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charts/chart2.xml" ContentType="application/vnd.openxmlformats-officedocument.drawingml.chart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charts/chart3.xml" ContentType="application/vnd.openxmlformats-officedocument.drawingml.chart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29.xml" ContentType="application/vnd.openxmlformats-officedocument.presentationml.notesSlide+xml"/>
  <Override PartName="/ppt/theme/themeOverride28.xml" ContentType="application/vnd.openxmlformats-officedocument.themeOverride+xml"/>
  <Override PartName="/ppt/notesSlides/notesSlide30.xml" ContentType="application/vnd.openxmlformats-officedocument.presentationml.notesSlide+xml"/>
  <Override PartName="/ppt/theme/themeOverride29.xml" ContentType="application/vnd.openxmlformats-officedocument.themeOverr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90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1" r:id="rId24"/>
    <p:sldId id="291" r:id="rId25"/>
    <p:sldId id="282" r:id="rId26"/>
    <p:sldId id="283" r:id="rId27"/>
    <p:sldId id="284" r:id="rId28"/>
    <p:sldId id="292" r:id="rId29"/>
    <p:sldId id="286" r:id="rId30"/>
    <p:sldId id="287" r:id="rId31"/>
    <p:sldId id="288" r:id="rId32"/>
    <p:sldId id="293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62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4581" autoAdjust="0"/>
  </p:normalViewPr>
  <p:slideViewPr>
    <p:cSldViewPr snapToGrid="0" showGuides="1">
      <p:cViewPr>
        <p:scale>
          <a:sx n="50" d="100"/>
          <a:sy n="50" d="100"/>
        </p:scale>
        <p:origin x="1566" y="570"/>
      </p:cViewPr>
      <p:guideLst>
        <p:guide orient="horz" pos="754"/>
        <p:guide pos="3840"/>
        <p:guide pos="4362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9" d="100"/>
          <a:sy n="59" d="100"/>
        </p:scale>
        <p:origin x="292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0E0-4740-B5DD-12DEF013EB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54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0E0-4740-B5DD-12DEF013EB5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0E0-4740-B5DD-12DEF013EB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96064992"/>
        <c:axId val="796064432"/>
      </c:lineChart>
      <c:catAx>
        <c:axId val="796064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796064432"/>
        <c:crosses val="autoZero"/>
        <c:auto val="1"/>
        <c:lblAlgn val="ctr"/>
        <c:lblOffset val="100"/>
        <c:noMultiLvlLbl val="0"/>
      </c:catAx>
      <c:valAx>
        <c:axId val="796064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96064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403343047204826E-2"/>
          <c:y val="9.7537712204867968E-2"/>
          <c:w val="0.85157167342105067"/>
          <c:h val="0.8978176348329954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070C0"/>
              </a:solidFill>
              <a:ln w="19050">
                <a:noFill/>
              </a:ln>
              <a:effectLst>
                <a:outerShdw blurRad="2540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8AE-4200-9FDD-8DC79752A60F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8AE-4200-9FDD-8DC79752A60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8AE-4200-9FDD-8DC79752A60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8AE-4200-9FDD-8DC79752A60F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8AE-4200-9FDD-8DC79752A6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effectLst>
              <a:outerShdw blurRad="2540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11DE-40B2-A8F4-F7D81259E07C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11DE-40B2-A8F4-F7D81259E07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11DE-40B2-A8F4-F7D81259E07C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11DE-40B2-A8F4-F7D81259E07C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1DE-40B2-A8F4-F7D81259E07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1DE-40B2-A8F4-F7D81259E0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32423552"/>
        <c:axId val="1532424112"/>
      </c:barChart>
      <c:catAx>
        <c:axId val="153242355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crossAx val="1532424112"/>
        <c:crosses val="autoZero"/>
        <c:auto val="1"/>
        <c:lblAlgn val="ctr"/>
        <c:lblOffset val="100"/>
        <c:noMultiLvlLbl val="0"/>
      </c:catAx>
      <c:valAx>
        <c:axId val="1532424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crossAx val="15324235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Impact" panose="020B080603090205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87A486-C886-4FA0-A2AA-2362E045FC3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9CF1575-30BB-49B4-B6AF-403D3F40CC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A5EEAC-E094-42A7-9F06-113A4231CA64}" type="datetimeFigureOut">
              <a:rPr lang="zh-CN" altLang="en-US" smtClean="0"/>
              <a:t>2017/12/28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2DB7D3-9D49-48F9-AEC5-EDE9BB85101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6147771-4311-4CCA-A8FC-F0AD9956F4B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E29862-F3A5-4931-B6D1-5E44F92038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1825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CAE8B3-FA0B-4E24-9899-9A7610584053}" type="datetimeFigureOut">
              <a:rPr lang="zh-CN" altLang="en-US" smtClean="0"/>
              <a:t>2017/12/28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466AF7-BFFB-435C-8DAA-D9C04EA59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733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66AF7-BFFB-435C-8DAA-D9C04EA59C3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165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1096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1994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9129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067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6465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66AF7-BFFB-435C-8DAA-D9C04EA59C3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6518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9916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0566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239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141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66AF7-BFFB-435C-8DAA-D9C04EA59C3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5558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2629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5294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7722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9515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66AF7-BFFB-435C-8DAA-D9C04EA59C3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7923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0028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7864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0726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66AF7-BFFB-435C-8DAA-D9C04EA59C3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41267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327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66AF7-BFFB-435C-8DAA-D9C04EA59C3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9139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3260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7719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66AF7-BFFB-435C-8DAA-D9C04EA59C38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455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167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0652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742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545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953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050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8D97B0-9080-4B72-9DF5-C2390C0E99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D81B3FF-481F-4984-9E7C-F35239F505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FC06C2-7542-4681-B96F-D2BE94CE20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C3DC8-50A8-4C26-90FB-2729CE85AC16}" type="datetimeFigureOut">
              <a:rPr lang="zh-CN" altLang="en-US" smtClean="0"/>
              <a:t>2017/12/28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9F8026-E076-47CF-9619-7AF075AB5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A06056-A47E-442C-9EE1-C0A76CFC3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6184DF-D03C-4FE4-B98C-56E284B8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947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88C5ED-4C69-482A-AC62-747F335F6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81F53D-FD1B-497B-AD94-03FC916345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DE9713-0C8B-436E-B76F-406C4F7437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C3DC8-50A8-4C26-90FB-2729CE85AC16}" type="datetimeFigureOut">
              <a:rPr lang="zh-CN" altLang="en-US" smtClean="0"/>
              <a:t>2017/12/28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64856BE-1FB7-49FF-8BE0-593088F6A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C01CA8-27D8-4C60-A09E-093C58947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6184DF-D03C-4FE4-B98C-56E284B8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034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E00A9FC-0AC7-4DB3-B50B-95EE8482E9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EE5B4D7-0983-4CA4-A60B-711A0BB4B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881D825-78B0-4267-901C-86BCFD339A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C3DC8-50A8-4C26-90FB-2729CE85AC16}" type="datetimeFigureOut">
              <a:rPr lang="zh-CN" altLang="en-US" smtClean="0"/>
              <a:t>2017/12/28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4DF085A-4739-4F57-B75C-44555DFD1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AB078B-F2D9-4124-9500-ACD8AD5A1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6184DF-D03C-4FE4-B98C-56E284B8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522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2BC9B0-B618-4A20-BCA7-3C68117F7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1254EA8-0729-4EAE-9256-DF90CE6775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AF89056-67EA-4D1E-9DD5-8185EAF78E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C3DC8-50A8-4C26-90FB-2729CE85AC16}" type="datetimeFigureOut">
              <a:rPr lang="zh-CN" altLang="en-US" smtClean="0"/>
              <a:t>2017/12/28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2A2491-5685-48C6-A05C-EED126870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08B8E6-5F0E-4C8C-9E08-0F279C1F4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6184DF-D03C-4FE4-B98C-56E284B8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520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832A35-1D0A-40CF-9086-71BAD92D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112F456-2523-4E00-AA0E-83D32A41AF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78FE3E-C9DF-4186-9848-DD226DD639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C3DC8-50A8-4C26-90FB-2729CE85AC16}" type="datetimeFigureOut">
              <a:rPr lang="zh-CN" altLang="en-US" smtClean="0"/>
              <a:t>2017/12/28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3C4F3D-1B6A-4ACE-AFC7-AD1BF3C59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C8A2A2-7A72-4F86-9922-9D2DEDDD0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6184DF-D03C-4FE4-B98C-56E284B8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815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AC50DC-D7C8-4FC7-B9A7-9E3682416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78C14A-9908-4A3A-8DEE-276BA0FB29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B001815-0EC2-479F-8614-6C910DF7D1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266C0D5-43A0-41EE-BFC2-991D908CDA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C3DC8-50A8-4C26-90FB-2729CE85AC16}" type="datetimeFigureOut">
              <a:rPr lang="zh-CN" altLang="en-US" smtClean="0"/>
              <a:t>2017/12/28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0BC72AF-FD67-43B5-AA6D-1298B7244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F8DE7FC-58C5-4544-9427-1FCD5A400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6184DF-D03C-4FE4-B98C-56E284B8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490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98ECEF-4825-4E1E-87A3-FFC10F7DC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69C44BC-7133-43AB-BA57-311D513CC7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B780C7-DF24-4C26-AEE8-E36AF2C10B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3EDF5B4-DC62-4416-A875-D0D9A9754B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25D88B0-23CE-4CDE-B045-41D1F0BFED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53652B8-57F9-430E-AF36-635B4A8F38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C3DC8-50A8-4C26-90FB-2729CE85AC16}" type="datetimeFigureOut">
              <a:rPr lang="zh-CN" altLang="en-US" smtClean="0"/>
              <a:t>2017/12/28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F816FFC-DA8A-4517-925D-512C8A2FC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BBBAE37-0A5D-4041-AC70-1FEDA9621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6184DF-D03C-4FE4-B98C-56E284B8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80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218723-346D-4369-ABC9-94385151E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162201C-280C-4A5F-99E9-357729CBCE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C3DC8-50A8-4C26-90FB-2729CE85AC16}" type="datetimeFigureOut">
              <a:rPr lang="zh-CN" altLang="en-US" smtClean="0"/>
              <a:t>2017/12/28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7BA6EC8-2B54-4FE5-BBB9-4F042BEC4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D524105-2FFE-41BD-828A-09FACB2A8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6184DF-D03C-4FE4-B98C-56E284B8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300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44EA34F-9681-4657-8C2A-6CCA7CA109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C3DC8-50A8-4C26-90FB-2729CE85AC16}" type="datetimeFigureOut">
              <a:rPr lang="zh-CN" altLang="en-US" smtClean="0"/>
              <a:t>2017/12/28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2E522E-7F16-48AF-BC43-C94F707CE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0FEB813-B06C-4256-A1AB-36DAAE92A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6184DF-D03C-4FE4-B98C-56E284B8352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1545D41-EB8E-485C-9402-AF1905FA1581}"/>
              </a:ext>
            </a:extLst>
          </p:cNvPr>
          <p:cNvGrpSpPr/>
          <p:nvPr userDrawn="1"/>
        </p:nvGrpSpPr>
        <p:grpSpPr>
          <a:xfrm>
            <a:off x="-343233" y="221772"/>
            <a:ext cx="750603" cy="693450"/>
            <a:chOff x="990159" y="1862891"/>
            <a:chExt cx="1250951" cy="115570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7EEBD510-10AA-494F-8CED-9D4FF0E4926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990159" y="1862891"/>
              <a:ext cx="1250951" cy="1155700"/>
            </a:xfrm>
            <a:custGeom>
              <a:avLst/>
              <a:gdLst>
                <a:gd name="T0" fmla="*/ 1730 w 2851"/>
                <a:gd name="T1" fmla="*/ 2494 h 2627"/>
                <a:gd name="T2" fmla="*/ 1425 w 2851"/>
                <a:gd name="T3" fmla="*/ 2423 h 2627"/>
                <a:gd name="T4" fmla="*/ 1120 w 2851"/>
                <a:gd name="T5" fmla="*/ 2493 h 2627"/>
                <a:gd name="T6" fmla="*/ 553 w 2851"/>
                <a:gd name="T7" fmla="*/ 2162 h 2627"/>
                <a:gd name="T8" fmla="*/ 462 w 2851"/>
                <a:gd name="T9" fmla="*/ 1867 h 2627"/>
                <a:gd name="T10" fmla="*/ 252 w 2851"/>
                <a:gd name="T11" fmla="*/ 1640 h 2627"/>
                <a:gd name="T12" fmla="*/ 252 w 2851"/>
                <a:gd name="T13" fmla="*/ 982 h 2627"/>
                <a:gd name="T14" fmla="*/ 462 w 2851"/>
                <a:gd name="T15" fmla="*/ 755 h 2627"/>
                <a:gd name="T16" fmla="*/ 553 w 2851"/>
                <a:gd name="T17" fmla="*/ 460 h 2627"/>
                <a:gd name="T18" fmla="*/ 1126 w 2851"/>
                <a:gd name="T19" fmla="*/ 132 h 2627"/>
                <a:gd name="T20" fmla="*/ 1425 w 2851"/>
                <a:gd name="T21" fmla="*/ 200 h 2627"/>
                <a:gd name="T22" fmla="*/ 1726 w 2851"/>
                <a:gd name="T23" fmla="*/ 131 h 2627"/>
                <a:gd name="T24" fmla="*/ 2109 w 2851"/>
                <a:gd name="T25" fmla="*/ 135 h 2627"/>
                <a:gd name="T26" fmla="*/ 2296 w 2851"/>
                <a:gd name="T27" fmla="*/ 460 h 2627"/>
                <a:gd name="T28" fmla="*/ 2387 w 2851"/>
                <a:gd name="T29" fmla="*/ 755 h 2627"/>
                <a:gd name="T30" fmla="*/ 2598 w 2851"/>
                <a:gd name="T31" fmla="*/ 982 h 2627"/>
                <a:gd name="T32" fmla="*/ 2600 w 2851"/>
                <a:gd name="T33" fmla="*/ 1639 h 2627"/>
                <a:gd name="T34" fmla="*/ 2387 w 2851"/>
                <a:gd name="T35" fmla="*/ 1867 h 2627"/>
                <a:gd name="T36" fmla="*/ 2297 w 2851"/>
                <a:gd name="T37" fmla="*/ 2164 h 2627"/>
                <a:gd name="T38" fmla="*/ 1730 w 2851"/>
                <a:gd name="T39" fmla="*/ 2494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1" h="2627">
                  <a:moveTo>
                    <a:pt x="1730" y="2494"/>
                  </a:moveTo>
                  <a:cubicBezTo>
                    <a:pt x="1638" y="2448"/>
                    <a:pt x="1534" y="2423"/>
                    <a:pt x="1425" y="2423"/>
                  </a:cubicBezTo>
                  <a:cubicBezTo>
                    <a:pt x="1315" y="2423"/>
                    <a:pt x="1212" y="2448"/>
                    <a:pt x="1120" y="2493"/>
                  </a:cubicBezTo>
                  <a:cubicBezTo>
                    <a:pt x="848" y="2627"/>
                    <a:pt x="575" y="2461"/>
                    <a:pt x="553" y="2162"/>
                  </a:cubicBezTo>
                  <a:cubicBezTo>
                    <a:pt x="546" y="2061"/>
                    <a:pt x="516" y="1960"/>
                    <a:pt x="462" y="1867"/>
                  </a:cubicBezTo>
                  <a:cubicBezTo>
                    <a:pt x="408" y="1773"/>
                    <a:pt x="336" y="1697"/>
                    <a:pt x="252" y="1640"/>
                  </a:cubicBezTo>
                  <a:cubicBezTo>
                    <a:pt x="0" y="1470"/>
                    <a:pt x="0" y="1152"/>
                    <a:pt x="252" y="982"/>
                  </a:cubicBezTo>
                  <a:cubicBezTo>
                    <a:pt x="336" y="925"/>
                    <a:pt x="408" y="849"/>
                    <a:pt x="462" y="755"/>
                  </a:cubicBezTo>
                  <a:cubicBezTo>
                    <a:pt x="516" y="662"/>
                    <a:pt x="546" y="561"/>
                    <a:pt x="553" y="460"/>
                  </a:cubicBezTo>
                  <a:cubicBezTo>
                    <a:pt x="575" y="152"/>
                    <a:pt x="851" y="0"/>
                    <a:pt x="1126" y="132"/>
                  </a:cubicBezTo>
                  <a:cubicBezTo>
                    <a:pt x="1217" y="175"/>
                    <a:pt x="1318" y="200"/>
                    <a:pt x="1425" y="200"/>
                  </a:cubicBezTo>
                  <a:cubicBezTo>
                    <a:pt x="1533" y="200"/>
                    <a:pt x="1635" y="175"/>
                    <a:pt x="1726" y="131"/>
                  </a:cubicBezTo>
                  <a:cubicBezTo>
                    <a:pt x="1865" y="63"/>
                    <a:pt x="2003" y="72"/>
                    <a:pt x="2109" y="135"/>
                  </a:cubicBezTo>
                  <a:cubicBezTo>
                    <a:pt x="2213" y="198"/>
                    <a:pt x="2286" y="313"/>
                    <a:pt x="2296" y="460"/>
                  </a:cubicBezTo>
                  <a:cubicBezTo>
                    <a:pt x="2304" y="561"/>
                    <a:pt x="2333" y="662"/>
                    <a:pt x="2387" y="755"/>
                  </a:cubicBezTo>
                  <a:cubicBezTo>
                    <a:pt x="2441" y="849"/>
                    <a:pt x="2514" y="925"/>
                    <a:pt x="2598" y="982"/>
                  </a:cubicBezTo>
                  <a:cubicBezTo>
                    <a:pt x="2846" y="1150"/>
                    <a:pt x="2851" y="1470"/>
                    <a:pt x="2600" y="1639"/>
                  </a:cubicBezTo>
                  <a:cubicBezTo>
                    <a:pt x="2515" y="1696"/>
                    <a:pt x="2442" y="1772"/>
                    <a:pt x="2387" y="1867"/>
                  </a:cubicBezTo>
                  <a:cubicBezTo>
                    <a:pt x="2333" y="1961"/>
                    <a:pt x="2304" y="2062"/>
                    <a:pt x="2297" y="2164"/>
                  </a:cubicBezTo>
                  <a:cubicBezTo>
                    <a:pt x="2275" y="2460"/>
                    <a:pt x="2000" y="2627"/>
                    <a:pt x="1730" y="249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BF565DE0-0827-47B5-9B8D-4AD316244E4D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1085500" y="1950144"/>
              <a:ext cx="1060271" cy="981196"/>
            </a:xfrm>
            <a:custGeom>
              <a:avLst/>
              <a:gdLst>
                <a:gd name="T0" fmla="*/ 1297 w 2136"/>
                <a:gd name="T1" fmla="*/ 1868 h 1968"/>
                <a:gd name="T2" fmla="*/ 1068 w 2136"/>
                <a:gd name="T3" fmla="*/ 1815 h 1968"/>
                <a:gd name="T4" fmla="*/ 839 w 2136"/>
                <a:gd name="T5" fmla="*/ 1868 h 1968"/>
                <a:gd name="T6" fmla="*/ 415 w 2136"/>
                <a:gd name="T7" fmla="*/ 1620 h 1968"/>
                <a:gd name="T8" fmla="*/ 347 w 2136"/>
                <a:gd name="T9" fmla="*/ 1399 h 1968"/>
                <a:gd name="T10" fmla="*/ 189 w 2136"/>
                <a:gd name="T11" fmla="*/ 1229 h 1968"/>
                <a:gd name="T12" fmla="*/ 189 w 2136"/>
                <a:gd name="T13" fmla="*/ 736 h 1968"/>
                <a:gd name="T14" fmla="*/ 347 w 2136"/>
                <a:gd name="T15" fmla="*/ 566 h 1968"/>
                <a:gd name="T16" fmla="*/ 415 w 2136"/>
                <a:gd name="T17" fmla="*/ 345 h 1968"/>
                <a:gd name="T18" fmla="*/ 844 w 2136"/>
                <a:gd name="T19" fmla="*/ 99 h 1968"/>
                <a:gd name="T20" fmla="*/ 1068 w 2136"/>
                <a:gd name="T21" fmla="*/ 150 h 1968"/>
                <a:gd name="T22" fmla="*/ 1293 w 2136"/>
                <a:gd name="T23" fmla="*/ 98 h 1968"/>
                <a:gd name="T24" fmla="*/ 1580 w 2136"/>
                <a:gd name="T25" fmla="*/ 102 h 1968"/>
                <a:gd name="T26" fmla="*/ 1721 w 2136"/>
                <a:gd name="T27" fmla="*/ 345 h 1968"/>
                <a:gd name="T28" fmla="*/ 1789 w 2136"/>
                <a:gd name="T29" fmla="*/ 566 h 1968"/>
                <a:gd name="T30" fmla="*/ 1947 w 2136"/>
                <a:gd name="T31" fmla="*/ 736 h 1968"/>
                <a:gd name="T32" fmla="*/ 1948 w 2136"/>
                <a:gd name="T33" fmla="*/ 1228 h 1968"/>
                <a:gd name="T34" fmla="*/ 1789 w 2136"/>
                <a:gd name="T35" fmla="*/ 1399 h 1968"/>
                <a:gd name="T36" fmla="*/ 1721 w 2136"/>
                <a:gd name="T37" fmla="*/ 1621 h 1968"/>
                <a:gd name="T38" fmla="*/ 1297 w 2136"/>
                <a:gd name="T39" fmla="*/ 1868 h 1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36" h="1968">
                  <a:moveTo>
                    <a:pt x="1297" y="1868"/>
                  </a:moveTo>
                  <a:cubicBezTo>
                    <a:pt x="1228" y="1834"/>
                    <a:pt x="1150" y="1815"/>
                    <a:pt x="1068" y="1815"/>
                  </a:cubicBezTo>
                  <a:cubicBezTo>
                    <a:pt x="986" y="1815"/>
                    <a:pt x="908" y="1834"/>
                    <a:pt x="839" y="1868"/>
                  </a:cubicBezTo>
                  <a:cubicBezTo>
                    <a:pt x="636" y="1968"/>
                    <a:pt x="431" y="1843"/>
                    <a:pt x="415" y="1620"/>
                  </a:cubicBezTo>
                  <a:cubicBezTo>
                    <a:pt x="409" y="1544"/>
                    <a:pt x="387" y="1469"/>
                    <a:pt x="347" y="1399"/>
                  </a:cubicBezTo>
                  <a:cubicBezTo>
                    <a:pt x="306" y="1329"/>
                    <a:pt x="252" y="1271"/>
                    <a:pt x="189" y="1229"/>
                  </a:cubicBezTo>
                  <a:cubicBezTo>
                    <a:pt x="0" y="1101"/>
                    <a:pt x="1" y="863"/>
                    <a:pt x="189" y="736"/>
                  </a:cubicBezTo>
                  <a:cubicBezTo>
                    <a:pt x="252" y="693"/>
                    <a:pt x="306" y="636"/>
                    <a:pt x="347" y="566"/>
                  </a:cubicBezTo>
                  <a:cubicBezTo>
                    <a:pt x="387" y="496"/>
                    <a:pt x="409" y="420"/>
                    <a:pt x="415" y="345"/>
                  </a:cubicBezTo>
                  <a:cubicBezTo>
                    <a:pt x="431" y="114"/>
                    <a:pt x="638" y="0"/>
                    <a:pt x="844" y="99"/>
                  </a:cubicBezTo>
                  <a:cubicBezTo>
                    <a:pt x="912" y="131"/>
                    <a:pt x="988" y="150"/>
                    <a:pt x="1068" y="150"/>
                  </a:cubicBezTo>
                  <a:cubicBezTo>
                    <a:pt x="1149" y="150"/>
                    <a:pt x="1225" y="131"/>
                    <a:pt x="1293" y="98"/>
                  </a:cubicBezTo>
                  <a:cubicBezTo>
                    <a:pt x="1397" y="48"/>
                    <a:pt x="1501" y="54"/>
                    <a:pt x="1580" y="102"/>
                  </a:cubicBezTo>
                  <a:cubicBezTo>
                    <a:pt x="1658" y="148"/>
                    <a:pt x="1713" y="235"/>
                    <a:pt x="1721" y="345"/>
                  </a:cubicBezTo>
                  <a:cubicBezTo>
                    <a:pt x="1726" y="420"/>
                    <a:pt x="1748" y="496"/>
                    <a:pt x="1789" y="566"/>
                  </a:cubicBezTo>
                  <a:cubicBezTo>
                    <a:pt x="1829" y="636"/>
                    <a:pt x="1884" y="693"/>
                    <a:pt x="1947" y="736"/>
                  </a:cubicBezTo>
                  <a:cubicBezTo>
                    <a:pt x="2132" y="862"/>
                    <a:pt x="2136" y="1102"/>
                    <a:pt x="1948" y="1228"/>
                  </a:cubicBezTo>
                  <a:cubicBezTo>
                    <a:pt x="1885" y="1270"/>
                    <a:pt x="1829" y="1328"/>
                    <a:pt x="1789" y="1399"/>
                  </a:cubicBezTo>
                  <a:cubicBezTo>
                    <a:pt x="1748" y="1469"/>
                    <a:pt x="1726" y="1545"/>
                    <a:pt x="1721" y="1621"/>
                  </a:cubicBezTo>
                  <a:cubicBezTo>
                    <a:pt x="1705" y="1843"/>
                    <a:pt x="1499" y="1968"/>
                    <a:pt x="1297" y="186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PA_图片 6">
            <a:extLst>
              <a:ext uri="{FF2B5EF4-FFF2-40B4-BE49-F238E27FC236}">
                <a16:creationId xmlns:a16="http://schemas.microsoft.com/office/drawing/2014/main" id="{E5766B6A-EF30-426C-9D0F-4E17A48E6A33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30561" y="368059"/>
            <a:ext cx="1254069" cy="47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09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43E5D7-7CA1-4D4E-9A8D-B0182D498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B878B1-05D8-4AE8-9F42-2A2AD220C3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6167A30-5131-4950-A560-1F4A6A9C54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698BFAF-1ED0-4B51-829A-CD6FEB83E6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C3DC8-50A8-4C26-90FB-2729CE85AC16}" type="datetimeFigureOut">
              <a:rPr lang="zh-CN" altLang="en-US" smtClean="0"/>
              <a:t>2017/12/28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88AE8AE-7662-4B08-A9A7-6E0896BDE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356ABE-2CF1-4240-B27B-14830C50B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6184DF-D03C-4FE4-B98C-56E284B8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659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444C86-C502-48DD-BE9F-80B4618B0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9596BAB-5849-400D-8F22-1E1D40FB76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BAEF245-6575-40DD-B29A-6DA1CBB043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DE29015-8EAA-463F-BACA-02C0FC8E4D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C3DC8-50A8-4C26-90FB-2729CE85AC16}" type="datetimeFigureOut">
              <a:rPr lang="zh-CN" altLang="en-US" smtClean="0"/>
              <a:t>2017/12/28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03623D9-650A-4654-995B-FB5CB80B4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F4FEB4F-A5EE-465A-94DC-BF290562F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6184DF-D03C-4FE4-B98C-56E284B8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25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9DEFEE1-FDD9-4C50-A0B3-FB4EDEAEF95F}"/>
              </a:ext>
            </a:extLst>
          </p:cNvPr>
          <p:cNvSpPr/>
          <p:nvPr userDrawn="1"/>
        </p:nvSpPr>
        <p:spPr>
          <a:xfrm>
            <a:off x="-2749" y="0"/>
            <a:ext cx="1219474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276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Relationship Id="rId6" Type="http://schemas.openxmlformats.org/officeDocument/2006/relationships/chart" Target="../charts/chart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Relationship Id="rId4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image" Target="../media/image4.png"/><Relationship Id="rId1" Type="http://schemas.openxmlformats.org/officeDocument/2006/relationships/themeOverride" Target="../theme/themeOverride5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notesSlide" Target="../notesSlides/notesSlide5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5F03A9B4-D5F3-497E-8324-6B5441FB8588}"/>
              </a:ext>
            </a:extLst>
          </p:cNvPr>
          <p:cNvSpPr/>
          <p:nvPr/>
        </p:nvSpPr>
        <p:spPr>
          <a:xfrm>
            <a:off x="-2749" y="0"/>
            <a:ext cx="1219474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58F1265-BAEA-44AA-9395-B420BE8E0A0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2" t="24944" r="44682" b="4250"/>
          <a:stretch/>
        </p:blipFill>
        <p:spPr>
          <a:xfrm>
            <a:off x="-2749" y="0"/>
            <a:ext cx="5637673" cy="6858000"/>
          </a:xfrm>
          <a:prstGeom prst="rect">
            <a:avLst/>
          </a:prstGeom>
        </p:spPr>
      </p:pic>
      <p:sp>
        <p:nvSpPr>
          <p:cNvPr id="6" name="文本框 3">
            <a:extLst>
              <a:ext uri="{FF2B5EF4-FFF2-40B4-BE49-F238E27FC236}">
                <a16:creationId xmlns:a16="http://schemas.microsoft.com/office/drawing/2014/main" id="{FB4CAC2E-86BC-4639-BC23-2AEF54E01C20}"/>
              </a:ext>
            </a:extLst>
          </p:cNvPr>
          <p:cNvSpPr txBox="1"/>
          <p:nvPr/>
        </p:nvSpPr>
        <p:spPr>
          <a:xfrm>
            <a:off x="6059654" y="1187397"/>
            <a:ext cx="56376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spc="6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人事部工作</a:t>
            </a:r>
            <a:endParaRPr lang="en-US" altLang="zh-CN" sz="7200" b="1" spc="6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7200" b="1" spc="6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en-US" altLang="zh-CN" sz="7200" b="1" spc="6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7200" b="1" spc="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2A421B0-0F42-4216-B836-E25CF8FCD906}"/>
              </a:ext>
            </a:extLst>
          </p:cNvPr>
          <p:cNvSpPr/>
          <p:nvPr/>
        </p:nvSpPr>
        <p:spPr>
          <a:xfrm flipH="1">
            <a:off x="6087443" y="3482234"/>
            <a:ext cx="54103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完整框架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动态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实用大气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商务展示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endParaRPr lang="zh-CN" altLang="en-US" sz="16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6">
            <a:extLst>
              <a:ext uri="{FF2B5EF4-FFF2-40B4-BE49-F238E27FC236}">
                <a16:creationId xmlns:a16="http://schemas.microsoft.com/office/drawing/2014/main" id="{598C3120-48BD-4F4C-9988-26FD2F8FF28D}"/>
              </a:ext>
            </a:extLst>
          </p:cNvPr>
          <p:cNvSpPr/>
          <p:nvPr/>
        </p:nvSpPr>
        <p:spPr>
          <a:xfrm>
            <a:off x="6172200" y="3918315"/>
            <a:ext cx="2447813" cy="288031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汇报：</a:t>
            </a:r>
            <a:r>
              <a:rPr lang="en-US" altLang="zh-CN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  </a:t>
            </a:r>
            <a:r>
              <a:rPr lang="zh-CN" altLang="en-US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部门：销售部</a:t>
            </a:r>
          </a:p>
        </p:txBody>
      </p:sp>
      <p:sp>
        <p:nvSpPr>
          <p:cNvPr id="10" name="Rectangle 20">
            <a:extLst>
              <a:ext uri="{FF2B5EF4-FFF2-40B4-BE49-F238E27FC236}">
                <a16:creationId xmlns:a16="http://schemas.microsoft.com/office/drawing/2014/main" id="{A32079E3-267A-4DF0-AF3B-609F1C2DFD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5106" y="4954252"/>
            <a:ext cx="541035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155398A-8C34-48D5-813F-045826ACB7C5}"/>
              </a:ext>
            </a:extLst>
          </p:cNvPr>
          <p:cNvSpPr/>
          <p:nvPr/>
        </p:nvSpPr>
        <p:spPr>
          <a:xfrm>
            <a:off x="2173186" y="1120269"/>
            <a:ext cx="1602062" cy="1602062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31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>
                <a:latin typeface="Agency FB" panose="020B0503020202020204" pitchFamily="34" charset="0"/>
              </a:rPr>
              <a:t>201X</a:t>
            </a:r>
            <a:endParaRPr lang="zh-CN" altLang="en-US" sz="4800" dirty="0">
              <a:latin typeface="Agency FB" panose="020B0503020202020204" pitchFamily="34" charset="0"/>
            </a:endParaRPr>
          </a:p>
        </p:txBody>
      </p:sp>
      <p:pic>
        <p:nvPicPr>
          <p:cNvPr id="15" name="Animated Explainer">
            <a:hlinkClick r:id="" action="ppaction://media"/>
            <a:extLst>
              <a:ext uri="{FF2B5EF4-FFF2-40B4-BE49-F238E27FC236}">
                <a16:creationId xmlns:a16="http://schemas.microsoft.com/office/drawing/2014/main" id="{1974C631-E781-440A-86F6-9ACBCE04454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016818" y="3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702600"/>
      </p:ext>
    </p:extLst>
  </p:cSld>
  <p:clrMapOvr>
    <a:masterClrMapping/>
  </p:clrMapOvr>
  <p:transition spd="slow" advClick="0" advTm="0">
    <p:wipe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5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6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2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2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3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</p:childTnLst>
            </p:cTn>
          </p:par>
        </p:tnLst>
        <p:bldLst>
          <p:bldP spid="6" grpId="0"/>
          <p:bldP spid="7" grpId="0"/>
          <p:bldP spid="9" grpId="0" animBg="1"/>
          <p:bldP spid="10" grpId="0"/>
          <p:bldP spid="1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5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6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2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2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3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</p:childTnLst>
            </p:cTn>
          </p:par>
        </p:tnLst>
        <p:bldLst>
          <p:bldP spid="6" grpId="0"/>
          <p:bldP spid="7" grpId="0"/>
          <p:bldP spid="9" grpId="0" animBg="1"/>
          <p:bldP spid="10" grpId="0"/>
          <p:bldP spid="11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绩效考核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实施方案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PERFORMANCE APPRAISAL - IMPLEMENTATION PLAN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F904548F-DE14-4FFA-88C9-4E57A54DA919}"/>
              </a:ext>
            </a:extLst>
          </p:cNvPr>
          <p:cNvSpPr/>
          <p:nvPr/>
        </p:nvSpPr>
        <p:spPr>
          <a:xfrm>
            <a:off x="3932749" y="2090057"/>
            <a:ext cx="2829094" cy="157480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旗黑-35S"/>
              <a:ea typeface="汉仪旗黑-35S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DBF488F-E6C4-4C71-84EE-B5AEE3326B6B}"/>
              </a:ext>
            </a:extLst>
          </p:cNvPr>
          <p:cNvSpPr/>
          <p:nvPr/>
        </p:nvSpPr>
        <p:spPr>
          <a:xfrm>
            <a:off x="3932749" y="3918857"/>
            <a:ext cx="2829094" cy="157480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旗黑-35S"/>
              <a:ea typeface="汉仪旗黑-35S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CEFAB1F-8E52-43C5-8DB0-ABDC09002BDE}"/>
              </a:ext>
            </a:extLst>
          </p:cNvPr>
          <p:cNvSpPr/>
          <p:nvPr/>
        </p:nvSpPr>
        <p:spPr>
          <a:xfrm>
            <a:off x="576943" y="2090057"/>
            <a:ext cx="3098800" cy="3403600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旗黑-35S"/>
              <a:ea typeface="汉仪旗黑-35S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A08E699-DBA6-42C4-A18C-DDA123AAD52E}"/>
              </a:ext>
            </a:extLst>
          </p:cNvPr>
          <p:cNvSpPr/>
          <p:nvPr/>
        </p:nvSpPr>
        <p:spPr>
          <a:xfrm>
            <a:off x="7041243" y="4918140"/>
            <a:ext cx="4739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  <a:spcBef>
                <a:spcPts val="1000"/>
              </a:spcBef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D978A92-013D-406F-87DF-8CC9E63B268C}"/>
              </a:ext>
            </a:extLst>
          </p:cNvPr>
          <p:cNvGrpSpPr/>
          <p:nvPr/>
        </p:nvGrpSpPr>
        <p:grpSpPr>
          <a:xfrm>
            <a:off x="7155543" y="2102052"/>
            <a:ext cx="4381500" cy="2611870"/>
            <a:chOff x="7315200" y="2653595"/>
            <a:chExt cx="4381500" cy="2611870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1E3A6A7-F1B4-4B58-B11D-15CD23C7A1F7}"/>
                </a:ext>
              </a:extLst>
            </p:cNvPr>
            <p:cNvSpPr/>
            <p:nvPr/>
          </p:nvSpPr>
          <p:spPr>
            <a:xfrm>
              <a:off x="7315200" y="2653595"/>
              <a:ext cx="4381500" cy="368300"/>
            </a:xfrm>
            <a:prstGeom prst="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noProof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某某产品</a:t>
              </a:r>
              <a:r>
                <a:rPr lang="en-US" altLang="zh-CN" sz="1400" kern="0" noProof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400" kern="0" noProof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1400" kern="0" noProof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-8</a:t>
              </a:r>
              <a:r>
                <a:rPr lang="zh-CN" altLang="en-US" sz="1400" kern="0" noProof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月之间销售数据一览表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1400F73-C312-443C-988D-4A326B93FFC6}"/>
                </a:ext>
              </a:extLst>
            </p:cNvPr>
            <p:cNvGrpSpPr/>
            <p:nvPr/>
          </p:nvGrpSpPr>
          <p:grpSpPr>
            <a:xfrm>
              <a:off x="7315200" y="3163525"/>
              <a:ext cx="4381500" cy="2101940"/>
              <a:chOff x="7315200" y="3163525"/>
              <a:chExt cx="4381500" cy="2101940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AA4A0D0-57C1-4994-A4C1-F36BBDF2103C}"/>
                  </a:ext>
                </a:extLst>
              </p:cNvPr>
              <p:cNvSpPr txBox="1"/>
              <p:nvPr/>
            </p:nvSpPr>
            <p:spPr>
              <a:xfrm>
                <a:off x="7353300" y="3163525"/>
                <a:ext cx="4339650" cy="20151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3048000" algn="l"/>
                  </a:tabLst>
                  <a:defRPr/>
                </a:pPr>
                <a:r>
                  <a:rPr lang="zh-CN" altLang="en-US" sz="1050" kern="0" noProof="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此处单击添加标题内容，内容简介扼要</a:t>
                </a:r>
                <a:r>
                  <a:rPr kumimoji="0" lang="en-US" altLang="zh-CN" sz="105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	</a:t>
                </a:r>
                <a:r>
                  <a:rPr lang="zh-CN" altLang="en-US" sz="1050" kern="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此处输入数值要求</a:t>
                </a:r>
                <a:endPara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3048000" algn="l"/>
                  </a:tabLst>
                  <a:defRPr/>
                </a:pPr>
                <a:endPara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lvl="0">
                  <a:lnSpc>
                    <a:spcPct val="170000"/>
                  </a:lnSpc>
                  <a:tabLst>
                    <a:tab pos="3048000" algn="l"/>
                  </a:tabLst>
                  <a:defRPr/>
                </a:pPr>
                <a:r>
                  <a:rPr lang="zh-CN" altLang="en-US" sz="1050" kern="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此处单击添加标题内容，内容简介扼要</a:t>
                </a:r>
                <a:r>
                  <a:rPr kumimoji="0" lang="en-US" altLang="zh-CN" sz="105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	</a:t>
                </a:r>
                <a:r>
                  <a:rPr lang="zh-CN" altLang="en-US" sz="1050" kern="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此处输入数值要求</a:t>
                </a:r>
                <a:endParaRPr lang="en-US" altLang="zh-CN" sz="1050" kern="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3048000" algn="l"/>
                  </a:tabLst>
                  <a:defRPr/>
                </a:pPr>
                <a:endPara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lvl="0">
                  <a:lnSpc>
                    <a:spcPct val="170000"/>
                  </a:lnSpc>
                  <a:tabLst>
                    <a:tab pos="3048000" algn="l"/>
                  </a:tabLst>
                  <a:defRPr/>
                </a:pPr>
                <a:r>
                  <a:rPr lang="zh-CN" altLang="en-US" sz="1050" kern="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此处单击添加标题内容，内容简介扼要</a:t>
                </a:r>
                <a:r>
                  <a:rPr kumimoji="0" lang="en-US" altLang="zh-CN" sz="105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	</a:t>
                </a:r>
                <a:r>
                  <a:rPr lang="zh-CN" altLang="en-US" sz="1050" kern="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此处输入数值要求</a:t>
                </a:r>
                <a:endParaRPr lang="en-US" altLang="zh-CN" sz="1050" kern="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3048000" algn="l"/>
                  </a:tabLst>
                  <a:defRPr/>
                </a:pPr>
                <a:endPara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lvl="0">
                  <a:lnSpc>
                    <a:spcPct val="170000"/>
                  </a:lnSpc>
                  <a:tabLst>
                    <a:tab pos="3048000" algn="l"/>
                  </a:tabLst>
                  <a:defRPr/>
                </a:pPr>
                <a:r>
                  <a:rPr lang="zh-CN" altLang="en-US" sz="1050" kern="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此处单击添加标题内容，内容简介扼要</a:t>
                </a:r>
                <a:r>
                  <a:rPr kumimoji="0" lang="en-US" altLang="zh-CN" sz="105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	</a:t>
                </a:r>
                <a:r>
                  <a:rPr lang="zh-CN" altLang="en-US" sz="1050" kern="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此处输入数值要求</a:t>
                </a:r>
                <a:endParaRPr lang="en-US" altLang="zh-CN" sz="1050" kern="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任意多边形 54">
                <a:extLst>
                  <a:ext uri="{FF2B5EF4-FFF2-40B4-BE49-F238E27FC236}">
                    <a16:creationId xmlns:a16="http://schemas.microsoft.com/office/drawing/2014/main" id="{0EFEEAB1-FA53-4430-AED0-DD4D3E827E57}"/>
                  </a:ext>
                </a:extLst>
              </p:cNvPr>
              <p:cNvSpPr/>
              <p:nvPr/>
            </p:nvSpPr>
            <p:spPr>
              <a:xfrm>
                <a:off x="7315200" y="3317249"/>
                <a:ext cx="51355" cy="102710"/>
              </a:xfrm>
              <a:custGeom>
                <a:avLst/>
                <a:gdLst>
                  <a:gd name="connsiteX0" fmla="*/ 0 w 646578"/>
                  <a:gd name="connsiteY0" fmla="*/ 0 h 1293158"/>
                  <a:gd name="connsiteX1" fmla="*/ 646578 w 646578"/>
                  <a:gd name="connsiteY1" fmla="*/ 646579 h 1293158"/>
                  <a:gd name="connsiteX2" fmla="*/ 0 w 646578"/>
                  <a:gd name="connsiteY2" fmla="*/ 1293158 h 129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6578" h="1293158">
                    <a:moveTo>
                      <a:pt x="0" y="0"/>
                    </a:moveTo>
                    <a:lnTo>
                      <a:pt x="646578" y="646579"/>
                    </a:lnTo>
                    <a:lnTo>
                      <a:pt x="0" y="1293158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任意多边形 55">
                <a:extLst>
                  <a:ext uri="{FF2B5EF4-FFF2-40B4-BE49-F238E27FC236}">
                    <a16:creationId xmlns:a16="http://schemas.microsoft.com/office/drawing/2014/main" id="{3F0C8711-0DAB-4A48-99BC-28C161354B65}"/>
                  </a:ext>
                </a:extLst>
              </p:cNvPr>
              <p:cNvSpPr/>
              <p:nvPr/>
            </p:nvSpPr>
            <p:spPr>
              <a:xfrm>
                <a:off x="7315200" y="3863665"/>
                <a:ext cx="51355" cy="102710"/>
              </a:xfrm>
              <a:custGeom>
                <a:avLst/>
                <a:gdLst>
                  <a:gd name="connsiteX0" fmla="*/ 0 w 646578"/>
                  <a:gd name="connsiteY0" fmla="*/ 0 h 1293158"/>
                  <a:gd name="connsiteX1" fmla="*/ 646578 w 646578"/>
                  <a:gd name="connsiteY1" fmla="*/ 646579 h 1293158"/>
                  <a:gd name="connsiteX2" fmla="*/ 0 w 646578"/>
                  <a:gd name="connsiteY2" fmla="*/ 1293158 h 129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6578" h="1293158">
                    <a:moveTo>
                      <a:pt x="0" y="0"/>
                    </a:moveTo>
                    <a:lnTo>
                      <a:pt x="646578" y="646579"/>
                    </a:lnTo>
                    <a:lnTo>
                      <a:pt x="0" y="1293158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任意多边形 56">
                <a:extLst>
                  <a:ext uri="{FF2B5EF4-FFF2-40B4-BE49-F238E27FC236}">
                    <a16:creationId xmlns:a16="http://schemas.microsoft.com/office/drawing/2014/main" id="{92F53898-1CCF-4C8F-9559-79E732F0D010}"/>
                  </a:ext>
                </a:extLst>
              </p:cNvPr>
              <p:cNvSpPr/>
              <p:nvPr/>
            </p:nvSpPr>
            <p:spPr>
              <a:xfrm>
                <a:off x="7315200" y="4468740"/>
                <a:ext cx="51355" cy="102710"/>
              </a:xfrm>
              <a:custGeom>
                <a:avLst/>
                <a:gdLst>
                  <a:gd name="connsiteX0" fmla="*/ 0 w 646578"/>
                  <a:gd name="connsiteY0" fmla="*/ 0 h 1293158"/>
                  <a:gd name="connsiteX1" fmla="*/ 646578 w 646578"/>
                  <a:gd name="connsiteY1" fmla="*/ 646579 h 1293158"/>
                  <a:gd name="connsiteX2" fmla="*/ 0 w 646578"/>
                  <a:gd name="connsiteY2" fmla="*/ 1293158 h 129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6578" h="1293158">
                    <a:moveTo>
                      <a:pt x="0" y="0"/>
                    </a:moveTo>
                    <a:lnTo>
                      <a:pt x="646578" y="646579"/>
                    </a:lnTo>
                    <a:lnTo>
                      <a:pt x="0" y="1293158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任意多边形 57">
                <a:extLst>
                  <a:ext uri="{FF2B5EF4-FFF2-40B4-BE49-F238E27FC236}">
                    <a16:creationId xmlns:a16="http://schemas.microsoft.com/office/drawing/2014/main" id="{450EF817-451C-4C07-AC66-BDB0B35EF0D5}"/>
                  </a:ext>
                </a:extLst>
              </p:cNvPr>
              <p:cNvSpPr/>
              <p:nvPr/>
            </p:nvSpPr>
            <p:spPr>
              <a:xfrm>
                <a:off x="7315200" y="4955585"/>
                <a:ext cx="51355" cy="102710"/>
              </a:xfrm>
              <a:custGeom>
                <a:avLst/>
                <a:gdLst>
                  <a:gd name="connsiteX0" fmla="*/ 0 w 646578"/>
                  <a:gd name="connsiteY0" fmla="*/ 0 h 1293158"/>
                  <a:gd name="connsiteX1" fmla="*/ 646578 w 646578"/>
                  <a:gd name="connsiteY1" fmla="*/ 646579 h 1293158"/>
                  <a:gd name="connsiteX2" fmla="*/ 0 w 646578"/>
                  <a:gd name="connsiteY2" fmla="*/ 1293158 h 129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6578" h="1293158">
                    <a:moveTo>
                      <a:pt x="0" y="0"/>
                    </a:moveTo>
                    <a:lnTo>
                      <a:pt x="646578" y="646579"/>
                    </a:lnTo>
                    <a:lnTo>
                      <a:pt x="0" y="1293158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51F6D23F-14F0-4587-BA7B-AA3655F1B035}"/>
                  </a:ext>
                </a:extLst>
              </p:cNvPr>
              <p:cNvGrpSpPr/>
              <p:nvPr/>
            </p:nvGrpSpPr>
            <p:grpSpPr>
              <a:xfrm>
                <a:off x="7315200" y="3645465"/>
                <a:ext cx="4381500" cy="1620000"/>
                <a:chOff x="7315200" y="3645465"/>
                <a:chExt cx="4381500" cy="1620000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2182322F-9FB9-4240-B37D-537BD0BAF6F4}"/>
                    </a:ext>
                  </a:extLst>
                </p:cNvPr>
                <p:cNvCxnSpPr/>
                <p:nvPr/>
              </p:nvCxnSpPr>
              <p:spPr>
                <a:xfrm>
                  <a:off x="7315200" y="3645465"/>
                  <a:ext cx="43815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323232">
                      <a:lumMod val="25000"/>
                      <a:lumOff val="75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A84B7CA0-FF55-41B7-977E-A70094DB4025}"/>
                    </a:ext>
                  </a:extLst>
                </p:cNvPr>
                <p:cNvCxnSpPr/>
                <p:nvPr/>
              </p:nvCxnSpPr>
              <p:spPr>
                <a:xfrm>
                  <a:off x="7315200" y="4185465"/>
                  <a:ext cx="43815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323232">
                      <a:lumMod val="25000"/>
                      <a:lumOff val="75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595E016C-CC04-47DD-AB8B-BF0B34918D50}"/>
                    </a:ext>
                  </a:extLst>
                </p:cNvPr>
                <p:cNvCxnSpPr/>
                <p:nvPr/>
              </p:nvCxnSpPr>
              <p:spPr>
                <a:xfrm>
                  <a:off x="7315200" y="4725465"/>
                  <a:ext cx="43815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323232">
                      <a:lumMod val="25000"/>
                      <a:lumOff val="75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55594BEF-F3F5-4A8F-B3E9-C15583A0145A}"/>
                    </a:ext>
                  </a:extLst>
                </p:cNvPr>
                <p:cNvCxnSpPr/>
                <p:nvPr/>
              </p:nvCxnSpPr>
              <p:spPr>
                <a:xfrm>
                  <a:off x="7315200" y="5265465"/>
                  <a:ext cx="438150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323232">
                      <a:lumMod val="25000"/>
                      <a:lumOff val="75000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</p:grpSp>
      </p:grpSp>
    </p:spTree>
    <p:extLst>
      <p:ext uri="{BB962C8B-B14F-4D97-AF65-F5344CB8AC3E}">
        <p14:creationId xmlns:p14="http://schemas.microsoft.com/office/powerpoint/2010/main" val="3716243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员工培训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培训目的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STAFF TRAINING - TRAINING OBJECTIVES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" name="任意多边形 1">
            <a:extLst>
              <a:ext uri="{FF2B5EF4-FFF2-40B4-BE49-F238E27FC236}">
                <a16:creationId xmlns:a16="http://schemas.microsoft.com/office/drawing/2014/main" id="{AF7629A4-8DFC-474C-ACC7-53B2E43F8CED}"/>
              </a:ext>
            </a:extLst>
          </p:cNvPr>
          <p:cNvSpPr/>
          <p:nvPr/>
        </p:nvSpPr>
        <p:spPr>
          <a:xfrm>
            <a:off x="4419089" y="3429000"/>
            <a:ext cx="2971800" cy="2048547"/>
          </a:xfrm>
          <a:custGeom>
            <a:avLst/>
            <a:gdLst>
              <a:gd name="connsiteX0" fmla="*/ 1282419 w 2564837"/>
              <a:gd name="connsiteY0" fmla="*/ 0 h 2564837"/>
              <a:gd name="connsiteX1" fmla="*/ 1662845 w 2564837"/>
              <a:gd name="connsiteY1" fmla="*/ 157578 h 2564837"/>
              <a:gd name="connsiteX2" fmla="*/ 2407259 w 2564837"/>
              <a:gd name="connsiteY2" fmla="*/ 901992 h 2564837"/>
              <a:gd name="connsiteX3" fmla="*/ 2407259 w 2564837"/>
              <a:gd name="connsiteY3" fmla="*/ 1662845 h 2564837"/>
              <a:gd name="connsiteX4" fmla="*/ 1662845 w 2564837"/>
              <a:gd name="connsiteY4" fmla="*/ 2407259 h 2564837"/>
              <a:gd name="connsiteX5" fmla="*/ 901992 w 2564837"/>
              <a:gd name="connsiteY5" fmla="*/ 2407259 h 2564837"/>
              <a:gd name="connsiteX6" fmla="*/ 157578 w 2564837"/>
              <a:gd name="connsiteY6" fmla="*/ 1662845 h 2564837"/>
              <a:gd name="connsiteX7" fmla="*/ 157578 w 2564837"/>
              <a:gd name="connsiteY7" fmla="*/ 901992 h 2564837"/>
              <a:gd name="connsiteX8" fmla="*/ 901992 w 2564837"/>
              <a:gd name="connsiteY8" fmla="*/ 157578 h 2564837"/>
              <a:gd name="connsiteX9" fmla="*/ 1282419 w 2564837"/>
              <a:gd name="connsiteY9" fmla="*/ 0 h 2564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64837" h="2564837">
                <a:moveTo>
                  <a:pt x="1282419" y="0"/>
                </a:moveTo>
                <a:cubicBezTo>
                  <a:pt x="1420106" y="0"/>
                  <a:pt x="1557794" y="52526"/>
                  <a:pt x="1662845" y="157578"/>
                </a:cubicBezTo>
                <a:lnTo>
                  <a:pt x="2407259" y="901992"/>
                </a:lnTo>
                <a:cubicBezTo>
                  <a:pt x="2617363" y="1112096"/>
                  <a:pt x="2617363" y="1452742"/>
                  <a:pt x="2407259" y="1662845"/>
                </a:cubicBezTo>
                <a:lnTo>
                  <a:pt x="1662845" y="2407259"/>
                </a:lnTo>
                <a:cubicBezTo>
                  <a:pt x="1452742" y="2617363"/>
                  <a:pt x="1112096" y="2617363"/>
                  <a:pt x="901992" y="2407259"/>
                </a:cubicBezTo>
                <a:lnTo>
                  <a:pt x="157578" y="1662845"/>
                </a:lnTo>
                <a:cubicBezTo>
                  <a:pt x="-52526" y="1452742"/>
                  <a:pt x="-52526" y="1112096"/>
                  <a:pt x="157578" y="901992"/>
                </a:cubicBezTo>
                <a:lnTo>
                  <a:pt x="901992" y="157578"/>
                </a:lnTo>
                <a:cubicBezTo>
                  <a:pt x="1007044" y="52526"/>
                  <a:pt x="1144731" y="0"/>
                  <a:pt x="1282419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254000" dist="254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" name="任意多边形 2">
            <a:extLst>
              <a:ext uri="{FF2B5EF4-FFF2-40B4-BE49-F238E27FC236}">
                <a16:creationId xmlns:a16="http://schemas.microsoft.com/office/drawing/2014/main" id="{96C08F2A-862C-41B6-8A0E-F8A051B82B25}"/>
              </a:ext>
            </a:extLst>
          </p:cNvPr>
          <p:cNvSpPr/>
          <p:nvPr/>
        </p:nvSpPr>
        <p:spPr>
          <a:xfrm>
            <a:off x="4419089" y="2604443"/>
            <a:ext cx="2971800" cy="2048547"/>
          </a:xfrm>
          <a:custGeom>
            <a:avLst/>
            <a:gdLst>
              <a:gd name="connsiteX0" fmla="*/ 1282419 w 2564837"/>
              <a:gd name="connsiteY0" fmla="*/ 0 h 2564837"/>
              <a:gd name="connsiteX1" fmla="*/ 1662845 w 2564837"/>
              <a:gd name="connsiteY1" fmla="*/ 157578 h 2564837"/>
              <a:gd name="connsiteX2" fmla="*/ 2407259 w 2564837"/>
              <a:gd name="connsiteY2" fmla="*/ 901992 h 2564837"/>
              <a:gd name="connsiteX3" fmla="*/ 2407259 w 2564837"/>
              <a:gd name="connsiteY3" fmla="*/ 1662845 h 2564837"/>
              <a:gd name="connsiteX4" fmla="*/ 1662845 w 2564837"/>
              <a:gd name="connsiteY4" fmla="*/ 2407259 h 2564837"/>
              <a:gd name="connsiteX5" fmla="*/ 901992 w 2564837"/>
              <a:gd name="connsiteY5" fmla="*/ 2407259 h 2564837"/>
              <a:gd name="connsiteX6" fmla="*/ 157578 w 2564837"/>
              <a:gd name="connsiteY6" fmla="*/ 1662845 h 2564837"/>
              <a:gd name="connsiteX7" fmla="*/ 157578 w 2564837"/>
              <a:gd name="connsiteY7" fmla="*/ 901992 h 2564837"/>
              <a:gd name="connsiteX8" fmla="*/ 901992 w 2564837"/>
              <a:gd name="connsiteY8" fmla="*/ 157578 h 2564837"/>
              <a:gd name="connsiteX9" fmla="*/ 1282419 w 2564837"/>
              <a:gd name="connsiteY9" fmla="*/ 0 h 2564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64837" h="2564837">
                <a:moveTo>
                  <a:pt x="1282419" y="0"/>
                </a:moveTo>
                <a:cubicBezTo>
                  <a:pt x="1420106" y="0"/>
                  <a:pt x="1557794" y="52526"/>
                  <a:pt x="1662845" y="157578"/>
                </a:cubicBezTo>
                <a:lnTo>
                  <a:pt x="2407259" y="901992"/>
                </a:lnTo>
                <a:cubicBezTo>
                  <a:pt x="2617363" y="1112096"/>
                  <a:pt x="2617363" y="1452742"/>
                  <a:pt x="2407259" y="1662845"/>
                </a:cubicBezTo>
                <a:lnTo>
                  <a:pt x="1662845" y="2407259"/>
                </a:lnTo>
                <a:cubicBezTo>
                  <a:pt x="1452742" y="2617363"/>
                  <a:pt x="1112096" y="2617363"/>
                  <a:pt x="901992" y="2407259"/>
                </a:cubicBezTo>
                <a:lnTo>
                  <a:pt x="157578" y="1662845"/>
                </a:lnTo>
                <a:cubicBezTo>
                  <a:pt x="-52526" y="1452742"/>
                  <a:pt x="-52526" y="1112096"/>
                  <a:pt x="157578" y="901992"/>
                </a:cubicBezTo>
                <a:lnTo>
                  <a:pt x="901992" y="157578"/>
                </a:lnTo>
                <a:cubicBezTo>
                  <a:pt x="1007044" y="52526"/>
                  <a:pt x="1144731" y="0"/>
                  <a:pt x="1282419" y="0"/>
                </a:cubicBez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  <a:effectLst>
            <a:outerShdw blurRad="254000" dist="254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" name="任意多边形 3">
            <a:extLst>
              <a:ext uri="{FF2B5EF4-FFF2-40B4-BE49-F238E27FC236}">
                <a16:creationId xmlns:a16="http://schemas.microsoft.com/office/drawing/2014/main" id="{DD0660F0-DC98-4542-A903-2CC219D6E95F}"/>
              </a:ext>
            </a:extLst>
          </p:cNvPr>
          <p:cNvSpPr/>
          <p:nvPr/>
        </p:nvSpPr>
        <p:spPr>
          <a:xfrm>
            <a:off x="4419089" y="1779887"/>
            <a:ext cx="2971800" cy="2048547"/>
          </a:xfrm>
          <a:custGeom>
            <a:avLst/>
            <a:gdLst>
              <a:gd name="connsiteX0" fmla="*/ 1282419 w 2564837"/>
              <a:gd name="connsiteY0" fmla="*/ 0 h 2564837"/>
              <a:gd name="connsiteX1" fmla="*/ 1662845 w 2564837"/>
              <a:gd name="connsiteY1" fmla="*/ 157578 h 2564837"/>
              <a:gd name="connsiteX2" fmla="*/ 2407259 w 2564837"/>
              <a:gd name="connsiteY2" fmla="*/ 901992 h 2564837"/>
              <a:gd name="connsiteX3" fmla="*/ 2407259 w 2564837"/>
              <a:gd name="connsiteY3" fmla="*/ 1662845 h 2564837"/>
              <a:gd name="connsiteX4" fmla="*/ 1662845 w 2564837"/>
              <a:gd name="connsiteY4" fmla="*/ 2407259 h 2564837"/>
              <a:gd name="connsiteX5" fmla="*/ 901992 w 2564837"/>
              <a:gd name="connsiteY5" fmla="*/ 2407259 h 2564837"/>
              <a:gd name="connsiteX6" fmla="*/ 157578 w 2564837"/>
              <a:gd name="connsiteY6" fmla="*/ 1662845 h 2564837"/>
              <a:gd name="connsiteX7" fmla="*/ 157578 w 2564837"/>
              <a:gd name="connsiteY7" fmla="*/ 901992 h 2564837"/>
              <a:gd name="connsiteX8" fmla="*/ 901992 w 2564837"/>
              <a:gd name="connsiteY8" fmla="*/ 157578 h 2564837"/>
              <a:gd name="connsiteX9" fmla="*/ 1282419 w 2564837"/>
              <a:gd name="connsiteY9" fmla="*/ 0 h 2564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64837" h="2564837">
                <a:moveTo>
                  <a:pt x="1282419" y="0"/>
                </a:moveTo>
                <a:cubicBezTo>
                  <a:pt x="1420106" y="0"/>
                  <a:pt x="1557794" y="52526"/>
                  <a:pt x="1662845" y="157578"/>
                </a:cubicBezTo>
                <a:lnTo>
                  <a:pt x="2407259" y="901992"/>
                </a:lnTo>
                <a:cubicBezTo>
                  <a:pt x="2617363" y="1112096"/>
                  <a:pt x="2617363" y="1452742"/>
                  <a:pt x="2407259" y="1662845"/>
                </a:cubicBezTo>
                <a:lnTo>
                  <a:pt x="1662845" y="2407259"/>
                </a:lnTo>
                <a:cubicBezTo>
                  <a:pt x="1452742" y="2617363"/>
                  <a:pt x="1112096" y="2617363"/>
                  <a:pt x="901992" y="2407259"/>
                </a:cubicBezTo>
                <a:lnTo>
                  <a:pt x="157578" y="1662845"/>
                </a:lnTo>
                <a:cubicBezTo>
                  <a:pt x="-52526" y="1452742"/>
                  <a:pt x="-52526" y="1112096"/>
                  <a:pt x="157578" y="901992"/>
                </a:cubicBezTo>
                <a:lnTo>
                  <a:pt x="901992" y="157578"/>
                </a:lnTo>
                <a:cubicBezTo>
                  <a:pt x="1007044" y="52526"/>
                  <a:pt x="1144731" y="0"/>
                  <a:pt x="1282419" y="0"/>
                </a:cubicBezTo>
                <a:close/>
              </a:path>
            </a:pathLst>
          </a:custGeom>
          <a:ln>
            <a:noFill/>
          </a:ln>
          <a:effectLst>
            <a:outerShdw blurRad="254000" dist="254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C979A30-F8EB-42A3-934B-B9BB66DF0342}"/>
              </a:ext>
            </a:extLst>
          </p:cNvPr>
          <p:cNvGrpSpPr/>
          <p:nvPr/>
        </p:nvGrpSpPr>
        <p:grpSpPr>
          <a:xfrm>
            <a:off x="8341483" y="4481141"/>
            <a:ext cx="3327128" cy="1440000"/>
            <a:chOff x="8326969" y="4579873"/>
            <a:chExt cx="3327128" cy="1440000"/>
          </a:xfrm>
        </p:grpSpPr>
        <p:sp>
          <p:nvSpPr>
            <p:cNvPr id="9" name="圆角矩形 5">
              <a:extLst>
                <a:ext uri="{FF2B5EF4-FFF2-40B4-BE49-F238E27FC236}">
                  <a16:creationId xmlns:a16="http://schemas.microsoft.com/office/drawing/2014/main" id="{D9F9D4FC-1CBE-457F-98EB-826FAB9729BA}"/>
                </a:ext>
              </a:extLst>
            </p:cNvPr>
            <p:cNvSpPr/>
            <p:nvPr/>
          </p:nvSpPr>
          <p:spPr>
            <a:xfrm>
              <a:off x="8326969" y="4579873"/>
              <a:ext cx="3060000" cy="1440000"/>
            </a:xfrm>
            <a:prstGeom prst="roundRect">
              <a:avLst>
                <a:gd name="adj" fmla="val 3515"/>
              </a:avLst>
            </a:prstGeom>
            <a:solidFill>
              <a:schemeClr val="bg1"/>
            </a:solidFill>
            <a:ln>
              <a:solidFill>
                <a:schemeClr val="tx2">
                  <a:lumMod val="10000"/>
                  <a:lumOff val="90000"/>
                </a:schemeClr>
              </a:solidFill>
            </a:ln>
            <a:effectLst>
              <a:outerShdw blurRad="25400" dist="25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4C717F94-F551-4619-97A3-F73A2E4D82DC}"/>
                </a:ext>
              </a:extLst>
            </p:cNvPr>
            <p:cNvSpPr/>
            <p:nvPr/>
          </p:nvSpPr>
          <p:spPr>
            <a:xfrm>
              <a:off x="9485814" y="4953625"/>
              <a:ext cx="2168283" cy="661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  <a:buClr>
                  <a:schemeClr val="accent1"/>
                </a:buClr>
              </a:pPr>
              <a:r>
                <a:rPr lang="en-US" altLang="zh-CN" sz="1400">
                  <a:solidFill>
                    <a:schemeClr val="tx2"/>
                  </a:solidFill>
                  <a:latin typeface="+mn-ea"/>
                </a:rPr>
                <a:t>PROCESS THREE</a:t>
              </a:r>
            </a:p>
            <a:p>
              <a:r>
                <a:rPr lang="zh-CN" altLang="en-US" spc="3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ea"/>
                </a:rPr>
                <a:t>请替换文字内容</a:t>
              </a:r>
              <a:endParaRPr lang="zh-CN" altLang="en-US" spc="300" dirty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  <p:sp>
          <p:nvSpPr>
            <p:cNvPr id="11" name="Freeform 476">
              <a:extLst>
                <a:ext uri="{FF2B5EF4-FFF2-40B4-BE49-F238E27FC236}">
                  <a16:creationId xmlns:a16="http://schemas.microsoft.com/office/drawing/2014/main" id="{2EB6BFC2-940A-4CBE-9FB6-1F4ED2083D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57926" y="5006322"/>
              <a:ext cx="386578" cy="587102"/>
            </a:xfrm>
            <a:custGeom>
              <a:avLst/>
              <a:gdLst>
                <a:gd name="T0" fmla="*/ 5065 w 5183"/>
                <a:gd name="T1" fmla="*/ 7823 h 7869"/>
                <a:gd name="T2" fmla="*/ 5183 w 5183"/>
                <a:gd name="T3" fmla="*/ 7615 h 7869"/>
                <a:gd name="T4" fmla="*/ 5083 w 5183"/>
                <a:gd name="T5" fmla="*/ 7164 h 7869"/>
                <a:gd name="T6" fmla="*/ 4929 w 5183"/>
                <a:gd name="T7" fmla="*/ 6661 h 7869"/>
                <a:gd name="T8" fmla="*/ 4614 w 5183"/>
                <a:gd name="T9" fmla="*/ 5949 h 7869"/>
                <a:gd name="T10" fmla="*/ 4277 w 5183"/>
                <a:gd name="T11" fmla="*/ 5513 h 7869"/>
                <a:gd name="T12" fmla="*/ 4340 w 5183"/>
                <a:gd name="T13" fmla="*/ 5112 h 7869"/>
                <a:gd name="T14" fmla="*/ 4208 w 5183"/>
                <a:gd name="T15" fmla="*/ 4882 h 7869"/>
                <a:gd name="T16" fmla="*/ 4228 w 5183"/>
                <a:gd name="T17" fmla="*/ 4520 h 7869"/>
                <a:gd name="T18" fmla="*/ 4415 w 5183"/>
                <a:gd name="T19" fmla="*/ 3824 h 7869"/>
                <a:gd name="T20" fmla="*/ 4468 w 5183"/>
                <a:gd name="T21" fmla="*/ 3084 h 7869"/>
                <a:gd name="T22" fmla="*/ 4289 w 5183"/>
                <a:gd name="T23" fmla="*/ 2000 h 7869"/>
                <a:gd name="T24" fmla="*/ 3838 w 5183"/>
                <a:gd name="T25" fmla="*/ 1086 h 7869"/>
                <a:gd name="T26" fmla="*/ 3171 w 5183"/>
                <a:gd name="T27" fmla="*/ 410 h 7869"/>
                <a:gd name="T28" fmla="*/ 2342 w 5183"/>
                <a:gd name="T29" fmla="*/ 44 h 7869"/>
                <a:gd name="T30" fmla="*/ 1550 w 5183"/>
                <a:gd name="T31" fmla="*/ 36 h 7869"/>
                <a:gd name="T32" fmla="*/ 758 w 5183"/>
                <a:gd name="T33" fmla="*/ 3443 h 7869"/>
                <a:gd name="T34" fmla="*/ 1184 w 5183"/>
                <a:gd name="T35" fmla="*/ 2996 h 7869"/>
                <a:gd name="T36" fmla="*/ 1849 w 5183"/>
                <a:gd name="T37" fmla="*/ 2696 h 7869"/>
                <a:gd name="T38" fmla="*/ 1279 w 5183"/>
                <a:gd name="T39" fmla="*/ 4046 h 7869"/>
                <a:gd name="T40" fmla="*/ 1086 w 5183"/>
                <a:gd name="T41" fmla="*/ 4846 h 7869"/>
                <a:gd name="T42" fmla="*/ 848 w 5183"/>
                <a:gd name="T43" fmla="*/ 5061 h 7869"/>
                <a:gd name="T44" fmla="*/ 866 w 5183"/>
                <a:gd name="T45" fmla="*/ 5553 h 7869"/>
                <a:gd name="T46" fmla="*/ 373 w 5183"/>
                <a:gd name="T47" fmla="*/ 6177 h 7869"/>
                <a:gd name="T48" fmla="*/ 145 w 5183"/>
                <a:gd name="T49" fmla="*/ 6961 h 7869"/>
                <a:gd name="T50" fmla="*/ 22 w 5183"/>
                <a:gd name="T51" fmla="*/ 7267 h 7869"/>
                <a:gd name="T52" fmla="*/ 13 w 5183"/>
                <a:gd name="T53" fmla="*/ 7680 h 7869"/>
                <a:gd name="T54" fmla="*/ 189 w 5183"/>
                <a:gd name="T55" fmla="*/ 7857 h 7869"/>
                <a:gd name="T56" fmla="*/ 1089 w 5183"/>
                <a:gd name="T57" fmla="*/ 5081 h 7869"/>
                <a:gd name="T58" fmla="*/ 1412 w 5183"/>
                <a:gd name="T59" fmla="*/ 4411 h 7869"/>
                <a:gd name="T60" fmla="*/ 1746 w 5183"/>
                <a:gd name="T61" fmla="*/ 3455 h 7869"/>
                <a:gd name="T62" fmla="*/ 2425 w 5183"/>
                <a:gd name="T63" fmla="*/ 2087 h 7869"/>
                <a:gd name="T64" fmla="*/ 1620 w 5183"/>
                <a:gd name="T65" fmla="*/ 2523 h 7869"/>
                <a:gd name="T66" fmla="*/ 1006 w 5183"/>
                <a:gd name="T67" fmla="*/ 2840 h 7869"/>
                <a:gd name="T68" fmla="*/ 1706 w 5183"/>
                <a:gd name="T69" fmla="*/ 878 h 7869"/>
                <a:gd name="T70" fmla="*/ 2291 w 5183"/>
                <a:gd name="T71" fmla="*/ 1010 h 7869"/>
                <a:gd name="T72" fmla="*/ 2810 w 5183"/>
                <a:gd name="T73" fmla="*/ 1282 h 7869"/>
                <a:gd name="T74" fmla="*/ 3247 w 5183"/>
                <a:gd name="T75" fmla="*/ 1683 h 7869"/>
                <a:gd name="T76" fmla="*/ 3585 w 5183"/>
                <a:gd name="T77" fmla="*/ 2200 h 7869"/>
                <a:gd name="T78" fmla="*/ 3834 w 5183"/>
                <a:gd name="T79" fmla="*/ 2188 h 7869"/>
                <a:gd name="T80" fmla="*/ 3485 w 5183"/>
                <a:gd name="T81" fmla="*/ 1610 h 7869"/>
                <a:gd name="T82" fmla="*/ 3027 w 5183"/>
                <a:gd name="T83" fmla="*/ 1155 h 7869"/>
                <a:gd name="T84" fmla="*/ 2478 w 5183"/>
                <a:gd name="T85" fmla="*/ 836 h 7869"/>
                <a:gd name="T86" fmla="*/ 1854 w 5183"/>
                <a:gd name="T87" fmla="*/ 665 h 7869"/>
                <a:gd name="T88" fmla="*/ 1763 w 5183"/>
                <a:gd name="T89" fmla="*/ 237 h 7869"/>
                <a:gd name="T90" fmla="*/ 2418 w 5183"/>
                <a:gd name="T91" fmla="*/ 299 h 7869"/>
                <a:gd name="T92" fmla="*/ 3155 w 5183"/>
                <a:gd name="T93" fmla="*/ 683 h 7869"/>
                <a:gd name="T94" fmla="*/ 3737 w 5183"/>
                <a:gd name="T95" fmla="*/ 1346 h 7869"/>
                <a:gd name="T96" fmla="*/ 4115 w 5183"/>
                <a:gd name="T97" fmla="*/ 2221 h 7869"/>
                <a:gd name="T98" fmla="*/ 4239 w 5183"/>
                <a:gd name="T99" fmla="*/ 3244 h 7869"/>
                <a:gd name="T100" fmla="*/ 4162 w 5183"/>
                <a:gd name="T101" fmla="*/ 3927 h 7869"/>
                <a:gd name="T102" fmla="*/ 3942 w 5183"/>
                <a:gd name="T103" fmla="*/ 4615 h 7869"/>
                <a:gd name="T104" fmla="*/ 4104 w 5183"/>
                <a:gd name="T105" fmla="*/ 5090 h 7869"/>
                <a:gd name="T106" fmla="*/ 1111 w 5183"/>
                <a:gd name="T107" fmla="*/ 5380 h 7869"/>
                <a:gd name="T108" fmla="*/ 233 w 5183"/>
                <a:gd name="T109" fmla="*/ 7356 h 7869"/>
                <a:gd name="T110" fmla="*/ 386 w 5183"/>
                <a:gd name="T111" fmla="*/ 6877 h 7869"/>
                <a:gd name="T112" fmla="*/ 651 w 5183"/>
                <a:gd name="T113" fmla="*/ 6152 h 7869"/>
                <a:gd name="T114" fmla="*/ 1171 w 5183"/>
                <a:gd name="T115" fmla="*/ 5610 h 7869"/>
                <a:gd name="T116" fmla="*/ 4413 w 5183"/>
                <a:gd name="T117" fmla="*/ 6060 h 7869"/>
                <a:gd name="T118" fmla="*/ 4717 w 5183"/>
                <a:gd name="T119" fmla="*/ 6765 h 7869"/>
                <a:gd name="T120" fmla="*/ 4942 w 5183"/>
                <a:gd name="T121" fmla="*/ 7344 h 7869"/>
                <a:gd name="T122" fmla="*/ 4915 w 5183"/>
                <a:gd name="T123" fmla="*/ 7639 h 7869"/>
                <a:gd name="T124" fmla="*/ 2443 w 5183"/>
                <a:gd name="T125" fmla="*/ 7103 h 7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83" h="7869">
                  <a:moveTo>
                    <a:pt x="268" y="7869"/>
                  </a:moveTo>
                  <a:lnTo>
                    <a:pt x="4915" y="7869"/>
                  </a:lnTo>
                  <a:lnTo>
                    <a:pt x="4915" y="7869"/>
                  </a:lnTo>
                  <a:lnTo>
                    <a:pt x="4929" y="7868"/>
                  </a:lnTo>
                  <a:lnTo>
                    <a:pt x="4942" y="7867"/>
                  </a:lnTo>
                  <a:lnTo>
                    <a:pt x="4956" y="7866"/>
                  </a:lnTo>
                  <a:lnTo>
                    <a:pt x="4969" y="7864"/>
                  </a:lnTo>
                  <a:lnTo>
                    <a:pt x="4981" y="7861"/>
                  </a:lnTo>
                  <a:lnTo>
                    <a:pt x="4995" y="7857"/>
                  </a:lnTo>
                  <a:lnTo>
                    <a:pt x="5007" y="7852"/>
                  </a:lnTo>
                  <a:lnTo>
                    <a:pt x="5019" y="7848"/>
                  </a:lnTo>
                  <a:lnTo>
                    <a:pt x="5031" y="7843"/>
                  </a:lnTo>
                  <a:lnTo>
                    <a:pt x="5042" y="7836"/>
                  </a:lnTo>
                  <a:lnTo>
                    <a:pt x="5065" y="7823"/>
                  </a:lnTo>
                  <a:lnTo>
                    <a:pt x="5086" y="7808"/>
                  </a:lnTo>
                  <a:lnTo>
                    <a:pt x="5105" y="7790"/>
                  </a:lnTo>
                  <a:lnTo>
                    <a:pt x="5122" y="7771"/>
                  </a:lnTo>
                  <a:lnTo>
                    <a:pt x="5137" y="7751"/>
                  </a:lnTo>
                  <a:lnTo>
                    <a:pt x="5151" y="7729"/>
                  </a:lnTo>
                  <a:lnTo>
                    <a:pt x="5156" y="7717"/>
                  </a:lnTo>
                  <a:lnTo>
                    <a:pt x="5162" y="7705"/>
                  </a:lnTo>
                  <a:lnTo>
                    <a:pt x="5167" y="7693"/>
                  </a:lnTo>
                  <a:lnTo>
                    <a:pt x="5171" y="7680"/>
                  </a:lnTo>
                  <a:lnTo>
                    <a:pt x="5174" y="7668"/>
                  </a:lnTo>
                  <a:lnTo>
                    <a:pt x="5177" y="7655"/>
                  </a:lnTo>
                  <a:lnTo>
                    <a:pt x="5180" y="7641"/>
                  </a:lnTo>
                  <a:lnTo>
                    <a:pt x="5182" y="7628"/>
                  </a:lnTo>
                  <a:lnTo>
                    <a:pt x="5183" y="7615"/>
                  </a:lnTo>
                  <a:lnTo>
                    <a:pt x="5183" y="7600"/>
                  </a:lnTo>
                  <a:lnTo>
                    <a:pt x="5183" y="7372"/>
                  </a:lnTo>
                  <a:lnTo>
                    <a:pt x="5183" y="7372"/>
                  </a:lnTo>
                  <a:lnTo>
                    <a:pt x="5182" y="7348"/>
                  </a:lnTo>
                  <a:lnTo>
                    <a:pt x="5180" y="7326"/>
                  </a:lnTo>
                  <a:lnTo>
                    <a:pt x="5174" y="7305"/>
                  </a:lnTo>
                  <a:lnTo>
                    <a:pt x="5168" y="7284"/>
                  </a:lnTo>
                  <a:lnTo>
                    <a:pt x="5161" y="7264"/>
                  </a:lnTo>
                  <a:lnTo>
                    <a:pt x="5151" y="7244"/>
                  </a:lnTo>
                  <a:lnTo>
                    <a:pt x="5139" y="7226"/>
                  </a:lnTo>
                  <a:lnTo>
                    <a:pt x="5128" y="7209"/>
                  </a:lnTo>
                  <a:lnTo>
                    <a:pt x="5114" y="7192"/>
                  </a:lnTo>
                  <a:lnTo>
                    <a:pt x="5098" y="7178"/>
                  </a:lnTo>
                  <a:lnTo>
                    <a:pt x="5083" y="7164"/>
                  </a:lnTo>
                  <a:lnTo>
                    <a:pt x="5066" y="7151"/>
                  </a:lnTo>
                  <a:lnTo>
                    <a:pt x="5048" y="7140"/>
                  </a:lnTo>
                  <a:lnTo>
                    <a:pt x="5029" y="7129"/>
                  </a:lnTo>
                  <a:lnTo>
                    <a:pt x="5009" y="7122"/>
                  </a:lnTo>
                  <a:lnTo>
                    <a:pt x="4988" y="7114"/>
                  </a:lnTo>
                  <a:lnTo>
                    <a:pt x="4988" y="7114"/>
                  </a:lnTo>
                  <a:lnTo>
                    <a:pt x="4986" y="7056"/>
                  </a:lnTo>
                  <a:lnTo>
                    <a:pt x="4981" y="6999"/>
                  </a:lnTo>
                  <a:lnTo>
                    <a:pt x="4976" y="6941"/>
                  </a:lnTo>
                  <a:lnTo>
                    <a:pt x="4970" y="6884"/>
                  </a:lnTo>
                  <a:lnTo>
                    <a:pt x="4961" y="6829"/>
                  </a:lnTo>
                  <a:lnTo>
                    <a:pt x="4952" y="6772"/>
                  </a:lnTo>
                  <a:lnTo>
                    <a:pt x="4940" y="6717"/>
                  </a:lnTo>
                  <a:lnTo>
                    <a:pt x="4929" y="6661"/>
                  </a:lnTo>
                  <a:lnTo>
                    <a:pt x="4914" y="6606"/>
                  </a:lnTo>
                  <a:lnTo>
                    <a:pt x="4899" y="6551"/>
                  </a:lnTo>
                  <a:lnTo>
                    <a:pt x="4882" y="6498"/>
                  </a:lnTo>
                  <a:lnTo>
                    <a:pt x="4864" y="6445"/>
                  </a:lnTo>
                  <a:lnTo>
                    <a:pt x="4845" y="6392"/>
                  </a:lnTo>
                  <a:lnTo>
                    <a:pt x="4824" y="6339"/>
                  </a:lnTo>
                  <a:lnTo>
                    <a:pt x="4803" y="6289"/>
                  </a:lnTo>
                  <a:lnTo>
                    <a:pt x="4780" y="6237"/>
                  </a:lnTo>
                  <a:lnTo>
                    <a:pt x="4755" y="6188"/>
                  </a:lnTo>
                  <a:lnTo>
                    <a:pt x="4729" y="6138"/>
                  </a:lnTo>
                  <a:lnTo>
                    <a:pt x="4702" y="6090"/>
                  </a:lnTo>
                  <a:lnTo>
                    <a:pt x="4674" y="6042"/>
                  </a:lnTo>
                  <a:lnTo>
                    <a:pt x="4645" y="5995"/>
                  </a:lnTo>
                  <a:lnTo>
                    <a:pt x="4614" y="5949"/>
                  </a:lnTo>
                  <a:lnTo>
                    <a:pt x="4583" y="5904"/>
                  </a:lnTo>
                  <a:lnTo>
                    <a:pt x="4550" y="5860"/>
                  </a:lnTo>
                  <a:lnTo>
                    <a:pt x="4515" y="5816"/>
                  </a:lnTo>
                  <a:lnTo>
                    <a:pt x="4480" y="5774"/>
                  </a:lnTo>
                  <a:lnTo>
                    <a:pt x="4445" y="5733"/>
                  </a:lnTo>
                  <a:lnTo>
                    <a:pt x="4407" y="5693"/>
                  </a:lnTo>
                  <a:lnTo>
                    <a:pt x="4369" y="5654"/>
                  </a:lnTo>
                  <a:lnTo>
                    <a:pt x="4329" y="5616"/>
                  </a:lnTo>
                  <a:lnTo>
                    <a:pt x="4289" y="5579"/>
                  </a:lnTo>
                  <a:lnTo>
                    <a:pt x="4247" y="5543"/>
                  </a:lnTo>
                  <a:lnTo>
                    <a:pt x="4247" y="5543"/>
                  </a:lnTo>
                  <a:lnTo>
                    <a:pt x="4258" y="5534"/>
                  </a:lnTo>
                  <a:lnTo>
                    <a:pt x="4267" y="5523"/>
                  </a:lnTo>
                  <a:lnTo>
                    <a:pt x="4277" y="5513"/>
                  </a:lnTo>
                  <a:lnTo>
                    <a:pt x="4285" y="5502"/>
                  </a:lnTo>
                  <a:lnTo>
                    <a:pt x="4294" y="5491"/>
                  </a:lnTo>
                  <a:lnTo>
                    <a:pt x="4301" y="5479"/>
                  </a:lnTo>
                  <a:lnTo>
                    <a:pt x="4309" y="5466"/>
                  </a:lnTo>
                  <a:lnTo>
                    <a:pt x="4315" y="5455"/>
                  </a:lnTo>
                  <a:lnTo>
                    <a:pt x="4321" y="5441"/>
                  </a:lnTo>
                  <a:lnTo>
                    <a:pt x="4325" y="5428"/>
                  </a:lnTo>
                  <a:lnTo>
                    <a:pt x="4331" y="5415"/>
                  </a:lnTo>
                  <a:lnTo>
                    <a:pt x="4334" y="5400"/>
                  </a:lnTo>
                  <a:lnTo>
                    <a:pt x="4337" y="5386"/>
                  </a:lnTo>
                  <a:lnTo>
                    <a:pt x="4339" y="5372"/>
                  </a:lnTo>
                  <a:lnTo>
                    <a:pt x="4340" y="5357"/>
                  </a:lnTo>
                  <a:lnTo>
                    <a:pt x="4340" y="5342"/>
                  </a:lnTo>
                  <a:lnTo>
                    <a:pt x="4340" y="5112"/>
                  </a:lnTo>
                  <a:lnTo>
                    <a:pt x="4340" y="5112"/>
                  </a:lnTo>
                  <a:lnTo>
                    <a:pt x="4340" y="5098"/>
                  </a:lnTo>
                  <a:lnTo>
                    <a:pt x="4339" y="5086"/>
                  </a:lnTo>
                  <a:lnTo>
                    <a:pt x="4337" y="5072"/>
                  </a:lnTo>
                  <a:lnTo>
                    <a:pt x="4335" y="5059"/>
                  </a:lnTo>
                  <a:lnTo>
                    <a:pt x="4330" y="5035"/>
                  </a:lnTo>
                  <a:lnTo>
                    <a:pt x="4321" y="5011"/>
                  </a:lnTo>
                  <a:lnTo>
                    <a:pt x="4310" y="4989"/>
                  </a:lnTo>
                  <a:lnTo>
                    <a:pt x="4298" y="4967"/>
                  </a:lnTo>
                  <a:lnTo>
                    <a:pt x="4283" y="4947"/>
                  </a:lnTo>
                  <a:lnTo>
                    <a:pt x="4266" y="4929"/>
                  </a:lnTo>
                  <a:lnTo>
                    <a:pt x="4248" y="4911"/>
                  </a:lnTo>
                  <a:lnTo>
                    <a:pt x="4230" y="4896"/>
                  </a:lnTo>
                  <a:lnTo>
                    <a:pt x="4208" y="4882"/>
                  </a:lnTo>
                  <a:lnTo>
                    <a:pt x="4186" y="4871"/>
                  </a:lnTo>
                  <a:lnTo>
                    <a:pt x="4163" y="4861"/>
                  </a:lnTo>
                  <a:lnTo>
                    <a:pt x="4139" y="4853"/>
                  </a:lnTo>
                  <a:lnTo>
                    <a:pt x="4114" y="4849"/>
                  </a:lnTo>
                  <a:lnTo>
                    <a:pt x="4101" y="4846"/>
                  </a:lnTo>
                  <a:lnTo>
                    <a:pt x="4087" y="4845"/>
                  </a:lnTo>
                  <a:lnTo>
                    <a:pt x="4087" y="4845"/>
                  </a:lnTo>
                  <a:lnTo>
                    <a:pt x="4109" y="4800"/>
                  </a:lnTo>
                  <a:lnTo>
                    <a:pt x="4131" y="4754"/>
                  </a:lnTo>
                  <a:lnTo>
                    <a:pt x="4151" y="4707"/>
                  </a:lnTo>
                  <a:lnTo>
                    <a:pt x="4172" y="4661"/>
                  </a:lnTo>
                  <a:lnTo>
                    <a:pt x="4192" y="4615"/>
                  </a:lnTo>
                  <a:lnTo>
                    <a:pt x="4211" y="4567"/>
                  </a:lnTo>
                  <a:lnTo>
                    <a:pt x="4228" y="4520"/>
                  </a:lnTo>
                  <a:lnTo>
                    <a:pt x="4246" y="4471"/>
                  </a:lnTo>
                  <a:lnTo>
                    <a:pt x="4263" y="4423"/>
                  </a:lnTo>
                  <a:lnTo>
                    <a:pt x="4279" y="4374"/>
                  </a:lnTo>
                  <a:lnTo>
                    <a:pt x="4295" y="4326"/>
                  </a:lnTo>
                  <a:lnTo>
                    <a:pt x="4310" y="4276"/>
                  </a:lnTo>
                  <a:lnTo>
                    <a:pt x="4324" y="4228"/>
                  </a:lnTo>
                  <a:lnTo>
                    <a:pt x="4338" y="4178"/>
                  </a:lnTo>
                  <a:lnTo>
                    <a:pt x="4351" y="4127"/>
                  </a:lnTo>
                  <a:lnTo>
                    <a:pt x="4363" y="4078"/>
                  </a:lnTo>
                  <a:lnTo>
                    <a:pt x="4375" y="4027"/>
                  </a:lnTo>
                  <a:lnTo>
                    <a:pt x="4387" y="3977"/>
                  </a:lnTo>
                  <a:lnTo>
                    <a:pt x="4396" y="3926"/>
                  </a:lnTo>
                  <a:lnTo>
                    <a:pt x="4407" y="3874"/>
                  </a:lnTo>
                  <a:lnTo>
                    <a:pt x="4415" y="3824"/>
                  </a:lnTo>
                  <a:lnTo>
                    <a:pt x="4424" y="3772"/>
                  </a:lnTo>
                  <a:lnTo>
                    <a:pt x="4431" y="3721"/>
                  </a:lnTo>
                  <a:lnTo>
                    <a:pt x="4438" y="3669"/>
                  </a:lnTo>
                  <a:lnTo>
                    <a:pt x="4445" y="3616"/>
                  </a:lnTo>
                  <a:lnTo>
                    <a:pt x="4450" y="3564"/>
                  </a:lnTo>
                  <a:lnTo>
                    <a:pt x="4455" y="3512"/>
                  </a:lnTo>
                  <a:lnTo>
                    <a:pt x="4459" y="3460"/>
                  </a:lnTo>
                  <a:lnTo>
                    <a:pt x="4463" y="3407"/>
                  </a:lnTo>
                  <a:lnTo>
                    <a:pt x="4465" y="3355"/>
                  </a:lnTo>
                  <a:lnTo>
                    <a:pt x="4467" y="3302"/>
                  </a:lnTo>
                  <a:lnTo>
                    <a:pt x="4469" y="3249"/>
                  </a:lnTo>
                  <a:lnTo>
                    <a:pt x="4469" y="3249"/>
                  </a:lnTo>
                  <a:lnTo>
                    <a:pt x="4469" y="3166"/>
                  </a:lnTo>
                  <a:lnTo>
                    <a:pt x="4468" y="3084"/>
                  </a:lnTo>
                  <a:lnTo>
                    <a:pt x="4466" y="3003"/>
                  </a:lnTo>
                  <a:lnTo>
                    <a:pt x="4461" y="2921"/>
                  </a:lnTo>
                  <a:lnTo>
                    <a:pt x="4455" y="2841"/>
                  </a:lnTo>
                  <a:lnTo>
                    <a:pt x="4448" y="2761"/>
                  </a:lnTo>
                  <a:lnTo>
                    <a:pt x="4438" y="2682"/>
                  </a:lnTo>
                  <a:lnTo>
                    <a:pt x="4428" y="2604"/>
                  </a:lnTo>
                  <a:lnTo>
                    <a:pt x="4416" y="2526"/>
                  </a:lnTo>
                  <a:lnTo>
                    <a:pt x="4402" y="2448"/>
                  </a:lnTo>
                  <a:lnTo>
                    <a:pt x="4387" y="2372"/>
                  </a:lnTo>
                  <a:lnTo>
                    <a:pt x="4370" y="2296"/>
                  </a:lnTo>
                  <a:lnTo>
                    <a:pt x="4352" y="2220"/>
                  </a:lnTo>
                  <a:lnTo>
                    <a:pt x="4333" y="2146"/>
                  </a:lnTo>
                  <a:lnTo>
                    <a:pt x="4312" y="2073"/>
                  </a:lnTo>
                  <a:lnTo>
                    <a:pt x="4289" y="2000"/>
                  </a:lnTo>
                  <a:lnTo>
                    <a:pt x="4265" y="1928"/>
                  </a:lnTo>
                  <a:lnTo>
                    <a:pt x="4240" y="1858"/>
                  </a:lnTo>
                  <a:lnTo>
                    <a:pt x="4214" y="1788"/>
                  </a:lnTo>
                  <a:lnTo>
                    <a:pt x="4185" y="1718"/>
                  </a:lnTo>
                  <a:lnTo>
                    <a:pt x="4156" y="1651"/>
                  </a:lnTo>
                  <a:lnTo>
                    <a:pt x="4126" y="1583"/>
                  </a:lnTo>
                  <a:lnTo>
                    <a:pt x="4093" y="1517"/>
                  </a:lnTo>
                  <a:lnTo>
                    <a:pt x="4061" y="1453"/>
                  </a:lnTo>
                  <a:lnTo>
                    <a:pt x="4027" y="1388"/>
                  </a:lnTo>
                  <a:lnTo>
                    <a:pt x="3991" y="1325"/>
                  </a:lnTo>
                  <a:lnTo>
                    <a:pt x="3955" y="1264"/>
                  </a:lnTo>
                  <a:lnTo>
                    <a:pt x="3917" y="1203"/>
                  </a:lnTo>
                  <a:lnTo>
                    <a:pt x="3878" y="1144"/>
                  </a:lnTo>
                  <a:lnTo>
                    <a:pt x="3838" y="1086"/>
                  </a:lnTo>
                  <a:lnTo>
                    <a:pt x="3797" y="1028"/>
                  </a:lnTo>
                  <a:lnTo>
                    <a:pt x="3755" y="973"/>
                  </a:lnTo>
                  <a:lnTo>
                    <a:pt x="3712" y="918"/>
                  </a:lnTo>
                  <a:lnTo>
                    <a:pt x="3668" y="864"/>
                  </a:lnTo>
                  <a:lnTo>
                    <a:pt x="3622" y="813"/>
                  </a:lnTo>
                  <a:lnTo>
                    <a:pt x="3576" y="762"/>
                  </a:lnTo>
                  <a:lnTo>
                    <a:pt x="3528" y="714"/>
                  </a:lnTo>
                  <a:lnTo>
                    <a:pt x="3480" y="665"/>
                  </a:lnTo>
                  <a:lnTo>
                    <a:pt x="3430" y="619"/>
                  </a:lnTo>
                  <a:lnTo>
                    <a:pt x="3381" y="574"/>
                  </a:lnTo>
                  <a:lnTo>
                    <a:pt x="3329" y="531"/>
                  </a:lnTo>
                  <a:lnTo>
                    <a:pt x="3277" y="489"/>
                  </a:lnTo>
                  <a:lnTo>
                    <a:pt x="3225" y="449"/>
                  </a:lnTo>
                  <a:lnTo>
                    <a:pt x="3171" y="410"/>
                  </a:lnTo>
                  <a:lnTo>
                    <a:pt x="3116" y="372"/>
                  </a:lnTo>
                  <a:lnTo>
                    <a:pt x="3061" y="337"/>
                  </a:lnTo>
                  <a:lnTo>
                    <a:pt x="3005" y="302"/>
                  </a:lnTo>
                  <a:lnTo>
                    <a:pt x="2948" y="271"/>
                  </a:lnTo>
                  <a:lnTo>
                    <a:pt x="2890" y="240"/>
                  </a:lnTo>
                  <a:lnTo>
                    <a:pt x="2832" y="211"/>
                  </a:lnTo>
                  <a:lnTo>
                    <a:pt x="2773" y="183"/>
                  </a:lnTo>
                  <a:lnTo>
                    <a:pt x="2713" y="158"/>
                  </a:lnTo>
                  <a:lnTo>
                    <a:pt x="2653" y="135"/>
                  </a:lnTo>
                  <a:lnTo>
                    <a:pt x="2592" y="113"/>
                  </a:lnTo>
                  <a:lnTo>
                    <a:pt x="2531" y="93"/>
                  </a:lnTo>
                  <a:lnTo>
                    <a:pt x="2469" y="75"/>
                  </a:lnTo>
                  <a:lnTo>
                    <a:pt x="2405" y="59"/>
                  </a:lnTo>
                  <a:lnTo>
                    <a:pt x="2342" y="44"/>
                  </a:lnTo>
                  <a:lnTo>
                    <a:pt x="2278" y="32"/>
                  </a:lnTo>
                  <a:lnTo>
                    <a:pt x="2213" y="21"/>
                  </a:lnTo>
                  <a:lnTo>
                    <a:pt x="2148" y="13"/>
                  </a:lnTo>
                  <a:lnTo>
                    <a:pt x="2083" y="6"/>
                  </a:lnTo>
                  <a:lnTo>
                    <a:pt x="2017" y="2"/>
                  </a:lnTo>
                  <a:lnTo>
                    <a:pt x="1951" y="0"/>
                  </a:lnTo>
                  <a:lnTo>
                    <a:pt x="1951" y="0"/>
                  </a:lnTo>
                  <a:lnTo>
                    <a:pt x="1896" y="0"/>
                  </a:lnTo>
                  <a:lnTo>
                    <a:pt x="1840" y="2"/>
                  </a:lnTo>
                  <a:lnTo>
                    <a:pt x="1784" y="5"/>
                  </a:lnTo>
                  <a:lnTo>
                    <a:pt x="1727" y="9"/>
                  </a:lnTo>
                  <a:lnTo>
                    <a:pt x="1669" y="17"/>
                  </a:lnTo>
                  <a:lnTo>
                    <a:pt x="1610" y="25"/>
                  </a:lnTo>
                  <a:lnTo>
                    <a:pt x="1550" y="36"/>
                  </a:lnTo>
                  <a:lnTo>
                    <a:pt x="1489" y="47"/>
                  </a:lnTo>
                  <a:lnTo>
                    <a:pt x="1375" y="72"/>
                  </a:lnTo>
                  <a:lnTo>
                    <a:pt x="1401" y="184"/>
                  </a:lnTo>
                  <a:lnTo>
                    <a:pt x="1401" y="184"/>
                  </a:lnTo>
                  <a:lnTo>
                    <a:pt x="1411" y="238"/>
                  </a:lnTo>
                  <a:lnTo>
                    <a:pt x="1422" y="300"/>
                  </a:lnTo>
                  <a:lnTo>
                    <a:pt x="1445" y="444"/>
                  </a:lnTo>
                  <a:lnTo>
                    <a:pt x="1445" y="444"/>
                  </a:lnTo>
                  <a:lnTo>
                    <a:pt x="1468" y="588"/>
                  </a:lnTo>
                  <a:lnTo>
                    <a:pt x="1480" y="657"/>
                  </a:lnTo>
                  <a:lnTo>
                    <a:pt x="1492" y="720"/>
                  </a:lnTo>
                  <a:lnTo>
                    <a:pt x="29" y="2227"/>
                  </a:lnTo>
                  <a:lnTo>
                    <a:pt x="56" y="2825"/>
                  </a:lnTo>
                  <a:lnTo>
                    <a:pt x="758" y="3443"/>
                  </a:lnTo>
                  <a:lnTo>
                    <a:pt x="832" y="3335"/>
                  </a:lnTo>
                  <a:lnTo>
                    <a:pt x="832" y="3335"/>
                  </a:lnTo>
                  <a:lnTo>
                    <a:pt x="848" y="3312"/>
                  </a:lnTo>
                  <a:lnTo>
                    <a:pt x="867" y="3288"/>
                  </a:lnTo>
                  <a:lnTo>
                    <a:pt x="894" y="3256"/>
                  </a:lnTo>
                  <a:lnTo>
                    <a:pt x="929" y="3218"/>
                  </a:lnTo>
                  <a:lnTo>
                    <a:pt x="972" y="3174"/>
                  </a:lnTo>
                  <a:lnTo>
                    <a:pt x="997" y="3151"/>
                  </a:lnTo>
                  <a:lnTo>
                    <a:pt x="1023" y="3127"/>
                  </a:lnTo>
                  <a:lnTo>
                    <a:pt x="1050" y="3102"/>
                  </a:lnTo>
                  <a:lnTo>
                    <a:pt x="1081" y="3076"/>
                  </a:lnTo>
                  <a:lnTo>
                    <a:pt x="1114" y="3050"/>
                  </a:lnTo>
                  <a:lnTo>
                    <a:pt x="1147" y="3024"/>
                  </a:lnTo>
                  <a:lnTo>
                    <a:pt x="1184" y="2996"/>
                  </a:lnTo>
                  <a:lnTo>
                    <a:pt x="1222" y="2970"/>
                  </a:lnTo>
                  <a:lnTo>
                    <a:pt x="1263" y="2943"/>
                  </a:lnTo>
                  <a:lnTo>
                    <a:pt x="1306" y="2917"/>
                  </a:lnTo>
                  <a:lnTo>
                    <a:pt x="1351" y="2891"/>
                  </a:lnTo>
                  <a:lnTo>
                    <a:pt x="1397" y="2865"/>
                  </a:lnTo>
                  <a:lnTo>
                    <a:pt x="1446" y="2840"/>
                  </a:lnTo>
                  <a:lnTo>
                    <a:pt x="1498" y="2817"/>
                  </a:lnTo>
                  <a:lnTo>
                    <a:pt x="1550" y="2794"/>
                  </a:lnTo>
                  <a:lnTo>
                    <a:pt x="1606" y="2772"/>
                  </a:lnTo>
                  <a:lnTo>
                    <a:pt x="1663" y="2751"/>
                  </a:lnTo>
                  <a:lnTo>
                    <a:pt x="1723" y="2731"/>
                  </a:lnTo>
                  <a:lnTo>
                    <a:pt x="1784" y="2713"/>
                  </a:lnTo>
                  <a:lnTo>
                    <a:pt x="1849" y="2696"/>
                  </a:lnTo>
                  <a:lnTo>
                    <a:pt x="1849" y="2696"/>
                  </a:lnTo>
                  <a:lnTo>
                    <a:pt x="1772" y="2851"/>
                  </a:lnTo>
                  <a:lnTo>
                    <a:pt x="1699" y="3003"/>
                  </a:lnTo>
                  <a:lnTo>
                    <a:pt x="1629" y="3151"/>
                  </a:lnTo>
                  <a:lnTo>
                    <a:pt x="1565" y="3297"/>
                  </a:lnTo>
                  <a:lnTo>
                    <a:pt x="1504" y="3439"/>
                  </a:lnTo>
                  <a:lnTo>
                    <a:pt x="1475" y="3509"/>
                  </a:lnTo>
                  <a:lnTo>
                    <a:pt x="1448" y="3578"/>
                  </a:lnTo>
                  <a:lnTo>
                    <a:pt x="1421" y="3647"/>
                  </a:lnTo>
                  <a:lnTo>
                    <a:pt x="1394" y="3715"/>
                  </a:lnTo>
                  <a:lnTo>
                    <a:pt x="1370" y="3783"/>
                  </a:lnTo>
                  <a:lnTo>
                    <a:pt x="1346" y="3849"/>
                  </a:lnTo>
                  <a:lnTo>
                    <a:pt x="1322" y="3916"/>
                  </a:lnTo>
                  <a:lnTo>
                    <a:pt x="1300" y="3982"/>
                  </a:lnTo>
                  <a:lnTo>
                    <a:pt x="1279" y="4046"/>
                  </a:lnTo>
                  <a:lnTo>
                    <a:pt x="1259" y="4112"/>
                  </a:lnTo>
                  <a:lnTo>
                    <a:pt x="1239" y="4175"/>
                  </a:lnTo>
                  <a:lnTo>
                    <a:pt x="1221" y="4238"/>
                  </a:lnTo>
                  <a:lnTo>
                    <a:pt x="1203" y="4301"/>
                  </a:lnTo>
                  <a:lnTo>
                    <a:pt x="1186" y="4364"/>
                  </a:lnTo>
                  <a:lnTo>
                    <a:pt x="1171" y="4426"/>
                  </a:lnTo>
                  <a:lnTo>
                    <a:pt x="1156" y="4487"/>
                  </a:lnTo>
                  <a:lnTo>
                    <a:pt x="1142" y="4548"/>
                  </a:lnTo>
                  <a:lnTo>
                    <a:pt x="1130" y="4608"/>
                  </a:lnTo>
                  <a:lnTo>
                    <a:pt x="1117" y="4668"/>
                  </a:lnTo>
                  <a:lnTo>
                    <a:pt x="1106" y="4728"/>
                  </a:lnTo>
                  <a:lnTo>
                    <a:pt x="1096" y="4787"/>
                  </a:lnTo>
                  <a:lnTo>
                    <a:pt x="1086" y="4846"/>
                  </a:lnTo>
                  <a:lnTo>
                    <a:pt x="1086" y="4846"/>
                  </a:lnTo>
                  <a:lnTo>
                    <a:pt x="1061" y="4850"/>
                  </a:lnTo>
                  <a:lnTo>
                    <a:pt x="1037" y="4856"/>
                  </a:lnTo>
                  <a:lnTo>
                    <a:pt x="1014" y="4863"/>
                  </a:lnTo>
                  <a:lnTo>
                    <a:pt x="990" y="4874"/>
                  </a:lnTo>
                  <a:lnTo>
                    <a:pt x="969" y="4886"/>
                  </a:lnTo>
                  <a:lnTo>
                    <a:pt x="949" y="4899"/>
                  </a:lnTo>
                  <a:lnTo>
                    <a:pt x="930" y="4915"/>
                  </a:lnTo>
                  <a:lnTo>
                    <a:pt x="913" y="4932"/>
                  </a:lnTo>
                  <a:lnTo>
                    <a:pt x="898" y="4950"/>
                  </a:lnTo>
                  <a:lnTo>
                    <a:pt x="884" y="4970"/>
                  </a:lnTo>
                  <a:lnTo>
                    <a:pt x="872" y="4991"/>
                  </a:lnTo>
                  <a:lnTo>
                    <a:pt x="862" y="5013"/>
                  </a:lnTo>
                  <a:lnTo>
                    <a:pt x="853" y="5036"/>
                  </a:lnTo>
                  <a:lnTo>
                    <a:pt x="848" y="5061"/>
                  </a:lnTo>
                  <a:lnTo>
                    <a:pt x="844" y="5086"/>
                  </a:lnTo>
                  <a:lnTo>
                    <a:pt x="843" y="5112"/>
                  </a:lnTo>
                  <a:lnTo>
                    <a:pt x="843" y="5342"/>
                  </a:lnTo>
                  <a:lnTo>
                    <a:pt x="843" y="5342"/>
                  </a:lnTo>
                  <a:lnTo>
                    <a:pt x="844" y="5366"/>
                  </a:lnTo>
                  <a:lnTo>
                    <a:pt x="848" y="5391"/>
                  </a:lnTo>
                  <a:lnTo>
                    <a:pt x="853" y="5414"/>
                  </a:lnTo>
                  <a:lnTo>
                    <a:pt x="861" y="5437"/>
                  </a:lnTo>
                  <a:lnTo>
                    <a:pt x="870" y="5458"/>
                  </a:lnTo>
                  <a:lnTo>
                    <a:pt x="882" y="5479"/>
                  </a:lnTo>
                  <a:lnTo>
                    <a:pt x="894" y="5498"/>
                  </a:lnTo>
                  <a:lnTo>
                    <a:pt x="909" y="5516"/>
                  </a:lnTo>
                  <a:lnTo>
                    <a:pt x="909" y="5516"/>
                  </a:lnTo>
                  <a:lnTo>
                    <a:pt x="866" y="5553"/>
                  </a:lnTo>
                  <a:lnTo>
                    <a:pt x="823" y="5590"/>
                  </a:lnTo>
                  <a:lnTo>
                    <a:pt x="781" y="5629"/>
                  </a:lnTo>
                  <a:lnTo>
                    <a:pt x="740" y="5669"/>
                  </a:lnTo>
                  <a:lnTo>
                    <a:pt x="701" y="5709"/>
                  </a:lnTo>
                  <a:lnTo>
                    <a:pt x="662" y="5752"/>
                  </a:lnTo>
                  <a:lnTo>
                    <a:pt x="626" y="5795"/>
                  </a:lnTo>
                  <a:lnTo>
                    <a:pt x="590" y="5840"/>
                  </a:lnTo>
                  <a:lnTo>
                    <a:pt x="555" y="5885"/>
                  </a:lnTo>
                  <a:lnTo>
                    <a:pt x="521" y="5931"/>
                  </a:lnTo>
                  <a:lnTo>
                    <a:pt x="489" y="5979"/>
                  </a:lnTo>
                  <a:lnTo>
                    <a:pt x="458" y="6027"/>
                  </a:lnTo>
                  <a:lnTo>
                    <a:pt x="428" y="6077"/>
                  </a:lnTo>
                  <a:lnTo>
                    <a:pt x="400" y="6126"/>
                  </a:lnTo>
                  <a:lnTo>
                    <a:pt x="373" y="6177"/>
                  </a:lnTo>
                  <a:lnTo>
                    <a:pt x="347" y="6230"/>
                  </a:lnTo>
                  <a:lnTo>
                    <a:pt x="323" y="6282"/>
                  </a:lnTo>
                  <a:lnTo>
                    <a:pt x="301" y="6335"/>
                  </a:lnTo>
                  <a:lnTo>
                    <a:pt x="279" y="6389"/>
                  </a:lnTo>
                  <a:lnTo>
                    <a:pt x="259" y="6444"/>
                  </a:lnTo>
                  <a:lnTo>
                    <a:pt x="240" y="6500"/>
                  </a:lnTo>
                  <a:lnTo>
                    <a:pt x="223" y="6556"/>
                  </a:lnTo>
                  <a:lnTo>
                    <a:pt x="207" y="6611"/>
                  </a:lnTo>
                  <a:lnTo>
                    <a:pt x="193" y="6669"/>
                  </a:lnTo>
                  <a:lnTo>
                    <a:pt x="181" y="6726"/>
                  </a:lnTo>
                  <a:lnTo>
                    <a:pt x="169" y="6784"/>
                  </a:lnTo>
                  <a:lnTo>
                    <a:pt x="159" y="6843"/>
                  </a:lnTo>
                  <a:lnTo>
                    <a:pt x="151" y="6901"/>
                  </a:lnTo>
                  <a:lnTo>
                    <a:pt x="145" y="6961"/>
                  </a:lnTo>
                  <a:lnTo>
                    <a:pt x="139" y="7020"/>
                  </a:lnTo>
                  <a:lnTo>
                    <a:pt x="136" y="7081"/>
                  </a:lnTo>
                  <a:lnTo>
                    <a:pt x="134" y="7141"/>
                  </a:lnTo>
                  <a:lnTo>
                    <a:pt x="134" y="7141"/>
                  </a:lnTo>
                  <a:lnTo>
                    <a:pt x="119" y="7149"/>
                  </a:lnTo>
                  <a:lnTo>
                    <a:pt x="106" y="7160"/>
                  </a:lnTo>
                  <a:lnTo>
                    <a:pt x="93" y="7170"/>
                  </a:lnTo>
                  <a:lnTo>
                    <a:pt x="80" y="7182"/>
                  </a:lnTo>
                  <a:lnTo>
                    <a:pt x="68" y="7194"/>
                  </a:lnTo>
                  <a:lnTo>
                    <a:pt x="57" y="7208"/>
                  </a:lnTo>
                  <a:lnTo>
                    <a:pt x="47" y="7222"/>
                  </a:lnTo>
                  <a:lnTo>
                    <a:pt x="37" y="7237"/>
                  </a:lnTo>
                  <a:lnTo>
                    <a:pt x="30" y="7251"/>
                  </a:lnTo>
                  <a:lnTo>
                    <a:pt x="22" y="7267"/>
                  </a:lnTo>
                  <a:lnTo>
                    <a:pt x="15" y="7283"/>
                  </a:lnTo>
                  <a:lnTo>
                    <a:pt x="10" y="7300"/>
                  </a:lnTo>
                  <a:lnTo>
                    <a:pt x="6" y="7317"/>
                  </a:lnTo>
                  <a:lnTo>
                    <a:pt x="3" y="7335"/>
                  </a:lnTo>
                  <a:lnTo>
                    <a:pt x="1" y="7353"/>
                  </a:lnTo>
                  <a:lnTo>
                    <a:pt x="0" y="7372"/>
                  </a:lnTo>
                  <a:lnTo>
                    <a:pt x="0" y="7600"/>
                  </a:lnTo>
                  <a:lnTo>
                    <a:pt x="0" y="7600"/>
                  </a:lnTo>
                  <a:lnTo>
                    <a:pt x="1" y="7615"/>
                  </a:lnTo>
                  <a:lnTo>
                    <a:pt x="2" y="7628"/>
                  </a:lnTo>
                  <a:lnTo>
                    <a:pt x="3" y="7641"/>
                  </a:lnTo>
                  <a:lnTo>
                    <a:pt x="6" y="7655"/>
                  </a:lnTo>
                  <a:lnTo>
                    <a:pt x="9" y="7668"/>
                  </a:lnTo>
                  <a:lnTo>
                    <a:pt x="13" y="7680"/>
                  </a:lnTo>
                  <a:lnTo>
                    <a:pt x="17" y="7693"/>
                  </a:lnTo>
                  <a:lnTo>
                    <a:pt x="21" y="7705"/>
                  </a:lnTo>
                  <a:lnTo>
                    <a:pt x="27" y="7717"/>
                  </a:lnTo>
                  <a:lnTo>
                    <a:pt x="33" y="7729"/>
                  </a:lnTo>
                  <a:lnTo>
                    <a:pt x="47" y="7751"/>
                  </a:lnTo>
                  <a:lnTo>
                    <a:pt x="61" y="7771"/>
                  </a:lnTo>
                  <a:lnTo>
                    <a:pt x="79" y="7790"/>
                  </a:lnTo>
                  <a:lnTo>
                    <a:pt x="98" y="7808"/>
                  </a:lnTo>
                  <a:lnTo>
                    <a:pt x="118" y="7823"/>
                  </a:lnTo>
                  <a:lnTo>
                    <a:pt x="140" y="7836"/>
                  </a:lnTo>
                  <a:lnTo>
                    <a:pt x="152" y="7843"/>
                  </a:lnTo>
                  <a:lnTo>
                    <a:pt x="165" y="7848"/>
                  </a:lnTo>
                  <a:lnTo>
                    <a:pt x="176" y="7852"/>
                  </a:lnTo>
                  <a:lnTo>
                    <a:pt x="189" y="7857"/>
                  </a:lnTo>
                  <a:lnTo>
                    <a:pt x="202" y="7861"/>
                  </a:lnTo>
                  <a:lnTo>
                    <a:pt x="214" y="7864"/>
                  </a:lnTo>
                  <a:lnTo>
                    <a:pt x="228" y="7866"/>
                  </a:lnTo>
                  <a:lnTo>
                    <a:pt x="241" y="7867"/>
                  </a:lnTo>
                  <a:lnTo>
                    <a:pt x="254" y="7868"/>
                  </a:lnTo>
                  <a:lnTo>
                    <a:pt x="268" y="7869"/>
                  </a:lnTo>
                  <a:lnTo>
                    <a:pt x="268" y="7869"/>
                  </a:lnTo>
                  <a:close/>
                  <a:moveTo>
                    <a:pt x="1073" y="5112"/>
                  </a:moveTo>
                  <a:lnTo>
                    <a:pt x="1073" y="5112"/>
                  </a:lnTo>
                  <a:lnTo>
                    <a:pt x="1074" y="5104"/>
                  </a:lnTo>
                  <a:lnTo>
                    <a:pt x="1076" y="5097"/>
                  </a:lnTo>
                  <a:lnTo>
                    <a:pt x="1079" y="5090"/>
                  </a:lnTo>
                  <a:lnTo>
                    <a:pt x="1084" y="5085"/>
                  </a:lnTo>
                  <a:lnTo>
                    <a:pt x="1089" y="5081"/>
                  </a:lnTo>
                  <a:lnTo>
                    <a:pt x="1096" y="5076"/>
                  </a:lnTo>
                  <a:lnTo>
                    <a:pt x="1103" y="5074"/>
                  </a:lnTo>
                  <a:lnTo>
                    <a:pt x="1111" y="5073"/>
                  </a:lnTo>
                  <a:lnTo>
                    <a:pt x="1557" y="5073"/>
                  </a:lnTo>
                  <a:lnTo>
                    <a:pt x="1557" y="4843"/>
                  </a:lnTo>
                  <a:lnTo>
                    <a:pt x="1319" y="4843"/>
                  </a:lnTo>
                  <a:lnTo>
                    <a:pt x="1319" y="4843"/>
                  </a:lnTo>
                  <a:lnTo>
                    <a:pt x="1330" y="4783"/>
                  </a:lnTo>
                  <a:lnTo>
                    <a:pt x="1340" y="4722"/>
                  </a:lnTo>
                  <a:lnTo>
                    <a:pt x="1353" y="4661"/>
                  </a:lnTo>
                  <a:lnTo>
                    <a:pt x="1367" y="4600"/>
                  </a:lnTo>
                  <a:lnTo>
                    <a:pt x="1380" y="4538"/>
                  </a:lnTo>
                  <a:lnTo>
                    <a:pt x="1395" y="4474"/>
                  </a:lnTo>
                  <a:lnTo>
                    <a:pt x="1412" y="4411"/>
                  </a:lnTo>
                  <a:lnTo>
                    <a:pt x="1429" y="4347"/>
                  </a:lnTo>
                  <a:lnTo>
                    <a:pt x="1447" y="4282"/>
                  </a:lnTo>
                  <a:lnTo>
                    <a:pt x="1467" y="4217"/>
                  </a:lnTo>
                  <a:lnTo>
                    <a:pt x="1487" y="4151"/>
                  </a:lnTo>
                  <a:lnTo>
                    <a:pt x="1508" y="4084"/>
                  </a:lnTo>
                  <a:lnTo>
                    <a:pt x="1530" y="4018"/>
                  </a:lnTo>
                  <a:lnTo>
                    <a:pt x="1553" y="3949"/>
                  </a:lnTo>
                  <a:lnTo>
                    <a:pt x="1579" y="3882"/>
                  </a:lnTo>
                  <a:lnTo>
                    <a:pt x="1604" y="3812"/>
                  </a:lnTo>
                  <a:lnTo>
                    <a:pt x="1630" y="3743"/>
                  </a:lnTo>
                  <a:lnTo>
                    <a:pt x="1658" y="3672"/>
                  </a:lnTo>
                  <a:lnTo>
                    <a:pt x="1686" y="3600"/>
                  </a:lnTo>
                  <a:lnTo>
                    <a:pt x="1716" y="3528"/>
                  </a:lnTo>
                  <a:lnTo>
                    <a:pt x="1746" y="3455"/>
                  </a:lnTo>
                  <a:lnTo>
                    <a:pt x="1779" y="3381"/>
                  </a:lnTo>
                  <a:lnTo>
                    <a:pt x="1812" y="3306"/>
                  </a:lnTo>
                  <a:lnTo>
                    <a:pt x="1845" y="3231"/>
                  </a:lnTo>
                  <a:lnTo>
                    <a:pt x="1881" y="3154"/>
                  </a:lnTo>
                  <a:lnTo>
                    <a:pt x="1917" y="3077"/>
                  </a:lnTo>
                  <a:lnTo>
                    <a:pt x="1993" y="2920"/>
                  </a:lnTo>
                  <a:lnTo>
                    <a:pt x="2074" y="2759"/>
                  </a:lnTo>
                  <a:lnTo>
                    <a:pt x="2159" y="2595"/>
                  </a:lnTo>
                  <a:lnTo>
                    <a:pt x="2261" y="2399"/>
                  </a:lnTo>
                  <a:lnTo>
                    <a:pt x="2259" y="2399"/>
                  </a:lnTo>
                  <a:lnTo>
                    <a:pt x="2259" y="2399"/>
                  </a:lnTo>
                  <a:lnTo>
                    <a:pt x="2313" y="2297"/>
                  </a:lnTo>
                  <a:lnTo>
                    <a:pt x="2368" y="2193"/>
                  </a:lnTo>
                  <a:lnTo>
                    <a:pt x="2425" y="2087"/>
                  </a:lnTo>
                  <a:lnTo>
                    <a:pt x="2483" y="1980"/>
                  </a:lnTo>
                  <a:lnTo>
                    <a:pt x="2283" y="1869"/>
                  </a:lnTo>
                  <a:lnTo>
                    <a:pt x="2283" y="1869"/>
                  </a:lnTo>
                  <a:lnTo>
                    <a:pt x="2203" y="2015"/>
                  </a:lnTo>
                  <a:lnTo>
                    <a:pt x="2126" y="2158"/>
                  </a:lnTo>
                  <a:lnTo>
                    <a:pt x="2051" y="2299"/>
                  </a:lnTo>
                  <a:lnTo>
                    <a:pt x="1980" y="2437"/>
                  </a:lnTo>
                  <a:lnTo>
                    <a:pt x="1980" y="2437"/>
                  </a:lnTo>
                  <a:lnTo>
                    <a:pt x="1916" y="2448"/>
                  </a:lnTo>
                  <a:lnTo>
                    <a:pt x="1853" y="2461"/>
                  </a:lnTo>
                  <a:lnTo>
                    <a:pt x="1792" y="2474"/>
                  </a:lnTo>
                  <a:lnTo>
                    <a:pt x="1733" y="2489"/>
                  </a:lnTo>
                  <a:lnTo>
                    <a:pt x="1676" y="2505"/>
                  </a:lnTo>
                  <a:lnTo>
                    <a:pt x="1620" y="2523"/>
                  </a:lnTo>
                  <a:lnTo>
                    <a:pt x="1565" y="2541"/>
                  </a:lnTo>
                  <a:lnTo>
                    <a:pt x="1512" y="2561"/>
                  </a:lnTo>
                  <a:lnTo>
                    <a:pt x="1462" y="2581"/>
                  </a:lnTo>
                  <a:lnTo>
                    <a:pt x="1412" y="2602"/>
                  </a:lnTo>
                  <a:lnTo>
                    <a:pt x="1365" y="2624"/>
                  </a:lnTo>
                  <a:lnTo>
                    <a:pt x="1318" y="2646"/>
                  </a:lnTo>
                  <a:lnTo>
                    <a:pt x="1274" y="2669"/>
                  </a:lnTo>
                  <a:lnTo>
                    <a:pt x="1231" y="2694"/>
                  </a:lnTo>
                  <a:lnTo>
                    <a:pt x="1190" y="2718"/>
                  </a:lnTo>
                  <a:lnTo>
                    <a:pt x="1150" y="2742"/>
                  </a:lnTo>
                  <a:lnTo>
                    <a:pt x="1112" y="2766"/>
                  </a:lnTo>
                  <a:lnTo>
                    <a:pt x="1075" y="2791"/>
                  </a:lnTo>
                  <a:lnTo>
                    <a:pt x="1040" y="2816"/>
                  </a:lnTo>
                  <a:lnTo>
                    <a:pt x="1006" y="2840"/>
                  </a:lnTo>
                  <a:lnTo>
                    <a:pt x="975" y="2865"/>
                  </a:lnTo>
                  <a:lnTo>
                    <a:pt x="944" y="2890"/>
                  </a:lnTo>
                  <a:lnTo>
                    <a:pt x="914" y="2914"/>
                  </a:lnTo>
                  <a:lnTo>
                    <a:pt x="887" y="2937"/>
                  </a:lnTo>
                  <a:lnTo>
                    <a:pt x="862" y="2960"/>
                  </a:lnTo>
                  <a:lnTo>
                    <a:pt x="836" y="2984"/>
                  </a:lnTo>
                  <a:lnTo>
                    <a:pt x="792" y="3027"/>
                  </a:lnTo>
                  <a:lnTo>
                    <a:pt x="754" y="3068"/>
                  </a:lnTo>
                  <a:lnTo>
                    <a:pt x="720" y="3105"/>
                  </a:lnTo>
                  <a:lnTo>
                    <a:pt x="281" y="2717"/>
                  </a:lnTo>
                  <a:lnTo>
                    <a:pt x="263" y="2316"/>
                  </a:lnTo>
                  <a:lnTo>
                    <a:pt x="1662" y="874"/>
                  </a:lnTo>
                  <a:lnTo>
                    <a:pt x="1662" y="874"/>
                  </a:lnTo>
                  <a:lnTo>
                    <a:pt x="1706" y="878"/>
                  </a:lnTo>
                  <a:lnTo>
                    <a:pt x="1750" y="882"/>
                  </a:lnTo>
                  <a:lnTo>
                    <a:pt x="1793" y="888"/>
                  </a:lnTo>
                  <a:lnTo>
                    <a:pt x="1836" y="894"/>
                  </a:lnTo>
                  <a:lnTo>
                    <a:pt x="1879" y="900"/>
                  </a:lnTo>
                  <a:lnTo>
                    <a:pt x="1921" y="909"/>
                  </a:lnTo>
                  <a:lnTo>
                    <a:pt x="1965" y="917"/>
                  </a:lnTo>
                  <a:lnTo>
                    <a:pt x="2007" y="926"/>
                  </a:lnTo>
                  <a:lnTo>
                    <a:pt x="2048" y="935"/>
                  </a:lnTo>
                  <a:lnTo>
                    <a:pt x="2089" y="946"/>
                  </a:lnTo>
                  <a:lnTo>
                    <a:pt x="2130" y="957"/>
                  </a:lnTo>
                  <a:lnTo>
                    <a:pt x="2171" y="970"/>
                  </a:lnTo>
                  <a:lnTo>
                    <a:pt x="2212" y="982"/>
                  </a:lnTo>
                  <a:lnTo>
                    <a:pt x="2252" y="995"/>
                  </a:lnTo>
                  <a:lnTo>
                    <a:pt x="2291" y="1010"/>
                  </a:lnTo>
                  <a:lnTo>
                    <a:pt x="2332" y="1025"/>
                  </a:lnTo>
                  <a:lnTo>
                    <a:pt x="2371" y="1040"/>
                  </a:lnTo>
                  <a:lnTo>
                    <a:pt x="2410" y="1056"/>
                  </a:lnTo>
                  <a:lnTo>
                    <a:pt x="2448" y="1074"/>
                  </a:lnTo>
                  <a:lnTo>
                    <a:pt x="2486" y="1091"/>
                  </a:lnTo>
                  <a:lnTo>
                    <a:pt x="2523" y="1110"/>
                  </a:lnTo>
                  <a:lnTo>
                    <a:pt x="2560" y="1129"/>
                  </a:lnTo>
                  <a:lnTo>
                    <a:pt x="2597" y="1149"/>
                  </a:lnTo>
                  <a:lnTo>
                    <a:pt x="2634" y="1169"/>
                  </a:lnTo>
                  <a:lnTo>
                    <a:pt x="2670" y="1190"/>
                  </a:lnTo>
                  <a:lnTo>
                    <a:pt x="2706" y="1212"/>
                  </a:lnTo>
                  <a:lnTo>
                    <a:pt x="2742" y="1234"/>
                  </a:lnTo>
                  <a:lnTo>
                    <a:pt x="2777" y="1258"/>
                  </a:lnTo>
                  <a:lnTo>
                    <a:pt x="2810" y="1282"/>
                  </a:lnTo>
                  <a:lnTo>
                    <a:pt x="2845" y="1306"/>
                  </a:lnTo>
                  <a:lnTo>
                    <a:pt x="2879" y="1331"/>
                  </a:lnTo>
                  <a:lnTo>
                    <a:pt x="2911" y="1358"/>
                  </a:lnTo>
                  <a:lnTo>
                    <a:pt x="2944" y="1384"/>
                  </a:lnTo>
                  <a:lnTo>
                    <a:pt x="2977" y="1411"/>
                  </a:lnTo>
                  <a:lnTo>
                    <a:pt x="3008" y="1439"/>
                  </a:lnTo>
                  <a:lnTo>
                    <a:pt x="3040" y="1467"/>
                  </a:lnTo>
                  <a:lnTo>
                    <a:pt x="3071" y="1496"/>
                  </a:lnTo>
                  <a:lnTo>
                    <a:pt x="3101" y="1525"/>
                  </a:lnTo>
                  <a:lnTo>
                    <a:pt x="3132" y="1556"/>
                  </a:lnTo>
                  <a:lnTo>
                    <a:pt x="3161" y="1587"/>
                  </a:lnTo>
                  <a:lnTo>
                    <a:pt x="3190" y="1618"/>
                  </a:lnTo>
                  <a:lnTo>
                    <a:pt x="3218" y="1650"/>
                  </a:lnTo>
                  <a:lnTo>
                    <a:pt x="3247" y="1683"/>
                  </a:lnTo>
                  <a:lnTo>
                    <a:pt x="3274" y="1716"/>
                  </a:lnTo>
                  <a:lnTo>
                    <a:pt x="3302" y="1750"/>
                  </a:lnTo>
                  <a:lnTo>
                    <a:pt x="3328" y="1784"/>
                  </a:lnTo>
                  <a:lnTo>
                    <a:pt x="3354" y="1820"/>
                  </a:lnTo>
                  <a:lnTo>
                    <a:pt x="3380" y="1854"/>
                  </a:lnTo>
                  <a:lnTo>
                    <a:pt x="3405" y="1891"/>
                  </a:lnTo>
                  <a:lnTo>
                    <a:pt x="3429" y="1928"/>
                  </a:lnTo>
                  <a:lnTo>
                    <a:pt x="3453" y="1965"/>
                  </a:lnTo>
                  <a:lnTo>
                    <a:pt x="3477" y="2003"/>
                  </a:lnTo>
                  <a:lnTo>
                    <a:pt x="3500" y="2041"/>
                  </a:lnTo>
                  <a:lnTo>
                    <a:pt x="3522" y="2080"/>
                  </a:lnTo>
                  <a:lnTo>
                    <a:pt x="3543" y="2120"/>
                  </a:lnTo>
                  <a:lnTo>
                    <a:pt x="3565" y="2160"/>
                  </a:lnTo>
                  <a:lnTo>
                    <a:pt x="3585" y="2200"/>
                  </a:lnTo>
                  <a:lnTo>
                    <a:pt x="3605" y="2241"/>
                  </a:lnTo>
                  <a:lnTo>
                    <a:pt x="3625" y="2283"/>
                  </a:lnTo>
                  <a:lnTo>
                    <a:pt x="3643" y="2326"/>
                  </a:lnTo>
                  <a:lnTo>
                    <a:pt x="3662" y="2369"/>
                  </a:lnTo>
                  <a:lnTo>
                    <a:pt x="3679" y="2412"/>
                  </a:lnTo>
                  <a:lnTo>
                    <a:pt x="3697" y="2455"/>
                  </a:lnTo>
                  <a:lnTo>
                    <a:pt x="3713" y="2500"/>
                  </a:lnTo>
                  <a:lnTo>
                    <a:pt x="3929" y="2422"/>
                  </a:lnTo>
                  <a:lnTo>
                    <a:pt x="3929" y="2422"/>
                  </a:lnTo>
                  <a:lnTo>
                    <a:pt x="3911" y="2374"/>
                  </a:lnTo>
                  <a:lnTo>
                    <a:pt x="3893" y="2327"/>
                  </a:lnTo>
                  <a:lnTo>
                    <a:pt x="3874" y="2279"/>
                  </a:lnTo>
                  <a:lnTo>
                    <a:pt x="3854" y="2234"/>
                  </a:lnTo>
                  <a:lnTo>
                    <a:pt x="3834" y="2188"/>
                  </a:lnTo>
                  <a:lnTo>
                    <a:pt x="3813" y="2142"/>
                  </a:lnTo>
                  <a:lnTo>
                    <a:pt x="3791" y="2098"/>
                  </a:lnTo>
                  <a:lnTo>
                    <a:pt x="3769" y="2054"/>
                  </a:lnTo>
                  <a:lnTo>
                    <a:pt x="3746" y="2010"/>
                  </a:lnTo>
                  <a:lnTo>
                    <a:pt x="3722" y="1968"/>
                  </a:lnTo>
                  <a:lnTo>
                    <a:pt x="3698" y="1926"/>
                  </a:lnTo>
                  <a:lnTo>
                    <a:pt x="3674" y="1884"/>
                  </a:lnTo>
                  <a:lnTo>
                    <a:pt x="3649" y="1843"/>
                  </a:lnTo>
                  <a:lnTo>
                    <a:pt x="3622" y="1803"/>
                  </a:lnTo>
                  <a:lnTo>
                    <a:pt x="3596" y="1763"/>
                  </a:lnTo>
                  <a:lnTo>
                    <a:pt x="3569" y="1724"/>
                  </a:lnTo>
                  <a:lnTo>
                    <a:pt x="3541" y="1685"/>
                  </a:lnTo>
                  <a:lnTo>
                    <a:pt x="3514" y="1647"/>
                  </a:lnTo>
                  <a:lnTo>
                    <a:pt x="3485" y="1610"/>
                  </a:lnTo>
                  <a:lnTo>
                    <a:pt x="3456" y="1573"/>
                  </a:lnTo>
                  <a:lnTo>
                    <a:pt x="3426" y="1537"/>
                  </a:lnTo>
                  <a:lnTo>
                    <a:pt x="3395" y="1501"/>
                  </a:lnTo>
                  <a:lnTo>
                    <a:pt x="3364" y="1466"/>
                  </a:lnTo>
                  <a:lnTo>
                    <a:pt x="3333" y="1433"/>
                  </a:lnTo>
                  <a:lnTo>
                    <a:pt x="3301" y="1399"/>
                  </a:lnTo>
                  <a:lnTo>
                    <a:pt x="3269" y="1366"/>
                  </a:lnTo>
                  <a:lnTo>
                    <a:pt x="3235" y="1335"/>
                  </a:lnTo>
                  <a:lnTo>
                    <a:pt x="3203" y="1303"/>
                  </a:lnTo>
                  <a:lnTo>
                    <a:pt x="3168" y="1271"/>
                  </a:lnTo>
                  <a:lnTo>
                    <a:pt x="3134" y="1242"/>
                  </a:lnTo>
                  <a:lnTo>
                    <a:pt x="3099" y="1212"/>
                  </a:lnTo>
                  <a:lnTo>
                    <a:pt x="3063" y="1183"/>
                  </a:lnTo>
                  <a:lnTo>
                    <a:pt x="3027" y="1155"/>
                  </a:lnTo>
                  <a:lnTo>
                    <a:pt x="2992" y="1128"/>
                  </a:lnTo>
                  <a:lnTo>
                    <a:pt x="2955" y="1101"/>
                  </a:lnTo>
                  <a:lnTo>
                    <a:pt x="2917" y="1075"/>
                  </a:lnTo>
                  <a:lnTo>
                    <a:pt x="2880" y="1050"/>
                  </a:lnTo>
                  <a:lnTo>
                    <a:pt x="2841" y="1025"/>
                  </a:lnTo>
                  <a:lnTo>
                    <a:pt x="2803" y="1001"/>
                  </a:lnTo>
                  <a:lnTo>
                    <a:pt x="2764" y="978"/>
                  </a:lnTo>
                  <a:lnTo>
                    <a:pt x="2724" y="955"/>
                  </a:lnTo>
                  <a:lnTo>
                    <a:pt x="2684" y="934"/>
                  </a:lnTo>
                  <a:lnTo>
                    <a:pt x="2644" y="913"/>
                  </a:lnTo>
                  <a:lnTo>
                    <a:pt x="2604" y="893"/>
                  </a:lnTo>
                  <a:lnTo>
                    <a:pt x="2562" y="873"/>
                  </a:lnTo>
                  <a:lnTo>
                    <a:pt x="2520" y="854"/>
                  </a:lnTo>
                  <a:lnTo>
                    <a:pt x="2478" y="836"/>
                  </a:lnTo>
                  <a:lnTo>
                    <a:pt x="2436" y="819"/>
                  </a:lnTo>
                  <a:lnTo>
                    <a:pt x="2394" y="802"/>
                  </a:lnTo>
                  <a:lnTo>
                    <a:pt x="2351" y="786"/>
                  </a:lnTo>
                  <a:lnTo>
                    <a:pt x="2307" y="772"/>
                  </a:lnTo>
                  <a:lnTo>
                    <a:pt x="2263" y="757"/>
                  </a:lnTo>
                  <a:lnTo>
                    <a:pt x="2220" y="744"/>
                  </a:lnTo>
                  <a:lnTo>
                    <a:pt x="2174" y="732"/>
                  </a:lnTo>
                  <a:lnTo>
                    <a:pt x="2130" y="719"/>
                  </a:lnTo>
                  <a:lnTo>
                    <a:pt x="2085" y="708"/>
                  </a:lnTo>
                  <a:lnTo>
                    <a:pt x="2039" y="698"/>
                  </a:lnTo>
                  <a:lnTo>
                    <a:pt x="1993" y="688"/>
                  </a:lnTo>
                  <a:lnTo>
                    <a:pt x="1948" y="680"/>
                  </a:lnTo>
                  <a:lnTo>
                    <a:pt x="1901" y="671"/>
                  </a:lnTo>
                  <a:lnTo>
                    <a:pt x="1854" y="665"/>
                  </a:lnTo>
                  <a:lnTo>
                    <a:pt x="1808" y="659"/>
                  </a:lnTo>
                  <a:lnTo>
                    <a:pt x="1760" y="652"/>
                  </a:lnTo>
                  <a:lnTo>
                    <a:pt x="1712" y="648"/>
                  </a:lnTo>
                  <a:lnTo>
                    <a:pt x="1712" y="648"/>
                  </a:lnTo>
                  <a:lnTo>
                    <a:pt x="1702" y="593"/>
                  </a:lnTo>
                  <a:lnTo>
                    <a:pt x="1692" y="533"/>
                  </a:lnTo>
                  <a:lnTo>
                    <a:pt x="1673" y="409"/>
                  </a:lnTo>
                  <a:lnTo>
                    <a:pt x="1673" y="409"/>
                  </a:lnTo>
                  <a:lnTo>
                    <a:pt x="1660" y="328"/>
                  </a:lnTo>
                  <a:lnTo>
                    <a:pt x="1647" y="252"/>
                  </a:lnTo>
                  <a:lnTo>
                    <a:pt x="1647" y="252"/>
                  </a:lnTo>
                  <a:lnTo>
                    <a:pt x="1686" y="247"/>
                  </a:lnTo>
                  <a:lnTo>
                    <a:pt x="1725" y="241"/>
                  </a:lnTo>
                  <a:lnTo>
                    <a:pt x="1763" y="237"/>
                  </a:lnTo>
                  <a:lnTo>
                    <a:pt x="1800" y="234"/>
                  </a:lnTo>
                  <a:lnTo>
                    <a:pt x="1838" y="232"/>
                  </a:lnTo>
                  <a:lnTo>
                    <a:pt x="1874" y="230"/>
                  </a:lnTo>
                  <a:lnTo>
                    <a:pt x="1911" y="230"/>
                  </a:lnTo>
                  <a:lnTo>
                    <a:pt x="1947" y="230"/>
                  </a:lnTo>
                  <a:lnTo>
                    <a:pt x="1947" y="230"/>
                  </a:lnTo>
                  <a:lnTo>
                    <a:pt x="2007" y="232"/>
                  </a:lnTo>
                  <a:lnTo>
                    <a:pt x="2067" y="236"/>
                  </a:lnTo>
                  <a:lnTo>
                    <a:pt x="2127" y="241"/>
                  </a:lnTo>
                  <a:lnTo>
                    <a:pt x="2186" y="250"/>
                  </a:lnTo>
                  <a:lnTo>
                    <a:pt x="2245" y="259"/>
                  </a:lnTo>
                  <a:lnTo>
                    <a:pt x="2303" y="271"/>
                  </a:lnTo>
                  <a:lnTo>
                    <a:pt x="2361" y="283"/>
                  </a:lnTo>
                  <a:lnTo>
                    <a:pt x="2418" y="299"/>
                  </a:lnTo>
                  <a:lnTo>
                    <a:pt x="2475" y="316"/>
                  </a:lnTo>
                  <a:lnTo>
                    <a:pt x="2531" y="334"/>
                  </a:lnTo>
                  <a:lnTo>
                    <a:pt x="2587" y="354"/>
                  </a:lnTo>
                  <a:lnTo>
                    <a:pt x="2642" y="376"/>
                  </a:lnTo>
                  <a:lnTo>
                    <a:pt x="2695" y="401"/>
                  </a:lnTo>
                  <a:lnTo>
                    <a:pt x="2749" y="425"/>
                  </a:lnTo>
                  <a:lnTo>
                    <a:pt x="2803" y="452"/>
                  </a:lnTo>
                  <a:lnTo>
                    <a:pt x="2855" y="481"/>
                  </a:lnTo>
                  <a:lnTo>
                    <a:pt x="2907" y="510"/>
                  </a:lnTo>
                  <a:lnTo>
                    <a:pt x="2958" y="542"/>
                  </a:lnTo>
                  <a:lnTo>
                    <a:pt x="3008" y="576"/>
                  </a:lnTo>
                  <a:lnTo>
                    <a:pt x="3058" y="609"/>
                  </a:lnTo>
                  <a:lnTo>
                    <a:pt x="3107" y="646"/>
                  </a:lnTo>
                  <a:lnTo>
                    <a:pt x="3155" y="683"/>
                  </a:lnTo>
                  <a:lnTo>
                    <a:pt x="3203" y="722"/>
                  </a:lnTo>
                  <a:lnTo>
                    <a:pt x="3249" y="762"/>
                  </a:lnTo>
                  <a:lnTo>
                    <a:pt x="3294" y="804"/>
                  </a:lnTo>
                  <a:lnTo>
                    <a:pt x="3340" y="846"/>
                  </a:lnTo>
                  <a:lnTo>
                    <a:pt x="3383" y="891"/>
                  </a:lnTo>
                  <a:lnTo>
                    <a:pt x="3426" y="937"/>
                  </a:lnTo>
                  <a:lnTo>
                    <a:pt x="3468" y="984"/>
                  </a:lnTo>
                  <a:lnTo>
                    <a:pt x="3509" y="1032"/>
                  </a:lnTo>
                  <a:lnTo>
                    <a:pt x="3550" y="1082"/>
                  </a:lnTo>
                  <a:lnTo>
                    <a:pt x="3589" y="1132"/>
                  </a:lnTo>
                  <a:lnTo>
                    <a:pt x="3627" y="1184"/>
                  </a:lnTo>
                  <a:lnTo>
                    <a:pt x="3665" y="1237"/>
                  </a:lnTo>
                  <a:lnTo>
                    <a:pt x="3701" y="1290"/>
                  </a:lnTo>
                  <a:lnTo>
                    <a:pt x="3737" y="1346"/>
                  </a:lnTo>
                  <a:lnTo>
                    <a:pt x="3772" y="1402"/>
                  </a:lnTo>
                  <a:lnTo>
                    <a:pt x="3805" y="1459"/>
                  </a:lnTo>
                  <a:lnTo>
                    <a:pt x="3837" y="1518"/>
                  </a:lnTo>
                  <a:lnTo>
                    <a:pt x="3868" y="1577"/>
                  </a:lnTo>
                  <a:lnTo>
                    <a:pt x="3898" y="1637"/>
                  </a:lnTo>
                  <a:lnTo>
                    <a:pt x="3927" y="1698"/>
                  </a:lnTo>
                  <a:lnTo>
                    <a:pt x="3954" y="1761"/>
                  </a:lnTo>
                  <a:lnTo>
                    <a:pt x="3982" y="1824"/>
                  </a:lnTo>
                  <a:lnTo>
                    <a:pt x="4007" y="1888"/>
                  </a:lnTo>
                  <a:lnTo>
                    <a:pt x="4031" y="1953"/>
                  </a:lnTo>
                  <a:lnTo>
                    <a:pt x="4053" y="2019"/>
                  </a:lnTo>
                  <a:lnTo>
                    <a:pt x="4076" y="2085"/>
                  </a:lnTo>
                  <a:lnTo>
                    <a:pt x="4096" y="2153"/>
                  </a:lnTo>
                  <a:lnTo>
                    <a:pt x="4115" y="2221"/>
                  </a:lnTo>
                  <a:lnTo>
                    <a:pt x="4133" y="2290"/>
                  </a:lnTo>
                  <a:lnTo>
                    <a:pt x="4149" y="2360"/>
                  </a:lnTo>
                  <a:lnTo>
                    <a:pt x="4165" y="2430"/>
                  </a:lnTo>
                  <a:lnTo>
                    <a:pt x="4179" y="2502"/>
                  </a:lnTo>
                  <a:lnTo>
                    <a:pt x="4191" y="2573"/>
                  </a:lnTo>
                  <a:lnTo>
                    <a:pt x="4202" y="2645"/>
                  </a:lnTo>
                  <a:lnTo>
                    <a:pt x="4212" y="2719"/>
                  </a:lnTo>
                  <a:lnTo>
                    <a:pt x="4220" y="2792"/>
                  </a:lnTo>
                  <a:lnTo>
                    <a:pt x="4227" y="2867"/>
                  </a:lnTo>
                  <a:lnTo>
                    <a:pt x="4233" y="2941"/>
                  </a:lnTo>
                  <a:lnTo>
                    <a:pt x="4236" y="3016"/>
                  </a:lnTo>
                  <a:lnTo>
                    <a:pt x="4239" y="3092"/>
                  </a:lnTo>
                  <a:lnTo>
                    <a:pt x="4239" y="3168"/>
                  </a:lnTo>
                  <a:lnTo>
                    <a:pt x="4239" y="3244"/>
                  </a:lnTo>
                  <a:lnTo>
                    <a:pt x="4239" y="3244"/>
                  </a:lnTo>
                  <a:lnTo>
                    <a:pt x="4237" y="3298"/>
                  </a:lnTo>
                  <a:lnTo>
                    <a:pt x="4235" y="3351"/>
                  </a:lnTo>
                  <a:lnTo>
                    <a:pt x="4233" y="3404"/>
                  </a:lnTo>
                  <a:lnTo>
                    <a:pt x="4228" y="3458"/>
                  </a:lnTo>
                  <a:lnTo>
                    <a:pt x="4224" y="3511"/>
                  </a:lnTo>
                  <a:lnTo>
                    <a:pt x="4219" y="3563"/>
                  </a:lnTo>
                  <a:lnTo>
                    <a:pt x="4213" y="3616"/>
                  </a:lnTo>
                  <a:lnTo>
                    <a:pt x="4206" y="3668"/>
                  </a:lnTo>
                  <a:lnTo>
                    <a:pt x="4199" y="3721"/>
                  </a:lnTo>
                  <a:lnTo>
                    <a:pt x="4191" y="3772"/>
                  </a:lnTo>
                  <a:lnTo>
                    <a:pt x="4182" y="3824"/>
                  </a:lnTo>
                  <a:lnTo>
                    <a:pt x="4173" y="3875"/>
                  </a:lnTo>
                  <a:lnTo>
                    <a:pt x="4162" y="3927"/>
                  </a:lnTo>
                  <a:lnTo>
                    <a:pt x="4150" y="3978"/>
                  </a:lnTo>
                  <a:lnTo>
                    <a:pt x="4139" y="4028"/>
                  </a:lnTo>
                  <a:lnTo>
                    <a:pt x="4126" y="4079"/>
                  </a:lnTo>
                  <a:lnTo>
                    <a:pt x="4114" y="4130"/>
                  </a:lnTo>
                  <a:lnTo>
                    <a:pt x="4099" y="4179"/>
                  </a:lnTo>
                  <a:lnTo>
                    <a:pt x="4084" y="4230"/>
                  </a:lnTo>
                  <a:lnTo>
                    <a:pt x="4069" y="4278"/>
                  </a:lnTo>
                  <a:lnTo>
                    <a:pt x="4053" y="4328"/>
                  </a:lnTo>
                  <a:lnTo>
                    <a:pt x="4037" y="4376"/>
                  </a:lnTo>
                  <a:lnTo>
                    <a:pt x="4019" y="4425"/>
                  </a:lnTo>
                  <a:lnTo>
                    <a:pt x="4001" y="4473"/>
                  </a:lnTo>
                  <a:lnTo>
                    <a:pt x="3982" y="4521"/>
                  </a:lnTo>
                  <a:lnTo>
                    <a:pt x="3962" y="4568"/>
                  </a:lnTo>
                  <a:lnTo>
                    <a:pt x="3942" y="4615"/>
                  </a:lnTo>
                  <a:lnTo>
                    <a:pt x="3921" y="4662"/>
                  </a:lnTo>
                  <a:lnTo>
                    <a:pt x="3899" y="4707"/>
                  </a:lnTo>
                  <a:lnTo>
                    <a:pt x="3876" y="4754"/>
                  </a:lnTo>
                  <a:lnTo>
                    <a:pt x="3854" y="4799"/>
                  </a:lnTo>
                  <a:lnTo>
                    <a:pt x="3830" y="4843"/>
                  </a:lnTo>
                  <a:lnTo>
                    <a:pt x="3089" y="4843"/>
                  </a:lnTo>
                  <a:lnTo>
                    <a:pt x="3089" y="5073"/>
                  </a:lnTo>
                  <a:lnTo>
                    <a:pt x="4072" y="5073"/>
                  </a:lnTo>
                  <a:lnTo>
                    <a:pt x="4072" y="5073"/>
                  </a:lnTo>
                  <a:lnTo>
                    <a:pt x="4080" y="5074"/>
                  </a:lnTo>
                  <a:lnTo>
                    <a:pt x="4087" y="5076"/>
                  </a:lnTo>
                  <a:lnTo>
                    <a:pt x="4093" y="5081"/>
                  </a:lnTo>
                  <a:lnTo>
                    <a:pt x="4100" y="5085"/>
                  </a:lnTo>
                  <a:lnTo>
                    <a:pt x="4104" y="5090"/>
                  </a:lnTo>
                  <a:lnTo>
                    <a:pt x="4107" y="5097"/>
                  </a:lnTo>
                  <a:lnTo>
                    <a:pt x="4110" y="5104"/>
                  </a:lnTo>
                  <a:lnTo>
                    <a:pt x="4110" y="5112"/>
                  </a:lnTo>
                  <a:lnTo>
                    <a:pt x="4110" y="5342"/>
                  </a:lnTo>
                  <a:lnTo>
                    <a:pt x="4110" y="5342"/>
                  </a:lnTo>
                  <a:lnTo>
                    <a:pt x="4110" y="5349"/>
                  </a:lnTo>
                  <a:lnTo>
                    <a:pt x="4107" y="5357"/>
                  </a:lnTo>
                  <a:lnTo>
                    <a:pt x="4104" y="5363"/>
                  </a:lnTo>
                  <a:lnTo>
                    <a:pt x="4100" y="5368"/>
                  </a:lnTo>
                  <a:lnTo>
                    <a:pt x="4093" y="5374"/>
                  </a:lnTo>
                  <a:lnTo>
                    <a:pt x="4087" y="5377"/>
                  </a:lnTo>
                  <a:lnTo>
                    <a:pt x="4080" y="5379"/>
                  </a:lnTo>
                  <a:lnTo>
                    <a:pt x="4072" y="5380"/>
                  </a:lnTo>
                  <a:lnTo>
                    <a:pt x="1111" y="5380"/>
                  </a:lnTo>
                  <a:lnTo>
                    <a:pt x="1111" y="5380"/>
                  </a:lnTo>
                  <a:lnTo>
                    <a:pt x="1103" y="5379"/>
                  </a:lnTo>
                  <a:lnTo>
                    <a:pt x="1096" y="5377"/>
                  </a:lnTo>
                  <a:lnTo>
                    <a:pt x="1089" y="5374"/>
                  </a:lnTo>
                  <a:lnTo>
                    <a:pt x="1084" y="5368"/>
                  </a:lnTo>
                  <a:lnTo>
                    <a:pt x="1079" y="5363"/>
                  </a:lnTo>
                  <a:lnTo>
                    <a:pt x="1076" y="5357"/>
                  </a:lnTo>
                  <a:lnTo>
                    <a:pt x="1074" y="5349"/>
                  </a:lnTo>
                  <a:lnTo>
                    <a:pt x="1073" y="5342"/>
                  </a:lnTo>
                  <a:lnTo>
                    <a:pt x="1073" y="5112"/>
                  </a:lnTo>
                  <a:close/>
                  <a:moveTo>
                    <a:pt x="230" y="7372"/>
                  </a:moveTo>
                  <a:lnTo>
                    <a:pt x="230" y="7372"/>
                  </a:lnTo>
                  <a:lnTo>
                    <a:pt x="231" y="7363"/>
                  </a:lnTo>
                  <a:lnTo>
                    <a:pt x="233" y="7356"/>
                  </a:lnTo>
                  <a:lnTo>
                    <a:pt x="236" y="7349"/>
                  </a:lnTo>
                  <a:lnTo>
                    <a:pt x="242" y="7344"/>
                  </a:lnTo>
                  <a:lnTo>
                    <a:pt x="247" y="7339"/>
                  </a:lnTo>
                  <a:lnTo>
                    <a:pt x="253" y="7336"/>
                  </a:lnTo>
                  <a:lnTo>
                    <a:pt x="261" y="7334"/>
                  </a:lnTo>
                  <a:lnTo>
                    <a:pt x="268" y="7333"/>
                  </a:lnTo>
                  <a:lnTo>
                    <a:pt x="791" y="7333"/>
                  </a:lnTo>
                  <a:lnTo>
                    <a:pt x="791" y="7103"/>
                  </a:lnTo>
                  <a:lnTo>
                    <a:pt x="365" y="7103"/>
                  </a:lnTo>
                  <a:lnTo>
                    <a:pt x="365" y="7103"/>
                  </a:lnTo>
                  <a:lnTo>
                    <a:pt x="368" y="7046"/>
                  </a:lnTo>
                  <a:lnTo>
                    <a:pt x="372" y="6989"/>
                  </a:lnTo>
                  <a:lnTo>
                    <a:pt x="379" y="6933"/>
                  </a:lnTo>
                  <a:lnTo>
                    <a:pt x="386" y="6877"/>
                  </a:lnTo>
                  <a:lnTo>
                    <a:pt x="396" y="6821"/>
                  </a:lnTo>
                  <a:lnTo>
                    <a:pt x="406" y="6765"/>
                  </a:lnTo>
                  <a:lnTo>
                    <a:pt x="419" y="6712"/>
                  </a:lnTo>
                  <a:lnTo>
                    <a:pt x="433" y="6657"/>
                  </a:lnTo>
                  <a:lnTo>
                    <a:pt x="448" y="6603"/>
                  </a:lnTo>
                  <a:lnTo>
                    <a:pt x="465" y="6550"/>
                  </a:lnTo>
                  <a:lnTo>
                    <a:pt x="483" y="6498"/>
                  </a:lnTo>
                  <a:lnTo>
                    <a:pt x="503" y="6446"/>
                  </a:lnTo>
                  <a:lnTo>
                    <a:pt x="524" y="6395"/>
                  </a:lnTo>
                  <a:lnTo>
                    <a:pt x="546" y="6345"/>
                  </a:lnTo>
                  <a:lnTo>
                    <a:pt x="571" y="6295"/>
                  </a:lnTo>
                  <a:lnTo>
                    <a:pt x="596" y="6247"/>
                  </a:lnTo>
                  <a:lnTo>
                    <a:pt x="622" y="6198"/>
                  </a:lnTo>
                  <a:lnTo>
                    <a:pt x="651" y="6152"/>
                  </a:lnTo>
                  <a:lnTo>
                    <a:pt x="680" y="6105"/>
                  </a:lnTo>
                  <a:lnTo>
                    <a:pt x="711" y="6061"/>
                  </a:lnTo>
                  <a:lnTo>
                    <a:pt x="743" y="6017"/>
                  </a:lnTo>
                  <a:lnTo>
                    <a:pt x="775" y="5974"/>
                  </a:lnTo>
                  <a:lnTo>
                    <a:pt x="810" y="5931"/>
                  </a:lnTo>
                  <a:lnTo>
                    <a:pt x="845" y="5891"/>
                  </a:lnTo>
                  <a:lnTo>
                    <a:pt x="882" y="5851"/>
                  </a:lnTo>
                  <a:lnTo>
                    <a:pt x="920" y="5813"/>
                  </a:lnTo>
                  <a:lnTo>
                    <a:pt x="959" y="5775"/>
                  </a:lnTo>
                  <a:lnTo>
                    <a:pt x="999" y="5739"/>
                  </a:lnTo>
                  <a:lnTo>
                    <a:pt x="1040" y="5705"/>
                  </a:lnTo>
                  <a:lnTo>
                    <a:pt x="1083" y="5672"/>
                  </a:lnTo>
                  <a:lnTo>
                    <a:pt x="1126" y="5640"/>
                  </a:lnTo>
                  <a:lnTo>
                    <a:pt x="1171" y="5610"/>
                  </a:lnTo>
                  <a:lnTo>
                    <a:pt x="3952" y="5610"/>
                  </a:lnTo>
                  <a:lnTo>
                    <a:pt x="3952" y="5610"/>
                  </a:lnTo>
                  <a:lnTo>
                    <a:pt x="3996" y="5640"/>
                  </a:lnTo>
                  <a:lnTo>
                    <a:pt x="4041" y="5672"/>
                  </a:lnTo>
                  <a:lnTo>
                    <a:pt x="4083" y="5705"/>
                  </a:lnTo>
                  <a:lnTo>
                    <a:pt x="4124" y="5739"/>
                  </a:lnTo>
                  <a:lnTo>
                    <a:pt x="4164" y="5775"/>
                  </a:lnTo>
                  <a:lnTo>
                    <a:pt x="4203" y="5813"/>
                  </a:lnTo>
                  <a:lnTo>
                    <a:pt x="4241" y="5851"/>
                  </a:lnTo>
                  <a:lnTo>
                    <a:pt x="4278" y="5891"/>
                  </a:lnTo>
                  <a:lnTo>
                    <a:pt x="4313" y="5931"/>
                  </a:lnTo>
                  <a:lnTo>
                    <a:pt x="4348" y="5974"/>
                  </a:lnTo>
                  <a:lnTo>
                    <a:pt x="4380" y="6017"/>
                  </a:lnTo>
                  <a:lnTo>
                    <a:pt x="4413" y="6060"/>
                  </a:lnTo>
                  <a:lnTo>
                    <a:pt x="4444" y="6105"/>
                  </a:lnTo>
                  <a:lnTo>
                    <a:pt x="4472" y="6152"/>
                  </a:lnTo>
                  <a:lnTo>
                    <a:pt x="4501" y="6198"/>
                  </a:lnTo>
                  <a:lnTo>
                    <a:pt x="4527" y="6247"/>
                  </a:lnTo>
                  <a:lnTo>
                    <a:pt x="4552" y="6295"/>
                  </a:lnTo>
                  <a:lnTo>
                    <a:pt x="4576" y="6345"/>
                  </a:lnTo>
                  <a:lnTo>
                    <a:pt x="4599" y="6394"/>
                  </a:lnTo>
                  <a:lnTo>
                    <a:pt x="4620" y="6446"/>
                  </a:lnTo>
                  <a:lnTo>
                    <a:pt x="4640" y="6498"/>
                  </a:lnTo>
                  <a:lnTo>
                    <a:pt x="4658" y="6550"/>
                  </a:lnTo>
                  <a:lnTo>
                    <a:pt x="4674" y="6603"/>
                  </a:lnTo>
                  <a:lnTo>
                    <a:pt x="4690" y="6657"/>
                  </a:lnTo>
                  <a:lnTo>
                    <a:pt x="4704" y="6711"/>
                  </a:lnTo>
                  <a:lnTo>
                    <a:pt x="4717" y="6765"/>
                  </a:lnTo>
                  <a:lnTo>
                    <a:pt x="4727" y="6821"/>
                  </a:lnTo>
                  <a:lnTo>
                    <a:pt x="4737" y="6877"/>
                  </a:lnTo>
                  <a:lnTo>
                    <a:pt x="4744" y="6933"/>
                  </a:lnTo>
                  <a:lnTo>
                    <a:pt x="4750" y="6989"/>
                  </a:lnTo>
                  <a:lnTo>
                    <a:pt x="4755" y="7046"/>
                  </a:lnTo>
                  <a:lnTo>
                    <a:pt x="4758" y="7103"/>
                  </a:lnTo>
                  <a:lnTo>
                    <a:pt x="3446" y="7103"/>
                  </a:lnTo>
                  <a:lnTo>
                    <a:pt x="3446" y="7333"/>
                  </a:lnTo>
                  <a:lnTo>
                    <a:pt x="4915" y="7333"/>
                  </a:lnTo>
                  <a:lnTo>
                    <a:pt x="4915" y="7333"/>
                  </a:lnTo>
                  <a:lnTo>
                    <a:pt x="4922" y="7334"/>
                  </a:lnTo>
                  <a:lnTo>
                    <a:pt x="4930" y="7336"/>
                  </a:lnTo>
                  <a:lnTo>
                    <a:pt x="4936" y="7339"/>
                  </a:lnTo>
                  <a:lnTo>
                    <a:pt x="4942" y="7344"/>
                  </a:lnTo>
                  <a:lnTo>
                    <a:pt x="4947" y="7349"/>
                  </a:lnTo>
                  <a:lnTo>
                    <a:pt x="4950" y="7356"/>
                  </a:lnTo>
                  <a:lnTo>
                    <a:pt x="4953" y="7363"/>
                  </a:lnTo>
                  <a:lnTo>
                    <a:pt x="4953" y="7372"/>
                  </a:lnTo>
                  <a:lnTo>
                    <a:pt x="4953" y="7600"/>
                  </a:lnTo>
                  <a:lnTo>
                    <a:pt x="4953" y="7600"/>
                  </a:lnTo>
                  <a:lnTo>
                    <a:pt x="4953" y="7609"/>
                  </a:lnTo>
                  <a:lnTo>
                    <a:pt x="4950" y="7616"/>
                  </a:lnTo>
                  <a:lnTo>
                    <a:pt x="4947" y="7622"/>
                  </a:lnTo>
                  <a:lnTo>
                    <a:pt x="4942" y="7628"/>
                  </a:lnTo>
                  <a:lnTo>
                    <a:pt x="4936" y="7633"/>
                  </a:lnTo>
                  <a:lnTo>
                    <a:pt x="4930" y="7636"/>
                  </a:lnTo>
                  <a:lnTo>
                    <a:pt x="4922" y="7638"/>
                  </a:lnTo>
                  <a:lnTo>
                    <a:pt x="4915" y="7639"/>
                  </a:lnTo>
                  <a:lnTo>
                    <a:pt x="268" y="7639"/>
                  </a:lnTo>
                  <a:lnTo>
                    <a:pt x="268" y="7639"/>
                  </a:lnTo>
                  <a:lnTo>
                    <a:pt x="261" y="7638"/>
                  </a:lnTo>
                  <a:lnTo>
                    <a:pt x="253" y="7636"/>
                  </a:lnTo>
                  <a:lnTo>
                    <a:pt x="247" y="7633"/>
                  </a:lnTo>
                  <a:lnTo>
                    <a:pt x="242" y="7628"/>
                  </a:lnTo>
                  <a:lnTo>
                    <a:pt x="236" y="7622"/>
                  </a:lnTo>
                  <a:lnTo>
                    <a:pt x="233" y="7616"/>
                  </a:lnTo>
                  <a:lnTo>
                    <a:pt x="231" y="7609"/>
                  </a:lnTo>
                  <a:lnTo>
                    <a:pt x="230" y="7600"/>
                  </a:lnTo>
                  <a:lnTo>
                    <a:pt x="230" y="7372"/>
                  </a:lnTo>
                  <a:close/>
                  <a:moveTo>
                    <a:pt x="3133" y="7333"/>
                  </a:moveTo>
                  <a:lnTo>
                    <a:pt x="2443" y="7333"/>
                  </a:lnTo>
                  <a:lnTo>
                    <a:pt x="2443" y="7103"/>
                  </a:lnTo>
                  <a:lnTo>
                    <a:pt x="3133" y="7103"/>
                  </a:lnTo>
                  <a:lnTo>
                    <a:pt x="3133" y="7333"/>
                  </a:lnTo>
                  <a:close/>
                  <a:moveTo>
                    <a:pt x="2846" y="5073"/>
                  </a:moveTo>
                  <a:lnTo>
                    <a:pt x="2539" y="5073"/>
                  </a:lnTo>
                  <a:lnTo>
                    <a:pt x="2539" y="4843"/>
                  </a:lnTo>
                  <a:lnTo>
                    <a:pt x="2846" y="4843"/>
                  </a:lnTo>
                  <a:lnTo>
                    <a:pt x="2846" y="50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BC025AD-FE8F-428B-BDD5-ED5A30DC386A}"/>
              </a:ext>
            </a:extLst>
          </p:cNvPr>
          <p:cNvGrpSpPr/>
          <p:nvPr/>
        </p:nvGrpSpPr>
        <p:grpSpPr>
          <a:xfrm>
            <a:off x="8341483" y="1336294"/>
            <a:ext cx="3327128" cy="1440000"/>
            <a:chOff x="8326969" y="1435026"/>
            <a:chExt cx="3327128" cy="1440000"/>
          </a:xfrm>
        </p:grpSpPr>
        <p:sp>
          <p:nvSpPr>
            <p:cNvPr id="13" name="圆角矩形 9">
              <a:extLst>
                <a:ext uri="{FF2B5EF4-FFF2-40B4-BE49-F238E27FC236}">
                  <a16:creationId xmlns:a16="http://schemas.microsoft.com/office/drawing/2014/main" id="{9423849E-C168-49AF-A8DD-02B25AA42D3E}"/>
                </a:ext>
              </a:extLst>
            </p:cNvPr>
            <p:cNvSpPr/>
            <p:nvPr/>
          </p:nvSpPr>
          <p:spPr>
            <a:xfrm>
              <a:off x="8326969" y="1435026"/>
              <a:ext cx="3060000" cy="1440000"/>
            </a:xfrm>
            <a:prstGeom prst="roundRect">
              <a:avLst>
                <a:gd name="adj" fmla="val 3515"/>
              </a:avLst>
            </a:prstGeom>
            <a:solidFill>
              <a:schemeClr val="bg1"/>
            </a:solidFill>
            <a:ln>
              <a:solidFill>
                <a:schemeClr val="tx2">
                  <a:lumMod val="10000"/>
                  <a:lumOff val="90000"/>
                </a:schemeClr>
              </a:solidFill>
            </a:ln>
            <a:effectLst>
              <a:outerShdw blurRad="25400" dist="25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2FC2B468-5A91-40A9-9DFA-EAD02E9DF2B8}"/>
                </a:ext>
              </a:extLst>
            </p:cNvPr>
            <p:cNvSpPr/>
            <p:nvPr/>
          </p:nvSpPr>
          <p:spPr>
            <a:xfrm>
              <a:off x="9485814" y="1808778"/>
              <a:ext cx="2168283" cy="661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  <a:buClr>
                  <a:schemeClr val="accent1"/>
                </a:buClr>
              </a:pPr>
              <a:r>
                <a:rPr lang="en-US" altLang="zh-CN" sz="1400">
                  <a:solidFill>
                    <a:schemeClr val="tx2"/>
                  </a:solidFill>
                  <a:latin typeface="+mn-ea"/>
                </a:rPr>
                <a:t>PROCESS ONE</a:t>
              </a:r>
            </a:p>
            <a:p>
              <a:r>
                <a:rPr lang="zh-CN" altLang="en-US" spc="3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ea"/>
                </a:rPr>
                <a:t>请替换文字内容</a:t>
              </a:r>
              <a:endParaRPr lang="zh-CN" altLang="en-US" spc="300" dirty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  <p:sp>
          <p:nvSpPr>
            <p:cNvPr id="15" name="Freeform 482">
              <a:extLst>
                <a:ext uri="{FF2B5EF4-FFF2-40B4-BE49-F238E27FC236}">
                  <a16:creationId xmlns:a16="http://schemas.microsoft.com/office/drawing/2014/main" id="{D8564227-860C-4281-BC59-300577DA0E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67286" y="1881244"/>
              <a:ext cx="567858" cy="547564"/>
            </a:xfrm>
            <a:custGeom>
              <a:avLst/>
              <a:gdLst>
                <a:gd name="T0" fmla="*/ 2754 w 7610"/>
                <a:gd name="T1" fmla="*/ 1023 h 7338"/>
                <a:gd name="T2" fmla="*/ 2333 w 7610"/>
                <a:gd name="T3" fmla="*/ 1970 h 7338"/>
                <a:gd name="T4" fmla="*/ 2623 w 7610"/>
                <a:gd name="T5" fmla="*/ 3041 h 7338"/>
                <a:gd name="T6" fmla="*/ 1939 w 7610"/>
                <a:gd name="T7" fmla="*/ 7109 h 7338"/>
                <a:gd name="T8" fmla="*/ 5587 w 7610"/>
                <a:gd name="T9" fmla="*/ 7338 h 7338"/>
                <a:gd name="T10" fmla="*/ 5187 w 7610"/>
                <a:gd name="T11" fmla="*/ 7109 h 7338"/>
                <a:gd name="T12" fmla="*/ 5194 w 7610"/>
                <a:gd name="T13" fmla="*/ 3041 h 7338"/>
                <a:gd name="T14" fmla="*/ 4773 w 7610"/>
                <a:gd name="T15" fmla="*/ 1970 h 7338"/>
                <a:gd name="T16" fmla="*/ 2984 w 7610"/>
                <a:gd name="T17" fmla="*/ 1253 h 7338"/>
                <a:gd name="T18" fmla="*/ 4543 w 7610"/>
                <a:gd name="T19" fmla="*/ 1970 h 7338"/>
                <a:gd name="T20" fmla="*/ 3878 w 7610"/>
                <a:gd name="T21" fmla="*/ 1541 h 7338"/>
                <a:gd name="T22" fmla="*/ 3648 w 7610"/>
                <a:gd name="T23" fmla="*/ 1970 h 7338"/>
                <a:gd name="T24" fmla="*/ 2984 w 7610"/>
                <a:gd name="T25" fmla="*/ 1253 h 7338"/>
                <a:gd name="T26" fmla="*/ 2662 w 7610"/>
                <a:gd name="T27" fmla="*/ 5959 h 7338"/>
                <a:gd name="T28" fmla="*/ 4885 w 7610"/>
                <a:gd name="T29" fmla="*/ 6083 h 7338"/>
                <a:gd name="T30" fmla="*/ 2653 w 7610"/>
                <a:gd name="T31" fmla="*/ 5925 h 7338"/>
                <a:gd name="T32" fmla="*/ 4752 w 7610"/>
                <a:gd name="T33" fmla="*/ 4167 h 7338"/>
                <a:gd name="T34" fmla="*/ 2786 w 7610"/>
                <a:gd name="T35" fmla="*/ 4007 h 7338"/>
                <a:gd name="T36" fmla="*/ 4702 w 7610"/>
                <a:gd name="T37" fmla="*/ 3465 h 7338"/>
                <a:gd name="T38" fmla="*/ 2853 w 7610"/>
                <a:gd name="T39" fmla="*/ 3041 h 7338"/>
                <a:gd name="T40" fmla="*/ 4686 w 7610"/>
                <a:gd name="T41" fmla="*/ 3230 h 7338"/>
                <a:gd name="T42" fmla="*/ 2761 w 7610"/>
                <a:gd name="T43" fmla="*/ 5011 h 7338"/>
                <a:gd name="T44" fmla="*/ 4819 w 7610"/>
                <a:gd name="T45" fmla="*/ 5143 h 7338"/>
                <a:gd name="T46" fmla="*/ 2724 w 7610"/>
                <a:gd name="T47" fmla="*/ 4890 h 7338"/>
                <a:gd name="T48" fmla="*/ 4956 w 7610"/>
                <a:gd name="T49" fmla="*/ 7109 h 7338"/>
                <a:gd name="T50" fmla="*/ 2589 w 7610"/>
                <a:gd name="T51" fmla="*/ 6826 h 7338"/>
                <a:gd name="T52" fmla="*/ 4902 w 7610"/>
                <a:gd name="T53" fmla="*/ 6317 h 7338"/>
                <a:gd name="T54" fmla="*/ 4964 w 7610"/>
                <a:gd name="T55" fmla="*/ 2200 h 7338"/>
                <a:gd name="T56" fmla="*/ 2563 w 7610"/>
                <a:gd name="T57" fmla="*/ 2812 h 7338"/>
                <a:gd name="T58" fmla="*/ 2754 w 7610"/>
                <a:gd name="T59" fmla="*/ 2200 h 7338"/>
                <a:gd name="T60" fmla="*/ 4964 w 7610"/>
                <a:gd name="T61" fmla="*/ 2200 h 7338"/>
                <a:gd name="T62" fmla="*/ 2462 w 7610"/>
                <a:gd name="T63" fmla="*/ 871 h 7338"/>
                <a:gd name="T64" fmla="*/ 5065 w 7610"/>
                <a:gd name="T65" fmla="*/ 871 h 7338"/>
                <a:gd name="T66" fmla="*/ 3763 w 7610"/>
                <a:gd name="T67" fmla="*/ 277 h 7338"/>
                <a:gd name="T68" fmla="*/ 7610 w 7610"/>
                <a:gd name="T69" fmla="*/ 227 h 7338"/>
                <a:gd name="T70" fmla="*/ 7610 w 7610"/>
                <a:gd name="T71" fmla="*/ 2714 h 7338"/>
                <a:gd name="T72" fmla="*/ 5169 w 7610"/>
                <a:gd name="T73" fmla="*/ 1570 h 7338"/>
                <a:gd name="T74" fmla="*/ 7495 w 7610"/>
                <a:gd name="T75" fmla="*/ 29 h 7338"/>
                <a:gd name="T76" fmla="*/ 2153 w 7610"/>
                <a:gd name="T77" fmla="*/ 1471 h 7338"/>
                <a:gd name="T78" fmla="*/ 115 w 7610"/>
                <a:gd name="T79" fmla="*/ 29 h 7338"/>
                <a:gd name="T80" fmla="*/ 2441 w 7610"/>
                <a:gd name="T81" fmla="*/ 1570 h 7338"/>
                <a:gd name="T82" fmla="*/ 0 w 7610"/>
                <a:gd name="T83" fmla="*/ 2714 h 7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10" h="7338">
                  <a:moveTo>
                    <a:pt x="4773" y="1023"/>
                  </a:moveTo>
                  <a:lnTo>
                    <a:pt x="2754" y="1023"/>
                  </a:lnTo>
                  <a:lnTo>
                    <a:pt x="2754" y="1970"/>
                  </a:lnTo>
                  <a:lnTo>
                    <a:pt x="2333" y="1970"/>
                  </a:lnTo>
                  <a:lnTo>
                    <a:pt x="2333" y="3041"/>
                  </a:lnTo>
                  <a:lnTo>
                    <a:pt x="2623" y="3041"/>
                  </a:lnTo>
                  <a:lnTo>
                    <a:pt x="2339" y="7109"/>
                  </a:lnTo>
                  <a:lnTo>
                    <a:pt x="1939" y="7109"/>
                  </a:lnTo>
                  <a:lnTo>
                    <a:pt x="1939" y="7338"/>
                  </a:lnTo>
                  <a:lnTo>
                    <a:pt x="5587" y="7338"/>
                  </a:lnTo>
                  <a:lnTo>
                    <a:pt x="5587" y="7109"/>
                  </a:lnTo>
                  <a:lnTo>
                    <a:pt x="5187" y="7109"/>
                  </a:lnTo>
                  <a:lnTo>
                    <a:pt x="4904" y="3041"/>
                  </a:lnTo>
                  <a:lnTo>
                    <a:pt x="5194" y="3041"/>
                  </a:lnTo>
                  <a:lnTo>
                    <a:pt x="5194" y="1970"/>
                  </a:lnTo>
                  <a:lnTo>
                    <a:pt x="4773" y="1970"/>
                  </a:lnTo>
                  <a:lnTo>
                    <a:pt x="4773" y="1023"/>
                  </a:lnTo>
                  <a:close/>
                  <a:moveTo>
                    <a:pt x="2984" y="1253"/>
                  </a:moveTo>
                  <a:lnTo>
                    <a:pt x="4543" y="1253"/>
                  </a:lnTo>
                  <a:lnTo>
                    <a:pt x="4543" y="1970"/>
                  </a:lnTo>
                  <a:lnTo>
                    <a:pt x="3878" y="1970"/>
                  </a:lnTo>
                  <a:lnTo>
                    <a:pt x="3878" y="1541"/>
                  </a:lnTo>
                  <a:lnTo>
                    <a:pt x="3648" y="1541"/>
                  </a:lnTo>
                  <a:lnTo>
                    <a:pt x="3648" y="1970"/>
                  </a:lnTo>
                  <a:lnTo>
                    <a:pt x="2984" y="1970"/>
                  </a:lnTo>
                  <a:lnTo>
                    <a:pt x="2984" y="1253"/>
                  </a:lnTo>
                  <a:close/>
                  <a:moveTo>
                    <a:pt x="2653" y="5925"/>
                  </a:moveTo>
                  <a:lnTo>
                    <a:pt x="2662" y="5959"/>
                  </a:lnTo>
                  <a:lnTo>
                    <a:pt x="4836" y="5376"/>
                  </a:lnTo>
                  <a:lnTo>
                    <a:pt x="4885" y="6083"/>
                  </a:lnTo>
                  <a:lnTo>
                    <a:pt x="2599" y="6695"/>
                  </a:lnTo>
                  <a:lnTo>
                    <a:pt x="2653" y="5925"/>
                  </a:lnTo>
                  <a:close/>
                  <a:moveTo>
                    <a:pt x="4702" y="3465"/>
                  </a:moveTo>
                  <a:lnTo>
                    <a:pt x="4752" y="4167"/>
                  </a:lnTo>
                  <a:lnTo>
                    <a:pt x="2733" y="4780"/>
                  </a:lnTo>
                  <a:lnTo>
                    <a:pt x="2786" y="4007"/>
                  </a:lnTo>
                  <a:lnTo>
                    <a:pt x="2797" y="4043"/>
                  </a:lnTo>
                  <a:lnTo>
                    <a:pt x="4702" y="3465"/>
                  </a:lnTo>
                  <a:close/>
                  <a:moveTo>
                    <a:pt x="2800" y="3801"/>
                  </a:moveTo>
                  <a:lnTo>
                    <a:pt x="2853" y="3041"/>
                  </a:lnTo>
                  <a:lnTo>
                    <a:pt x="4673" y="3041"/>
                  </a:lnTo>
                  <a:lnTo>
                    <a:pt x="4686" y="3230"/>
                  </a:lnTo>
                  <a:lnTo>
                    <a:pt x="2800" y="3801"/>
                  </a:lnTo>
                  <a:close/>
                  <a:moveTo>
                    <a:pt x="2761" y="5011"/>
                  </a:moveTo>
                  <a:lnTo>
                    <a:pt x="4768" y="4402"/>
                  </a:lnTo>
                  <a:lnTo>
                    <a:pt x="4819" y="5143"/>
                  </a:lnTo>
                  <a:lnTo>
                    <a:pt x="2666" y="5720"/>
                  </a:lnTo>
                  <a:lnTo>
                    <a:pt x="2724" y="4890"/>
                  </a:lnTo>
                  <a:lnTo>
                    <a:pt x="2761" y="5011"/>
                  </a:lnTo>
                  <a:close/>
                  <a:moveTo>
                    <a:pt x="4956" y="7109"/>
                  </a:moveTo>
                  <a:lnTo>
                    <a:pt x="2570" y="7109"/>
                  </a:lnTo>
                  <a:lnTo>
                    <a:pt x="2589" y="6826"/>
                  </a:lnTo>
                  <a:lnTo>
                    <a:pt x="2617" y="6928"/>
                  </a:lnTo>
                  <a:lnTo>
                    <a:pt x="4902" y="6317"/>
                  </a:lnTo>
                  <a:lnTo>
                    <a:pt x="4956" y="7109"/>
                  </a:lnTo>
                  <a:close/>
                  <a:moveTo>
                    <a:pt x="4964" y="2200"/>
                  </a:moveTo>
                  <a:lnTo>
                    <a:pt x="4964" y="2812"/>
                  </a:lnTo>
                  <a:lnTo>
                    <a:pt x="2563" y="2812"/>
                  </a:lnTo>
                  <a:lnTo>
                    <a:pt x="2563" y="2200"/>
                  </a:lnTo>
                  <a:lnTo>
                    <a:pt x="2754" y="2200"/>
                  </a:lnTo>
                  <a:lnTo>
                    <a:pt x="4773" y="2200"/>
                  </a:lnTo>
                  <a:lnTo>
                    <a:pt x="4964" y="2200"/>
                  </a:lnTo>
                  <a:close/>
                  <a:moveTo>
                    <a:pt x="2589" y="1062"/>
                  </a:moveTo>
                  <a:lnTo>
                    <a:pt x="2462" y="871"/>
                  </a:lnTo>
                  <a:lnTo>
                    <a:pt x="3763" y="0"/>
                  </a:lnTo>
                  <a:lnTo>
                    <a:pt x="5065" y="871"/>
                  </a:lnTo>
                  <a:lnTo>
                    <a:pt x="4937" y="1062"/>
                  </a:lnTo>
                  <a:lnTo>
                    <a:pt x="3763" y="277"/>
                  </a:lnTo>
                  <a:lnTo>
                    <a:pt x="2589" y="1062"/>
                  </a:lnTo>
                  <a:close/>
                  <a:moveTo>
                    <a:pt x="7610" y="227"/>
                  </a:moveTo>
                  <a:lnTo>
                    <a:pt x="5456" y="1471"/>
                  </a:lnTo>
                  <a:lnTo>
                    <a:pt x="7610" y="2714"/>
                  </a:lnTo>
                  <a:lnTo>
                    <a:pt x="7495" y="2914"/>
                  </a:lnTo>
                  <a:lnTo>
                    <a:pt x="5169" y="1570"/>
                  </a:lnTo>
                  <a:lnTo>
                    <a:pt x="5169" y="1371"/>
                  </a:lnTo>
                  <a:lnTo>
                    <a:pt x="7495" y="29"/>
                  </a:lnTo>
                  <a:lnTo>
                    <a:pt x="7610" y="227"/>
                  </a:lnTo>
                  <a:close/>
                  <a:moveTo>
                    <a:pt x="2153" y="1471"/>
                  </a:moveTo>
                  <a:lnTo>
                    <a:pt x="0" y="227"/>
                  </a:lnTo>
                  <a:lnTo>
                    <a:pt x="115" y="29"/>
                  </a:lnTo>
                  <a:lnTo>
                    <a:pt x="2441" y="1371"/>
                  </a:lnTo>
                  <a:lnTo>
                    <a:pt x="2441" y="1570"/>
                  </a:lnTo>
                  <a:lnTo>
                    <a:pt x="115" y="2914"/>
                  </a:lnTo>
                  <a:lnTo>
                    <a:pt x="0" y="2714"/>
                  </a:lnTo>
                  <a:lnTo>
                    <a:pt x="2153" y="14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920F440-073E-45FD-934D-C0014D99CF13}"/>
              </a:ext>
            </a:extLst>
          </p:cNvPr>
          <p:cNvGrpSpPr/>
          <p:nvPr/>
        </p:nvGrpSpPr>
        <p:grpSpPr>
          <a:xfrm>
            <a:off x="8341483" y="2908718"/>
            <a:ext cx="3327128" cy="1440000"/>
            <a:chOff x="8326969" y="3007450"/>
            <a:chExt cx="3327128" cy="1440000"/>
          </a:xfrm>
        </p:grpSpPr>
        <p:sp>
          <p:nvSpPr>
            <p:cNvPr id="17" name="圆角矩形 13">
              <a:extLst>
                <a:ext uri="{FF2B5EF4-FFF2-40B4-BE49-F238E27FC236}">
                  <a16:creationId xmlns:a16="http://schemas.microsoft.com/office/drawing/2014/main" id="{68A31DF2-563F-4B0D-B2EB-55B1E241A148}"/>
                </a:ext>
              </a:extLst>
            </p:cNvPr>
            <p:cNvSpPr/>
            <p:nvPr/>
          </p:nvSpPr>
          <p:spPr>
            <a:xfrm>
              <a:off x="8326969" y="3007450"/>
              <a:ext cx="3060000" cy="1440000"/>
            </a:xfrm>
            <a:prstGeom prst="roundRect">
              <a:avLst>
                <a:gd name="adj" fmla="val 3515"/>
              </a:avLst>
            </a:prstGeom>
            <a:solidFill>
              <a:schemeClr val="bg1"/>
            </a:solidFill>
            <a:ln>
              <a:solidFill>
                <a:schemeClr val="tx2">
                  <a:lumMod val="10000"/>
                  <a:lumOff val="90000"/>
                </a:schemeClr>
              </a:solidFill>
            </a:ln>
            <a:effectLst>
              <a:outerShdw blurRad="25400" dist="25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D5CE9C1-4E9C-4C36-8907-EE95527017C9}"/>
                </a:ext>
              </a:extLst>
            </p:cNvPr>
            <p:cNvSpPr/>
            <p:nvPr/>
          </p:nvSpPr>
          <p:spPr>
            <a:xfrm>
              <a:off x="9485814" y="3381201"/>
              <a:ext cx="2168283" cy="661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  <a:buClr>
                  <a:schemeClr val="accent1"/>
                </a:buClr>
              </a:pPr>
              <a:r>
                <a:rPr lang="en-US" altLang="zh-CN" sz="1400">
                  <a:solidFill>
                    <a:schemeClr val="tx2"/>
                  </a:solidFill>
                  <a:latin typeface="+mn-ea"/>
                </a:rPr>
                <a:t>PROCESS TWO</a:t>
              </a:r>
            </a:p>
            <a:p>
              <a:r>
                <a:rPr lang="zh-CN" altLang="en-US" spc="3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ea"/>
                </a:rPr>
                <a:t>请替换文字内容</a:t>
              </a:r>
              <a:endParaRPr lang="zh-CN" altLang="en-US" spc="300" dirty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  <p:sp>
          <p:nvSpPr>
            <p:cNvPr id="19" name="Freeform 524">
              <a:extLst>
                <a:ext uri="{FF2B5EF4-FFF2-40B4-BE49-F238E27FC236}">
                  <a16:creationId xmlns:a16="http://schemas.microsoft.com/office/drawing/2014/main" id="{3275B196-6622-454D-ABB9-EE5D4AF517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68405" y="3434832"/>
              <a:ext cx="565620" cy="565466"/>
            </a:xfrm>
            <a:custGeom>
              <a:avLst/>
              <a:gdLst>
                <a:gd name="T0" fmla="*/ 5628 w 7583"/>
                <a:gd name="T1" fmla="*/ 7174 h 7582"/>
                <a:gd name="T2" fmla="*/ 6217 w 7583"/>
                <a:gd name="T3" fmla="*/ 4545 h 7582"/>
                <a:gd name="T4" fmla="*/ 5261 w 7583"/>
                <a:gd name="T5" fmla="*/ 5862 h 7582"/>
                <a:gd name="T6" fmla="*/ 3792 w 7583"/>
                <a:gd name="T7" fmla="*/ 6561 h 7582"/>
                <a:gd name="T8" fmla="*/ 5501 w 7583"/>
                <a:gd name="T9" fmla="*/ 5970 h 7582"/>
                <a:gd name="T10" fmla="*/ 6474 w 7583"/>
                <a:gd name="T11" fmla="*/ 4483 h 7582"/>
                <a:gd name="T12" fmla="*/ 1406 w 7583"/>
                <a:gd name="T13" fmla="*/ 2919 h 7582"/>
                <a:gd name="T14" fmla="*/ 2423 w 7583"/>
                <a:gd name="T15" fmla="*/ 1651 h 7582"/>
                <a:gd name="T16" fmla="*/ 3650 w 7583"/>
                <a:gd name="T17" fmla="*/ 1025 h 7582"/>
                <a:gd name="T18" fmla="*/ 1979 w 7583"/>
                <a:gd name="T19" fmla="*/ 1698 h 7582"/>
                <a:gd name="T20" fmla="*/ 1078 w 7583"/>
                <a:gd name="T21" fmla="*/ 3234 h 7582"/>
                <a:gd name="T22" fmla="*/ 7252 w 7583"/>
                <a:gd name="T23" fmla="*/ 1083 h 7582"/>
                <a:gd name="T24" fmla="*/ 7315 w 7583"/>
                <a:gd name="T25" fmla="*/ 1954 h 7582"/>
                <a:gd name="T26" fmla="*/ 5684 w 7583"/>
                <a:gd name="T27" fmla="*/ 3856 h 7582"/>
                <a:gd name="T28" fmla="*/ 4849 w 7583"/>
                <a:gd name="T29" fmla="*/ 4190 h 7582"/>
                <a:gd name="T30" fmla="*/ 4171 w 7583"/>
                <a:gd name="T31" fmla="*/ 5011 h 7582"/>
                <a:gd name="T32" fmla="*/ 2412 w 7583"/>
                <a:gd name="T33" fmla="*/ 7104 h 7582"/>
                <a:gd name="T34" fmla="*/ 1580 w 7583"/>
                <a:gd name="T35" fmla="*/ 7355 h 7582"/>
                <a:gd name="T36" fmla="*/ 736 w 7583"/>
                <a:gd name="T37" fmla="*/ 7042 h 7582"/>
                <a:gd name="T38" fmla="*/ 269 w 7583"/>
                <a:gd name="T39" fmla="*/ 6307 h 7582"/>
                <a:gd name="T40" fmla="*/ 332 w 7583"/>
                <a:gd name="T41" fmla="*/ 5437 h 7582"/>
                <a:gd name="T42" fmla="*/ 2064 w 7583"/>
                <a:gd name="T43" fmla="*/ 3605 h 7582"/>
                <a:gd name="T44" fmla="*/ 2967 w 7583"/>
                <a:gd name="T45" fmla="*/ 3400 h 7582"/>
                <a:gd name="T46" fmla="*/ 3442 w 7583"/>
                <a:gd name="T47" fmla="*/ 2433 h 7582"/>
                <a:gd name="T48" fmla="*/ 5090 w 7583"/>
                <a:gd name="T49" fmla="*/ 541 h 7582"/>
                <a:gd name="T50" fmla="*/ 5935 w 7583"/>
                <a:gd name="T51" fmla="*/ 227 h 7582"/>
                <a:gd name="T52" fmla="*/ 6767 w 7583"/>
                <a:gd name="T53" fmla="*/ 479 h 7582"/>
                <a:gd name="T54" fmla="*/ 1676 w 7583"/>
                <a:gd name="T55" fmla="*/ 6598 h 7582"/>
                <a:gd name="T56" fmla="*/ 1040 w 7583"/>
                <a:gd name="T57" fmla="*/ 6235 h 7582"/>
                <a:gd name="T58" fmla="*/ 2343 w 7583"/>
                <a:gd name="T59" fmla="*/ 4345 h 7582"/>
                <a:gd name="T60" fmla="*/ 2388 w 7583"/>
                <a:gd name="T61" fmla="*/ 3698 h 7582"/>
                <a:gd name="T62" fmla="*/ 651 w 7583"/>
                <a:gd name="T63" fmla="*/ 5327 h 7582"/>
                <a:gd name="T64" fmla="*/ 459 w 7583"/>
                <a:gd name="T65" fmla="*/ 6026 h 7582"/>
                <a:gd name="T66" fmla="*/ 737 w 7583"/>
                <a:gd name="T67" fmla="*/ 6724 h 7582"/>
                <a:gd name="T68" fmla="*/ 1359 w 7583"/>
                <a:gd name="T69" fmla="*/ 7098 h 7582"/>
                <a:gd name="T70" fmla="*/ 2084 w 7583"/>
                <a:gd name="T71" fmla="*/ 7027 h 7582"/>
                <a:gd name="T72" fmla="*/ 3834 w 7583"/>
                <a:gd name="T73" fmla="*/ 5306 h 7582"/>
                <a:gd name="T74" fmla="*/ 1315 w 7583"/>
                <a:gd name="T75" fmla="*/ 5698 h 7582"/>
                <a:gd name="T76" fmla="*/ 1277 w 7583"/>
                <a:gd name="T77" fmla="*/ 6190 h 7582"/>
                <a:gd name="T78" fmla="*/ 1730 w 7583"/>
                <a:gd name="T79" fmla="*/ 6355 h 7582"/>
                <a:gd name="T80" fmla="*/ 2365 w 7583"/>
                <a:gd name="T81" fmla="*/ 5257 h 7582"/>
                <a:gd name="T82" fmla="*/ 5126 w 7583"/>
                <a:gd name="T83" fmla="*/ 3002 h 7582"/>
                <a:gd name="T84" fmla="*/ 5054 w 7583"/>
                <a:gd name="T85" fmla="*/ 2530 h 7582"/>
                <a:gd name="T86" fmla="*/ 4579 w 7583"/>
                <a:gd name="T87" fmla="*/ 2459 h 7582"/>
                <a:gd name="T88" fmla="*/ 2390 w 7583"/>
                <a:gd name="T89" fmla="*/ 4810 h 7582"/>
                <a:gd name="T90" fmla="*/ 2694 w 7583"/>
                <a:gd name="T91" fmla="*/ 5181 h 7582"/>
                <a:gd name="T92" fmla="*/ 5237 w 7583"/>
                <a:gd name="T93" fmla="*/ 2387 h 7582"/>
                <a:gd name="T94" fmla="*/ 6356 w 7583"/>
                <a:gd name="T95" fmla="*/ 1729 h 7582"/>
                <a:gd name="T96" fmla="*/ 6193 w 7583"/>
                <a:gd name="T97" fmla="*/ 1278 h 7582"/>
                <a:gd name="T98" fmla="*/ 5713 w 7583"/>
                <a:gd name="T99" fmla="*/ 1302 h 7582"/>
                <a:gd name="T100" fmla="*/ 7121 w 7583"/>
                <a:gd name="T101" fmla="*/ 1499 h 7582"/>
                <a:gd name="T102" fmla="*/ 6808 w 7583"/>
                <a:gd name="T103" fmla="*/ 816 h 7582"/>
                <a:gd name="T104" fmla="*/ 6169 w 7583"/>
                <a:gd name="T105" fmla="*/ 474 h 7582"/>
                <a:gd name="T106" fmla="*/ 5450 w 7583"/>
                <a:gd name="T107" fmla="*/ 579 h 7582"/>
                <a:gd name="T108" fmla="*/ 3757 w 7583"/>
                <a:gd name="T109" fmla="*/ 2260 h 7582"/>
                <a:gd name="T110" fmla="*/ 3636 w 7583"/>
                <a:gd name="T111" fmla="*/ 2983 h 7582"/>
                <a:gd name="T112" fmla="*/ 6033 w 7583"/>
                <a:gd name="T113" fmla="*/ 984 h 7582"/>
                <a:gd name="T114" fmla="*/ 6590 w 7583"/>
                <a:gd name="T115" fmla="*/ 1493 h 7582"/>
                <a:gd name="T116" fmla="*/ 4571 w 7583"/>
                <a:gd name="T117" fmla="*/ 3942 h 7582"/>
                <a:gd name="T118" fmla="*/ 5299 w 7583"/>
                <a:gd name="T119" fmla="*/ 3839 h 7582"/>
                <a:gd name="T120" fmla="*/ 6991 w 7583"/>
                <a:gd name="T121" fmla="*/ 2159 h 7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83" h="7582">
                  <a:moveTo>
                    <a:pt x="3795" y="508"/>
                  </a:moveTo>
                  <a:lnTo>
                    <a:pt x="3566" y="508"/>
                  </a:lnTo>
                  <a:lnTo>
                    <a:pt x="3566" y="0"/>
                  </a:lnTo>
                  <a:lnTo>
                    <a:pt x="3795" y="0"/>
                  </a:lnTo>
                  <a:lnTo>
                    <a:pt x="3795" y="508"/>
                  </a:lnTo>
                  <a:close/>
                  <a:moveTo>
                    <a:pt x="2209" y="849"/>
                  </a:moveTo>
                  <a:lnTo>
                    <a:pt x="1955" y="409"/>
                  </a:lnTo>
                  <a:lnTo>
                    <a:pt x="1757" y="524"/>
                  </a:lnTo>
                  <a:lnTo>
                    <a:pt x="2010" y="964"/>
                  </a:lnTo>
                  <a:lnTo>
                    <a:pt x="2209" y="849"/>
                  </a:lnTo>
                  <a:close/>
                  <a:moveTo>
                    <a:pt x="1006" y="1937"/>
                  </a:moveTo>
                  <a:lnTo>
                    <a:pt x="567" y="1683"/>
                  </a:lnTo>
                  <a:lnTo>
                    <a:pt x="452" y="1882"/>
                  </a:lnTo>
                  <a:lnTo>
                    <a:pt x="891" y="2136"/>
                  </a:lnTo>
                  <a:lnTo>
                    <a:pt x="1006" y="1937"/>
                  </a:lnTo>
                  <a:close/>
                  <a:moveTo>
                    <a:pt x="0" y="3710"/>
                  </a:moveTo>
                  <a:lnTo>
                    <a:pt x="509" y="3710"/>
                  </a:lnTo>
                  <a:lnTo>
                    <a:pt x="509" y="3481"/>
                  </a:lnTo>
                  <a:lnTo>
                    <a:pt x="0" y="3481"/>
                  </a:lnTo>
                  <a:lnTo>
                    <a:pt x="0" y="3710"/>
                  </a:lnTo>
                  <a:close/>
                  <a:moveTo>
                    <a:pt x="3788" y="7582"/>
                  </a:moveTo>
                  <a:lnTo>
                    <a:pt x="4018" y="7582"/>
                  </a:lnTo>
                  <a:lnTo>
                    <a:pt x="4018" y="7075"/>
                  </a:lnTo>
                  <a:lnTo>
                    <a:pt x="3788" y="7075"/>
                  </a:lnTo>
                  <a:lnTo>
                    <a:pt x="3788" y="7582"/>
                  </a:lnTo>
                  <a:close/>
                  <a:moveTo>
                    <a:pt x="5374" y="6734"/>
                  </a:moveTo>
                  <a:lnTo>
                    <a:pt x="5628" y="7174"/>
                  </a:lnTo>
                  <a:lnTo>
                    <a:pt x="5827" y="7059"/>
                  </a:lnTo>
                  <a:lnTo>
                    <a:pt x="5573" y="6619"/>
                  </a:lnTo>
                  <a:lnTo>
                    <a:pt x="5374" y="6734"/>
                  </a:lnTo>
                  <a:close/>
                  <a:moveTo>
                    <a:pt x="7131" y="5701"/>
                  </a:moveTo>
                  <a:lnTo>
                    <a:pt x="6692" y="5447"/>
                  </a:lnTo>
                  <a:lnTo>
                    <a:pt x="6577" y="5646"/>
                  </a:lnTo>
                  <a:lnTo>
                    <a:pt x="7016" y="5899"/>
                  </a:lnTo>
                  <a:lnTo>
                    <a:pt x="7131" y="5701"/>
                  </a:lnTo>
                  <a:close/>
                  <a:moveTo>
                    <a:pt x="7583" y="3872"/>
                  </a:moveTo>
                  <a:lnTo>
                    <a:pt x="7075" y="3872"/>
                  </a:lnTo>
                  <a:lnTo>
                    <a:pt x="7075" y="4101"/>
                  </a:lnTo>
                  <a:lnTo>
                    <a:pt x="7583" y="4101"/>
                  </a:lnTo>
                  <a:lnTo>
                    <a:pt x="7583" y="3872"/>
                  </a:lnTo>
                  <a:close/>
                  <a:moveTo>
                    <a:pt x="6332" y="3792"/>
                  </a:moveTo>
                  <a:lnTo>
                    <a:pt x="6332" y="3792"/>
                  </a:lnTo>
                  <a:lnTo>
                    <a:pt x="6331" y="3857"/>
                  </a:lnTo>
                  <a:lnTo>
                    <a:pt x="6329" y="3922"/>
                  </a:lnTo>
                  <a:lnTo>
                    <a:pt x="6325" y="3987"/>
                  </a:lnTo>
                  <a:lnTo>
                    <a:pt x="6318" y="4051"/>
                  </a:lnTo>
                  <a:lnTo>
                    <a:pt x="6311" y="4114"/>
                  </a:lnTo>
                  <a:lnTo>
                    <a:pt x="6303" y="4177"/>
                  </a:lnTo>
                  <a:lnTo>
                    <a:pt x="6292" y="4241"/>
                  </a:lnTo>
                  <a:lnTo>
                    <a:pt x="6280" y="4303"/>
                  </a:lnTo>
                  <a:lnTo>
                    <a:pt x="6267" y="4364"/>
                  </a:lnTo>
                  <a:lnTo>
                    <a:pt x="6252" y="4425"/>
                  </a:lnTo>
                  <a:lnTo>
                    <a:pt x="6235" y="4486"/>
                  </a:lnTo>
                  <a:lnTo>
                    <a:pt x="6217" y="4545"/>
                  </a:lnTo>
                  <a:lnTo>
                    <a:pt x="6198" y="4605"/>
                  </a:lnTo>
                  <a:lnTo>
                    <a:pt x="6177" y="4663"/>
                  </a:lnTo>
                  <a:lnTo>
                    <a:pt x="6155" y="4721"/>
                  </a:lnTo>
                  <a:lnTo>
                    <a:pt x="6132" y="4779"/>
                  </a:lnTo>
                  <a:lnTo>
                    <a:pt x="6108" y="4835"/>
                  </a:lnTo>
                  <a:lnTo>
                    <a:pt x="6081" y="4891"/>
                  </a:lnTo>
                  <a:lnTo>
                    <a:pt x="6054" y="4947"/>
                  </a:lnTo>
                  <a:lnTo>
                    <a:pt x="6025" y="5001"/>
                  </a:lnTo>
                  <a:lnTo>
                    <a:pt x="5995" y="5055"/>
                  </a:lnTo>
                  <a:lnTo>
                    <a:pt x="5964" y="5107"/>
                  </a:lnTo>
                  <a:lnTo>
                    <a:pt x="5931" y="5159"/>
                  </a:lnTo>
                  <a:lnTo>
                    <a:pt x="5898" y="5211"/>
                  </a:lnTo>
                  <a:lnTo>
                    <a:pt x="5863" y="5261"/>
                  </a:lnTo>
                  <a:lnTo>
                    <a:pt x="5827" y="5310"/>
                  </a:lnTo>
                  <a:lnTo>
                    <a:pt x="5789" y="5358"/>
                  </a:lnTo>
                  <a:lnTo>
                    <a:pt x="5751" y="5406"/>
                  </a:lnTo>
                  <a:lnTo>
                    <a:pt x="5712" y="5453"/>
                  </a:lnTo>
                  <a:lnTo>
                    <a:pt x="5671" y="5498"/>
                  </a:lnTo>
                  <a:lnTo>
                    <a:pt x="5630" y="5543"/>
                  </a:lnTo>
                  <a:lnTo>
                    <a:pt x="5587" y="5587"/>
                  </a:lnTo>
                  <a:lnTo>
                    <a:pt x="5543" y="5629"/>
                  </a:lnTo>
                  <a:lnTo>
                    <a:pt x="5499" y="5670"/>
                  </a:lnTo>
                  <a:lnTo>
                    <a:pt x="5453" y="5711"/>
                  </a:lnTo>
                  <a:lnTo>
                    <a:pt x="5406" y="5750"/>
                  </a:lnTo>
                  <a:lnTo>
                    <a:pt x="5359" y="5789"/>
                  </a:lnTo>
                  <a:lnTo>
                    <a:pt x="5310" y="5826"/>
                  </a:lnTo>
                  <a:lnTo>
                    <a:pt x="5261" y="5862"/>
                  </a:lnTo>
                  <a:lnTo>
                    <a:pt x="5211" y="5897"/>
                  </a:lnTo>
                  <a:lnTo>
                    <a:pt x="5160" y="5931"/>
                  </a:lnTo>
                  <a:lnTo>
                    <a:pt x="5108" y="5963"/>
                  </a:lnTo>
                  <a:lnTo>
                    <a:pt x="5055" y="5994"/>
                  </a:lnTo>
                  <a:lnTo>
                    <a:pt x="5001" y="6025"/>
                  </a:lnTo>
                  <a:lnTo>
                    <a:pt x="4948" y="6053"/>
                  </a:lnTo>
                  <a:lnTo>
                    <a:pt x="4892" y="6080"/>
                  </a:lnTo>
                  <a:lnTo>
                    <a:pt x="4836" y="6107"/>
                  </a:lnTo>
                  <a:lnTo>
                    <a:pt x="4780" y="6131"/>
                  </a:lnTo>
                  <a:lnTo>
                    <a:pt x="4722" y="6155"/>
                  </a:lnTo>
                  <a:lnTo>
                    <a:pt x="4664" y="6177"/>
                  </a:lnTo>
                  <a:lnTo>
                    <a:pt x="4606" y="6197"/>
                  </a:lnTo>
                  <a:lnTo>
                    <a:pt x="4546" y="6217"/>
                  </a:lnTo>
                  <a:lnTo>
                    <a:pt x="4487" y="6235"/>
                  </a:lnTo>
                  <a:lnTo>
                    <a:pt x="4426" y="6251"/>
                  </a:lnTo>
                  <a:lnTo>
                    <a:pt x="4365" y="6266"/>
                  </a:lnTo>
                  <a:lnTo>
                    <a:pt x="4303" y="6280"/>
                  </a:lnTo>
                  <a:lnTo>
                    <a:pt x="4241" y="6291"/>
                  </a:lnTo>
                  <a:lnTo>
                    <a:pt x="4178" y="6302"/>
                  </a:lnTo>
                  <a:lnTo>
                    <a:pt x="4115" y="6311"/>
                  </a:lnTo>
                  <a:lnTo>
                    <a:pt x="4051" y="6319"/>
                  </a:lnTo>
                  <a:lnTo>
                    <a:pt x="3987" y="6324"/>
                  </a:lnTo>
                  <a:lnTo>
                    <a:pt x="3923" y="6328"/>
                  </a:lnTo>
                  <a:lnTo>
                    <a:pt x="3857" y="6330"/>
                  </a:lnTo>
                  <a:lnTo>
                    <a:pt x="3792" y="6331"/>
                  </a:lnTo>
                  <a:lnTo>
                    <a:pt x="3792" y="6561"/>
                  </a:lnTo>
                  <a:lnTo>
                    <a:pt x="3792" y="6561"/>
                  </a:lnTo>
                  <a:lnTo>
                    <a:pt x="3863" y="6560"/>
                  </a:lnTo>
                  <a:lnTo>
                    <a:pt x="3934" y="6558"/>
                  </a:lnTo>
                  <a:lnTo>
                    <a:pt x="4005" y="6553"/>
                  </a:lnTo>
                  <a:lnTo>
                    <a:pt x="4075" y="6546"/>
                  </a:lnTo>
                  <a:lnTo>
                    <a:pt x="4144" y="6539"/>
                  </a:lnTo>
                  <a:lnTo>
                    <a:pt x="4213" y="6530"/>
                  </a:lnTo>
                  <a:lnTo>
                    <a:pt x="4281" y="6518"/>
                  </a:lnTo>
                  <a:lnTo>
                    <a:pt x="4350" y="6505"/>
                  </a:lnTo>
                  <a:lnTo>
                    <a:pt x="4416" y="6491"/>
                  </a:lnTo>
                  <a:lnTo>
                    <a:pt x="4484" y="6474"/>
                  </a:lnTo>
                  <a:lnTo>
                    <a:pt x="4549" y="6456"/>
                  </a:lnTo>
                  <a:lnTo>
                    <a:pt x="4614" y="6437"/>
                  </a:lnTo>
                  <a:lnTo>
                    <a:pt x="4679" y="6416"/>
                  </a:lnTo>
                  <a:lnTo>
                    <a:pt x="4743" y="6392"/>
                  </a:lnTo>
                  <a:lnTo>
                    <a:pt x="4806" y="6368"/>
                  </a:lnTo>
                  <a:lnTo>
                    <a:pt x="4869" y="6343"/>
                  </a:lnTo>
                  <a:lnTo>
                    <a:pt x="4931" y="6317"/>
                  </a:lnTo>
                  <a:lnTo>
                    <a:pt x="4992" y="6288"/>
                  </a:lnTo>
                  <a:lnTo>
                    <a:pt x="5052" y="6258"/>
                  </a:lnTo>
                  <a:lnTo>
                    <a:pt x="5111" y="6226"/>
                  </a:lnTo>
                  <a:lnTo>
                    <a:pt x="5169" y="6193"/>
                  </a:lnTo>
                  <a:lnTo>
                    <a:pt x="5227" y="6159"/>
                  </a:lnTo>
                  <a:lnTo>
                    <a:pt x="5284" y="6125"/>
                  </a:lnTo>
                  <a:lnTo>
                    <a:pt x="5340" y="6088"/>
                  </a:lnTo>
                  <a:lnTo>
                    <a:pt x="5395" y="6050"/>
                  </a:lnTo>
                  <a:lnTo>
                    <a:pt x="5448" y="6010"/>
                  </a:lnTo>
                  <a:lnTo>
                    <a:pt x="5501" y="5970"/>
                  </a:lnTo>
                  <a:lnTo>
                    <a:pt x="5553" y="5928"/>
                  </a:lnTo>
                  <a:lnTo>
                    <a:pt x="5603" y="5885"/>
                  </a:lnTo>
                  <a:lnTo>
                    <a:pt x="5653" y="5841"/>
                  </a:lnTo>
                  <a:lnTo>
                    <a:pt x="5702" y="5796"/>
                  </a:lnTo>
                  <a:lnTo>
                    <a:pt x="5749" y="5749"/>
                  </a:lnTo>
                  <a:lnTo>
                    <a:pt x="5796" y="5702"/>
                  </a:lnTo>
                  <a:lnTo>
                    <a:pt x="5842" y="5652"/>
                  </a:lnTo>
                  <a:lnTo>
                    <a:pt x="5885" y="5603"/>
                  </a:lnTo>
                  <a:lnTo>
                    <a:pt x="5928" y="5552"/>
                  </a:lnTo>
                  <a:lnTo>
                    <a:pt x="5970" y="5501"/>
                  </a:lnTo>
                  <a:lnTo>
                    <a:pt x="6011" y="5448"/>
                  </a:lnTo>
                  <a:lnTo>
                    <a:pt x="6050" y="5394"/>
                  </a:lnTo>
                  <a:lnTo>
                    <a:pt x="6089" y="5339"/>
                  </a:lnTo>
                  <a:lnTo>
                    <a:pt x="6124" y="5283"/>
                  </a:lnTo>
                  <a:lnTo>
                    <a:pt x="6160" y="5226"/>
                  </a:lnTo>
                  <a:lnTo>
                    <a:pt x="6194" y="5168"/>
                  </a:lnTo>
                  <a:lnTo>
                    <a:pt x="6227" y="5110"/>
                  </a:lnTo>
                  <a:lnTo>
                    <a:pt x="6258" y="5051"/>
                  </a:lnTo>
                  <a:lnTo>
                    <a:pt x="6288" y="4991"/>
                  </a:lnTo>
                  <a:lnTo>
                    <a:pt x="6316" y="4930"/>
                  </a:lnTo>
                  <a:lnTo>
                    <a:pt x="6344" y="4868"/>
                  </a:lnTo>
                  <a:lnTo>
                    <a:pt x="6369" y="4806"/>
                  </a:lnTo>
                  <a:lnTo>
                    <a:pt x="6393" y="4743"/>
                  </a:lnTo>
                  <a:lnTo>
                    <a:pt x="6416" y="4679"/>
                  </a:lnTo>
                  <a:lnTo>
                    <a:pt x="6436" y="4614"/>
                  </a:lnTo>
                  <a:lnTo>
                    <a:pt x="6457" y="4549"/>
                  </a:lnTo>
                  <a:lnTo>
                    <a:pt x="6474" y="4483"/>
                  </a:lnTo>
                  <a:lnTo>
                    <a:pt x="6490" y="4416"/>
                  </a:lnTo>
                  <a:lnTo>
                    <a:pt x="6505" y="4349"/>
                  </a:lnTo>
                  <a:lnTo>
                    <a:pt x="6519" y="4281"/>
                  </a:lnTo>
                  <a:lnTo>
                    <a:pt x="6529" y="4212"/>
                  </a:lnTo>
                  <a:lnTo>
                    <a:pt x="6540" y="4144"/>
                  </a:lnTo>
                  <a:lnTo>
                    <a:pt x="6547" y="4074"/>
                  </a:lnTo>
                  <a:lnTo>
                    <a:pt x="6554" y="4004"/>
                  </a:lnTo>
                  <a:lnTo>
                    <a:pt x="6558" y="3934"/>
                  </a:lnTo>
                  <a:lnTo>
                    <a:pt x="6561" y="3862"/>
                  </a:lnTo>
                  <a:lnTo>
                    <a:pt x="6562" y="3792"/>
                  </a:lnTo>
                  <a:lnTo>
                    <a:pt x="6332" y="3792"/>
                  </a:lnTo>
                  <a:close/>
                  <a:moveTo>
                    <a:pt x="1251" y="3792"/>
                  </a:moveTo>
                  <a:lnTo>
                    <a:pt x="1251" y="3792"/>
                  </a:lnTo>
                  <a:lnTo>
                    <a:pt x="1252" y="3726"/>
                  </a:lnTo>
                  <a:lnTo>
                    <a:pt x="1255" y="3661"/>
                  </a:lnTo>
                  <a:lnTo>
                    <a:pt x="1258" y="3596"/>
                  </a:lnTo>
                  <a:lnTo>
                    <a:pt x="1265" y="3532"/>
                  </a:lnTo>
                  <a:lnTo>
                    <a:pt x="1272" y="3468"/>
                  </a:lnTo>
                  <a:lnTo>
                    <a:pt x="1280" y="3405"/>
                  </a:lnTo>
                  <a:lnTo>
                    <a:pt x="1291" y="3342"/>
                  </a:lnTo>
                  <a:lnTo>
                    <a:pt x="1303" y="3280"/>
                  </a:lnTo>
                  <a:lnTo>
                    <a:pt x="1316" y="3218"/>
                  </a:lnTo>
                  <a:lnTo>
                    <a:pt x="1331" y="3157"/>
                  </a:lnTo>
                  <a:lnTo>
                    <a:pt x="1348" y="3097"/>
                  </a:lnTo>
                  <a:lnTo>
                    <a:pt x="1366" y="3037"/>
                  </a:lnTo>
                  <a:lnTo>
                    <a:pt x="1385" y="2978"/>
                  </a:lnTo>
                  <a:lnTo>
                    <a:pt x="1406" y="2919"/>
                  </a:lnTo>
                  <a:lnTo>
                    <a:pt x="1428" y="2861"/>
                  </a:lnTo>
                  <a:lnTo>
                    <a:pt x="1451" y="2804"/>
                  </a:lnTo>
                  <a:lnTo>
                    <a:pt x="1476" y="2747"/>
                  </a:lnTo>
                  <a:lnTo>
                    <a:pt x="1502" y="2691"/>
                  </a:lnTo>
                  <a:lnTo>
                    <a:pt x="1529" y="2636"/>
                  </a:lnTo>
                  <a:lnTo>
                    <a:pt x="1559" y="2581"/>
                  </a:lnTo>
                  <a:lnTo>
                    <a:pt x="1588" y="2527"/>
                  </a:lnTo>
                  <a:lnTo>
                    <a:pt x="1620" y="2475"/>
                  </a:lnTo>
                  <a:lnTo>
                    <a:pt x="1653" y="2423"/>
                  </a:lnTo>
                  <a:lnTo>
                    <a:pt x="1685" y="2372"/>
                  </a:lnTo>
                  <a:lnTo>
                    <a:pt x="1721" y="2322"/>
                  </a:lnTo>
                  <a:lnTo>
                    <a:pt x="1757" y="2272"/>
                  </a:lnTo>
                  <a:lnTo>
                    <a:pt x="1794" y="2224"/>
                  </a:lnTo>
                  <a:lnTo>
                    <a:pt x="1832" y="2176"/>
                  </a:lnTo>
                  <a:lnTo>
                    <a:pt x="1872" y="2130"/>
                  </a:lnTo>
                  <a:lnTo>
                    <a:pt x="1912" y="2085"/>
                  </a:lnTo>
                  <a:lnTo>
                    <a:pt x="1954" y="2039"/>
                  </a:lnTo>
                  <a:lnTo>
                    <a:pt x="1996" y="1996"/>
                  </a:lnTo>
                  <a:lnTo>
                    <a:pt x="2040" y="1953"/>
                  </a:lnTo>
                  <a:lnTo>
                    <a:pt x="2085" y="1912"/>
                  </a:lnTo>
                  <a:lnTo>
                    <a:pt x="2130" y="1872"/>
                  </a:lnTo>
                  <a:lnTo>
                    <a:pt x="2177" y="1832"/>
                  </a:lnTo>
                  <a:lnTo>
                    <a:pt x="2224" y="1794"/>
                  </a:lnTo>
                  <a:lnTo>
                    <a:pt x="2273" y="1757"/>
                  </a:lnTo>
                  <a:lnTo>
                    <a:pt x="2322" y="1720"/>
                  </a:lnTo>
                  <a:lnTo>
                    <a:pt x="2373" y="1685"/>
                  </a:lnTo>
                  <a:lnTo>
                    <a:pt x="2423" y="1651"/>
                  </a:lnTo>
                  <a:lnTo>
                    <a:pt x="2475" y="1620"/>
                  </a:lnTo>
                  <a:lnTo>
                    <a:pt x="2528" y="1588"/>
                  </a:lnTo>
                  <a:lnTo>
                    <a:pt x="2582" y="1559"/>
                  </a:lnTo>
                  <a:lnTo>
                    <a:pt x="2636" y="1529"/>
                  </a:lnTo>
                  <a:lnTo>
                    <a:pt x="2691" y="1502"/>
                  </a:lnTo>
                  <a:lnTo>
                    <a:pt x="2747" y="1476"/>
                  </a:lnTo>
                  <a:lnTo>
                    <a:pt x="2804" y="1451"/>
                  </a:lnTo>
                  <a:lnTo>
                    <a:pt x="2861" y="1428"/>
                  </a:lnTo>
                  <a:lnTo>
                    <a:pt x="2919" y="1406"/>
                  </a:lnTo>
                  <a:lnTo>
                    <a:pt x="2978" y="1385"/>
                  </a:lnTo>
                  <a:lnTo>
                    <a:pt x="3037" y="1366"/>
                  </a:lnTo>
                  <a:lnTo>
                    <a:pt x="3097" y="1348"/>
                  </a:lnTo>
                  <a:lnTo>
                    <a:pt x="3157" y="1331"/>
                  </a:lnTo>
                  <a:lnTo>
                    <a:pt x="3218" y="1316"/>
                  </a:lnTo>
                  <a:lnTo>
                    <a:pt x="3281" y="1302"/>
                  </a:lnTo>
                  <a:lnTo>
                    <a:pt x="3343" y="1291"/>
                  </a:lnTo>
                  <a:lnTo>
                    <a:pt x="3405" y="1280"/>
                  </a:lnTo>
                  <a:lnTo>
                    <a:pt x="3468" y="1272"/>
                  </a:lnTo>
                  <a:lnTo>
                    <a:pt x="3533" y="1264"/>
                  </a:lnTo>
                  <a:lnTo>
                    <a:pt x="3597" y="1258"/>
                  </a:lnTo>
                  <a:lnTo>
                    <a:pt x="3661" y="1254"/>
                  </a:lnTo>
                  <a:lnTo>
                    <a:pt x="3727" y="1252"/>
                  </a:lnTo>
                  <a:lnTo>
                    <a:pt x="3792" y="1251"/>
                  </a:lnTo>
                  <a:lnTo>
                    <a:pt x="3792" y="1021"/>
                  </a:lnTo>
                  <a:lnTo>
                    <a:pt x="3792" y="1021"/>
                  </a:lnTo>
                  <a:lnTo>
                    <a:pt x="3720" y="1022"/>
                  </a:lnTo>
                  <a:lnTo>
                    <a:pt x="3650" y="1025"/>
                  </a:lnTo>
                  <a:lnTo>
                    <a:pt x="3579" y="1029"/>
                  </a:lnTo>
                  <a:lnTo>
                    <a:pt x="3509" y="1036"/>
                  </a:lnTo>
                  <a:lnTo>
                    <a:pt x="3440" y="1044"/>
                  </a:lnTo>
                  <a:lnTo>
                    <a:pt x="3370" y="1054"/>
                  </a:lnTo>
                  <a:lnTo>
                    <a:pt x="3302" y="1065"/>
                  </a:lnTo>
                  <a:lnTo>
                    <a:pt x="3234" y="1078"/>
                  </a:lnTo>
                  <a:lnTo>
                    <a:pt x="3167" y="1093"/>
                  </a:lnTo>
                  <a:lnTo>
                    <a:pt x="3100" y="1108"/>
                  </a:lnTo>
                  <a:lnTo>
                    <a:pt x="3034" y="1126"/>
                  </a:lnTo>
                  <a:lnTo>
                    <a:pt x="2968" y="1146"/>
                  </a:lnTo>
                  <a:lnTo>
                    <a:pt x="2904" y="1167"/>
                  </a:lnTo>
                  <a:lnTo>
                    <a:pt x="2840" y="1190"/>
                  </a:lnTo>
                  <a:lnTo>
                    <a:pt x="2777" y="1214"/>
                  </a:lnTo>
                  <a:lnTo>
                    <a:pt x="2714" y="1239"/>
                  </a:lnTo>
                  <a:lnTo>
                    <a:pt x="2653" y="1266"/>
                  </a:lnTo>
                  <a:lnTo>
                    <a:pt x="2592" y="1295"/>
                  </a:lnTo>
                  <a:lnTo>
                    <a:pt x="2532" y="1324"/>
                  </a:lnTo>
                  <a:lnTo>
                    <a:pt x="2473" y="1356"/>
                  </a:lnTo>
                  <a:lnTo>
                    <a:pt x="2414" y="1389"/>
                  </a:lnTo>
                  <a:lnTo>
                    <a:pt x="2356" y="1423"/>
                  </a:lnTo>
                  <a:lnTo>
                    <a:pt x="2300" y="1458"/>
                  </a:lnTo>
                  <a:lnTo>
                    <a:pt x="2244" y="1495"/>
                  </a:lnTo>
                  <a:lnTo>
                    <a:pt x="2189" y="1533"/>
                  </a:lnTo>
                  <a:lnTo>
                    <a:pt x="2136" y="1572"/>
                  </a:lnTo>
                  <a:lnTo>
                    <a:pt x="2083" y="1613"/>
                  </a:lnTo>
                  <a:lnTo>
                    <a:pt x="2031" y="1654"/>
                  </a:lnTo>
                  <a:lnTo>
                    <a:pt x="1979" y="1698"/>
                  </a:lnTo>
                  <a:lnTo>
                    <a:pt x="1930" y="1742"/>
                  </a:lnTo>
                  <a:lnTo>
                    <a:pt x="1881" y="1787"/>
                  </a:lnTo>
                  <a:lnTo>
                    <a:pt x="1834" y="1834"/>
                  </a:lnTo>
                  <a:lnTo>
                    <a:pt x="1788" y="1881"/>
                  </a:lnTo>
                  <a:lnTo>
                    <a:pt x="1742" y="1930"/>
                  </a:lnTo>
                  <a:lnTo>
                    <a:pt x="1698" y="1979"/>
                  </a:lnTo>
                  <a:lnTo>
                    <a:pt x="1655" y="2031"/>
                  </a:lnTo>
                  <a:lnTo>
                    <a:pt x="1614" y="2083"/>
                  </a:lnTo>
                  <a:lnTo>
                    <a:pt x="1572" y="2135"/>
                  </a:lnTo>
                  <a:lnTo>
                    <a:pt x="1533" y="2189"/>
                  </a:lnTo>
                  <a:lnTo>
                    <a:pt x="1495" y="2244"/>
                  </a:lnTo>
                  <a:lnTo>
                    <a:pt x="1459" y="2300"/>
                  </a:lnTo>
                  <a:lnTo>
                    <a:pt x="1423" y="2356"/>
                  </a:lnTo>
                  <a:lnTo>
                    <a:pt x="1389" y="2414"/>
                  </a:lnTo>
                  <a:lnTo>
                    <a:pt x="1356" y="2472"/>
                  </a:lnTo>
                  <a:lnTo>
                    <a:pt x="1325" y="2532"/>
                  </a:lnTo>
                  <a:lnTo>
                    <a:pt x="1295" y="2592"/>
                  </a:lnTo>
                  <a:lnTo>
                    <a:pt x="1267" y="2653"/>
                  </a:lnTo>
                  <a:lnTo>
                    <a:pt x="1239" y="2714"/>
                  </a:lnTo>
                  <a:lnTo>
                    <a:pt x="1214" y="2776"/>
                  </a:lnTo>
                  <a:lnTo>
                    <a:pt x="1190" y="2839"/>
                  </a:lnTo>
                  <a:lnTo>
                    <a:pt x="1168" y="2904"/>
                  </a:lnTo>
                  <a:lnTo>
                    <a:pt x="1146" y="2968"/>
                  </a:lnTo>
                  <a:lnTo>
                    <a:pt x="1126" y="3033"/>
                  </a:lnTo>
                  <a:lnTo>
                    <a:pt x="1109" y="3100"/>
                  </a:lnTo>
                  <a:lnTo>
                    <a:pt x="1093" y="3166"/>
                  </a:lnTo>
                  <a:lnTo>
                    <a:pt x="1078" y="3234"/>
                  </a:lnTo>
                  <a:lnTo>
                    <a:pt x="1065" y="3301"/>
                  </a:lnTo>
                  <a:lnTo>
                    <a:pt x="1054" y="3370"/>
                  </a:lnTo>
                  <a:lnTo>
                    <a:pt x="1044" y="3439"/>
                  </a:lnTo>
                  <a:lnTo>
                    <a:pt x="1036" y="3509"/>
                  </a:lnTo>
                  <a:lnTo>
                    <a:pt x="1029" y="3579"/>
                  </a:lnTo>
                  <a:lnTo>
                    <a:pt x="1025" y="3649"/>
                  </a:lnTo>
                  <a:lnTo>
                    <a:pt x="1022" y="3720"/>
                  </a:lnTo>
                  <a:lnTo>
                    <a:pt x="1022" y="3792"/>
                  </a:lnTo>
                  <a:lnTo>
                    <a:pt x="1251" y="3792"/>
                  </a:lnTo>
                  <a:close/>
                  <a:moveTo>
                    <a:pt x="6950" y="633"/>
                  </a:moveTo>
                  <a:lnTo>
                    <a:pt x="6950" y="633"/>
                  </a:lnTo>
                  <a:lnTo>
                    <a:pt x="6974" y="658"/>
                  </a:lnTo>
                  <a:lnTo>
                    <a:pt x="6997" y="683"/>
                  </a:lnTo>
                  <a:lnTo>
                    <a:pt x="7021" y="709"/>
                  </a:lnTo>
                  <a:lnTo>
                    <a:pt x="7043" y="735"/>
                  </a:lnTo>
                  <a:lnTo>
                    <a:pt x="7064" y="763"/>
                  </a:lnTo>
                  <a:lnTo>
                    <a:pt x="7085" y="789"/>
                  </a:lnTo>
                  <a:lnTo>
                    <a:pt x="7105" y="817"/>
                  </a:lnTo>
                  <a:lnTo>
                    <a:pt x="7124" y="845"/>
                  </a:lnTo>
                  <a:lnTo>
                    <a:pt x="7143" y="873"/>
                  </a:lnTo>
                  <a:lnTo>
                    <a:pt x="7160" y="902"/>
                  </a:lnTo>
                  <a:lnTo>
                    <a:pt x="7178" y="931"/>
                  </a:lnTo>
                  <a:lnTo>
                    <a:pt x="7194" y="961"/>
                  </a:lnTo>
                  <a:lnTo>
                    <a:pt x="7209" y="991"/>
                  </a:lnTo>
                  <a:lnTo>
                    <a:pt x="7224" y="1021"/>
                  </a:lnTo>
                  <a:lnTo>
                    <a:pt x="7238" y="1051"/>
                  </a:lnTo>
                  <a:lnTo>
                    <a:pt x="7252" y="1083"/>
                  </a:lnTo>
                  <a:lnTo>
                    <a:pt x="7264" y="1114"/>
                  </a:lnTo>
                  <a:lnTo>
                    <a:pt x="7276" y="1145"/>
                  </a:lnTo>
                  <a:lnTo>
                    <a:pt x="7286" y="1178"/>
                  </a:lnTo>
                  <a:lnTo>
                    <a:pt x="7297" y="1210"/>
                  </a:lnTo>
                  <a:lnTo>
                    <a:pt x="7306" y="1242"/>
                  </a:lnTo>
                  <a:lnTo>
                    <a:pt x="7315" y="1275"/>
                  </a:lnTo>
                  <a:lnTo>
                    <a:pt x="7322" y="1308"/>
                  </a:lnTo>
                  <a:lnTo>
                    <a:pt x="7330" y="1341"/>
                  </a:lnTo>
                  <a:lnTo>
                    <a:pt x="7336" y="1375"/>
                  </a:lnTo>
                  <a:lnTo>
                    <a:pt x="7341" y="1409"/>
                  </a:lnTo>
                  <a:lnTo>
                    <a:pt x="7345" y="1443"/>
                  </a:lnTo>
                  <a:lnTo>
                    <a:pt x="7350" y="1476"/>
                  </a:lnTo>
                  <a:lnTo>
                    <a:pt x="7352" y="1511"/>
                  </a:lnTo>
                  <a:lnTo>
                    <a:pt x="7354" y="1545"/>
                  </a:lnTo>
                  <a:lnTo>
                    <a:pt x="7356" y="1580"/>
                  </a:lnTo>
                  <a:lnTo>
                    <a:pt x="7356" y="1614"/>
                  </a:lnTo>
                  <a:lnTo>
                    <a:pt x="7356" y="1614"/>
                  </a:lnTo>
                  <a:lnTo>
                    <a:pt x="7356" y="1649"/>
                  </a:lnTo>
                  <a:lnTo>
                    <a:pt x="7354" y="1684"/>
                  </a:lnTo>
                  <a:lnTo>
                    <a:pt x="7352" y="1718"/>
                  </a:lnTo>
                  <a:lnTo>
                    <a:pt x="7350" y="1753"/>
                  </a:lnTo>
                  <a:lnTo>
                    <a:pt x="7345" y="1786"/>
                  </a:lnTo>
                  <a:lnTo>
                    <a:pt x="7341" y="1820"/>
                  </a:lnTo>
                  <a:lnTo>
                    <a:pt x="7336" y="1854"/>
                  </a:lnTo>
                  <a:lnTo>
                    <a:pt x="7330" y="1887"/>
                  </a:lnTo>
                  <a:lnTo>
                    <a:pt x="7322" y="1920"/>
                  </a:lnTo>
                  <a:lnTo>
                    <a:pt x="7315" y="1954"/>
                  </a:lnTo>
                  <a:lnTo>
                    <a:pt x="7306" y="1987"/>
                  </a:lnTo>
                  <a:lnTo>
                    <a:pt x="7297" y="2018"/>
                  </a:lnTo>
                  <a:lnTo>
                    <a:pt x="7286" y="2051"/>
                  </a:lnTo>
                  <a:lnTo>
                    <a:pt x="7276" y="2083"/>
                  </a:lnTo>
                  <a:lnTo>
                    <a:pt x="7264" y="2114"/>
                  </a:lnTo>
                  <a:lnTo>
                    <a:pt x="7252" y="2146"/>
                  </a:lnTo>
                  <a:lnTo>
                    <a:pt x="7238" y="2176"/>
                  </a:lnTo>
                  <a:lnTo>
                    <a:pt x="7224" y="2207"/>
                  </a:lnTo>
                  <a:lnTo>
                    <a:pt x="7209" y="2237"/>
                  </a:lnTo>
                  <a:lnTo>
                    <a:pt x="7194" y="2268"/>
                  </a:lnTo>
                  <a:lnTo>
                    <a:pt x="7178" y="2298"/>
                  </a:lnTo>
                  <a:lnTo>
                    <a:pt x="7160" y="2326"/>
                  </a:lnTo>
                  <a:lnTo>
                    <a:pt x="7143" y="2356"/>
                  </a:lnTo>
                  <a:lnTo>
                    <a:pt x="7124" y="2384"/>
                  </a:lnTo>
                  <a:lnTo>
                    <a:pt x="7105" y="2411"/>
                  </a:lnTo>
                  <a:lnTo>
                    <a:pt x="7085" y="2439"/>
                  </a:lnTo>
                  <a:lnTo>
                    <a:pt x="7064" y="2466"/>
                  </a:lnTo>
                  <a:lnTo>
                    <a:pt x="7043" y="2494"/>
                  </a:lnTo>
                  <a:lnTo>
                    <a:pt x="7021" y="2519"/>
                  </a:lnTo>
                  <a:lnTo>
                    <a:pt x="6997" y="2545"/>
                  </a:lnTo>
                  <a:lnTo>
                    <a:pt x="6974" y="2571"/>
                  </a:lnTo>
                  <a:lnTo>
                    <a:pt x="6950" y="2595"/>
                  </a:lnTo>
                  <a:lnTo>
                    <a:pt x="5760" y="3785"/>
                  </a:lnTo>
                  <a:lnTo>
                    <a:pt x="5760" y="3785"/>
                  </a:lnTo>
                  <a:lnTo>
                    <a:pt x="5735" y="3809"/>
                  </a:lnTo>
                  <a:lnTo>
                    <a:pt x="5710" y="3833"/>
                  </a:lnTo>
                  <a:lnTo>
                    <a:pt x="5684" y="3856"/>
                  </a:lnTo>
                  <a:lnTo>
                    <a:pt x="5658" y="3878"/>
                  </a:lnTo>
                  <a:lnTo>
                    <a:pt x="5631" y="3899"/>
                  </a:lnTo>
                  <a:lnTo>
                    <a:pt x="5603" y="3920"/>
                  </a:lnTo>
                  <a:lnTo>
                    <a:pt x="5576" y="3940"/>
                  </a:lnTo>
                  <a:lnTo>
                    <a:pt x="5549" y="3959"/>
                  </a:lnTo>
                  <a:lnTo>
                    <a:pt x="5520" y="3978"/>
                  </a:lnTo>
                  <a:lnTo>
                    <a:pt x="5491" y="3996"/>
                  </a:lnTo>
                  <a:lnTo>
                    <a:pt x="5462" y="4013"/>
                  </a:lnTo>
                  <a:lnTo>
                    <a:pt x="5433" y="4029"/>
                  </a:lnTo>
                  <a:lnTo>
                    <a:pt x="5402" y="4045"/>
                  </a:lnTo>
                  <a:lnTo>
                    <a:pt x="5372" y="4059"/>
                  </a:lnTo>
                  <a:lnTo>
                    <a:pt x="5341" y="4073"/>
                  </a:lnTo>
                  <a:lnTo>
                    <a:pt x="5310" y="4087"/>
                  </a:lnTo>
                  <a:lnTo>
                    <a:pt x="5279" y="4099"/>
                  </a:lnTo>
                  <a:lnTo>
                    <a:pt x="5247" y="4111"/>
                  </a:lnTo>
                  <a:lnTo>
                    <a:pt x="5215" y="4122"/>
                  </a:lnTo>
                  <a:lnTo>
                    <a:pt x="5183" y="4132"/>
                  </a:lnTo>
                  <a:lnTo>
                    <a:pt x="5151" y="4142"/>
                  </a:lnTo>
                  <a:lnTo>
                    <a:pt x="5118" y="4150"/>
                  </a:lnTo>
                  <a:lnTo>
                    <a:pt x="5085" y="4158"/>
                  </a:lnTo>
                  <a:lnTo>
                    <a:pt x="5052" y="4165"/>
                  </a:lnTo>
                  <a:lnTo>
                    <a:pt x="5018" y="4171"/>
                  </a:lnTo>
                  <a:lnTo>
                    <a:pt x="4985" y="4176"/>
                  </a:lnTo>
                  <a:lnTo>
                    <a:pt x="4951" y="4182"/>
                  </a:lnTo>
                  <a:lnTo>
                    <a:pt x="4917" y="4185"/>
                  </a:lnTo>
                  <a:lnTo>
                    <a:pt x="4882" y="4188"/>
                  </a:lnTo>
                  <a:lnTo>
                    <a:pt x="4849" y="4190"/>
                  </a:lnTo>
                  <a:lnTo>
                    <a:pt x="4814" y="4191"/>
                  </a:lnTo>
                  <a:lnTo>
                    <a:pt x="4779" y="4192"/>
                  </a:lnTo>
                  <a:lnTo>
                    <a:pt x="4779" y="4192"/>
                  </a:lnTo>
                  <a:lnTo>
                    <a:pt x="4724" y="4191"/>
                  </a:lnTo>
                  <a:lnTo>
                    <a:pt x="4670" y="4187"/>
                  </a:lnTo>
                  <a:lnTo>
                    <a:pt x="4617" y="4182"/>
                  </a:lnTo>
                  <a:lnTo>
                    <a:pt x="4564" y="4174"/>
                  </a:lnTo>
                  <a:lnTo>
                    <a:pt x="4510" y="4165"/>
                  </a:lnTo>
                  <a:lnTo>
                    <a:pt x="4458" y="4153"/>
                  </a:lnTo>
                  <a:lnTo>
                    <a:pt x="4406" y="4139"/>
                  </a:lnTo>
                  <a:lnTo>
                    <a:pt x="4354" y="4125"/>
                  </a:lnTo>
                  <a:lnTo>
                    <a:pt x="4124" y="4355"/>
                  </a:lnTo>
                  <a:lnTo>
                    <a:pt x="4124" y="4355"/>
                  </a:lnTo>
                  <a:lnTo>
                    <a:pt x="4139" y="4401"/>
                  </a:lnTo>
                  <a:lnTo>
                    <a:pt x="4151" y="4447"/>
                  </a:lnTo>
                  <a:lnTo>
                    <a:pt x="4161" y="4494"/>
                  </a:lnTo>
                  <a:lnTo>
                    <a:pt x="4171" y="4541"/>
                  </a:lnTo>
                  <a:lnTo>
                    <a:pt x="4178" y="4588"/>
                  </a:lnTo>
                  <a:lnTo>
                    <a:pt x="4183" y="4635"/>
                  </a:lnTo>
                  <a:lnTo>
                    <a:pt x="4187" y="4682"/>
                  </a:lnTo>
                  <a:lnTo>
                    <a:pt x="4190" y="4730"/>
                  </a:lnTo>
                  <a:lnTo>
                    <a:pt x="4191" y="4777"/>
                  </a:lnTo>
                  <a:lnTo>
                    <a:pt x="4190" y="4825"/>
                  </a:lnTo>
                  <a:lnTo>
                    <a:pt x="4187" y="4871"/>
                  </a:lnTo>
                  <a:lnTo>
                    <a:pt x="4183" y="4919"/>
                  </a:lnTo>
                  <a:lnTo>
                    <a:pt x="4178" y="4965"/>
                  </a:lnTo>
                  <a:lnTo>
                    <a:pt x="4171" y="5011"/>
                  </a:lnTo>
                  <a:lnTo>
                    <a:pt x="4162" y="5058"/>
                  </a:lnTo>
                  <a:lnTo>
                    <a:pt x="4152" y="5104"/>
                  </a:lnTo>
                  <a:lnTo>
                    <a:pt x="4140" y="5149"/>
                  </a:lnTo>
                  <a:lnTo>
                    <a:pt x="4126" y="5195"/>
                  </a:lnTo>
                  <a:lnTo>
                    <a:pt x="4111" y="5239"/>
                  </a:lnTo>
                  <a:lnTo>
                    <a:pt x="4096" y="5283"/>
                  </a:lnTo>
                  <a:lnTo>
                    <a:pt x="4078" y="5328"/>
                  </a:lnTo>
                  <a:lnTo>
                    <a:pt x="4058" y="5371"/>
                  </a:lnTo>
                  <a:lnTo>
                    <a:pt x="4038" y="5413"/>
                  </a:lnTo>
                  <a:lnTo>
                    <a:pt x="4016" y="5454"/>
                  </a:lnTo>
                  <a:lnTo>
                    <a:pt x="3991" y="5495"/>
                  </a:lnTo>
                  <a:lnTo>
                    <a:pt x="3966" y="5536"/>
                  </a:lnTo>
                  <a:lnTo>
                    <a:pt x="3940" y="5575"/>
                  </a:lnTo>
                  <a:lnTo>
                    <a:pt x="3912" y="5614"/>
                  </a:lnTo>
                  <a:lnTo>
                    <a:pt x="3883" y="5651"/>
                  </a:lnTo>
                  <a:lnTo>
                    <a:pt x="3852" y="5688"/>
                  </a:lnTo>
                  <a:lnTo>
                    <a:pt x="3819" y="5724"/>
                  </a:lnTo>
                  <a:lnTo>
                    <a:pt x="3786" y="5759"/>
                  </a:lnTo>
                  <a:lnTo>
                    <a:pt x="2595" y="6949"/>
                  </a:lnTo>
                  <a:lnTo>
                    <a:pt x="2595" y="6949"/>
                  </a:lnTo>
                  <a:lnTo>
                    <a:pt x="2571" y="6973"/>
                  </a:lnTo>
                  <a:lnTo>
                    <a:pt x="2546" y="6997"/>
                  </a:lnTo>
                  <a:lnTo>
                    <a:pt x="2519" y="7020"/>
                  </a:lnTo>
                  <a:lnTo>
                    <a:pt x="2493" y="7042"/>
                  </a:lnTo>
                  <a:lnTo>
                    <a:pt x="2467" y="7063"/>
                  </a:lnTo>
                  <a:lnTo>
                    <a:pt x="2439" y="7084"/>
                  </a:lnTo>
                  <a:lnTo>
                    <a:pt x="2412" y="7104"/>
                  </a:lnTo>
                  <a:lnTo>
                    <a:pt x="2384" y="7123"/>
                  </a:lnTo>
                  <a:lnTo>
                    <a:pt x="2356" y="7142"/>
                  </a:lnTo>
                  <a:lnTo>
                    <a:pt x="2326" y="7160"/>
                  </a:lnTo>
                  <a:lnTo>
                    <a:pt x="2298" y="7177"/>
                  </a:lnTo>
                  <a:lnTo>
                    <a:pt x="2267" y="7193"/>
                  </a:lnTo>
                  <a:lnTo>
                    <a:pt x="2238" y="7209"/>
                  </a:lnTo>
                  <a:lnTo>
                    <a:pt x="2207" y="7223"/>
                  </a:lnTo>
                  <a:lnTo>
                    <a:pt x="2177" y="7237"/>
                  </a:lnTo>
                  <a:lnTo>
                    <a:pt x="2146" y="7251"/>
                  </a:lnTo>
                  <a:lnTo>
                    <a:pt x="2114" y="7263"/>
                  </a:lnTo>
                  <a:lnTo>
                    <a:pt x="2083" y="7275"/>
                  </a:lnTo>
                  <a:lnTo>
                    <a:pt x="2051" y="7285"/>
                  </a:lnTo>
                  <a:lnTo>
                    <a:pt x="2018" y="7296"/>
                  </a:lnTo>
                  <a:lnTo>
                    <a:pt x="1987" y="7306"/>
                  </a:lnTo>
                  <a:lnTo>
                    <a:pt x="1954" y="7314"/>
                  </a:lnTo>
                  <a:lnTo>
                    <a:pt x="1920" y="7322"/>
                  </a:lnTo>
                  <a:lnTo>
                    <a:pt x="1888" y="7329"/>
                  </a:lnTo>
                  <a:lnTo>
                    <a:pt x="1854" y="7335"/>
                  </a:lnTo>
                  <a:lnTo>
                    <a:pt x="1820" y="7340"/>
                  </a:lnTo>
                  <a:lnTo>
                    <a:pt x="1786" y="7346"/>
                  </a:lnTo>
                  <a:lnTo>
                    <a:pt x="1753" y="7349"/>
                  </a:lnTo>
                  <a:lnTo>
                    <a:pt x="1718" y="7352"/>
                  </a:lnTo>
                  <a:lnTo>
                    <a:pt x="1684" y="7354"/>
                  </a:lnTo>
                  <a:lnTo>
                    <a:pt x="1649" y="7355"/>
                  </a:lnTo>
                  <a:lnTo>
                    <a:pt x="1615" y="7355"/>
                  </a:lnTo>
                  <a:lnTo>
                    <a:pt x="1615" y="7355"/>
                  </a:lnTo>
                  <a:lnTo>
                    <a:pt x="1580" y="7355"/>
                  </a:lnTo>
                  <a:lnTo>
                    <a:pt x="1546" y="7354"/>
                  </a:lnTo>
                  <a:lnTo>
                    <a:pt x="1511" y="7352"/>
                  </a:lnTo>
                  <a:lnTo>
                    <a:pt x="1476" y="7349"/>
                  </a:lnTo>
                  <a:lnTo>
                    <a:pt x="1443" y="7346"/>
                  </a:lnTo>
                  <a:lnTo>
                    <a:pt x="1409" y="7340"/>
                  </a:lnTo>
                  <a:lnTo>
                    <a:pt x="1375" y="7335"/>
                  </a:lnTo>
                  <a:lnTo>
                    <a:pt x="1342" y="7329"/>
                  </a:lnTo>
                  <a:lnTo>
                    <a:pt x="1309" y="7322"/>
                  </a:lnTo>
                  <a:lnTo>
                    <a:pt x="1276" y="7314"/>
                  </a:lnTo>
                  <a:lnTo>
                    <a:pt x="1243" y="7306"/>
                  </a:lnTo>
                  <a:lnTo>
                    <a:pt x="1211" y="7296"/>
                  </a:lnTo>
                  <a:lnTo>
                    <a:pt x="1178" y="7285"/>
                  </a:lnTo>
                  <a:lnTo>
                    <a:pt x="1146" y="7275"/>
                  </a:lnTo>
                  <a:lnTo>
                    <a:pt x="1115" y="7263"/>
                  </a:lnTo>
                  <a:lnTo>
                    <a:pt x="1083" y="7251"/>
                  </a:lnTo>
                  <a:lnTo>
                    <a:pt x="1053" y="7237"/>
                  </a:lnTo>
                  <a:lnTo>
                    <a:pt x="1022" y="7223"/>
                  </a:lnTo>
                  <a:lnTo>
                    <a:pt x="991" y="7209"/>
                  </a:lnTo>
                  <a:lnTo>
                    <a:pt x="962" y="7193"/>
                  </a:lnTo>
                  <a:lnTo>
                    <a:pt x="932" y="7177"/>
                  </a:lnTo>
                  <a:lnTo>
                    <a:pt x="903" y="7160"/>
                  </a:lnTo>
                  <a:lnTo>
                    <a:pt x="873" y="7142"/>
                  </a:lnTo>
                  <a:lnTo>
                    <a:pt x="845" y="7123"/>
                  </a:lnTo>
                  <a:lnTo>
                    <a:pt x="817" y="7104"/>
                  </a:lnTo>
                  <a:lnTo>
                    <a:pt x="790" y="7084"/>
                  </a:lnTo>
                  <a:lnTo>
                    <a:pt x="763" y="7063"/>
                  </a:lnTo>
                  <a:lnTo>
                    <a:pt x="736" y="7042"/>
                  </a:lnTo>
                  <a:lnTo>
                    <a:pt x="710" y="7020"/>
                  </a:lnTo>
                  <a:lnTo>
                    <a:pt x="684" y="6997"/>
                  </a:lnTo>
                  <a:lnTo>
                    <a:pt x="658" y="6973"/>
                  </a:lnTo>
                  <a:lnTo>
                    <a:pt x="634" y="6949"/>
                  </a:lnTo>
                  <a:lnTo>
                    <a:pt x="634" y="6949"/>
                  </a:lnTo>
                  <a:lnTo>
                    <a:pt x="610" y="6924"/>
                  </a:lnTo>
                  <a:lnTo>
                    <a:pt x="586" y="6899"/>
                  </a:lnTo>
                  <a:lnTo>
                    <a:pt x="563" y="6873"/>
                  </a:lnTo>
                  <a:lnTo>
                    <a:pt x="541" y="6847"/>
                  </a:lnTo>
                  <a:lnTo>
                    <a:pt x="519" y="6821"/>
                  </a:lnTo>
                  <a:lnTo>
                    <a:pt x="499" y="6793"/>
                  </a:lnTo>
                  <a:lnTo>
                    <a:pt x="479" y="6766"/>
                  </a:lnTo>
                  <a:lnTo>
                    <a:pt x="460" y="6737"/>
                  </a:lnTo>
                  <a:lnTo>
                    <a:pt x="441" y="6709"/>
                  </a:lnTo>
                  <a:lnTo>
                    <a:pt x="423" y="6680"/>
                  </a:lnTo>
                  <a:lnTo>
                    <a:pt x="406" y="6651"/>
                  </a:lnTo>
                  <a:lnTo>
                    <a:pt x="390" y="6621"/>
                  </a:lnTo>
                  <a:lnTo>
                    <a:pt x="375" y="6592"/>
                  </a:lnTo>
                  <a:lnTo>
                    <a:pt x="360" y="6561"/>
                  </a:lnTo>
                  <a:lnTo>
                    <a:pt x="345" y="6531"/>
                  </a:lnTo>
                  <a:lnTo>
                    <a:pt x="332" y="6499"/>
                  </a:lnTo>
                  <a:lnTo>
                    <a:pt x="320" y="6468"/>
                  </a:lnTo>
                  <a:lnTo>
                    <a:pt x="308" y="6437"/>
                  </a:lnTo>
                  <a:lnTo>
                    <a:pt x="297" y="6405"/>
                  </a:lnTo>
                  <a:lnTo>
                    <a:pt x="287" y="6372"/>
                  </a:lnTo>
                  <a:lnTo>
                    <a:pt x="278" y="6340"/>
                  </a:lnTo>
                  <a:lnTo>
                    <a:pt x="269" y="6307"/>
                  </a:lnTo>
                  <a:lnTo>
                    <a:pt x="261" y="6274"/>
                  </a:lnTo>
                  <a:lnTo>
                    <a:pt x="254" y="6241"/>
                  </a:lnTo>
                  <a:lnTo>
                    <a:pt x="248" y="6208"/>
                  </a:lnTo>
                  <a:lnTo>
                    <a:pt x="243" y="6174"/>
                  </a:lnTo>
                  <a:lnTo>
                    <a:pt x="238" y="6141"/>
                  </a:lnTo>
                  <a:lnTo>
                    <a:pt x="234" y="6106"/>
                  </a:lnTo>
                  <a:lnTo>
                    <a:pt x="231" y="6072"/>
                  </a:lnTo>
                  <a:lnTo>
                    <a:pt x="229" y="6037"/>
                  </a:lnTo>
                  <a:lnTo>
                    <a:pt x="228" y="6003"/>
                  </a:lnTo>
                  <a:lnTo>
                    <a:pt x="227" y="5969"/>
                  </a:lnTo>
                  <a:lnTo>
                    <a:pt x="227" y="5969"/>
                  </a:lnTo>
                  <a:lnTo>
                    <a:pt x="228" y="5934"/>
                  </a:lnTo>
                  <a:lnTo>
                    <a:pt x="229" y="5899"/>
                  </a:lnTo>
                  <a:lnTo>
                    <a:pt x="231" y="5864"/>
                  </a:lnTo>
                  <a:lnTo>
                    <a:pt x="234" y="5831"/>
                  </a:lnTo>
                  <a:lnTo>
                    <a:pt x="238" y="5797"/>
                  </a:lnTo>
                  <a:lnTo>
                    <a:pt x="243" y="5763"/>
                  </a:lnTo>
                  <a:lnTo>
                    <a:pt x="248" y="5729"/>
                  </a:lnTo>
                  <a:lnTo>
                    <a:pt x="254" y="5696"/>
                  </a:lnTo>
                  <a:lnTo>
                    <a:pt x="261" y="5663"/>
                  </a:lnTo>
                  <a:lnTo>
                    <a:pt x="269" y="5629"/>
                  </a:lnTo>
                  <a:lnTo>
                    <a:pt x="278" y="5596"/>
                  </a:lnTo>
                  <a:lnTo>
                    <a:pt x="287" y="5564"/>
                  </a:lnTo>
                  <a:lnTo>
                    <a:pt x="297" y="5532"/>
                  </a:lnTo>
                  <a:lnTo>
                    <a:pt x="308" y="5501"/>
                  </a:lnTo>
                  <a:lnTo>
                    <a:pt x="320" y="5469"/>
                  </a:lnTo>
                  <a:lnTo>
                    <a:pt x="332" y="5437"/>
                  </a:lnTo>
                  <a:lnTo>
                    <a:pt x="345" y="5407"/>
                  </a:lnTo>
                  <a:lnTo>
                    <a:pt x="360" y="5375"/>
                  </a:lnTo>
                  <a:lnTo>
                    <a:pt x="375" y="5346"/>
                  </a:lnTo>
                  <a:lnTo>
                    <a:pt x="390" y="5315"/>
                  </a:lnTo>
                  <a:lnTo>
                    <a:pt x="406" y="5285"/>
                  </a:lnTo>
                  <a:lnTo>
                    <a:pt x="423" y="5257"/>
                  </a:lnTo>
                  <a:lnTo>
                    <a:pt x="441" y="5227"/>
                  </a:lnTo>
                  <a:lnTo>
                    <a:pt x="460" y="5199"/>
                  </a:lnTo>
                  <a:lnTo>
                    <a:pt x="479" y="5172"/>
                  </a:lnTo>
                  <a:lnTo>
                    <a:pt x="499" y="5143"/>
                  </a:lnTo>
                  <a:lnTo>
                    <a:pt x="519" y="5117"/>
                  </a:lnTo>
                  <a:lnTo>
                    <a:pt x="541" y="5089"/>
                  </a:lnTo>
                  <a:lnTo>
                    <a:pt x="563" y="5063"/>
                  </a:lnTo>
                  <a:lnTo>
                    <a:pt x="586" y="5038"/>
                  </a:lnTo>
                  <a:lnTo>
                    <a:pt x="610" y="5012"/>
                  </a:lnTo>
                  <a:lnTo>
                    <a:pt x="634" y="4987"/>
                  </a:lnTo>
                  <a:lnTo>
                    <a:pt x="1824" y="3797"/>
                  </a:lnTo>
                  <a:lnTo>
                    <a:pt x="1824" y="3797"/>
                  </a:lnTo>
                  <a:lnTo>
                    <a:pt x="1849" y="3773"/>
                  </a:lnTo>
                  <a:lnTo>
                    <a:pt x="1874" y="3749"/>
                  </a:lnTo>
                  <a:lnTo>
                    <a:pt x="1900" y="3727"/>
                  </a:lnTo>
                  <a:lnTo>
                    <a:pt x="1926" y="3705"/>
                  </a:lnTo>
                  <a:lnTo>
                    <a:pt x="1953" y="3683"/>
                  </a:lnTo>
                  <a:lnTo>
                    <a:pt x="1981" y="3663"/>
                  </a:lnTo>
                  <a:lnTo>
                    <a:pt x="2008" y="3643"/>
                  </a:lnTo>
                  <a:lnTo>
                    <a:pt x="2035" y="3623"/>
                  </a:lnTo>
                  <a:lnTo>
                    <a:pt x="2064" y="3605"/>
                  </a:lnTo>
                  <a:lnTo>
                    <a:pt x="2093" y="3587"/>
                  </a:lnTo>
                  <a:lnTo>
                    <a:pt x="2122" y="3570"/>
                  </a:lnTo>
                  <a:lnTo>
                    <a:pt x="2151" y="3553"/>
                  </a:lnTo>
                  <a:lnTo>
                    <a:pt x="2182" y="3538"/>
                  </a:lnTo>
                  <a:lnTo>
                    <a:pt x="2212" y="3524"/>
                  </a:lnTo>
                  <a:lnTo>
                    <a:pt x="2243" y="3509"/>
                  </a:lnTo>
                  <a:lnTo>
                    <a:pt x="2274" y="3496"/>
                  </a:lnTo>
                  <a:lnTo>
                    <a:pt x="2305" y="3484"/>
                  </a:lnTo>
                  <a:lnTo>
                    <a:pt x="2337" y="3472"/>
                  </a:lnTo>
                  <a:lnTo>
                    <a:pt x="2369" y="3460"/>
                  </a:lnTo>
                  <a:lnTo>
                    <a:pt x="2401" y="3451"/>
                  </a:lnTo>
                  <a:lnTo>
                    <a:pt x="2433" y="3441"/>
                  </a:lnTo>
                  <a:lnTo>
                    <a:pt x="2466" y="3432"/>
                  </a:lnTo>
                  <a:lnTo>
                    <a:pt x="2499" y="3425"/>
                  </a:lnTo>
                  <a:lnTo>
                    <a:pt x="2532" y="3417"/>
                  </a:lnTo>
                  <a:lnTo>
                    <a:pt x="2566" y="3412"/>
                  </a:lnTo>
                  <a:lnTo>
                    <a:pt x="2599" y="3406"/>
                  </a:lnTo>
                  <a:lnTo>
                    <a:pt x="2633" y="3401"/>
                  </a:lnTo>
                  <a:lnTo>
                    <a:pt x="2667" y="3397"/>
                  </a:lnTo>
                  <a:lnTo>
                    <a:pt x="2702" y="3395"/>
                  </a:lnTo>
                  <a:lnTo>
                    <a:pt x="2735" y="3393"/>
                  </a:lnTo>
                  <a:lnTo>
                    <a:pt x="2770" y="3392"/>
                  </a:lnTo>
                  <a:lnTo>
                    <a:pt x="2805" y="3391"/>
                  </a:lnTo>
                  <a:lnTo>
                    <a:pt x="2805" y="3391"/>
                  </a:lnTo>
                  <a:lnTo>
                    <a:pt x="2859" y="3392"/>
                  </a:lnTo>
                  <a:lnTo>
                    <a:pt x="2914" y="3395"/>
                  </a:lnTo>
                  <a:lnTo>
                    <a:pt x="2967" y="3400"/>
                  </a:lnTo>
                  <a:lnTo>
                    <a:pt x="3020" y="3408"/>
                  </a:lnTo>
                  <a:lnTo>
                    <a:pt x="3074" y="3417"/>
                  </a:lnTo>
                  <a:lnTo>
                    <a:pt x="3126" y="3429"/>
                  </a:lnTo>
                  <a:lnTo>
                    <a:pt x="3178" y="3443"/>
                  </a:lnTo>
                  <a:lnTo>
                    <a:pt x="3230" y="3458"/>
                  </a:lnTo>
                  <a:lnTo>
                    <a:pt x="3459" y="3229"/>
                  </a:lnTo>
                  <a:lnTo>
                    <a:pt x="3459" y="3229"/>
                  </a:lnTo>
                  <a:lnTo>
                    <a:pt x="3443" y="3177"/>
                  </a:lnTo>
                  <a:lnTo>
                    <a:pt x="3429" y="3125"/>
                  </a:lnTo>
                  <a:lnTo>
                    <a:pt x="3418" y="3072"/>
                  </a:lnTo>
                  <a:lnTo>
                    <a:pt x="3408" y="3020"/>
                  </a:lnTo>
                  <a:lnTo>
                    <a:pt x="3401" y="2967"/>
                  </a:lnTo>
                  <a:lnTo>
                    <a:pt x="3396" y="2913"/>
                  </a:lnTo>
                  <a:lnTo>
                    <a:pt x="3392" y="2858"/>
                  </a:lnTo>
                  <a:lnTo>
                    <a:pt x="3391" y="2805"/>
                  </a:lnTo>
                  <a:lnTo>
                    <a:pt x="3391" y="2805"/>
                  </a:lnTo>
                  <a:lnTo>
                    <a:pt x="3392" y="2770"/>
                  </a:lnTo>
                  <a:lnTo>
                    <a:pt x="3393" y="2735"/>
                  </a:lnTo>
                  <a:lnTo>
                    <a:pt x="3396" y="2700"/>
                  </a:lnTo>
                  <a:lnTo>
                    <a:pt x="3399" y="2667"/>
                  </a:lnTo>
                  <a:lnTo>
                    <a:pt x="3402" y="2633"/>
                  </a:lnTo>
                  <a:lnTo>
                    <a:pt x="3407" y="2599"/>
                  </a:lnTo>
                  <a:lnTo>
                    <a:pt x="3412" y="2565"/>
                  </a:lnTo>
                  <a:lnTo>
                    <a:pt x="3419" y="2532"/>
                  </a:lnTo>
                  <a:lnTo>
                    <a:pt x="3425" y="2499"/>
                  </a:lnTo>
                  <a:lnTo>
                    <a:pt x="3433" y="2465"/>
                  </a:lnTo>
                  <a:lnTo>
                    <a:pt x="3442" y="2433"/>
                  </a:lnTo>
                  <a:lnTo>
                    <a:pt x="3451" y="2400"/>
                  </a:lnTo>
                  <a:lnTo>
                    <a:pt x="3461" y="2368"/>
                  </a:lnTo>
                  <a:lnTo>
                    <a:pt x="3473" y="2337"/>
                  </a:lnTo>
                  <a:lnTo>
                    <a:pt x="3484" y="2305"/>
                  </a:lnTo>
                  <a:lnTo>
                    <a:pt x="3497" y="2273"/>
                  </a:lnTo>
                  <a:lnTo>
                    <a:pt x="3509" y="2243"/>
                  </a:lnTo>
                  <a:lnTo>
                    <a:pt x="3524" y="2211"/>
                  </a:lnTo>
                  <a:lnTo>
                    <a:pt x="3539" y="2182"/>
                  </a:lnTo>
                  <a:lnTo>
                    <a:pt x="3555" y="2151"/>
                  </a:lnTo>
                  <a:lnTo>
                    <a:pt x="3571" y="2122"/>
                  </a:lnTo>
                  <a:lnTo>
                    <a:pt x="3587" y="2092"/>
                  </a:lnTo>
                  <a:lnTo>
                    <a:pt x="3605" y="2064"/>
                  </a:lnTo>
                  <a:lnTo>
                    <a:pt x="3624" y="2035"/>
                  </a:lnTo>
                  <a:lnTo>
                    <a:pt x="3643" y="2008"/>
                  </a:lnTo>
                  <a:lnTo>
                    <a:pt x="3663" y="1979"/>
                  </a:lnTo>
                  <a:lnTo>
                    <a:pt x="3684" y="1953"/>
                  </a:lnTo>
                  <a:lnTo>
                    <a:pt x="3706" y="1925"/>
                  </a:lnTo>
                  <a:lnTo>
                    <a:pt x="3728" y="1899"/>
                  </a:lnTo>
                  <a:lnTo>
                    <a:pt x="3750" y="1874"/>
                  </a:lnTo>
                  <a:lnTo>
                    <a:pt x="3774" y="1848"/>
                  </a:lnTo>
                  <a:lnTo>
                    <a:pt x="3798" y="1823"/>
                  </a:lnTo>
                  <a:lnTo>
                    <a:pt x="4989" y="633"/>
                  </a:lnTo>
                  <a:lnTo>
                    <a:pt x="4989" y="633"/>
                  </a:lnTo>
                  <a:lnTo>
                    <a:pt x="5013" y="610"/>
                  </a:lnTo>
                  <a:lnTo>
                    <a:pt x="5038" y="585"/>
                  </a:lnTo>
                  <a:lnTo>
                    <a:pt x="5065" y="563"/>
                  </a:lnTo>
                  <a:lnTo>
                    <a:pt x="5090" y="541"/>
                  </a:lnTo>
                  <a:lnTo>
                    <a:pt x="5117" y="519"/>
                  </a:lnTo>
                  <a:lnTo>
                    <a:pt x="5145" y="499"/>
                  </a:lnTo>
                  <a:lnTo>
                    <a:pt x="5172" y="479"/>
                  </a:lnTo>
                  <a:lnTo>
                    <a:pt x="5200" y="459"/>
                  </a:lnTo>
                  <a:lnTo>
                    <a:pt x="5228" y="441"/>
                  </a:lnTo>
                  <a:lnTo>
                    <a:pt x="5258" y="423"/>
                  </a:lnTo>
                  <a:lnTo>
                    <a:pt x="5286" y="406"/>
                  </a:lnTo>
                  <a:lnTo>
                    <a:pt x="5316" y="389"/>
                  </a:lnTo>
                  <a:lnTo>
                    <a:pt x="5346" y="373"/>
                  </a:lnTo>
                  <a:lnTo>
                    <a:pt x="5377" y="359"/>
                  </a:lnTo>
                  <a:lnTo>
                    <a:pt x="5407" y="345"/>
                  </a:lnTo>
                  <a:lnTo>
                    <a:pt x="5438" y="332"/>
                  </a:lnTo>
                  <a:lnTo>
                    <a:pt x="5470" y="320"/>
                  </a:lnTo>
                  <a:lnTo>
                    <a:pt x="5501" y="307"/>
                  </a:lnTo>
                  <a:lnTo>
                    <a:pt x="5533" y="297"/>
                  </a:lnTo>
                  <a:lnTo>
                    <a:pt x="5566" y="286"/>
                  </a:lnTo>
                  <a:lnTo>
                    <a:pt x="5597" y="276"/>
                  </a:lnTo>
                  <a:lnTo>
                    <a:pt x="5630" y="268"/>
                  </a:lnTo>
                  <a:lnTo>
                    <a:pt x="5664" y="261"/>
                  </a:lnTo>
                  <a:lnTo>
                    <a:pt x="5696" y="253"/>
                  </a:lnTo>
                  <a:lnTo>
                    <a:pt x="5730" y="247"/>
                  </a:lnTo>
                  <a:lnTo>
                    <a:pt x="5764" y="242"/>
                  </a:lnTo>
                  <a:lnTo>
                    <a:pt x="5798" y="237"/>
                  </a:lnTo>
                  <a:lnTo>
                    <a:pt x="5831" y="233"/>
                  </a:lnTo>
                  <a:lnTo>
                    <a:pt x="5866" y="231"/>
                  </a:lnTo>
                  <a:lnTo>
                    <a:pt x="5900" y="229"/>
                  </a:lnTo>
                  <a:lnTo>
                    <a:pt x="5935" y="227"/>
                  </a:lnTo>
                  <a:lnTo>
                    <a:pt x="5969" y="227"/>
                  </a:lnTo>
                  <a:lnTo>
                    <a:pt x="5969" y="227"/>
                  </a:lnTo>
                  <a:lnTo>
                    <a:pt x="6004" y="227"/>
                  </a:lnTo>
                  <a:lnTo>
                    <a:pt x="6039" y="229"/>
                  </a:lnTo>
                  <a:lnTo>
                    <a:pt x="6073" y="231"/>
                  </a:lnTo>
                  <a:lnTo>
                    <a:pt x="6108" y="233"/>
                  </a:lnTo>
                  <a:lnTo>
                    <a:pt x="6141" y="237"/>
                  </a:lnTo>
                  <a:lnTo>
                    <a:pt x="6175" y="242"/>
                  </a:lnTo>
                  <a:lnTo>
                    <a:pt x="6209" y="247"/>
                  </a:lnTo>
                  <a:lnTo>
                    <a:pt x="6242" y="253"/>
                  </a:lnTo>
                  <a:lnTo>
                    <a:pt x="6275" y="261"/>
                  </a:lnTo>
                  <a:lnTo>
                    <a:pt x="6308" y="268"/>
                  </a:lnTo>
                  <a:lnTo>
                    <a:pt x="6341" y="276"/>
                  </a:lnTo>
                  <a:lnTo>
                    <a:pt x="6373" y="286"/>
                  </a:lnTo>
                  <a:lnTo>
                    <a:pt x="6406" y="297"/>
                  </a:lnTo>
                  <a:lnTo>
                    <a:pt x="6438" y="307"/>
                  </a:lnTo>
                  <a:lnTo>
                    <a:pt x="6469" y="320"/>
                  </a:lnTo>
                  <a:lnTo>
                    <a:pt x="6501" y="332"/>
                  </a:lnTo>
                  <a:lnTo>
                    <a:pt x="6531" y="345"/>
                  </a:lnTo>
                  <a:lnTo>
                    <a:pt x="6562" y="359"/>
                  </a:lnTo>
                  <a:lnTo>
                    <a:pt x="6593" y="373"/>
                  </a:lnTo>
                  <a:lnTo>
                    <a:pt x="6622" y="389"/>
                  </a:lnTo>
                  <a:lnTo>
                    <a:pt x="6653" y="406"/>
                  </a:lnTo>
                  <a:lnTo>
                    <a:pt x="6681" y="423"/>
                  </a:lnTo>
                  <a:lnTo>
                    <a:pt x="6711" y="441"/>
                  </a:lnTo>
                  <a:lnTo>
                    <a:pt x="6739" y="459"/>
                  </a:lnTo>
                  <a:lnTo>
                    <a:pt x="6767" y="479"/>
                  </a:lnTo>
                  <a:lnTo>
                    <a:pt x="6794" y="499"/>
                  </a:lnTo>
                  <a:lnTo>
                    <a:pt x="6821" y="519"/>
                  </a:lnTo>
                  <a:lnTo>
                    <a:pt x="6848" y="541"/>
                  </a:lnTo>
                  <a:lnTo>
                    <a:pt x="6874" y="563"/>
                  </a:lnTo>
                  <a:lnTo>
                    <a:pt x="6900" y="585"/>
                  </a:lnTo>
                  <a:lnTo>
                    <a:pt x="6926" y="610"/>
                  </a:lnTo>
                  <a:lnTo>
                    <a:pt x="6950" y="633"/>
                  </a:lnTo>
                  <a:lnTo>
                    <a:pt x="6950" y="633"/>
                  </a:lnTo>
                  <a:close/>
                  <a:moveTo>
                    <a:pt x="3938" y="4541"/>
                  </a:moveTo>
                  <a:lnTo>
                    <a:pt x="3252" y="5226"/>
                  </a:lnTo>
                  <a:lnTo>
                    <a:pt x="3253" y="5226"/>
                  </a:lnTo>
                  <a:lnTo>
                    <a:pt x="2063" y="6416"/>
                  </a:lnTo>
                  <a:lnTo>
                    <a:pt x="2063" y="6416"/>
                  </a:lnTo>
                  <a:lnTo>
                    <a:pt x="2038" y="6439"/>
                  </a:lnTo>
                  <a:lnTo>
                    <a:pt x="2014" y="6460"/>
                  </a:lnTo>
                  <a:lnTo>
                    <a:pt x="1989" y="6479"/>
                  </a:lnTo>
                  <a:lnTo>
                    <a:pt x="1964" y="6497"/>
                  </a:lnTo>
                  <a:lnTo>
                    <a:pt x="1936" y="6514"/>
                  </a:lnTo>
                  <a:lnTo>
                    <a:pt x="1909" y="6528"/>
                  </a:lnTo>
                  <a:lnTo>
                    <a:pt x="1881" y="6542"/>
                  </a:lnTo>
                  <a:lnTo>
                    <a:pt x="1853" y="6555"/>
                  </a:lnTo>
                  <a:lnTo>
                    <a:pt x="1824" y="6565"/>
                  </a:lnTo>
                  <a:lnTo>
                    <a:pt x="1795" y="6575"/>
                  </a:lnTo>
                  <a:lnTo>
                    <a:pt x="1765" y="6583"/>
                  </a:lnTo>
                  <a:lnTo>
                    <a:pt x="1736" y="6590"/>
                  </a:lnTo>
                  <a:lnTo>
                    <a:pt x="1705" y="6595"/>
                  </a:lnTo>
                  <a:lnTo>
                    <a:pt x="1676" y="6598"/>
                  </a:lnTo>
                  <a:lnTo>
                    <a:pt x="1645" y="6600"/>
                  </a:lnTo>
                  <a:lnTo>
                    <a:pt x="1615" y="6601"/>
                  </a:lnTo>
                  <a:lnTo>
                    <a:pt x="1615" y="6601"/>
                  </a:lnTo>
                  <a:lnTo>
                    <a:pt x="1584" y="6600"/>
                  </a:lnTo>
                  <a:lnTo>
                    <a:pt x="1553" y="6598"/>
                  </a:lnTo>
                  <a:lnTo>
                    <a:pt x="1524" y="6595"/>
                  </a:lnTo>
                  <a:lnTo>
                    <a:pt x="1493" y="6590"/>
                  </a:lnTo>
                  <a:lnTo>
                    <a:pt x="1464" y="6583"/>
                  </a:lnTo>
                  <a:lnTo>
                    <a:pt x="1434" y="6575"/>
                  </a:lnTo>
                  <a:lnTo>
                    <a:pt x="1405" y="6565"/>
                  </a:lnTo>
                  <a:lnTo>
                    <a:pt x="1376" y="6555"/>
                  </a:lnTo>
                  <a:lnTo>
                    <a:pt x="1348" y="6542"/>
                  </a:lnTo>
                  <a:lnTo>
                    <a:pt x="1320" y="6528"/>
                  </a:lnTo>
                  <a:lnTo>
                    <a:pt x="1293" y="6514"/>
                  </a:lnTo>
                  <a:lnTo>
                    <a:pt x="1266" y="6497"/>
                  </a:lnTo>
                  <a:lnTo>
                    <a:pt x="1240" y="6479"/>
                  </a:lnTo>
                  <a:lnTo>
                    <a:pt x="1215" y="6460"/>
                  </a:lnTo>
                  <a:lnTo>
                    <a:pt x="1191" y="6439"/>
                  </a:lnTo>
                  <a:lnTo>
                    <a:pt x="1166" y="6416"/>
                  </a:lnTo>
                  <a:lnTo>
                    <a:pt x="1166" y="6416"/>
                  </a:lnTo>
                  <a:lnTo>
                    <a:pt x="1144" y="6392"/>
                  </a:lnTo>
                  <a:lnTo>
                    <a:pt x="1123" y="6368"/>
                  </a:lnTo>
                  <a:lnTo>
                    <a:pt x="1104" y="6343"/>
                  </a:lnTo>
                  <a:lnTo>
                    <a:pt x="1085" y="6317"/>
                  </a:lnTo>
                  <a:lnTo>
                    <a:pt x="1069" y="6290"/>
                  </a:lnTo>
                  <a:lnTo>
                    <a:pt x="1054" y="6263"/>
                  </a:lnTo>
                  <a:lnTo>
                    <a:pt x="1040" y="6235"/>
                  </a:lnTo>
                  <a:lnTo>
                    <a:pt x="1028" y="6207"/>
                  </a:lnTo>
                  <a:lnTo>
                    <a:pt x="1017" y="6177"/>
                  </a:lnTo>
                  <a:lnTo>
                    <a:pt x="1007" y="6149"/>
                  </a:lnTo>
                  <a:lnTo>
                    <a:pt x="1000" y="6119"/>
                  </a:lnTo>
                  <a:lnTo>
                    <a:pt x="994" y="6089"/>
                  </a:lnTo>
                  <a:lnTo>
                    <a:pt x="988" y="6059"/>
                  </a:lnTo>
                  <a:lnTo>
                    <a:pt x="984" y="6029"/>
                  </a:lnTo>
                  <a:lnTo>
                    <a:pt x="982" y="5998"/>
                  </a:lnTo>
                  <a:lnTo>
                    <a:pt x="982" y="5969"/>
                  </a:lnTo>
                  <a:lnTo>
                    <a:pt x="982" y="5938"/>
                  </a:lnTo>
                  <a:lnTo>
                    <a:pt x="984" y="5908"/>
                  </a:lnTo>
                  <a:lnTo>
                    <a:pt x="988" y="5877"/>
                  </a:lnTo>
                  <a:lnTo>
                    <a:pt x="994" y="5847"/>
                  </a:lnTo>
                  <a:lnTo>
                    <a:pt x="1000" y="5818"/>
                  </a:lnTo>
                  <a:lnTo>
                    <a:pt x="1007" y="5788"/>
                  </a:lnTo>
                  <a:lnTo>
                    <a:pt x="1017" y="5759"/>
                  </a:lnTo>
                  <a:lnTo>
                    <a:pt x="1028" y="5730"/>
                  </a:lnTo>
                  <a:lnTo>
                    <a:pt x="1040" y="5702"/>
                  </a:lnTo>
                  <a:lnTo>
                    <a:pt x="1054" y="5673"/>
                  </a:lnTo>
                  <a:lnTo>
                    <a:pt x="1069" y="5646"/>
                  </a:lnTo>
                  <a:lnTo>
                    <a:pt x="1085" y="5620"/>
                  </a:lnTo>
                  <a:lnTo>
                    <a:pt x="1104" y="5593"/>
                  </a:lnTo>
                  <a:lnTo>
                    <a:pt x="1123" y="5569"/>
                  </a:lnTo>
                  <a:lnTo>
                    <a:pt x="1144" y="5544"/>
                  </a:lnTo>
                  <a:lnTo>
                    <a:pt x="1166" y="5521"/>
                  </a:lnTo>
                  <a:lnTo>
                    <a:pt x="2343" y="4345"/>
                  </a:lnTo>
                  <a:lnTo>
                    <a:pt x="2343" y="4345"/>
                  </a:lnTo>
                  <a:lnTo>
                    <a:pt x="2345" y="4342"/>
                  </a:lnTo>
                  <a:lnTo>
                    <a:pt x="3041" y="3646"/>
                  </a:lnTo>
                  <a:lnTo>
                    <a:pt x="3041" y="3646"/>
                  </a:lnTo>
                  <a:lnTo>
                    <a:pt x="3013" y="3640"/>
                  </a:lnTo>
                  <a:lnTo>
                    <a:pt x="2983" y="3635"/>
                  </a:lnTo>
                  <a:lnTo>
                    <a:pt x="2954" y="3631"/>
                  </a:lnTo>
                  <a:lnTo>
                    <a:pt x="2924" y="3627"/>
                  </a:lnTo>
                  <a:lnTo>
                    <a:pt x="2895" y="3625"/>
                  </a:lnTo>
                  <a:lnTo>
                    <a:pt x="2865" y="3623"/>
                  </a:lnTo>
                  <a:lnTo>
                    <a:pt x="2835" y="3621"/>
                  </a:lnTo>
                  <a:lnTo>
                    <a:pt x="2805" y="3621"/>
                  </a:lnTo>
                  <a:lnTo>
                    <a:pt x="2805" y="3621"/>
                  </a:lnTo>
                  <a:lnTo>
                    <a:pt x="2776" y="3621"/>
                  </a:lnTo>
                  <a:lnTo>
                    <a:pt x="2747" y="3622"/>
                  </a:lnTo>
                  <a:lnTo>
                    <a:pt x="2719" y="3624"/>
                  </a:lnTo>
                  <a:lnTo>
                    <a:pt x="2690" y="3626"/>
                  </a:lnTo>
                  <a:lnTo>
                    <a:pt x="2662" y="3629"/>
                  </a:lnTo>
                  <a:lnTo>
                    <a:pt x="2633" y="3633"/>
                  </a:lnTo>
                  <a:lnTo>
                    <a:pt x="2606" y="3638"/>
                  </a:lnTo>
                  <a:lnTo>
                    <a:pt x="2577" y="3643"/>
                  </a:lnTo>
                  <a:lnTo>
                    <a:pt x="2550" y="3649"/>
                  </a:lnTo>
                  <a:lnTo>
                    <a:pt x="2522" y="3656"/>
                  </a:lnTo>
                  <a:lnTo>
                    <a:pt x="2495" y="3663"/>
                  </a:lnTo>
                  <a:lnTo>
                    <a:pt x="2468" y="3670"/>
                  </a:lnTo>
                  <a:lnTo>
                    <a:pt x="2441" y="3679"/>
                  </a:lnTo>
                  <a:lnTo>
                    <a:pt x="2414" y="3688"/>
                  </a:lnTo>
                  <a:lnTo>
                    <a:pt x="2388" y="3698"/>
                  </a:lnTo>
                  <a:lnTo>
                    <a:pt x="2362" y="3708"/>
                  </a:lnTo>
                  <a:lnTo>
                    <a:pt x="2336" y="3720"/>
                  </a:lnTo>
                  <a:lnTo>
                    <a:pt x="2311" y="3731"/>
                  </a:lnTo>
                  <a:lnTo>
                    <a:pt x="2285" y="3743"/>
                  </a:lnTo>
                  <a:lnTo>
                    <a:pt x="2260" y="3757"/>
                  </a:lnTo>
                  <a:lnTo>
                    <a:pt x="2236" y="3770"/>
                  </a:lnTo>
                  <a:lnTo>
                    <a:pt x="2210" y="3784"/>
                  </a:lnTo>
                  <a:lnTo>
                    <a:pt x="2187" y="3799"/>
                  </a:lnTo>
                  <a:lnTo>
                    <a:pt x="2163" y="3815"/>
                  </a:lnTo>
                  <a:lnTo>
                    <a:pt x="2140" y="3831"/>
                  </a:lnTo>
                  <a:lnTo>
                    <a:pt x="2117" y="3847"/>
                  </a:lnTo>
                  <a:lnTo>
                    <a:pt x="2094" y="3864"/>
                  </a:lnTo>
                  <a:lnTo>
                    <a:pt x="2071" y="3882"/>
                  </a:lnTo>
                  <a:lnTo>
                    <a:pt x="2050" y="3901"/>
                  </a:lnTo>
                  <a:lnTo>
                    <a:pt x="2028" y="3920"/>
                  </a:lnTo>
                  <a:lnTo>
                    <a:pt x="2007" y="3939"/>
                  </a:lnTo>
                  <a:lnTo>
                    <a:pt x="1987" y="3960"/>
                  </a:lnTo>
                  <a:lnTo>
                    <a:pt x="796" y="5151"/>
                  </a:lnTo>
                  <a:lnTo>
                    <a:pt x="796" y="5151"/>
                  </a:lnTo>
                  <a:lnTo>
                    <a:pt x="776" y="5171"/>
                  </a:lnTo>
                  <a:lnTo>
                    <a:pt x="756" y="5192"/>
                  </a:lnTo>
                  <a:lnTo>
                    <a:pt x="737" y="5214"/>
                  </a:lnTo>
                  <a:lnTo>
                    <a:pt x="718" y="5235"/>
                  </a:lnTo>
                  <a:lnTo>
                    <a:pt x="700" y="5258"/>
                  </a:lnTo>
                  <a:lnTo>
                    <a:pt x="684" y="5280"/>
                  </a:lnTo>
                  <a:lnTo>
                    <a:pt x="667" y="5303"/>
                  </a:lnTo>
                  <a:lnTo>
                    <a:pt x="651" y="5327"/>
                  </a:lnTo>
                  <a:lnTo>
                    <a:pt x="635" y="5351"/>
                  </a:lnTo>
                  <a:lnTo>
                    <a:pt x="620" y="5374"/>
                  </a:lnTo>
                  <a:lnTo>
                    <a:pt x="607" y="5398"/>
                  </a:lnTo>
                  <a:lnTo>
                    <a:pt x="593" y="5424"/>
                  </a:lnTo>
                  <a:lnTo>
                    <a:pt x="580" y="5449"/>
                  </a:lnTo>
                  <a:lnTo>
                    <a:pt x="568" y="5474"/>
                  </a:lnTo>
                  <a:lnTo>
                    <a:pt x="556" y="5499"/>
                  </a:lnTo>
                  <a:lnTo>
                    <a:pt x="544" y="5525"/>
                  </a:lnTo>
                  <a:lnTo>
                    <a:pt x="534" y="5551"/>
                  </a:lnTo>
                  <a:lnTo>
                    <a:pt x="524" y="5578"/>
                  </a:lnTo>
                  <a:lnTo>
                    <a:pt x="515" y="5604"/>
                  </a:lnTo>
                  <a:lnTo>
                    <a:pt x="506" y="5631"/>
                  </a:lnTo>
                  <a:lnTo>
                    <a:pt x="499" y="5659"/>
                  </a:lnTo>
                  <a:lnTo>
                    <a:pt x="492" y="5686"/>
                  </a:lnTo>
                  <a:lnTo>
                    <a:pt x="485" y="5714"/>
                  </a:lnTo>
                  <a:lnTo>
                    <a:pt x="479" y="5741"/>
                  </a:lnTo>
                  <a:lnTo>
                    <a:pt x="474" y="5768"/>
                  </a:lnTo>
                  <a:lnTo>
                    <a:pt x="470" y="5797"/>
                  </a:lnTo>
                  <a:lnTo>
                    <a:pt x="466" y="5825"/>
                  </a:lnTo>
                  <a:lnTo>
                    <a:pt x="463" y="5854"/>
                  </a:lnTo>
                  <a:lnTo>
                    <a:pt x="460" y="5882"/>
                  </a:lnTo>
                  <a:lnTo>
                    <a:pt x="459" y="5911"/>
                  </a:lnTo>
                  <a:lnTo>
                    <a:pt x="458" y="5939"/>
                  </a:lnTo>
                  <a:lnTo>
                    <a:pt x="457" y="5969"/>
                  </a:lnTo>
                  <a:lnTo>
                    <a:pt x="457" y="5969"/>
                  </a:lnTo>
                  <a:lnTo>
                    <a:pt x="458" y="5997"/>
                  </a:lnTo>
                  <a:lnTo>
                    <a:pt x="459" y="6026"/>
                  </a:lnTo>
                  <a:lnTo>
                    <a:pt x="460" y="6055"/>
                  </a:lnTo>
                  <a:lnTo>
                    <a:pt x="463" y="6084"/>
                  </a:lnTo>
                  <a:lnTo>
                    <a:pt x="466" y="6112"/>
                  </a:lnTo>
                  <a:lnTo>
                    <a:pt x="470" y="6139"/>
                  </a:lnTo>
                  <a:lnTo>
                    <a:pt x="474" y="6168"/>
                  </a:lnTo>
                  <a:lnTo>
                    <a:pt x="479" y="6196"/>
                  </a:lnTo>
                  <a:lnTo>
                    <a:pt x="485" y="6224"/>
                  </a:lnTo>
                  <a:lnTo>
                    <a:pt x="492" y="6251"/>
                  </a:lnTo>
                  <a:lnTo>
                    <a:pt x="499" y="6279"/>
                  </a:lnTo>
                  <a:lnTo>
                    <a:pt x="506" y="6305"/>
                  </a:lnTo>
                  <a:lnTo>
                    <a:pt x="515" y="6332"/>
                  </a:lnTo>
                  <a:lnTo>
                    <a:pt x="524" y="6359"/>
                  </a:lnTo>
                  <a:lnTo>
                    <a:pt x="534" y="6385"/>
                  </a:lnTo>
                  <a:lnTo>
                    <a:pt x="544" y="6411"/>
                  </a:lnTo>
                  <a:lnTo>
                    <a:pt x="556" y="6438"/>
                  </a:lnTo>
                  <a:lnTo>
                    <a:pt x="568" y="6463"/>
                  </a:lnTo>
                  <a:lnTo>
                    <a:pt x="580" y="6488"/>
                  </a:lnTo>
                  <a:lnTo>
                    <a:pt x="593" y="6514"/>
                  </a:lnTo>
                  <a:lnTo>
                    <a:pt x="607" y="6538"/>
                  </a:lnTo>
                  <a:lnTo>
                    <a:pt x="620" y="6562"/>
                  </a:lnTo>
                  <a:lnTo>
                    <a:pt x="635" y="6586"/>
                  </a:lnTo>
                  <a:lnTo>
                    <a:pt x="651" y="6610"/>
                  </a:lnTo>
                  <a:lnTo>
                    <a:pt x="667" y="6634"/>
                  </a:lnTo>
                  <a:lnTo>
                    <a:pt x="684" y="6656"/>
                  </a:lnTo>
                  <a:lnTo>
                    <a:pt x="700" y="6679"/>
                  </a:lnTo>
                  <a:lnTo>
                    <a:pt x="718" y="6701"/>
                  </a:lnTo>
                  <a:lnTo>
                    <a:pt x="737" y="6724"/>
                  </a:lnTo>
                  <a:lnTo>
                    <a:pt x="756" y="6745"/>
                  </a:lnTo>
                  <a:lnTo>
                    <a:pt x="776" y="6766"/>
                  </a:lnTo>
                  <a:lnTo>
                    <a:pt x="796" y="6787"/>
                  </a:lnTo>
                  <a:lnTo>
                    <a:pt x="796" y="6787"/>
                  </a:lnTo>
                  <a:lnTo>
                    <a:pt x="816" y="6807"/>
                  </a:lnTo>
                  <a:lnTo>
                    <a:pt x="838" y="6827"/>
                  </a:lnTo>
                  <a:lnTo>
                    <a:pt x="860" y="6846"/>
                  </a:lnTo>
                  <a:lnTo>
                    <a:pt x="882" y="6864"/>
                  </a:lnTo>
                  <a:lnTo>
                    <a:pt x="904" y="6882"/>
                  </a:lnTo>
                  <a:lnTo>
                    <a:pt x="926" y="6900"/>
                  </a:lnTo>
                  <a:lnTo>
                    <a:pt x="949" y="6915"/>
                  </a:lnTo>
                  <a:lnTo>
                    <a:pt x="972" y="6932"/>
                  </a:lnTo>
                  <a:lnTo>
                    <a:pt x="997" y="6947"/>
                  </a:lnTo>
                  <a:lnTo>
                    <a:pt x="1021" y="6962"/>
                  </a:lnTo>
                  <a:lnTo>
                    <a:pt x="1045" y="6977"/>
                  </a:lnTo>
                  <a:lnTo>
                    <a:pt x="1069" y="6990"/>
                  </a:lnTo>
                  <a:lnTo>
                    <a:pt x="1095" y="7003"/>
                  </a:lnTo>
                  <a:lnTo>
                    <a:pt x="1120" y="7016"/>
                  </a:lnTo>
                  <a:lnTo>
                    <a:pt x="1145" y="7027"/>
                  </a:lnTo>
                  <a:lnTo>
                    <a:pt x="1172" y="7039"/>
                  </a:lnTo>
                  <a:lnTo>
                    <a:pt x="1198" y="7048"/>
                  </a:lnTo>
                  <a:lnTo>
                    <a:pt x="1224" y="7059"/>
                  </a:lnTo>
                  <a:lnTo>
                    <a:pt x="1251" y="7067"/>
                  </a:lnTo>
                  <a:lnTo>
                    <a:pt x="1277" y="7077"/>
                  </a:lnTo>
                  <a:lnTo>
                    <a:pt x="1305" y="7084"/>
                  </a:lnTo>
                  <a:lnTo>
                    <a:pt x="1332" y="7091"/>
                  </a:lnTo>
                  <a:lnTo>
                    <a:pt x="1359" y="7098"/>
                  </a:lnTo>
                  <a:lnTo>
                    <a:pt x="1387" y="7103"/>
                  </a:lnTo>
                  <a:lnTo>
                    <a:pt x="1415" y="7108"/>
                  </a:lnTo>
                  <a:lnTo>
                    <a:pt x="1443" y="7114"/>
                  </a:lnTo>
                  <a:lnTo>
                    <a:pt x="1471" y="7117"/>
                  </a:lnTo>
                  <a:lnTo>
                    <a:pt x="1500" y="7120"/>
                  </a:lnTo>
                  <a:lnTo>
                    <a:pt x="1528" y="7123"/>
                  </a:lnTo>
                  <a:lnTo>
                    <a:pt x="1557" y="7124"/>
                  </a:lnTo>
                  <a:lnTo>
                    <a:pt x="1586" y="7125"/>
                  </a:lnTo>
                  <a:lnTo>
                    <a:pt x="1615" y="7126"/>
                  </a:lnTo>
                  <a:lnTo>
                    <a:pt x="1615" y="7126"/>
                  </a:lnTo>
                  <a:lnTo>
                    <a:pt x="1644" y="7125"/>
                  </a:lnTo>
                  <a:lnTo>
                    <a:pt x="1673" y="7124"/>
                  </a:lnTo>
                  <a:lnTo>
                    <a:pt x="1701" y="7123"/>
                  </a:lnTo>
                  <a:lnTo>
                    <a:pt x="1730" y="7120"/>
                  </a:lnTo>
                  <a:lnTo>
                    <a:pt x="1758" y="7117"/>
                  </a:lnTo>
                  <a:lnTo>
                    <a:pt x="1786" y="7114"/>
                  </a:lnTo>
                  <a:lnTo>
                    <a:pt x="1814" y="7108"/>
                  </a:lnTo>
                  <a:lnTo>
                    <a:pt x="1842" y="7103"/>
                  </a:lnTo>
                  <a:lnTo>
                    <a:pt x="1870" y="7098"/>
                  </a:lnTo>
                  <a:lnTo>
                    <a:pt x="1897" y="7091"/>
                  </a:lnTo>
                  <a:lnTo>
                    <a:pt x="1925" y="7084"/>
                  </a:lnTo>
                  <a:lnTo>
                    <a:pt x="1952" y="7077"/>
                  </a:lnTo>
                  <a:lnTo>
                    <a:pt x="1978" y="7067"/>
                  </a:lnTo>
                  <a:lnTo>
                    <a:pt x="2006" y="7059"/>
                  </a:lnTo>
                  <a:lnTo>
                    <a:pt x="2032" y="7048"/>
                  </a:lnTo>
                  <a:lnTo>
                    <a:pt x="2057" y="7039"/>
                  </a:lnTo>
                  <a:lnTo>
                    <a:pt x="2084" y="7027"/>
                  </a:lnTo>
                  <a:lnTo>
                    <a:pt x="2109" y="7016"/>
                  </a:lnTo>
                  <a:lnTo>
                    <a:pt x="2134" y="7003"/>
                  </a:lnTo>
                  <a:lnTo>
                    <a:pt x="2160" y="6990"/>
                  </a:lnTo>
                  <a:lnTo>
                    <a:pt x="2184" y="6977"/>
                  </a:lnTo>
                  <a:lnTo>
                    <a:pt x="2208" y="6962"/>
                  </a:lnTo>
                  <a:lnTo>
                    <a:pt x="2233" y="6947"/>
                  </a:lnTo>
                  <a:lnTo>
                    <a:pt x="2257" y="6932"/>
                  </a:lnTo>
                  <a:lnTo>
                    <a:pt x="2280" y="6915"/>
                  </a:lnTo>
                  <a:lnTo>
                    <a:pt x="2303" y="6900"/>
                  </a:lnTo>
                  <a:lnTo>
                    <a:pt x="2325" y="6882"/>
                  </a:lnTo>
                  <a:lnTo>
                    <a:pt x="2347" y="6864"/>
                  </a:lnTo>
                  <a:lnTo>
                    <a:pt x="2370" y="6846"/>
                  </a:lnTo>
                  <a:lnTo>
                    <a:pt x="2392" y="6827"/>
                  </a:lnTo>
                  <a:lnTo>
                    <a:pt x="2413" y="6807"/>
                  </a:lnTo>
                  <a:lnTo>
                    <a:pt x="2433" y="6787"/>
                  </a:lnTo>
                  <a:lnTo>
                    <a:pt x="3623" y="5596"/>
                  </a:lnTo>
                  <a:lnTo>
                    <a:pt x="3623" y="5596"/>
                  </a:lnTo>
                  <a:lnTo>
                    <a:pt x="3649" y="5570"/>
                  </a:lnTo>
                  <a:lnTo>
                    <a:pt x="3673" y="5544"/>
                  </a:lnTo>
                  <a:lnTo>
                    <a:pt x="3697" y="5516"/>
                  </a:lnTo>
                  <a:lnTo>
                    <a:pt x="3719" y="5488"/>
                  </a:lnTo>
                  <a:lnTo>
                    <a:pt x="3741" y="5458"/>
                  </a:lnTo>
                  <a:lnTo>
                    <a:pt x="3761" y="5429"/>
                  </a:lnTo>
                  <a:lnTo>
                    <a:pt x="3781" y="5399"/>
                  </a:lnTo>
                  <a:lnTo>
                    <a:pt x="3800" y="5369"/>
                  </a:lnTo>
                  <a:lnTo>
                    <a:pt x="3817" y="5337"/>
                  </a:lnTo>
                  <a:lnTo>
                    <a:pt x="3834" y="5306"/>
                  </a:lnTo>
                  <a:lnTo>
                    <a:pt x="3850" y="5274"/>
                  </a:lnTo>
                  <a:lnTo>
                    <a:pt x="3865" y="5241"/>
                  </a:lnTo>
                  <a:lnTo>
                    <a:pt x="3878" y="5209"/>
                  </a:lnTo>
                  <a:lnTo>
                    <a:pt x="3891" y="5175"/>
                  </a:lnTo>
                  <a:lnTo>
                    <a:pt x="3903" y="5141"/>
                  </a:lnTo>
                  <a:lnTo>
                    <a:pt x="3913" y="5107"/>
                  </a:lnTo>
                  <a:lnTo>
                    <a:pt x="3923" y="5074"/>
                  </a:lnTo>
                  <a:lnTo>
                    <a:pt x="3931" y="5039"/>
                  </a:lnTo>
                  <a:lnTo>
                    <a:pt x="3939" y="5004"/>
                  </a:lnTo>
                  <a:lnTo>
                    <a:pt x="3945" y="4969"/>
                  </a:lnTo>
                  <a:lnTo>
                    <a:pt x="3950" y="4933"/>
                  </a:lnTo>
                  <a:lnTo>
                    <a:pt x="3954" y="4899"/>
                  </a:lnTo>
                  <a:lnTo>
                    <a:pt x="3958" y="4863"/>
                  </a:lnTo>
                  <a:lnTo>
                    <a:pt x="3960" y="4827"/>
                  </a:lnTo>
                  <a:lnTo>
                    <a:pt x="3961" y="4791"/>
                  </a:lnTo>
                  <a:lnTo>
                    <a:pt x="3961" y="4755"/>
                  </a:lnTo>
                  <a:lnTo>
                    <a:pt x="3960" y="4720"/>
                  </a:lnTo>
                  <a:lnTo>
                    <a:pt x="3958" y="4685"/>
                  </a:lnTo>
                  <a:lnTo>
                    <a:pt x="3954" y="4649"/>
                  </a:lnTo>
                  <a:lnTo>
                    <a:pt x="3949" y="4613"/>
                  </a:lnTo>
                  <a:lnTo>
                    <a:pt x="3944" y="4577"/>
                  </a:lnTo>
                  <a:lnTo>
                    <a:pt x="3938" y="4541"/>
                  </a:lnTo>
                  <a:lnTo>
                    <a:pt x="3938" y="4541"/>
                  </a:lnTo>
                  <a:close/>
                  <a:moveTo>
                    <a:pt x="2163" y="4850"/>
                  </a:moveTo>
                  <a:lnTo>
                    <a:pt x="1329" y="5683"/>
                  </a:lnTo>
                  <a:lnTo>
                    <a:pt x="1329" y="5683"/>
                  </a:lnTo>
                  <a:lnTo>
                    <a:pt x="1315" y="5698"/>
                  </a:lnTo>
                  <a:lnTo>
                    <a:pt x="1301" y="5714"/>
                  </a:lnTo>
                  <a:lnTo>
                    <a:pt x="1289" y="5729"/>
                  </a:lnTo>
                  <a:lnTo>
                    <a:pt x="1277" y="5746"/>
                  </a:lnTo>
                  <a:lnTo>
                    <a:pt x="1267" y="5763"/>
                  </a:lnTo>
                  <a:lnTo>
                    <a:pt x="1257" y="5781"/>
                  </a:lnTo>
                  <a:lnTo>
                    <a:pt x="1249" y="5798"/>
                  </a:lnTo>
                  <a:lnTo>
                    <a:pt x="1240" y="5817"/>
                  </a:lnTo>
                  <a:lnTo>
                    <a:pt x="1234" y="5835"/>
                  </a:lnTo>
                  <a:lnTo>
                    <a:pt x="1228" y="5854"/>
                  </a:lnTo>
                  <a:lnTo>
                    <a:pt x="1222" y="5872"/>
                  </a:lnTo>
                  <a:lnTo>
                    <a:pt x="1218" y="5892"/>
                  </a:lnTo>
                  <a:lnTo>
                    <a:pt x="1215" y="5911"/>
                  </a:lnTo>
                  <a:lnTo>
                    <a:pt x="1213" y="5930"/>
                  </a:lnTo>
                  <a:lnTo>
                    <a:pt x="1212" y="5949"/>
                  </a:lnTo>
                  <a:lnTo>
                    <a:pt x="1211" y="5969"/>
                  </a:lnTo>
                  <a:lnTo>
                    <a:pt x="1212" y="5988"/>
                  </a:lnTo>
                  <a:lnTo>
                    <a:pt x="1213" y="6007"/>
                  </a:lnTo>
                  <a:lnTo>
                    <a:pt x="1215" y="6027"/>
                  </a:lnTo>
                  <a:lnTo>
                    <a:pt x="1218" y="6046"/>
                  </a:lnTo>
                  <a:lnTo>
                    <a:pt x="1222" y="6065"/>
                  </a:lnTo>
                  <a:lnTo>
                    <a:pt x="1228" y="6084"/>
                  </a:lnTo>
                  <a:lnTo>
                    <a:pt x="1234" y="6102"/>
                  </a:lnTo>
                  <a:lnTo>
                    <a:pt x="1240" y="6120"/>
                  </a:lnTo>
                  <a:lnTo>
                    <a:pt x="1249" y="6138"/>
                  </a:lnTo>
                  <a:lnTo>
                    <a:pt x="1257" y="6156"/>
                  </a:lnTo>
                  <a:lnTo>
                    <a:pt x="1267" y="6173"/>
                  </a:lnTo>
                  <a:lnTo>
                    <a:pt x="1277" y="6190"/>
                  </a:lnTo>
                  <a:lnTo>
                    <a:pt x="1289" y="6207"/>
                  </a:lnTo>
                  <a:lnTo>
                    <a:pt x="1301" y="6223"/>
                  </a:lnTo>
                  <a:lnTo>
                    <a:pt x="1315" y="6239"/>
                  </a:lnTo>
                  <a:lnTo>
                    <a:pt x="1329" y="6253"/>
                  </a:lnTo>
                  <a:lnTo>
                    <a:pt x="1329" y="6253"/>
                  </a:lnTo>
                  <a:lnTo>
                    <a:pt x="1345" y="6268"/>
                  </a:lnTo>
                  <a:lnTo>
                    <a:pt x="1359" y="6282"/>
                  </a:lnTo>
                  <a:lnTo>
                    <a:pt x="1376" y="6293"/>
                  </a:lnTo>
                  <a:lnTo>
                    <a:pt x="1392" y="6305"/>
                  </a:lnTo>
                  <a:lnTo>
                    <a:pt x="1409" y="6316"/>
                  </a:lnTo>
                  <a:lnTo>
                    <a:pt x="1427" y="6326"/>
                  </a:lnTo>
                  <a:lnTo>
                    <a:pt x="1445" y="6335"/>
                  </a:lnTo>
                  <a:lnTo>
                    <a:pt x="1463" y="6342"/>
                  </a:lnTo>
                  <a:lnTo>
                    <a:pt x="1481" y="6349"/>
                  </a:lnTo>
                  <a:lnTo>
                    <a:pt x="1500" y="6355"/>
                  </a:lnTo>
                  <a:lnTo>
                    <a:pt x="1519" y="6360"/>
                  </a:lnTo>
                  <a:lnTo>
                    <a:pt x="1538" y="6364"/>
                  </a:lnTo>
                  <a:lnTo>
                    <a:pt x="1557" y="6367"/>
                  </a:lnTo>
                  <a:lnTo>
                    <a:pt x="1576" y="6369"/>
                  </a:lnTo>
                  <a:lnTo>
                    <a:pt x="1596" y="6371"/>
                  </a:lnTo>
                  <a:lnTo>
                    <a:pt x="1615" y="6371"/>
                  </a:lnTo>
                  <a:lnTo>
                    <a:pt x="1634" y="6371"/>
                  </a:lnTo>
                  <a:lnTo>
                    <a:pt x="1654" y="6369"/>
                  </a:lnTo>
                  <a:lnTo>
                    <a:pt x="1673" y="6367"/>
                  </a:lnTo>
                  <a:lnTo>
                    <a:pt x="1692" y="6364"/>
                  </a:lnTo>
                  <a:lnTo>
                    <a:pt x="1711" y="6360"/>
                  </a:lnTo>
                  <a:lnTo>
                    <a:pt x="1730" y="6355"/>
                  </a:lnTo>
                  <a:lnTo>
                    <a:pt x="1749" y="6349"/>
                  </a:lnTo>
                  <a:lnTo>
                    <a:pt x="1766" y="6342"/>
                  </a:lnTo>
                  <a:lnTo>
                    <a:pt x="1784" y="6335"/>
                  </a:lnTo>
                  <a:lnTo>
                    <a:pt x="1802" y="6325"/>
                  </a:lnTo>
                  <a:lnTo>
                    <a:pt x="1820" y="6316"/>
                  </a:lnTo>
                  <a:lnTo>
                    <a:pt x="1837" y="6305"/>
                  </a:lnTo>
                  <a:lnTo>
                    <a:pt x="1853" y="6293"/>
                  </a:lnTo>
                  <a:lnTo>
                    <a:pt x="1870" y="6281"/>
                  </a:lnTo>
                  <a:lnTo>
                    <a:pt x="1885" y="6268"/>
                  </a:lnTo>
                  <a:lnTo>
                    <a:pt x="1900" y="6253"/>
                  </a:lnTo>
                  <a:lnTo>
                    <a:pt x="2733" y="5420"/>
                  </a:lnTo>
                  <a:lnTo>
                    <a:pt x="2733" y="5420"/>
                  </a:lnTo>
                  <a:lnTo>
                    <a:pt x="2706" y="5417"/>
                  </a:lnTo>
                  <a:lnTo>
                    <a:pt x="2679" y="5413"/>
                  </a:lnTo>
                  <a:lnTo>
                    <a:pt x="2652" y="5408"/>
                  </a:lnTo>
                  <a:lnTo>
                    <a:pt x="2626" y="5400"/>
                  </a:lnTo>
                  <a:lnTo>
                    <a:pt x="2599" y="5393"/>
                  </a:lnTo>
                  <a:lnTo>
                    <a:pt x="2574" y="5385"/>
                  </a:lnTo>
                  <a:lnTo>
                    <a:pt x="2549" y="5374"/>
                  </a:lnTo>
                  <a:lnTo>
                    <a:pt x="2524" y="5363"/>
                  </a:lnTo>
                  <a:lnTo>
                    <a:pt x="2499" y="5352"/>
                  </a:lnTo>
                  <a:lnTo>
                    <a:pt x="2475" y="5338"/>
                  </a:lnTo>
                  <a:lnTo>
                    <a:pt x="2452" y="5324"/>
                  </a:lnTo>
                  <a:lnTo>
                    <a:pt x="2430" y="5309"/>
                  </a:lnTo>
                  <a:lnTo>
                    <a:pt x="2408" y="5293"/>
                  </a:lnTo>
                  <a:lnTo>
                    <a:pt x="2386" y="5276"/>
                  </a:lnTo>
                  <a:lnTo>
                    <a:pt x="2365" y="5257"/>
                  </a:lnTo>
                  <a:lnTo>
                    <a:pt x="2345" y="5238"/>
                  </a:lnTo>
                  <a:lnTo>
                    <a:pt x="2345" y="5238"/>
                  </a:lnTo>
                  <a:lnTo>
                    <a:pt x="2325" y="5217"/>
                  </a:lnTo>
                  <a:lnTo>
                    <a:pt x="2306" y="5196"/>
                  </a:lnTo>
                  <a:lnTo>
                    <a:pt x="2289" y="5174"/>
                  </a:lnTo>
                  <a:lnTo>
                    <a:pt x="2273" y="5152"/>
                  </a:lnTo>
                  <a:lnTo>
                    <a:pt x="2258" y="5128"/>
                  </a:lnTo>
                  <a:lnTo>
                    <a:pt x="2243" y="5105"/>
                  </a:lnTo>
                  <a:lnTo>
                    <a:pt x="2230" y="5081"/>
                  </a:lnTo>
                  <a:lnTo>
                    <a:pt x="2218" y="5057"/>
                  </a:lnTo>
                  <a:lnTo>
                    <a:pt x="2207" y="5031"/>
                  </a:lnTo>
                  <a:lnTo>
                    <a:pt x="2198" y="5006"/>
                  </a:lnTo>
                  <a:lnTo>
                    <a:pt x="2189" y="4981"/>
                  </a:lnTo>
                  <a:lnTo>
                    <a:pt x="2182" y="4954"/>
                  </a:lnTo>
                  <a:lnTo>
                    <a:pt x="2176" y="4929"/>
                  </a:lnTo>
                  <a:lnTo>
                    <a:pt x="2170" y="4903"/>
                  </a:lnTo>
                  <a:lnTo>
                    <a:pt x="2166" y="4876"/>
                  </a:lnTo>
                  <a:lnTo>
                    <a:pt x="2163" y="4850"/>
                  </a:lnTo>
                  <a:lnTo>
                    <a:pt x="2163" y="4850"/>
                  </a:lnTo>
                  <a:close/>
                  <a:moveTo>
                    <a:pt x="5054" y="3100"/>
                  </a:moveTo>
                  <a:lnTo>
                    <a:pt x="5054" y="3100"/>
                  </a:lnTo>
                  <a:lnTo>
                    <a:pt x="5068" y="3085"/>
                  </a:lnTo>
                  <a:lnTo>
                    <a:pt x="5082" y="3069"/>
                  </a:lnTo>
                  <a:lnTo>
                    <a:pt x="5094" y="3054"/>
                  </a:lnTo>
                  <a:lnTo>
                    <a:pt x="5106" y="3037"/>
                  </a:lnTo>
                  <a:lnTo>
                    <a:pt x="5116" y="3020"/>
                  </a:lnTo>
                  <a:lnTo>
                    <a:pt x="5126" y="3002"/>
                  </a:lnTo>
                  <a:lnTo>
                    <a:pt x="5134" y="2985"/>
                  </a:lnTo>
                  <a:lnTo>
                    <a:pt x="5143" y="2966"/>
                  </a:lnTo>
                  <a:lnTo>
                    <a:pt x="5149" y="2948"/>
                  </a:lnTo>
                  <a:lnTo>
                    <a:pt x="5155" y="2929"/>
                  </a:lnTo>
                  <a:lnTo>
                    <a:pt x="5161" y="2911"/>
                  </a:lnTo>
                  <a:lnTo>
                    <a:pt x="5165" y="2892"/>
                  </a:lnTo>
                  <a:lnTo>
                    <a:pt x="5168" y="2872"/>
                  </a:lnTo>
                  <a:lnTo>
                    <a:pt x="5170" y="2853"/>
                  </a:lnTo>
                  <a:lnTo>
                    <a:pt x="5171" y="2834"/>
                  </a:lnTo>
                  <a:lnTo>
                    <a:pt x="5172" y="2814"/>
                  </a:lnTo>
                  <a:lnTo>
                    <a:pt x="5171" y="2795"/>
                  </a:lnTo>
                  <a:lnTo>
                    <a:pt x="5170" y="2776"/>
                  </a:lnTo>
                  <a:lnTo>
                    <a:pt x="5168" y="2756"/>
                  </a:lnTo>
                  <a:lnTo>
                    <a:pt x="5165" y="2737"/>
                  </a:lnTo>
                  <a:lnTo>
                    <a:pt x="5161" y="2718"/>
                  </a:lnTo>
                  <a:lnTo>
                    <a:pt x="5155" y="2699"/>
                  </a:lnTo>
                  <a:lnTo>
                    <a:pt x="5149" y="2681"/>
                  </a:lnTo>
                  <a:lnTo>
                    <a:pt x="5143" y="2662"/>
                  </a:lnTo>
                  <a:lnTo>
                    <a:pt x="5134" y="2644"/>
                  </a:lnTo>
                  <a:lnTo>
                    <a:pt x="5126" y="2627"/>
                  </a:lnTo>
                  <a:lnTo>
                    <a:pt x="5116" y="2610"/>
                  </a:lnTo>
                  <a:lnTo>
                    <a:pt x="5106" y="2593"/>
                  </a:lnTo>
                  <a:lnTo>
                    <a:pt x="5094" y="2576"/>
                  </a:lnTo>
                  <a:lnTo>
                    <a:pt x="5082" y="2560"/>
                  </a:lnTo>
                  <a:lnTo>
                    <a:pt x="5068" y="2544"/>
                  </a:lnTo>
                  <a:lnTo>
                    <a:pt x="5054" y="2530"/>
                  </a:lnTo>
                  <a:lnTo>
                    <a:pt x="5054" y="2530"/>
                  </a:lnTo>
                  <a:lnTo>
                    <a:pt x="5039" y="2516"/>
                  </a:lnTo>
                  <a:lnTo>
                    <a:pt x="5025" y="2502"/>
                  </a:lnTo>
                  <a:lnTo>
                    <a:pt x="5009" y="2491"/>
                  </a:lnTo>
                  <a:lnTo>
                    <a:pt x="4993" y="2479"/>
                  </a:lnTo>
                  <a:lnTo>
                    <a:pt x="4976" y="2468"/>
                  </a:lnTo>
                  <a:lnTo>
                    <a:pt x="4959" y="2459"/>
                  </a:lnTo>
                  <a:lnTo>
                    <a:pt x="4941" y="2449"/>
                  </a:lnTo>
                  <a:lnTo>
                    <a:pt x="4923" y="2442"/>
                  </a:lnTo>
                  <a:lnTo>
                    <a:pt x="4905" y="2435"/>
                  </a:lnTo>
                  <a:lnTo>
                    <a:pt x="4886" y="2428"/>
                  </a:lnTo>
                  <a:lnTo>
                    <a:pt x="4868" y="2423"/>
                  </a:lnTo>
                  <a:lnTo>
                    <a:pt x="4849" y="2419"/>
                  </a:lnTo>
                  <a:lnTo>
                    <a:pt x="4828" y="2416"/>
                  </a:lnTo>
                  <a:lnTo>
                    <a:pt x="4808" y="2414"/>
                  </a:lnTo>
                  <a:lnTo>
                    <a:pt x="4788" y="2411"/>
                  </a:lnTo>
                  <a:lnTo>
                    <a:pt x="4768" y="2411"/>
                  </a:lnTo>
                  <a:lnTo>
                    <a:pt x="4768" y="2411"/>
                  </a:lnTo>
                  <a:lnTo>
                    <a:pt x="4748" y="2411"/>
                  </a:lnTo>
                  <a:lnTo>
                    <a:pt x="4728" y="2414"/>
                  </a:lnTo>
                  <a:lnTo>
                    <a:pt x="4708" y="2416"/>
                  </a:lnTo>
                  <a:lnTo>
                    <a:pt x="4689" y="2419"/>
                  </a:lnTo>
                  <a:lnTo>
                    <a:pt x="4670" y="2423"/>
                  </a:lnTo>
                  <a:lnTo>
                    <a:pt x="4651" y="2428"/>
                  </a:lnTo>
                  <a:lnTo>
                    <a:pt x="4632" y="2435"/>
                  </a:lnTo>
                  <a:lnTo>
                    <a:pt x="4614" y="2442"/>
                  </a:lnTo>
                  <a:lnTo>
                    <a:pt x="4597" y="2449"/>
                  </a:lnTo>
                  <a:lnTo>
                    <a:pt x="4579" y="2459"/>
                  </a:lnTo>
                  <a:lnTo>
                    <a:pt x="4562" y="2468"/>
                  </a:lnTo>
                  <a:lnTo>
                    <a:pt x="4545" y="2479"/>
                  </a:lnTo>
                  <a:lnTo>
                    <a:pt x="4529" y="2491"/>
                  </a:lnTo>
                  <a:lnTo>
                    <a:pt x="4513" y="2502"/>
                  </a:lnTo>
                  <a:lnTo>
                    <a:pt x="4497" y="2516"/>
                  </a:lnTo>
                  <a:lnTo>
                    <a:pt x="4484" y="2530"/>
                  </a:lnTo>
                  <a:lnTo>
                    <a:pt x="2519" y="4493"/>
                  </a:lnTo>
                  <a:lnTo>
                    <a:pt x="2519" y="4493"/>
                  </a:lnTo>
                  <a:lnTo>
                    <a:pt x="2507" y="4505"/>
                  </a:lnTo>
                  <a:lnTo>
                    <a:pt x="2507" y="4505"/>
                  </a:lnTo>
                  <a:lnTo>
                    <a:pt x="2493" y="4521"/>
                  </a:lnTo>
                  <a:lnTo>
                    <a:pt x="2479" y="4536"/>
                  </a:lnTo>
                  <a:lnTo>
                    <a:pt x="2467" y="4553"/>
                  </a:lnTo>
                  <a:lnTo>
                    <a:pt x="2455" y="4569"/>
                  </a:lnTo>
                  <a:lnTo>
                    <a:pt x="2444" y="4585"/>
                  </a:lnTo>
                  <a:lnTo>
                    <a:pt x="2435" y="4603"/>
                  </a:lnTo>
                  <a:lnTo>
                    <a:pt x="2427" y="4621"/>
                  </a:lnTo>
                  <a:lnTo>
                    <a:pt x="2419" y="4639"/>
                  </a:lnTo>
                  <a:lnTo>
                    <a:pt x="2412" y="4657"/>
                  </a:lnTo>
                  <a:lnTo>
                    <a:pt x="2406" y="4676"/>
                  </a:lnTo>
                  <a:lnTo>
                    <a:pt x="2401" y="4695"/>
                  </a:lnTo>
                  <a:lnTo>
                    <a:pt x="2397" y="4714"/>
                  </a:lnTo>
                  <a:lnTo>
                    <a:pt x="2394" y="4733"/>
                  </a:lnTo>
                  <a:lnTo>
                    <a:pt x="2392" y="4752"/>
                  </a:lnTo>
                  <a:lnTo>
                    <a:pt x="2390" y="4771"/>
                  </a:lnTo>
                  <a:lnTo>
                    <a:pt x="2390" y="4791"/>
                  </a:lnTo>
                  <a:lnTo>
                    <a:pt x="2390" y="4810"/>
                  </a:lnTo>
                  <a:lnTo>
                    <a:pt x="2392" y="4829"/>
                  </a:lnTo>
                  <a:lnTo>
                    <a:pt x="2394" y="4849"/>
                  </a:lnTo>
                  <a:lnTo>
                    <a:pt x="2397" y="4868"/>
                  </a:lnTo>
                  <a:lnTo>
                    <a:pt x="2401" y="4887"/>
                  </a:lnTo>
                  <a:lnTo>
                    <a:pt x="2406" y="4906"/>
                  </a:lnTo>
                  <a:lnTo>
                    <a:pt x="2412" y="4924"/>
                  </a:lnTo>
                  <a:lnTo>
                    <a:pt x="2419" y="4943"/>
                  </a:lnTo>
                  <a:lnTo>
                    <a:pt x="2427" y="4961"/>
                  </a:lnTo>
                  <a:lnTo>
                    <a:pt x="2436" y="4978"/>
                  </a:lnTo>
                  <a:lnTo>
                    <a:pt x="2446" y="4996"/>
                  </a:lnTo>
                  <a:lnTo>
                    <a:pt x="2456" y="5012"/>
                  </a:lnTo>
                  <a:lnTo>
                    <a:pt x="2468" y="5029"/>
                  </a:lnTo>
                  <a:lnTo>
                    <a:pt x="2480" y="5045"/>
                  </a:lnTo>
                  <a:lnTo>
                    <a:pt x="2493" y="5061"/>
                  </a:lnTo>
                  <a:lnTo>
                    <a:pt x="2508" y="5076"/>
                  </a:lnTo>
                  <a:lnTo>
                    <a:pt x="2508" y="5076"/>
                  </a:lnTo>
                  <a:lnTo>
                    <a:pt x="2522" y="5089"/>
                  </a:lnTo>
                  <a:lnTo>
                    <a:pt x="2537" y="5102"/>
                  </a:lnTo>
                  <a:lnTo>
                    <a:pt x="2553" y="5115"/>
                  </a:lnTo>
                  <a:lnTo>
                    <a:pt x="2569" y="5126"/>
                  </a:lnTo>
                  <a:lnTo>
                    <a:pt x="2586" y="5137"/>
                  </a:lnTo>
                  <a:lnTo>
                    <a:pt x="2603" y="5146"/>
                  </a:lnTo>
                  <a:lnTo>
                    <a:pt x="2621" y="5155"/>
                  </a:lnTo>
                  <a:lnTo>
                    <a:pt x="2638" y="5163"/>
                  </a:lnTo>
                  <a:lnTo>
                    <a:pt x="2656" y="5171"/>
                  </a:lnTo>
                  <a:lnTo>
                    <a:pt x="2675" y="5176"/>
                  </a:lnTo>
                  <a:lnTo>
                    <a:pt x="2694" y="5181"/>
                  </a:lnTo>
                  <a:lnTo>
                    <a:pt x="2713" y="5185"/>
                  </a:lnTo>
                  <a:lnTo>
                    <a:pt x="2733" y="5190"/>
                  </a:lnTo>
                  <a:lnTo>
                    <a:pt x="2752" y="5192"/>
                  </a:lnTo>
                  <a:lnTo>
                    <a:pt x="2772" y="5193"/>
                  </a:lnTo>
                  <a:lnTo>
                    <a:pt x="2793" y="5194"/>
                  </a:lnTo>
                  <a:lnTo>
                    <a:pt x="2793" y="5194"/>
                  </a:lnTo>
                  <a:lnTo>
                    <a:pt x="2813" y="5193"/>
                  </a:lnTo>
                  <a:lnTo>
                    <a:pt x="2834" y="5192"/>
                  </a:lnTo>
                  <a:lnTo>
                    <a:pt x="2853" y="5190"/>
                  </a:lnTo>
                  <a:lnTo>
                    <a:pt x="2873" y="5185"/>
                  </a:lnTo>
                  <a:lnTo>
                    <a:pt x="2892" y="5181"/>
                  </a:lnTo>
                  <a:lnTo>
                    <a:pt x="2911" y="5176"/>
                  </a:lnTo>
                  <a:lnTo>
                    <a:pt x="2929" y="5171"/>
                  </a:lnTo>
                  <a:lnTo>
                    <a:pt x="2947" y="5163"/>
                  </a:lnTo>
                  <a:lnTo>
                    <a:pt x="2965" y="5155"/>
                  </a:lnTo>
                  <a:lnTo>
                    <a:pt x="2983" y="5146"/>
                  </a:lnTo>
                  <a:lnTo>
                    <a:pt x="3000" y="5137"/>
                  </a:lnTo>
                  <a:lnTo>
                    <a:pt x="3017" y="5126"/>
                  </a:lnTo>
                  <a:lnTo>
                    <a:pt x="3033" y="5115"/>
                  </a:lnTo>
                  <a:lnTo>
                    <a:pt x="3049" y="5102"/>
                  </a:lnTo>
                  <a:lnTo>
                    <a:pt x="3063" y="5089"/>
                  </a:lnTo>
                  <a:lnTo>
                    <a:pt x="3078" y="5076"/>
                  </a:lnTo>
                  <a:lnTo>
                    <a:pt x="3078" y="5076"/>
                  </a:lnTo>
                  <a:lnTo>
                    <a:pt x="5054" y="3100"/>
                  </a:lnTo>
                  <a:close/>
                  <a:moveTo>
                    <a:pt x="5217" y="2367"/>
                  </a:moveTo>
                  <a:lnTo>
                    <a:pt x="5217" y="2367"/>
                  </a:lnTo>
                  <a:lnTo>
                    <a:pt x="5237" y="2387"/>
                  </a:lnTo>
                  <a:lnTo>
                    <a:pt x="5254" y="2409"/>
                  </a:lnTo>
                  <a:lnTo>
                    <a:pt x="5272" y="2430"/>
                  </a:lnTo>
                  <a:lnTo>
                    <a:pt x="5289" y="2454"/>
                  </a:lnTo>
                  <a:lnTo>
                    <a:pt x="5304" y="2477"/>
                  </a:lnTo>
                  <a:lnTo>
                    <a:pt x="5319" y="2500"/>
                  </a:lnTo>
                  <a:lnTo>
                    <a:pt x="5331" y="2524"/>
                  </a:lnTo>
                  <a:lnTo>
                    <a:pt x="5343" y="2549"/>
                  </a:lnTo>
                  <a:lnTo>
                    <a:pt x="5355" y="2574"/>
                  </a:lnTo>
                  <a:lnTo>
                    <a:pt x="5364" y="2599"/>
                  </a:lnTo>
                  <a:lnTo>
                    <a:pt x="5373" y="2624"/>
                  </a:lnTo>
                  <a:lnTo>
                    <a:pt x="5380" y="2650"/>
                  </a:lnTo>
                  <a:lnTo>
                    <a:pt x="5386" y="2676"/>
                  </a:lnTo>
                  <a:lnTo>
                    <a:pt x="5392" y="2702"/>
                  </a:lnTo>
                  <a:lnTo>
                    <a:pt x="5396" y="2729"/>
                  </a:lnTo>
                  <a:lnTo>
                    <a:pt x="5399" y="2755"/>
                  </a:lnTo>
                  <a:lnTo>
                    <a:pt x="6255" y="1900"/>
                  </a:lnTo>
                  <a:lnTo>
                    <a:pt x="6255" y="1900"/>
                  </a:lnTo>
                  <a:lnTo>
                    <a:pt x="6269" y="1884"/>
                  </a:lnTo>
                  <a:lnTo>
                    <a:pt x="6283" y="1870"/>
                  </a:lnTo>
                  <a:lnTo>
                    <a:pt x="6295" y="1853"/>
                  </a:lnTo>
                  <a:lnTo>
                    <a:pt x="6306" y="1837"/>
                  </a:lnTo>
                  <a:lnTo>
                    <a:pt x="6317" y="1819"/>
                  </a:lnTo>
                  <a:lnTo>
                    <a:pt x="6327" y="1802"/>
                  </a:lnTo>
                  <a:lnTo>
                    <a:pt x="6335" y="1784"/>
                  </a:lnTo>
                  <a:lnTo>
                    <a:pt x="6343" y="1766"/>
                  </a:lnTo>
                  <a:lnTo>
                    <a:pt x="6350" y="1748"/>
                  </a:lnTo>
                  <a:lnTo>
                    <a:pt x="6356" y="1729"/>
                  </a:lnTo>
                  <a:lnTo>
                    <a:pt x="6362" y="1710"/>
                  </a:lnTo>
                  <a:lnTo>
                    <a:pt x="6365" y="1691"/>
                  </a:lnTo>
                  <a:lnTo>
                    <a:pt x="6369" y="1672"/>
                  </a:lnTo>
                  <a:lnTo>
                    <a:pt x="6371" y="1653"/>
                  </a:lnTo>
                  <a:lnTo>
                    <a:pt x="6372" y="1633"/>
                  </a:lnTo>
                  <a:lnTo>
                    <a:pt x="6372" y="1614"/>
                  </a:lnTo>
                  <a:lnTo>
                    <a:pt x="6372" y="1594"/>
                  </a:lnTo>
                  <a:lnTo>
                    <a:pt x="6371" y="1575"/>
                  </a:lnTo>
                  <a:lnTo>
                    <a:pt x="6369" y="1556"/>
                  </a:lnTo>
                  <a:lnTo>
                    <a:pt x="6366" y="1537"/>
                  </a:lnTo>
                  <a:lnTo>
                    <a:pt x="6362" y="1518"/>
                  </a:lnTo>
                  <a:lnTo>
                    <a:pt x="6356" y="1499"/>
                  </a:lnTo>
                  <a:lnTo>
                    <a:pt x="6350" y="1480"/>
                  </a:lnTo>
                  <a:lnTo>
                    <a:pt x="6344" y="1463"/>
                  </a:lnTo>
                  <a:lnTo>
                    <a:pt x="6335" y="1445"/>
                  </a:lnTo>
                  <a:lnTo>
                    <a:pt x="6327" y="1427"/>
                  </a:lnTo>
                  <a:lnTo>
                    <a:pt x="6317" y="1409"/>
                  </a:lnTo>
                  <a:lnTo>
                    <a:pt x="6307" y="1392"/>
                  </a:lnTo>
                  <a:lnTo>
                    <a:pt x="6295" y="1376"/>
                  </a:lnTo>
                  <a:lnTo>
                    <a:pt x="6283" y="1359"/>
                  </a:lnTo>
                  <a:lnTo>
                    <a:pt x="6269" y="1344"/>
                  </a:lnTo>
                  <a:lnTo>
                    <a:pt x="6255" y="1329"/>
                  </a:lnTo>
                  <a:lnTo>
                    <a:pt x="6255" y="1329"/>
                  </a:lnTo>
                  <a:lnTo>
                    <a:pt x="6240" y="1315"/>
                  </a:lnTo>
                  <a:lnTo>
                    <a:pt x="6225" y="1302"/>
                  </a:lnTo>
                  <a:lnTo>
                    <a:pt x="6210" y="1290"/>
                  </a:lnTo>
                  <a:lnTo>
                    <a:pt x="6193" y="1278"/>
                  </a:lnTo>
                  <a:lnTo>
                    <a:pt x="6176" y="1268"/>
                  </a:lnTo>
                  <a:lnTo>
                    <a:pt x="6159" y="1258"/>
                  </a:lnTo>
                  <a:lnTo>
                    <a:pt x="6142" y="1250"/>
                  </a:lnTo>
                  <a:lnTo>
                    <a:pt x="6124" y="1241"/>
                  </a:lnTo>
                  <a:lnTo>
                    <a:pt x="6105" y="1235"/>
                  </a:lnTo>
                  <a:lnTo>
                    <a:pt x="6087" y="1229"/>
                  </a:lnTo>
                  <a:lnTo>
                    <a:pt x="6068" y="1223"/>
                  </a:lnTo>
                  <a:lnTo>
                    <a:pt x="6048" y="1219"/>
                  </a:lnTo>
                  <a:lnTo>
                    <a:pt x="6029" y="1216"/>
                  </a:lnTo>
                  <a:lnTo>
                    <a:pt x="6009" y="1213"/>
                  </a:lnTo>
                  <a:lnTo>
                    <a:pt x="5989" y="1212"/>
                  </a:lnTo>
                  <a:lnTo>
                    <a:pt x="5969" y="1211"/>
                  </a:lnTo>
                  <a:lnTo>
                    <a:pt x="5969" y="1211"/>
                  </a:lnTo>
                  <a:lnTo>
                    <a:pt x="5949" y="1212"/>
                  </a:lnTo>
                  <a:lnTo>
                    <a:pt x="5929" y="1213"/>
                  </a:lnTo>
                  <a:lnTo>
                    <a:pt x="5909" y="1216"/>
                  </a:lnTo>
                  <a:lnTo>
                    <a:pt x="5890" y="1219"/>
                  </a:lnTo>
                  <a:lnTo>
                    <a:pt x="5870" y="1223"/>
                  </a:lnTo>
                  <a:lnTo>
                    <a:pt x="5851" y="1229"/>
                  </a:lnTo>
                  <a:lnTo>
                    <a:pt x="5833" y="1235"/>
                  </a:lnTo>
                  <a:lnTo>
                    <a:pt x="5814" y="1241"/>
                  </a:lnTo>
                  <a:lnTo>
                    <a:pt x="5796" y="1250"/>
                  </a:lnTo>
                  <a:lnTo>
                    <a:pt x="5780" y="1258"/>
                  </a:lnTo>
                  <a:lnTo>
                    <a:pt x="5762" y="1268"/>
                  </a:lnTo>
                  <a:lnTo>
                    <a:pt x="5746" y="1278"/>
                  </a:lnTo>
                  <a:lnTo>
                    <a:pt x="5729" y="1290"/>
                  </a:lnTo>
                  <a:lnTo>
                    <a:pt x="5713" y="1302"/>
                  </a:lnTo>
                  <a:lnTo>
                    <a:pt x="5698" y="1315"/>
                  </a:lnTo>
                  <a:lnTo>
                    <a:pt x="5684" y="1329"/>
                  </a:lnTo>
                  <a:lnTo>
                    <a:pt x="4828" y="2185"/>
                  </a:lnTo>
                  <a:lnTo>
                    <a:pt x="4828" y="2185"/>
                  </a:lnTo>
                  <a:lnTo>
                    <a:pt x="4856" y="2188"/>
                  </a:lnTo>
                  <a:lnTo>
                    <a:pt x="4882" y="2192"/>
                  </a:lnTo>
                  <a:lnTo>
                    <a:pt x="4910" y="2197"/>
                  </a:lnTo>
                  <a:lnTo>
                    <a:pt x="4936" y="2204"/>
                  </a:lnTo>
                  <a:lnTo>
                    <a:pt x="4962" y="2211"/>
                  </a:lnTo>
                  <a:lnTo>
                    <a:pt x="4988" y="2221"/>
                  </a:lnTo>
                  <a:lnTo>
                    <a:pt x="5013" y="2230"/>
                  </a:lnTo>
                  <a:lnTo>
                    <a:pt x="5038" y="2242"/>
                  </a:lnTo>
                  <a:lnTo>
                    <a:pt x="5063" y="2253"/>
                  </a:lnTo>
                  <a:lnTo>
                    <a:pt x="5086" y="2267"/>
                  </a:lnTo>
                  <a:lnTo>
                    <a:pt x="5109" y="2281"/>
                  </a:lnTo>
                  <a:lnTo>
                    <a:pt x="5132" y="2295"/>
                  </a:lnTo>
                  <a:lnTo>
                    <a:pt x="5154" y="2312"/>
                  </a:lnTo>
                  <a:lnTo>
                    <a:pt x="5175" y="2329"/>
                  </a:lnTo>
                  <a:lnTo>
                    <a:pt x="5196" y="2347"/>
                  </a:lnTo>
                  <a:lnTo>
                    <a:pt x="5217" y="2367"/>
                  </a:lnTo>
                  <a:lnTo>
                    <a:pt x="5217" y="2367"/>
                  </a:lnTo>
                  <a:close/>
                  <a:moveTo>
                    <a:pt x="7126" y="1614"/>
                  </a:moveTo>
                  <a:lnTo>
                    <a:pt x="7126" y="1614"/>
                  </a:lnTo>
                  <a:lnTo>
                    <a:pt x="7126" y="1585"/>
                  </a:lnTo>
                  <a:lnTo>
                    <a:pt x="7125" y="1556"/>
                  </a:lnTo>
                  <a:lnTo>
                    <a:pt x="7123" y="1528"/>
                  </a:lnTo>
                  <a:lnTo>
                    <a:pt x="7121" y="1499"/>
                  </a:lnTo>
                  <a:lnTo>
                    <a:pt x="7118" y="1471"/>
                  </a:lnTo>
                  <a:lnTo>
                    <a:pt x="7113" y="1443"/>
                  </a:lnTo>
                  <a:lnTo>
                    <a:pt x="7109" y="1414"/>
                  </a:lnTo>
                  <a:lnTo>
                    <a:pt x="7104" y="1387"/>
                  </a:lnTo>
                  <a:lnTo>
                    <a:pt x="7099" y="1359"/>
                  </a:lnTo>
                  <a:lnTo>
                    <a:pt x="7091" y="1331"/>
                  </a:lnTo>
                  <a:lnTo>
                    <a:pt x="7085" y="1304"/>
                  </a:lnTo>
                  <a:lnTo>
                    <a:pt x="7077" y="1277"/>
                  </a:lnTo>
                  <a:lnTo>
                    <a:pt x="7068" y="1250"/>
                  </a:lnTo>
                  <a:lnTo>
                    <a:pt x="7059" y="1223"/>
                  </a:lnTo>
                  <a:lnTo>
                    <a:pt x="7049" y="1197"/>
                  </a:lnTo>
                  <a:lnTo>
                    <a:pt x="7039" y="1171"/>
                  </a:lnTo>
                  <a:lnTo>
                    <a:pt x="7028" y="1145"/>
                  </a:lnTo>
                  <a:lnTo>
                    <a:pt x="7016" y="1119"/>
                  </a:lnTo>
                  <a:lnTo>
                    <a:pt x="7004" y="1094"/>
                  </a:lnTo>
                  <a:lnTo>
                    <a:pt x="6991" y="1069"/>
                  </a:lnTo>
                  <a:lnTo>
                    <a:pt x="6977" y="1044"/>
                  </a:lnTo>
                  <a:lnTo>
                    <a:pt x="6963" y="1020"/>
                  </a:lnTo>
                  <a:lnTo>
                    <a:pt x="6948" y="996"/>
                  </a:lnTo>
                  <a:lnTo>
                    <a:pt x="6933" y="972"/>
                  </a:lnTo>
                  <a:lnTo>
                    <a:pt x="6916" y="949"/>
                  </a:lnTo>
                  <a:lnTo>
                    <a:pt x="6900" y="926"/>
                  </a:lnTo>
                  <a:lnTo>
                    <a:pt x="6883" y="903"/>
                  </a:lnTo>
                  <a:lnTo>
                    <a:pt x="6865" y="881"/>
                  </a:lnTo>
                  <a:lnTo>
                    <a:pt x="6847" y="860"/>
                  </a:lnTo>
                  <a:lnTo>
                    <a:pt x="6828" y="837"/>
                  </a:lnTo>
                  <a:lnTo>
                    <a:pt x="6808" y="816"/>
                  </a:lnTo>
                  <a:lnTo>
                    <a:pt x="6788" y="796"/>
                  </a:lnTo>
                  <a:lnTo>
                    <a:pt x="6788" y="796"/>
                  </a:lnTo>
                  <a:lnTo>
                    <a:pt x="6768" y="775"/>
                  </a:lnTo>
                  <a:lnTo>
                    <a:pt x="6745" y="756"/>
                  </a:lnTo>
                  <a:lnTo>
                    <a:pt x="6724" y="737"/>
                  </a:lnTo>
                  <a:lnTo>
                    <a:pt x="6702" y="718"/>
                  </a:lnTo>
                  <a:lnTo>
                    <a:pt x="6680" y="700"/>
                  </a:lnTo>
                  <a:lnTo>
                    <a:pt x="6658" y="683"/>
                  </a:lnTo>
                  <a:lnTo>
                    <a:pt x="6635" y="667"/>
                  </a:lnTo>
                  <a:lnTo>
                    <a:pt x="6612" y="651"/>
                  </a:lnTo>
                  <a:lnTo>
                    <a:pt x="6587" y="635"/>
                  </a:lnTo>
                  <a:lnTo>
                    <a:pt x="6563" y="620"/>
                  </a:lnTo>
                  <a:lnTo>
                    <a:pt x="6539" y="606"/>
                  </a:lnTo>
                  <a:lnTo>
                    <a:pt x="6515" y="593"/>
                  </a:lnTo>
                  <a:lnTo>
                    <a:pt x="6489" y="579"/>
                  </a:lnTo>
                  <a:lnTo>
                    <a:pt x="6464" y="567"/>
                  </a:lnTo>
                  <a:lnTo>
                    <a:pt x="6439" y="555"/>
                  </a:lnTo>
                  <a:lnTo>
                    <a:pt x="6412" y="544"/>
                  </a:lnTo>
                  <a:lnTo>
                    <a:pt x="6387" y="534"/>
                  </a:lnTo>
                  <a:lnTo>
                    <a:pt x="6360" y="524"/>
                  </a:lnTo>
                  <a:lnTo>
                    <a:pt x="6333" y="515"/>
                  </a:lnTo>
                  <a:lnTo>
                    <a:pt x="6307" y="506"/>
                  </a:lnTo>
                  <a:lnTo>
                    <a:pt x="6279" y="499"/>
                  </a:lnTo>
                  <a:lnTo>
                    <a:pt x="6252" y="492"/>
                  </a:lnTo>
                  <a:lnTo>
                    <a:pt x="6225" y="485"/>
                  </a:lnTo>
                  <a:lnTo>
                    <a:pt x="6197" y="479"/>
                  </a:lnTo>
                  <a:lnTo>
                    <a:pt x="6169" y="474"/>
                  </a:lnTo>
                  <a:lnTo>
                    <a:pt x="6141" y="469"/>
                  </a:lnTo>
                  <a:lnTo>
                    <a:pt x="6113" y="465"/>
                  </a:lnTo>
                  <a:lnTo>
                    <a:pt x="6084" y="462"/>
                  </a:lnTo>
                  <a:lnTo>
                    <a:pt x="6056" y="460"/>
                  </a:lnTo>
                  <a:lnTo>
                    <a:pt x="6027" y="458"/>
                  </a:lnTo>
                  <a:lnTo>
                    <a:pt x="5998" y="457"/>
                  </a:lnTo>
                  <a:lnTo>
                    <a:pt x="5969" y="457"/>
                  </a:lnTo>
                  <a:lnTo>
                    <a:pt x="5969" y="457"/>
                  </a:lnTo>
                  <a:lnTo>
                    <a:pt x="5941" y="457"/>
                  </a:lnTo>
                  <a:lnTo>
                    <a:pt x="5911" y="458"/>
                  </a:lnTo>
                  <a:lnTo>
                    <a:pt x="5883" y="460"/>
                  </a:lnTo>
                  <a:lnTo>
                    <a:pt x="5854" y="462"/>
                  </a:lnTo>
                  <a:lnTo>
                    <a:pt x="5826" y="465"/>
                  </a:lnTo>
                  <a:lnTo>
                    <a:pt x="5798" y="469"/>
                  </a:lnTo>
                  <a:lnTo>
                    <a:pt x="5770" y="474"/>
                  </a:lnTo>
                  <a:lnTo>
                    <a:pt x="5742" y="479"/>
                  </a:lnTo>
                  <a:lnTo>
                    <a:pt x="5714" y="485"/>
                  </a:lnTo>
                  <a:lnTo>
                    <a:pt x="5687" y="492"/>
                  </a:lnTo>
                  <a:lnTo>
                    <a:pt x="5659" y="499"/>
                  </a:lnTo>
                  <a:lnTo>
                    <a:pt x="5632" y="506"/>
                  </a:lnTo>
                  <a:lnTo>
                    <a:pt x="5606" y="515"/>
                  </a:lnTo>
                  <a:lnTo>
                    <a:pt x="5578" y="524"/>
                  </a:lnTo>
                  <a:lnTo>
                    <a:pt x="5552" y="534"/>
                  </a:lnTo>
                  <a:lnTo>
                    <a:pt x="5527" y="544"/>
                  </a:lnTo>
                  <a:lnTo>
                    <a:pt x="5500" y="555"/>
                  </a:lnTo>
                  <a:lnTo>
                    <a:pt x="5475" y="567"/>
                  </a:lnTo>
                  <a:lnTo>
                    <a:pt x="5450" y="579"/>
                  </a:lnTo>
                  <a:lnTo>
                    <a:pt x="5424" y="593"/>
                  </a:lnTo>
                  <a:lnTo>
                    <a:pt x="5400" y="606"/>
                  </a:lnTo>
                  <a:lnTo>
                    <a:pt x="5376" y="620"/>
                  </a:lnTo>
                  <a:lnTo>
                    <a:pt x="5351" y="635"/>
                  </a:lnTo>
                  <a:lnTo>
                    <a:pt x="5327" y="651"/>
                  </a:lnTo>
                  <a:lnTo>
                    <a:pt x="5304" y="667"/>
                  </a:lnTo>
                  <a:lnTo>
                    <a:pt x="5281" y="683"/>
                  </a:lnTo>
                  <a:lnTo>
                    <a:pt x="5259" y="700"/>
                  </a:lnTo>
                  <a:lnTo>
                    <a:pt x="5237" y="718"/>
                  </a:lnTo>
                  <a:lnTo>
                    <a:pt x="5214" y="737"/>
                  </a:lnTo>
                  <a:lnTo>
                    <a:pt x="5192" y="756"/>
                  </a:lnTo>
                  <a:lnTo>
                    <a:pt x="5171" y="775"/>
                  </a:lnTo>
                  <a:lnTo>
                    <a:pt x="5151" y="796"/>
                  </a:lnTo>
                  <a:lnTo>
                    <a:pt x="3961" y="1986"/>
                  </a:lnTo>
                  <a:lnTo>
                    <a:pt x="3961" y="1986"/>
                  </a:lnTo>
                  <a:lnTo>
                    <a:pt x="3941" y="2007"/>
                  </a:lnTo>
                  <a:lnTo>
                    <a:pt x="3921" y="2028"/>
                  </a:lnTo>
                  <a:lnTo>
                    <a:pt x="3902" y="2050"/>
                  </a:lnTo>
                  <a:lnTo>
                    <a:pt x="3883" y="2071"/>
                  </a:lnTo>
                  <a:lnTo>
                    <a:pt x="3866" y="2093"/>
                  </a:lnTo>
                  <a:lnTo>
                    <a:pt x="3848" y="2116"/>
                  </a:lnTo>
                  <a:lnTo>
                    <a:pt x="3831" y="2139"/>
                  </a:lnTo>
                  <a:lnTo>
                    <a:pt x="3815" y="2163"/>
                  </a:lnTo>
                  <a:lnTo>
                    <a:pt x="3799" y="2186"/>
                  </a:lnTo>
                  <a:lnTo>
                    <a:pt x="3785" y="2210"/>
                  </a:lnTo>
                  <a:lnTo>
                    <a:pt x="3771" y="2234"/>
                  </a:lnTo>
                  <a:lnTo>
                    <a:pt x="3757" y="2260"/>
                  </a:lnTo>
                  <a:lnTo>
                    <a:pt x="3745" y="2285"/>
                  </a:lnTo>
                  <a:lnTo>
                    <a:pt x="3732" y="2310"/>
                  </a:lnTo>
                  <a:lnTo>
                    <a:pt x="3720" y="2336"/>
                  </a:lnTo>
                  <a:lnTo>
                    <a:pt x="3709" y="2361"/>
                  </a:lnTo>
                  <a:lnTo>
                    <a:pt x="3698" y="2387"/>
                  </a:lnTo>
                  <a:lnTo>
                    <a:pt x="3689" y="2414"/>
                  </a:lnTo>
                  <a:lnTo>
                    <a:pt x="3679" y="2440"/>
                  </a:lnTo>
                  <a:lnTo>
                    <a:pt x="3671" y="2467"/>
                  </a:lnTo>
                  <a:lnTo>
                    <a:pt x="3663" y="2495"/>
                  </a:lnTo>
                  <a:lnTo>
                    <a:pt x="3656" y="2522"/>
                  </a:lnTo>
                  <a:lnTo>
                    <a:pt x="3650" y="2550"/>
                  </a:lnTo>
                  <a:lnTo>
                    <a:pt x="3643" y="2577"/>
                  </a:lnTo>
                  <a:lnTo>
                    <a:pt x="3638" y="2604"/>
                  </a:lnTo>
                  <a:lnTo>
                    <a:pt x="3634" y="2633"/>
                  </a:lnTo>
                  <a:lnTo>
                    <a:pt x="3630" y="2661"/>
                  </a:lnTo>
                  <a:lnTo>
                    <a:pt x="3628" y="2690"/>
                  </a:lnTo>
                  <a:lnTo>
                    <a:pt x="3624" y="2718"/>
                  </a:lnTo>
                  <a:lnTo>
                    <a:pt x="3623" y="2747"/>
                  </a:lnTo>
                  <a:lnTo>
                    <a:pt x="3622" y="2775"/>
                  </a:lnTo>
                  <a:lnTo>
                    <a:pt x="3621" y="2805"/>
                  </a:lnTo>
                  <a:lnTo>
                    <a:pt x="3621" y="2805"/>
                  </a:lnTo>
                  <a:lnTo>
                    <a:pt x="3622" y="2834"/>
                  </a:lnTo>
                  <a:lnTo>
                    <a:pt x="3623" y="2865"/>
                  </a:lnTo>
                  <a:lnTo>
                    <a:pt x="3625" y="2894"/>
                  </a:lnTo>
                  <a:lnTo>
                    <a:pt x="3628" y="2924"/>
                  </a:lnTo>
                  <a:lnTo>
                    <a:pt x="3632" y="2953"/>
                  </a:lnTo>
                  <a:lnTo>
                    <a:pt x="3636" y="2983"/>
                  </a:lnTo>
                  <a:lnTo>
                    <a:pt x="3641" y="3012"/>
                  </a:lnTo>
                  <a:lnTo>
                    <a:pt x="3646" y="3041"/>
                  </a:lnTo>
                  <a:lnTo>
                    <a:pt x="4321" y="2367"/>
                  </a:lnTo>
                  <a:lnTo>
                    <a:pt x="4321" y="2367"/>
                  </a:lnTo>
                  <a:lnTo>
                    <a:pt x="4332" y="2357"/>
                  </a:lnTo>
                  <a:lnTo>
                    <a:pt x="4331" y="2357"/>
                  </a:lnTo>
                  <a:lnTo>
                    <a:pt x="5521" y="1166"/>
                  </a:lnTo>
                  <a:lnTo>
                    <a:pt x="5521" y="1166"/>
                  </a:lnTo>
                  <a:lnTo>
                    <a:pt x="5544" y="1145"/>
                  </a:lnTo>
                  <a:lnTo>
                    <a:pt x="5568" y="1124"/>
                  </a:lnTo>
                  <a:lnTo>
                    <a:pt x="5593" y="1105"/>
                  </a:lnTo>
                  <a:lnTo>
                    <a:pt x="5618" y="1087"/>
                  </a:lnTo>
                  <a:lnTo>
                    <a:pt x="5645" y="1070"/>
                  </a:lnTo>
                  <a:lnTo>
                    <a:pt x="5671" y="1056"/>
                  </a:lnTo>
                  <a:lnTo>
                    <a:pt x="5698" y="1042"/>
                  </a:lnTo>
                  <a:lnTo>
                    <a:pt x="5727" y="1029"/>
                  </a:lnTo>
                  <a:lnTo>
                    <a:pt x="5755" y="1018"/>
                  </a:lnTo>
                  <a:lnTo>
                    <a:pt x="5785" y="1008"/>
                  </a:lnTo>
                  <a:lnTo>
                    <a:pt x="5814" y="1000"/>
                  </a:lnTo>
                  <a:lnTo>
                    <a:pt x="5845" y="993"/>
                  </a:lnTo>
                  <a:lnTo>
                    <a:pt x="5876" y="988"/>
                  </a:lnTo>
                  <a:lnTo>
                    <a:pt x="5906" y="984"/>
                  </a:lnTo>
                  <a:lnTo>
                    <a:pt x="5938" y="982"/>
                  </a:lnTo>
                  <a:lnTo>
                    <a:pt x="5969" y="981"/>
                  </a:lnTo>
                  <a:lnTo>
                    <a:pt x="5969" y="981"/>
                  </a:lnTo>
                  <a:lnTo>
                    <a:pt x="6001" y="982"/>
                  </a:lnTo>
                  <a:lnTo>
                    <a:pt x="6033" y="984"/>
                  </a:lnTo>
                  <a:lnTo>
                    <a:pt x="6063" y="988"/>
                  </a:lnTo>
                  <a:lnTo>
                    <a:pt x="6094" y="993"/>
                  </a:lnTo>
                  <a:lnTo>
                    <a:pt x="6124" y="1000"/>
                  </a:lnTo>
                  <a:lnTo>
                    <a:pt x="6154" y="1008"/>
                  </a:lnTo>
                  <a:lnTo>
                    <a:pt x="6183" y="1018"/>
                  </a:lnTo>
                  <a:lnTo>
                    <a:pt x="6212" y="1029"/>
                  </a:lnTo>
                  <a:lnTo>
                    <a:pt x="6240" y="1042"/>
                  </a:lnTo>
                  <a:lnTo>
                    <a:pt x="6268" y="1056"/>
                  </a:lnTo>
                  <a:lnTo>
                    <a:pt x="6294" y="1070"/>
                  </a:lnTo>
                  <a:lnTo>
                    <a:pt x="6320" y="1087"/>
                  </a:lnTo>
                  <a:lnTo>
                    <a:pt x="6346" y="1105"/>
                  </a:lnTo>
                  <a:lnTo>
                    <a:pt x="6371" y="1124"/>
                  </a:lnTo>
                  <a:lnTo>
                    <a:pt x="6394" y="1145"/>
                  </a:lnTo>
                  <a:lnTo>
                    <a:pt x="6418" y="1166"/>
                  </a:lnTo>
                  <a:lnTo>
                    <a:pt x="6418" y="1166"/>
                  </a:lnTo>
                  <a:lnTo>
                    <a:pt x="6440" y="1191"/>
                  </a:lnTo>
                  <a:lnTo>
                    <a:pt x="6461" y="1215"/>
                  </a:lnTo>
                  <a:lnTo>
                    <a:pt x="6480" y="1240"/>
                  </a:lnTo>
                  <a:lnTo>
                    <a:pt x="6499" y="1265"/>
                  </a:lnTo>
                  <a:lnTo>
                    <a:pt x="6515" y="1293"/>
                  </a:lnTo>
                  <a:lnTo>
                    <a:pt x="6530" y="1319"/>
                  </a:lnTo>
                  <a:lnTo>
                    <a:pt x="6544" y="1348"/>
                  </a:lnTo>
                  <a:lnTo>
                    <a:pt x="6556" y="1376"/>
                  </a:lnTo>
                  <a:lnTo>
                    <a:pt x="6567" y="1405"/>
                  </a:lnTo>
                  <a:lnTo>
                    <a:pt x="6577" y="1434"/>
                  </a:lnTo>
                  <a:lnTo>
                    <a:pt x="6584" y="1464"/>
                  </a:lnTo>
                  <a:lnTo>
                    <a:pt x="6590" y="1493"/>
                  </a:lnTo>
                  <a:lnTo>
                    <a:pt x="6596" y="1524"/>
                  </a:lnTo>
                  <a:lnTo>
                    <a:pt x="6600" y="1553"/>
                  </a:lnTo>
                  <a:lnTo>
                    <a:pt x="6602" y="1584"/>
                  </a:lnTo>
                  <a:lnTo>
                    <a:pt x="6602" y="1614"/>
                  </a:lnTo>
                  <a:lnTo>
                    <a:pt x="6602" y="1645"/>
                  </a:lnTo>
                  <a:lnTo>
                    <a:pt x="6600" y="1674"/>
                  </a:lnTo>
                  <a:lnTo>
                    <a:pt x="6596" y="1705"/>
                  </a:lnTo>
                  <a:lnTo>
                    <a:pt x="6590" y="1736"/>
                  </a:lnTo>
                  <a:lnTo>
                    <a:pt x="6584" y="1765"/>
                  </a:lnTo>
                  <a:lnTo>
                    <a:pt x="6577" y="1795"/>
                  </a:lnTo>
                  <a:lnTo>
                    <a:pt x="6567" y="1824"/>
                  </a:lnTo>
                  <a:lnTo>
                    <a:pt x="6556" y="1853"/>
                  </a:lnTo>
                  <a:lnTo>
                    <a:pt x="6544" y="1881"/>
                  </a:lnTo>
                  <a:lnTo>
                    <a:pt x="6530" y="1909"/>
                  </a:lnTo>
                  <a:lnTo>
                    <a:pt x="6515" y="1936"/>
                  </a:lnTo>
                  <a:lnTo>
                    <a:pt x="6498" y="1962"/>
                  </a:lnTo>
                  <a:lnTo>
                    <a:pt x="6480" y="1989"/>
                  </a:lnTo>
                  <a:lnTo>
                    <a:pt x="6461" y="2014"/>
                  </a:lnTo>
                  <a:lnTo>
                    <a:pt x="6440" y="2038"/>
                  </a:lnTo>
                  <a:lnTo>
                    <a:pt x="6418" y="2062"/>
                  </a:lnTo>
                  <a:lnTo>
                    <a:pt x="5227" y="3252"/>
                  </a:lnTo>
                  <a:lnTo>
                    <a:pt x="5226" y="3252"/>
                  </a:lnTo>
                  <a:lnTo>
                    <a:pt x="5226" y="3252"/>
                  </a:lnTo>
                  <a:lnTo>
                    <a:pt x="5217" y="3262"/>
                  </a:lnTo>
                  <a:lnTo>
                    <a:pt x="4542" y="3937"/>
                  </a:lnTo>
                  <a:lnTo>
                    <a:pt x="4542" y="3937"/>
                  </a:lnTo>
                  <a:lnTo>
                    <a:pt x="4571" y="3942"/>
                  </a:lnTo>
                  <a:lnTo>
                    <a:pt x="4600" y="3948"/>
                  </a:lnTo>
                  <a:lnTo>
                    <a:pt x="4629" y="3952"/>
                  </a:lnTo>
                  <a:lnTo>
                    <a:pt x="4659" y="3956"/>
                  </a:lnTo>
                  <a:lnTo>
                    <a:pt x="4689" y="3958"/>
                  </a:lnTo>
                  <a:lnTo>
                    <a:pt x="4719" y="3960"/>
                  </a:lnTo>
                  <a:lnTo>
                    <a:pt x="4749" y="3961"/>
                  </a:lnTo>
                  <a:lnTo>
                    <a:pt x="4779" y="3962"/>
                  </a:lnTo>
                  <a:lnTo>
                    <a:pt x="4779" y="3962"/>
                  </a:lnTo>
                  <a:lnTo>
                    <a:pt x="4808" y="3961"/>
                  </a:lnTo>
                  <a:lnTo>
                    <a:pt x="4837" y="3960"/>
                  </a:lnTo>
                  <a:lnTo>
                    <a:pt x="4865" y="3959"/>
                  </a:lnTo>
                  <a:lnTo>
                    <a:pt x="4894" y="3956"/>
                  </a:lnTo>
                  <a:lnTo>
                    <a:pt x="4922" y="3953"/>
                  </a:lnTo>
                  <a:lnTo>
                    <a:pt x="4951" y="3950"/>
                  </a:lnTo>
                  <a:lnTo>
                    <a:pt x="4978" y="3944"/>
                  </a:lnTo>
                  <a:lnTo>
                    <a:pt x="5007" y="3940"/>
                  </a:lnTo>
                  <a:lnTo>
                    <a:pt x="5034" y="3934"/>
                  </a:lnTo>
                  <a:lnTo>
                    <a:pt x="5062" y="3928"/>
                  </a:lnTo>
                  <a:lnTo>
                    <a:pt x="5089" y="3920"/>
                  </a:lnTo>
                  <a:lnTo>
                    <a:pt x="5116" y="3913"/>
                  </a:lnTo>
                  <a:lnTo>
                    <a:pt x="5143" y="3903"/>
                  </a:lnTo>
                  <a:lnTo>
                    <a:pt x="5170" y="3895"/>
                  </a:lnTo>
                  <a:lnTo>
                    <a:pt x="5196" y="3884"/>
                  </a:lnTo>
                  <a:lnTo>
                    <a:pt x="5222" y="3875"/>
                  </a:lnTo>
                  <a:lnTo>
                    <a:pt x="5248" y="3863"/>
                  </a:lnTo>
                  <a:lnTo>
                    <a:pt x="5273" y="3852"/>
                  </a:lnTo>
                  <a:lnTo>
                    <a:pt x="5299" y="3839"/>
                  </a:lnTo>
                  <a:lnTo>
                    <a:pt x="5324" y="3826"/>
                  </a:lnTo>
                  <a:lnTo>
                    <a:pt x="5348" y="3813"/>
                  </a:lnTo>
                  <a:lnTo>
                    <a:pt x="5373" y="3798"/>
                  </a:lnTo>
                  <a:lnTo>
                    <a:pt x="5397" y="3783"/>
                  </a:lnTo>
                  <a:lnTo>
                    <a:pt x="5421" y="3768"/>
                  </a:lnTo>
                  <a:lnTo>
                    <a:pt x="5444" y="3751"/>
                  </a:lnTo>
                  <a:lnTo>
                    <a:pt x="5467" y="3736"/>
                  </a:lnTo>
                  <a:lnTo>
                    <a:pt x="5490" y="3718"/>
                  </a:lnTo>
                  <a:lnTo>
                    <a:pt x="5512" y="3700"/>
                  </a:lnTo>
                  <a:lnTo>
                    <a:pt x="5534" y="3682"/>
                  </a:lnTo>
                  <a:lnTo>
                    <a:pt x="5556" y="3663"/>
                  </a:lnTo>
                  <a:lnTo>
                    <a:pt x="5577" y="3643"/>
                  </a:lnTo>
                  <a:lnTo>
                    <a:pt x="5597" y="3623"/>
                  </a:lnTo>
                  <a:lnTo>
                    <a:pt x="6788" y="2433"/>
                  </a:lnTo>
                  <a:lnTo>
                    <a:pt x="6788" y="2433"/>
                  </a:lnTo>
                  <a:lnTo>
                    <a:pt x="6808" y="2413"/>
                  </a:lnTo>
                  <a:lnTo>
                    <a:pt x="6828" y="2391"/>
                  </a:lnTo>
                  <a:lnTo>
                    <a:pt x="6847" y="2369"/>
                  </a:lnTo>
                  <a:lnTo>
                    <a:pt x="6865" y="2347"/>
                  </a:lnTo>
                  <a:lnTo>
                    <a:pt x="6883" y="2325"/>
                  </a:lnTo>
                  <a:lnTo>
                    <a:pt x="6900" y="2303"/>
                  </a:lnTo>
                  <a:lnTo>
                    <a:pt x="6916" y="2280"/>
                  </a:lnTo>
                  <a:lnTo>
                    <a:pt x="6933" y="2256"/>
                  </a:lnTo>
                  <a:lnTo>
                    <a:pt x="6948" y="2232"/>
                  </a:lnTo>
                  <a:lnTo>
                    <a:pt x="6963" y="2209"/>
                  </a:lnTo>
                  <a:lnTo>
                    <a:pt x="6977" y="2184"/>
                  </a:lnTo>
                  <a:lnTo>
                    <a:pt x="6991" y="2159"/>
                  </a:lnTo>
                  <a:lnTo>
                    <a:pt x="7004" y="2134"/>
                  </a:lnTo>
                  <a:lnTo>
                    <a:pt x="7016" y="2109"/>
                  </a:lnTo>
                  <a:lnTo>
                    <a:pt x="7028" y="2084"/>
                  </a:lnTo>
                  <a:lnTo>
                    <a:pt x="7039" y="2058"/>
                  </a:lnTo>
                  <a:lnTo>
                    <a:pt x="7049" y="2032"/>
                  </a:lnTo>
                  <a:lnTo>
                    <a:pt x="7059" y="2006"/>
                  </a:lnTo>
                  <a:lnTo>
                    <a:pt x="7068" y="1978"/>
                  </a:lnTo>
                  <a:lnTo>
                    <a:pt x="7077" y="1952"/>
                  </a:lnTo>
                  <a:lnTo>
                    <a:pt x="7085" y="1924"/>
                  </a:lnTo>
                  <a:lnTo>
                    <a:pt x="7091" y="1897"/>
                  </a:lnTo>
                  <a:lnTo>
                    <a:pt x="7099" y="1870"/>
                  </a:lnTo>
                  <a:lnTo>
                    <a:pt x="7104" y="1842"/>
                  </a:lnTo>
                  <a:lnTo>
                    <a:pt x="7109" y="1814"/>
                  </a:lnTo>
                  <a:lnTo>
                    <a:pt x="7113" y="1786"/>
                  </a:lnTo>
                  <a:lnTo>
                    <a:pt x="7118" y="1758"/>
                  </a:lnTo>
                  <a:lnTo>
                    <a:pt x="7121" y="1729"/>
                  </a:lnTo>
                  <a:lnTo>
                    <a:pt x="7123" y="1701"/>
                  </a:lnTo>
                  <a:lnTo>
                    <a:pt x="7125" y="1672"/>
                  </a:lnTo>
                  <a:lnTo>
                    <a:pt x="7126" y="1643"/>
                  </a:lnTo>
                  <a:lnTo>
                    <a:pt x="7126" y="1614"/>
                  </a:lnTo>
                  <a:lnTo>
                    <a:pt x="7126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0DA0FAF0-E8BD-48E7-90E4-FC177E93D42A}"/>
              </a:ext>
            </a:extLst>
          </p:cNvPr>
          <p:cNvSpPr/>
          <p:nvPr/>
        </p:nvSpPr>
        <p:spPr>
          <a:xfrm>
            <a:off x="646954" y="2944830"/>
            <a:ext cx="3337795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我们坚持以客户为中心，快速响应客户需求</a:t>
            </a:r>
            <a:endParaRPr lang="en-US" altLang="zh-CN" sz="1000" spc="3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持续为客户创造长期价值进而成就客户</a:t>
            </a:r>
            <a:endParaRPr lang="en-US" altLang="zh-CN" sz="1000" spc="3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我们坚持以客户为中心</a:t>
            </a:r>
            <a:endParaRPr lang="en-US" altLang="zh-CN" sz="1000" spc="3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快速响应客户需求，持续为客户创造</a:t>
            </a: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  <a:latin typeface="+mn-ea"/>
              </a:rPr>
              <a:t>长期价值</a:t>
            </a:r>
            <a:endParaRPr lang="en-US" altLang="zh-CN" sz="1000" spc="3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7FB5E40-21DD-4298-9C01-7D53DA275D58}"/>
              </a:ext>
            </a:extLst>
          </p:cNvPr>
          <p:cNvGrpSpPr/>
          <p:nvPr/>
        </p:nvGrpSpPr>
        <p:grpSpPr>
          <a:xfrm>
            <a:off x="813047" y="5237044"/>
            <a:ext cx="2874704" cy="646331"/>
            <a:chOff x="540276" y="4391338"/>
            <a:chExt cx="2874704" cy="646331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812FF2FA-1B4D-4ACE-BA89-203471D88023}"/>
                </a:ext>
              </a:extLst>
            </p:cNvPr>
            <p:cNvSpPr/>
            <p:nvPr/>
          </p:nvSpPr>
          <p:spPr>
            <a:xfrm>
              <a:off x="540276" y="4391338"/>
              <a:ext cx="92685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31%</a:t>
              </a:r>
              <a:endParaRPr lang="zh-CN" altLang="en-US" sz="66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65FA064-667F-4F01-893E-26FD8DA4AD0F}"/>
                </a:ext>
              </a:extLst>
            </p:cNvPr>
            <p:cNvSpPr/>
            <p:nvPr/>
          </p:nvSpPr>
          <p:spPr>
            <a:xfrm>
              <a:off x="1758169" y="4431549"/>
              <a:ext cx="165681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chemeClr val="accent1"/>
                </a:buClr>
              </a:pPr>
              <a:r>
                <a:rPr lang="en-US" altLang="zh-CN" sz="1400" dirty="0">
                  <a:solidFill>
                    <a:schemeClr val="accent1"/>
                  </a:solidFill>
                  <a:latin typeface="+mn-ea"/>
                </a:rPr>
                <a:t>Our project name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Project description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E6B73CA-CB16-4053-80C8-D800081FDF99}"/>
              </a:ext>
            </a:extLst>
          </p:cNvPr>
          <p:cNvGrpSpPr/>
          <p:nvPr/>
        </p:nvGrpSpPr>
        <p:grpSpPr>
          <a:xfrm>
            <a:off x="7390889" y="1978743"/>
            <a:ext cx="1023783" cy="807809"/>
            <a:chOff x="7376375" y="2077475"/>
            <a:chExt cx="1023783" cy="807809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A2C42E4F-F038-46BF-876F-72125AD76F58}"/>
                </a:ext>
              </a:extLst>
            </p:cNvPr>
            <p:cNvSpPr/>
            <p:nvPr/>
          </p:nvSpPr>
          <p:spPr>
            <a:xfrm>
              <a:off x="8245055" y="2077475"/>
              <a:ext cx="155103" cy="1551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cxnSp>
          <p:nvCxnSpPr>
            <p:cNvPr id="26" name="曲线连接符 22">
              <a:extLst>
                <a:ext uri="{FF2B5EF4-FFF2-40B4-BE49-F238E27FC236}">
                  <a16:creationId xmlns:a16="http://schemas.microsoft.com/office/drawing/2014/main" id="{6DF355B5-0418-48CC-9650-485EEF78FE40}"/>
                </a:ext>
              </a:extLst>
            </p:cNvPr>
            <p:cNvCxnSpPr/>
            <p:nvPr/>
          </p:nvCxnSpPr>
          <p:spPr>
            <a:xfrm rot="10800000" flipV="1">
              <a:off x="7376375" y="2155026"/>
              <a:ext cx="868680" cy="730258"/>
            </a:xfrm>
            <a:prstGeom prst="curvedConnector3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0DA559A-BAF2-4077-9A74-A97A4964D3AE}"/>
              </a:ext>
            </a:extLst>
          </p:cNvPr>
          <p:cNvGrpSpPr/>
          <p:nvPr/>
        </p:nvGrpSpPr>
        <p:grpSpPr>
          <a:xfrm>
            <a:off x="7390889" y="4470881"/>
            <a:ext cx="1023783" cy="807812"/>
            <a:chOff x="7376375" y="4569613"/>
            <a:chExt cx="1023783" cy="807812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2E242B8-3D6B-446F-AB64-E33F98F9BCC7}"/>
                </a:ext>
              </a:extLst>
            </p:cNvPr>
            <p:cNvSpPr/>
            <p:nvPr/>
          </p:nvSpPr>
          <p:spPr>
            <a:xfrm>
              <a:off x="8245055" y="5222322"/>
              <a:ext cx="155103" cy="15510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cxnSp>
          <p:nvCxnSpPr>
            <p:cNvPr id="29" name="曲线连接符 25">
              <a:extLst>
                <a:ext uri="{FF2B5EF4-FFF2-40B4-BE49-F238E27FC236}">
                  <a16:creationId xmlns:a16="http://schemas.microsoft.com/office/drawing/2014/main" id="{515D0D5A-1289-437C-BD90-965B376FF8C5}"/>
                </a:ext>
              </a:extLst>
            </p:cNvPr>
            <p:cNvCxnSpPr/>
            <p:nvPr/>
          </p:nvCxnSpPr>
          <p:spPr>
            <a:xfrm rot="10800000">
              <a:off x="7376375" y="4569613"/>
              <a:ext cx="868680" cy="730258"/>
            </a:xfrm>
            <a:prstGeom prst="curvedConnector3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EF148B2-6CCA-450F-A26A-5E3B6FC4C4B9}"/>
              </a:ext>
            </a:extLst>
          </p:cNvPr>
          <p:cNvGrpSpPr/>
          <p:nvPr/>
        </p:nvGrpSpPr>
        <p:grpSpPr>
          <a:xfrm>
            <a:off x="7390890" y="3551167"/>
            <a:ext cx="1023782" cy="155103"/>
            <a:chOff x="7376376" y="3649899"/>
            <a:chExt cx="1023782" cy="155103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2B00E3F-8A86-416F-BD28-2AAA9731D991}"/>
                </a:ext>
              </a:extLst>
            </p:cNvPr>
            <p:cNvSpPr/>
            <p:nvPr/>
          </p:nvSpPr>
          <p:spPr>
            <a:xfrm>
              <a:off x="8245055" y="3649899"/>
              <a:ext cx="155103" cy="1551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7BCD2BB8-37A5-49FC-90D8-710A3D8B27BB}"/>
                </a:ext>
              </a:extLst>
            </p:cNvPr>
            <p:cNvCxnSpPr/>
            <p:nvPr/>
          </p:nvCxnSpPr>
          <p:spPr>
            <a:xfrm flipH="1">
              <a:off x="7376376" y="3727448"/>
              <a:ext cx="868679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FB746363-2F3F-4BFD-845D-683BA2653027}"/>
              </a:ext>
            </a:extLst>
          </p:cNvPr>
          <p:cNvSpPr/>
          <p:nvPr/>
        </p:nvSpPr>
        <p:spPr>
          <a:xfrm>
            <a:off x="931054" y="1575965"/>
            <a:ext cx="36844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+mj-ea"/>
                <a:ea typeface="+mj-ea"/>
              </a:rPr>
              <a:t>PLEASE ENTER YOUR TITLE HERE</a:t>
            </a:r>
            <a:endParaRPr lang="zh-CN" altLang="en-US" sz="24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id="{F15EFDE8-C055-45CE-8388-85E1C524148A}"/>
              </a:ext>
            </a:extLst>
          </p:cNvPr>
          <p:cNvSpPr/>
          <p:nvPr/>
        </p:nvSpPr>
        <p:spPr>
          <a:xfrm>
            <a:off x="552210" y="1563265"/>
            <a:ext cx="378844" cy="401892"/>
          </a:xfrm>
          <a:prstGeom prst="parallelogram">
            <a:avLst>
              <a:gd name="adj" fmla="val 7465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448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0" grpId="0"/>
      <p:bldP spid="34" grpId="0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思路分析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PLEASE ADD A DETAILED TEXT DESCRIPTION HERE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1E311D6-1387-42F5-9B36-3563425B685D}"/>
              </a:ext>
            </a:extLst>
          </p:cNvPr>
          <p:cNvGrpSpPr/>
          <p:nvPr/>
        </p:nvGrpSpPr>
        <p:grpSpPr>
          <a:xfrm>
            <a:off x="1067542" y="2024605"/>
            <a:ext cx="6480000" cy="828000"/>
            <a:chOff x="4722312" y="1531176"/>
            <a:chExt cx="6480000" cy="828000"/>
          </a:xfrm>
        </p:grpSpPr>
        <p:sp>
          <p:nvSpPr>
            <p:cNvPr id="6" name="圆角矩形 81">
              <a:extLst>
                <a:ext uri="{FF2B5EF4-FFF2-40B4-BE49-F238E27FC236}">
                  <a16:creationId xmlns:a16="http://schemas.microsoft.com/office/drawing/2014/main" id="{EBAB29DD-B22B-4B0D-B02A-F7FC410A9AD7}"/>
                </a:ext>
              </a:extLst>
            </p:cNvPr>
            <p:cNvSpPr/>
            <p:nvPr/>
          </p:nvSpPr>
          <p:spPr>
            <a:xfrm>
              <a:off x="4722312" y="1531176"/>
              <a:ext cx="6480000" cy="828000"/>
            </a:xfrm>
            <a:prstGeom prst="roundRect">
              <a:avLst>
                <a:gd name="adj" fmla="val 4013"/>
              </a:avLst>
            </a:prstGeom>
            <a:solidFill>
              <a:srgbClr val="323232">
                <a:lumMod val="10000"/>
                <a:lumOff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D89267E3-708C-4E83-95AC-7B9AFA527734}"/>
                </a:ext>
              </a:extLst>
            </p:cNvPr>
            <p:cNvCxnSpPr/>
            <p:nvPr/>
          </p:nvCxnSpPr>
          <p:spPr>
            <a:xfrm>
              <a:off x="5010150" y="1531176"/>
              <a:ext cx="0" cy="10800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3A1E894-D225-4ECE-9968-474FF698DC0B}"/>
                </a:ext>
              </a:extLst>
            </p:cNvPr>
            <p:cNvSpPr/>
            <p:nvPr/>
          </p:nvSpPr>
          <p:spPr>
            <a:xfrm>
              <a:off x="4890381" y="1675872"/>
              <a:ext cx="1728133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Feature One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Enter your title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23232">
                    <a:lumMod val="60000"/>
                    <a:lumOff val="40000"/>
                  </a:srgbClr>
                </a:solidFill>
                <a:effectLst/>
                <a:uLnTx/>
                <a:uFillTx/>
                <a:latin typeface="汉仪旗黑-35S"/>
                <a:ea typeface="汉仪旗黑-35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1951C0F-73E7-46C6-8112-EC79656DCAA4}"/>
              </a:ext>
            </a:extLst>
          </p:cNvPr>
          <p:cNvGrpSpPr/>
          <p:nvPr/>
        </p:nvGrpSpPr>
        <p:grpSpPr>
          <a:xfrm>
            <a:off x="1067542" y="3057356"/>
            <a:ext cx="6480000" cy="828000"/>
            <a:chOff x="4722312" y="2543850"/>
            <a:chExt cx="6480000" cy="828000"/>
          </a:xfrm>
        </p:grpSpPr>
        <p:sp>
          <p:nvSpPr>
            <p:cNvPr id="10" name="圆角矩形 85">
              <a:extLst>
                <a:ext uri="{FF2B5EF4-FFF2-40B4-BE49-F238E27FC236}">
                  <a16:creationId xmlns:a16="http://schemas.microsoft.com/office/drawing/2014/main" id="{7F9CCBC5-A913-43DC-8868-839E9BD2B0AF}"/>
                </a:ext>
              </a:extLst>
            </p:cNvPr>
            <p:cNvSpPr/>
            <p:nvPr/>
          </p:nvSpPr>
          <p:spPr>
            <a:xfrm>
              <a:off x="4722312" y="2543850"/>
              <a:ext cx="6480000" cy="828000"/>
            </a:xfrm>
            <a:prstGeom prst="roundRect">
              <a:avLst>
                <a:gd name="adj" fmla="val 4013"/>
              </a:avLst>
            </a:prstGeom>
            <a:solidFill>
              <a:srgbClr val="323232">
                <a:lumMod val="10000"/>
                <a:lumOff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F722ECB-7752-4EAB-B052-99874A46848F}"/>
                </a:ext>
              </a:extLst>
            </p:cNvPr>
            <p:cNvCxnSpPr/>
            <p:nvPr/>
          </p:nvCxnSpPr>
          <p:spPr>
            <a:xfrm>
              <a:off x="5010150" y="2543850"/>
              <a:ext cx="0" cy="10800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04050995-5ED7-459B-9547-A1DBF0824DAD}"/>
                </a:ext>
              </a:extLst>
            </p:cNvPr>
            <p:cNvSpPr/>
            <p:nvPr/>
          </p:nvSpPr>
          <p:spPr>
            <a:xfrm>
              <a:off x="4890381" y="2688546"/>
              <a:ext cx="1728133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Feature Two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Enter your title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23232">
                    <a:lumMod val="60000"/>
                    <a:lumOff val="40000"/>
                  </a:srgbClr>
                </a:solidFill>
                <a:effectLst/>
                <a:uLnTx/>
                <a:uFillTx/>
                <a:latin typeface="汉仪旗黑-35S"/>
                <a:ea typeface="汉仪旗黑-35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0E01D25-BEA9-4148-B2F3-62E1A15333C0}"/>
              </a:ext>
            </a:extLst>
          </p:cNvPr>
          <p:cNvGrpSpPr/>
          <p:nvPr/>
        </p:nvGrpSpPr>
        <p:grpSpPr>
          <a:xfrm>
            <a:off x="1067542" y="4090107"/>
            <a:ext cx="6480000" cy="828000"/>
            <a:chOff x="4722312" y="3988626"/>
            <a:chExt cx="6480000" cy="828000"/>
          </a:xfrm>
        </p:grpSpPr>
        <p:sp>
          <p:nvSpPr>
            <p:cNvPr id="14" name="圆角矩形 89">
              <a:extLst>
                <a:ext uri="{FF2B5EF4-FFF2-40B4-BE49-F238E27FC236}">
                  <a16:creationId xmlns:a16="http://schemas.microsoft.com/office/drawing/2014/main" id="{B215CBAD-74F5-4CE0-89CD-46D3D21C8BD8}"/>
                </a:ext>
              </a:extLst>
            </p:cNvPr>
            <p:cNvSpPr/>
            <p:nvPr/>
          </p:nvSpPr>
          <p:spPr>
            <a:xfrm>
              <a:off x="4722312" y="3988626"/>
              <a:ext cx="6480000" cy="828000"/>
            </a:xfrm>
            <a:prstGeom prst="roundRect">
              <a:avLst>
                <a:gd name="adj" fmla="val 4013"/>
              </a:avLst>
            </a:prstGeom>
            <a:solidFill>
              <a:srgbClr val="323232">
                <a:lumMod val="10000"/>
                <a:lumOff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62FFE3B6-0002-4155-A65F-BC47845B9A14}"/>
                </a:ext>
              </a:extLst>
            </p:cNvPr>
            <p:cNvCxnSpPr/>
            <p:nvPr/>
          </p:nvCxnSpPr>
          <p:spPr>
            <a:xfrm>
              <a:off x="5010150" y="3988626"/>
              <a:ext cx="0" cy="10800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E1DD223-694C-464E-BFAC-5D81ADD87B74}"/>
                </a:ext>
              </a:extLst>
            </p:cNvPr>
            <p:cNvSpPr/>
            <p:nvPr/>
          </p:nvSpPr>
          <p:spPr>
            <a:xfrm>
              <a:off x="4890381" y="4133322"/>
              <a:ext cx="1728133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Feature Three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Enter your title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23232">
                    <a:lumMod val="60000"/>
                    <a:lumOff val="40000"/>
                  </a:srgbClr>
                </a:solidFill>
                <a:effectLst/>
                <a:uLnTx/>
                <a:uFillTx/>
                <a:latin typeface="汉仪旗黑-35S"/>
                <a:ea typeface="汉仪旗黑-35S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E21E2B0-A61A-435E-AC7B-075C14585854}"/>
              </a:ext>
            </a:extLst>
          </p:cNvPr>
          <p:cNvGrpSpPr/>
          <p:nvPr/>
        </p:nvGrpSpPr>
        <p:grpSpPr>
          <a:xfrm>
            <a:off x="1067542" y="5122857"/>
            <a:ext cx="6480000" cy="828000"/>
            <a:chOff x="4722312" y="5001300"/>
            <a:chExt cx="6480000" cy="828000"/>
          </a:xfrm>
        </p:grpSpPr>
        <p:sp>
          <p:nvSpPr>
            <p:cNvPr id="18" name="圆角矩形 93">
              <a:extLst>
                <a:ext uri="{FF2B5EF4-FFF2-40B4-BE49-F238E27FC236}">
                  <a16:creationId xmlns:a16="http://schemas.microsoft.com/office/drawing/2014/main" id="{938A969D-61E2-42BC-84A3-0FED3A4E3879}"/>
                </a:ext>
              </a:extLst>
            </p:cNvPr>
            <p:cNvSpPr/>
            <p:nvPr/>
          </p:nvSpPr>
          <p:spPr>
            <a:xfrm>
              <a:off x="4722312" y="5001300"/>
              <a:ext cx="6480000" cy="828000"/>
            </a:xfrm>
            <a:prstGeom prst="roundRect">
              <a:avLst>
                <a:gd name="adj" fmla="val 4013"/>
              </a:avLst>
            </a:prstGeom>
            <a:solidFill>
              <a:srgbClr val="323232">
                <a:lumMod val="10000"/>
                <a:lumOff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BAB0DCB8-3498-4B49-805A-56B0A37D05BE}"/>
                </a:ext>
              </a:extLst>
            </p:cNvPr>
            <p:cNvCxnSpPr/>
            <p:nvPr/>
          </p:nvCxnSpPr>
          <p:spPr>
            <a:xfrm>
              <a:off x="5010150" y="5001300"/>
              <a:ext cx="0" cy="10800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4D71205-E383-46CA-AF51-19B04A0F6C92}"/>
                </a:ext>
              </a:extLst>
            </p:cNvPr>
            <p:cNvSpPr/>
            <p:nvPr/>
          </p:nvSpPr>
          <p:spPr>
            <a:xfrm>
              <a:off x="4890381" y="5145996"/>
              <a:ext cx="1728133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Feature Four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Enter your title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23232">
                    <a:lumMod val="60000"/>
                    <a:lumOff val="40000"/>
                  </a:srgbClr>
                </a:solidFill>
                <a:effectLst/>
                <a:uLnTx/>
                <a:uFillTx/>
                <a:latin typeface="汉仪旗黑-35S"/>
                <a:ea typeface="汉仪旗黑-35S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9F5C743-B949-4496-AE9A-49DD35697289}"/>
              </a:ext>
            </a:extLst>
          </p:cNvPr>
          <p:cNvGrpSpPr/>
          <p:nvPr/>
        </p:nvGrpSpPr>
        <p:grpSpPr>
          <a:xfrm>
            <a:off x="3069880" y="2024605"/>
            <a:ext cx="4477662" cy="828000"/>
            <a:chOff x="6724650" y="1531176"/>
            <a:chExt cx="4477662" cy="828000"/>
          </a:xfrm>
        </p:grpSpPr>
        <p:sp>
          <p:nvSpPr>
            <p:cNvPr id="22" name="圆角矩形 97">
              <a:extLst>
                <a:ext uri="{FF2B5EF4-FFF2-40B4-BE49-F238E27FC236}">
                  <a16:creationId xmlns:a16="http://schemas.microsoft.com/office/drawing/2014/main" id="{66B97A6F-1DDF-4B40-A241-C034D6119FB5}"/>
                </a:ext>
              </a:extLst>
            </p:cNvPr>
            <p:cNvSpPr/>
            <p:nvPr/>
          </p:nvSpPr>
          <p:spPr>
            <a:xfrm>
              <a:off x="6724650" y="1531176"/>
              <a:ext cx="4477662" cy="828000"/>
            </a:xfrm>
            <a:prstGeom prst="roundRect">
              <a:avLst>
                <a:gd name="adj" fmla="val 4013"/>
              </a:avLst>
            </a:prstGeom>
            <a:solidFill>
              <a:srgbClr val="0055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23" name="任意多边形 98">
              <a:extLst>
                <a:ext uri="{FF2B5EF4-FFF2-40B4-BE49-F238E27FC236}">
                  <a16:creationId xmlns:a16="http://schemas.microsoft.com/office/drawing/2014/main" id="{5857863E-FF23-40C2-B8B2-C01E12F37D51}"/>
                </a:ext>
              </a:extLst>
            </p:cNvPr>
            <p:cNvSpPr/>
            <p:nvPr/>
          </p:nvSpPr>
          <p:spPr>
            <a:xfrm>
              <a:off x="6997460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24" name="任意多边形 99">
              <a:extLst>
                <a:ext uri="{FF2B5EF4-FFF2-40B4-BE49-F238E27FC236}">
                  <a16:creationId xmlns:a16="http://schemas.microsoft.com/office/drawing/2014/main" id="{AD510A30-8C6D-4577-B0F4-A7C3E6E2BE73}"/>
                </a:ext>
              </a:extLst>
            </p:cNvPr>
            <p:cNvSpPr/>
            <p:nvPr/>
          </p:nvSpPr>
          <p:spPr>
            <a:xfrm>
              <a:off x="7335403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25" name="任意多边形 100">
              <a:extLst>
                <a:ext uri="{FF2B5EF4-FFF2-40B4-BE49-F238E27FC236}">
                  <a16:creationId xmlns:a16="http://schemas.microsoft.com/office/drawing/2014/main" id="{3635AA6C-16D4-4C3D-85D9-FC02E505597C}"/>
                </a:ext>
              </a:extLst>
            </p:cNvPr>
            <p:cNvSpPr/>
            <p:nvPr/>
          </p:nvSpPr>
          <p:spPr>
            <a:xfrm>
              <a:off x="7673346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26" name="任意多边形 101">
              <a:extLst>
                <a:ext uri="{FF2B5EF4-FFF2-40B4-BE49-F238E27FC236}">
                  <a16:creationId xmlns:a16="http://schemas.microsoft.com/office/drawing/2014/main" id="{437B7F1E-79FF-4586-8612-36F1A9AE03C4}"/>
                </a:ext>
              </a:extLst>
            </p:cNvPr>
            <p:cNvSpPr/>
            <p:nvPr/>
          </p:nvSpPr>
          <p:spPr>
            <a:xfrm>
              <a:off x="8349232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27" name="任意多边形 102">
              <a:extLst>
                <a:ext uri="{FF2B5EF4-FFF2-40B4-BE49-F238E27FC236}">
                  <a16:creationId xmlns:a16="http://schemas.microsoft.com/office/drawing/2014/main" id="{A307671C-6FC6-4214-8448-65D0CDD04D08}"/>
                </a:ext>
              </a:extLst>
            </p:cNvPr>
            <p:cNvSpPr/>
            <p:nvPr/>
          </p:nvSpPr>
          <p:spPr>
            <a:xfrm>
              <a:off x="9363061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28" name="任意多边形 103">
              <a:extLst>
                <a:ext uri="{FF2B5EF4-FFF2-40B4-BE49-F238E27FC236}">
                  <a16:creationId xmlns:a16="http://schemas.microsoft.com/office/drawing/2014/main" id="{A4956868-B29A-485F-BB89-B5C8519C5C36}"/>
                </a:ext>
              </a:extLst>
            </p:cNvPr>
            <p:cNvSpPr/>
            <p:nvPr/>
          </p:nvSpPr>
          <p:spPr>
            <a:xfrm>
              <a:off x="8011289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29" name="任意多边形 104">
              <a:extLst>
                <a:ext uri="{FF2B5EF4-FFF2-40B4-BE49-F238E27FC236}">
                  <a16:creationId xmlns:a16="http://schemas.microsoft.com/office/drawing/2014/main" id="{F41B449A-A767-4FD7-A014-1A5342536394}"/>
                </a:ext>
              </a:extLst>
            </p:cNvPr>
            <p:cNvSpPr/>
            <p:nvPr/>
          </p:nvSpPr>
          <p:spPr>
            <a:xfrm>
              <a:off x="8687175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31" name="任意多边形 105">
              <a:extLst>
                <a:ext uri="{FF2B5EF4-FFF2-40B4-BE49-F238E27FC236}">
                  <a16:creationId xmlns:a16="http://schemas.microsoft.com/office/drawing/2014/main" id="{01390D2E-F324-4E61-A730-5A27C9798AFA}"/>
                </a:ext>
              </a:extLst>
            </p:cNvPr>
            <p:cNvSpPr/>
            <p:nvPr/>
          </p:nvSpPr>
          <p:spPr>
            <a:xfrm>
              <a:off x="9025118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32" name="任意多边形 106">
              <a:extLst>
                <a:ext uri="{FF2B5EF4-FFF2-40B4-BE49-F238E27FC236}">
                  <a16:creationId xmlns:a16="http://schemas.microsoft.com/office/drawing/2014/main" id="{A012F2CD-1E27-4DA8-82C5-41D20B657047}"/>
                </a:ext>
              </a:extLst>
            </p:cNvPr>
            <p:cNvSpPr/>
            <p:nvPr/>
          </p:nvSpPr>
          <p:spPr>
            <a:xfrm>
              <a:off x="9701004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33" name="任意多边形 107">
              <a:extLst>
                <a:ext uri="{FF2B5EF4-FFF2-40B4-BE49-F238E27FC236}">
                  <a16:creationId xmlns:a16="http://schemas.microsoft.com/office/drawing/2014/main" id="{91990AFE-544E-4066-A210-839364ECABAF}"/>
                </a:ext>
              </a:extLst>
            </p:cNvPr>
            <p:cNvSpPr/>
            <p:nvPr/>
          </p:nvSpPr>
          <p:spPr>
            <a:xfrm>
              <a:off x="10038946" y="1746251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FF9CB345-E45E-4346-9263-F16143F98C13}"/>
                </a:ext>
              </a:extLst>
            </p:cNvPr>
            <p:cNvSpPr/>
            <p:nvPr/>
          </p:nvSpPr>
          <p:spPr>
            <a:xfrm>
              <a:off x="10275289" y="1776080"/>
              <a:ext cx="82542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70%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1D39091-8C63-413F-9A24-09AC3E2C6DF7}"/>
              </a:ext>
            </a:extLst>
          </p:cNvPr>
          <p:cNvGrpSpPr/>
          <p:nvPr/>
        </p:nvGrpSpPr>
        <p:grpSpPr>
          <a:xfrm>
            <a:off x="3069880" y="3057356"/>
            <a:ext cx="4477662" cy="828000"/>
            <a:chOff x="6724650" y="2543850"/>
            <a:chExt cx="4477662" cy="828000"/>
          </a:xfrm>
        </p:grpSpPr>
        <p:sp>
          <p:nvSpPr>
            <p:cNvPr id="36" name="圆角矩形 110">
              <a:extLst>
                <a:ext uri="{FF2B5EF4-FFF2-40B4-BE49-F238E27FC236}">
                  <a16:creationId xmlns:a16="http://schemas.microsoft.com/office/drawing/2014/main" id="{25321F14-A913-4FEF-9E3C-EC366561DE3E}"/>
                </a:ext>
              </a:extLst>
            </p:cNvPr>
            <p:cNvSpPr/>
            <p:nvPr/>
          </p:nvSpPr>
          <p:spPr>
            <a:xfrm>
              <a:off x="6724650" y="2543850"/>
              <a:ext cx="4477662" cy="828000"/>
            </a:xfrm>
            <a:prstGeom prst="roundRect">
              <a:avLst>
                <a:gd name="adj" fmla="val 4013"/>
              </a:avLst>
            </a:prstGeom>
            <a:solidFill>
              <a:srgbClr val="0055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37" name="任意多边形 111">
              <a:extLst>
                <a:ext uri="{FF2B5EF4-FFF2-40B4-BE49-F238E27FC236}">
                  <a16:creationId xmlns:a16="http://schemas.microsoft.com/office/drawing/2014/main" id="{6DD1887B-37F4-4186-A47C-73B0604E1E05}"/>
                </a:ext>
              </a:extLst>
            </p:cNvPr>
            <p:cNvSpPr/>
            <p:nvPr/>
          </p:nvSpPr>
          <p:spPr>
            <a:xfrm>
              <a:off x="6961399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38" name="任意多边形 112">
              <a:extLst>
                <a:ext uri="{FF2B5EF4-FFF2-40B4-BE49-F238E27FC236}">
                  <a16:creationId xmlns:a16="http://schemas.microsoft.com/office/drawing/2014/main" id="{E94D2954-920C-4FC4-ACCC-31ACE6DB03B4}"/>
                </a:ext>
              </a:extLst>
            </p:cNvPr>
            <p:cNvSpPr/>
            <p:nvPr/>
          </p:nvSpPr>
          <p:spPr>
            <a:xfrm>
              <a:off x="7299342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39" name="任意多边形 113">
              <a:extLst>
                <a:ext uri="{FF2B5EF4-FFF2-40B4-BE49-F238E27FC236}">
                  <a16:creationId xmlns:a16="http://schemas.microsoft.com/office/drawing/2014/main" id="{9AB4284E-CDA1-49E6-B116-1EF6542FC020}"/>
                </a:ext>
              </a:extLst>
            </p:cNvPr>
            <p:cNvSpPr/>
            <p:nvPr/>
          </p:nvSpPr>
          <p:spPr>
            <a:xfrm>
              <a:off x="7637285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40" name="任意多边形 114">
              <a:extLst>
                <a:ext uri="{FF2B5EF4-FFF2-40B4-BE49-F238E27FC236}">
                  <a16:creationId xmlns:a16="http://schemas.microsoft.com/office/drawing/2014/main" id="{8E159DDC-58B5-44F5-A491-5DB3FA2EF173}"/>
                </a:ext>
              </a:extLst>
            </p:cNvPr>
            <p:cNvSpPr/>
            <p:nvPr/>
          </p:nvSpPr>
          <p:spPr>
            <a:xfrm>
              <a:off x="8313171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41" name="任意多边形 115">
              <a:extLst>
                <a:ext uri="{FF2B5EF4-FFF2-40B4-BE49-F238E27FC236}">
                  <a16:creationId xmlns:a16="http://schemas.microsoft.com/office/drawing/2014/main" id="{66FD40E1-FF70-406F-BA78-637FF5CA41B2}"/>
                </a:ext>
              </a:extLst>
            </p:cNvPr>
            <p:cNvSpPr/>
            <p:nvPr/>
          </p:nvSpPr>
          <p:spPr>
            <a:xfrm>
              <a:off x="9327000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42" name="任意多边形 116">
              <a:extLst>
                <a:ext uri="{FF2B5EF4-FFF2-40B4-BE49-F238E27FC236}">
                  <a16:creationId xmlns:a16="http://schemas.microsoft.com/office/drawing/2014/main" id="{49571405-3780-4FFA-96D4-572030F4766A}"/>
                </a:ext>
              </a:extLst>
            </p:cNvPr>
            <p:cNvSpPr/>
            <p:nvPr/>
          </p:nvSpPr>
          <p:spPr>
            <a:xfrm>
              <a:off x="7975228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43" name="任意多边形 117">
              <a:extLst>
                <a:ext uri="{FF2B5EF4-FFF2-40B4-BE49-F238E27FC236}">
                  <a16:creationId xmlns:a16="http://schemas.microsoft.com/office/drawing/2014/main" id="{506B429F-6B35-4346-AB32-C06449F05112}"/>
                </a:ext>
              </a:extLst>
            </p:cNvPr>
            <p:cNvSpPr/>
            <p:nvPr/>
          </p:nvSpPr>
          <p:spPr>
            <a:xfrm>
              <a:off x="8651114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44" name="任意多边形 118">
              <a:extLst>
                <a:ext uri="{FF2B5EF4-FFF2-40B4-BE49-F238E27FC236}">
                  <a16:creationId xmlns:a16="http://schemas.microsoft.com/office/drawing/2014/main" id="{FA92C050-CAE7-4464-BBB4-3295DE10689B}"/>
                </a:ext>
              </a:extLst>
            </p:cNvPr>
            <p:cNvSpPr/>
            <p:nvPr/>
          </p:nvSpPr>
          <p:spPr>
            <a:xfrm>
              <a:off x="8989057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45" name="任意多边形 119">
              <a:extLst>
                <a:ext uri="{FF2B5EF4-FFF2-40B4-BE49-F238E27FC236}">
                  <a16:creationId xmlns:a16="http://schemas.microsoft.com/office/drawing/2014/main" id="{F5E93CF5-135E-475C-AF0F-8A6D5E125EA3}"/>
                </a:ext>
              </a:extLst>
            </p:cNvPr>
            <p:cNvSpPr/>
            <p:nvPr/>
          </p:nvSpPr>
          <p:spPr>
            <a:xfrm>
              <a:off x="9664943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46" name="任意多边形 120">
              <a:extLst>
                <a:ext uri="{FF2B5EF4-FFF2-40B4-BE49-F238E27FC236}">
                  <a16:creationId xmlns:a16="http://schemas.microsoft.com/office/drawing/2014/main" id="{2266E211-4998-4BF2-81AE-97469AAED987}"/>
                </a:ext>
              </a:extLst>
            </p:cNvPr>
            <p:cNvSpPr/>
            <p:nvPr/>
          </p:nvSpPr>
          <p:spPr>
            <a:xfrm>
              <a:off x="10002885" y="2721651"/>
              <a:ext cx="205080" cy="459796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0B052C18-432E-4DB3-92E9-0F80C53351A4}"/>
                </a:ext>
              </a:extLst>
            </p:cNvPr>
            <p:cNvSpPr/>
            <p:nvPr/>
          </p:nvSpPr>
          <p:spPr>
            <a:xfrm>
              <a:off x="10275289" y="2751494"/>
              <a:ext cx="82542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50%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6704EE1-78B4-496A-9CDD-1EEA54CFCB65}"/>
              </a:ext>
            </a:extLst>
          </p:cNvPr>
          <p:cNvGrpSpPr/>
          <p:nvPr/>
        </p:nvGrpSpPr>
        <p:grpSpPr>
          <a:xfrm>
            <a:off x="3069880" y="4090107"/>
            <a:ext cx="4477662" cy="828000"/>
            <a:chOff x="6724650" y="3988626"/>
            <a:chExt cx="4477662" cy="828000"/>
          </a:xfrm>
        </p:grpSpPr>
        <p:sp>
          <p:nvSpPr>
            <p:cNvPr id="51" name="圆角矩形 123">
              <a:extLst>
                <a:ext uri="{FF2B5EF4-FFF2-40B4-BE49-F238E27FC236}">
                  <a16:creationId xmlns:a16="http://schemas.microsoft.com/office/drawing/2014/main" id="{FC01BC9F-2E6A-472D-9296-681874891247}"/>
                </a:ext>
              </a:extLst>
            </p:cNvPr>
            <p:cNvSpPr/>
            <p:nvPr/>
          </p:nvSpPr>
          <p:spPr>
            <a:xfrm>
              <a:off x="6724650" y="3988626"/>
              <a:ext cx="4477662" cy="828000"/>
            </a:xfrm>
            <a:prstGeom prst="roundRect">
              <a:avLst>
                <a:gd name="adj" fmla="val 4013"/>
              </a:avLst>
            </a:prstGeom>
            <a:solidFill>
              <a:srgbClr val="0055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52" name="任意多边形 124">
              <a:extLst>
                <a:ext uri="{FF2B5EF4-FFF2-40B4-BE49-F238E27FC236}">
                  <a16:creationId xmlns:a16="http://schemas.microsoft.com/office/drawing/2014/main" id="{8C9015AB-FF72-4A28-805F-00E2227452DB}"/>
                </a:ext>
              </a:extLst>
            </p:cNvPr>
            <p:cNvSpPr/>
            <p:nvPr/>
          </p:nvSpPr>
          <p:spPr>
            <a:xfrm>
              <a:off x="6997460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53" name="任意多边形 125">
              <a:extLst>
                <a:ext uri="{FF2B5EF4-FFF2-40B4-BE49-F238E27FC236}">
                  <a16:creationId xmlns:a16="http://schemas.microsoft.com/office/drawing/2014/main" id="{E62C03EA-CA80-4851-9932-3FB3D05DCC78}"/>
                </a:ext>
              </a:extLst>
            </p:cNvPr>
            <p:cNvSpPr/>
            <p:nvPr/>
          </p:nvSpPr>
          <p:spPr>
            <a:xfrm>
              <a:off x="7335403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54" name="任意多边形 126">
              <a:extLst>
                <a:ext uri="{FF2B5EF4-FFF2-40B4-BE49-F238E27FC236}">
                  <a16:creationId xmlns:a16="http://schemas.microsoft.com/office/drawing/2014/main" id="{46CCC3FF-9599-4A87-95AF-544D511D4034}"/>
                </a:ext>
              </a:extLst>
            </p:cNvPr>
            <p:cNvSpPr/>
            <p:nvPr/>
          </p:nvSpPr>
          <p:spPr>
            <a:xfrm>
              <a:off x="7673346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55" name="任意多边形 127">
              <a:extLst>
                <a:ext uri="{FF2B5EF4-FFF2-40B4-BE49-F238E27FC236}">
                  <a16:creationId xmlns:a16="http://schemas.microsoft.com/office/drawing/2014/main" id="{AC8DA105-204F-43CA-9397-11BD58242998}"/>
                </a:ext>
              </a:extLst>
            </p:cNvPr>
            <p:cNvSpPr/>
            <p:nvPr/>
          </p:nvSpPr>
          <p:spPr>
            <a:xfrm>
              <a:off x="8349232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56" name="任意多边形 128">
              <a:extLst>
                <a:ext uri="{FF2B5EF4-FFF2-40B4-BE49-F238E27FC236}">
                  <a16:creationId xmlns:a16="http://schemas.microsoft.com/office/drawing/2014/main" id="{B760F72A-4445-4A43-BECE-28C86658D7E9}"/>
                </a:ext>
              </a:extLst>
            </p:cNvPr>
            <p:cNvSpPr/>
            <p:nvPr/>
          </p:nvSpPr>
          <p:spPr>
            <a:xfrm>
              <a:off x="9363061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57" name="任意多边形 129">
              <a:extLst>
                <a:ext uri="{FF2B5EF4-FFF2-40B4-BE49-F238E27FC236}">
                  <a16:creationId xmlns:a16="http://schemas.microsoft.com/office/drawing/2014/main" id="{AA914BC1-DE1E-464B-9A75-F708A60310A3}"/>
                </a:ext>
              </a:extLst>
            </p:cNvPr>
            <p:cNvSpPr/>
            <p:nvPr/>
          </p:nvSpPr>
          <p:spPr>
            <a:xfrm>
              <a:off x="8011289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58" name="任意多边形 130">
              <a:extLst>
                <a:ext uri="{FF2B5EF4-FFF2-40B4-BE49-F238E27FC236}">
                  <a16:creationId xmlns:a16="http://schemas.microsoft.com/office/drawing/2014/main" id="{A2574584-4647-44F0-B1AB-3B12861B5BCB}"/>
                </a:ext>
              </a:extLst>
            </p:cNvPr>
            <p:cNvSpPr/>
            <p:nvPr/>
          </p:nvSpPr>
          <p:spPr>
            <a:xfrm>
              <a:off x="8687175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59" name="任意多边形 131">
              <a:extLst>
                <a:ext uri="{FF2B5EF4-FFF2-40B4-BE49-F238E27FC236}">
                  <a16:creationId xmlns:a16="http://schemas.microsoft.com/office/drawing/2014/main" id="{639A89C2-C1D0-4B46-ABB8-5F11A8AAAC51}"/>
                </a:ext>
              </a:extLst>
            </p:cNvPr>
            <p:cNvSpPr/>
            <p:nvPr/>
          </p:nvSpPr>
          <p:spPr>
            <a:xfrm>
              <a:off x="9025118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60" name="任意多边形 132">
              <a:extLst>
                <a:ext uri="{FF2B5EF4-FFF2-40B4-BE49-F238E27FC236}">
                  <a16:creationId xmlns:a16="http://schemas.microsoft.com/office/drawing/2014/main" id="{DD1A8486-A079-47F3-B765-BCD5BE318FD7}"/>
                </a:ext>
              </a:extLst>
            </p:cNvPr>
            <p:cNvSpPr/>
            <p:nvPr/>
          </p:nvSpPr>
          <p:spPr>
            <a:xfrm>
              <a:off x="9701004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61" name="任意多边形 133">
              <a:extLst>
                <a:ext uri="{FF2B5EF4-FFF2-40B4-BE49-F238E27FC236}">
                  <a16:creationId xmlns:a16="http://schemas.microsoft.com/office/drawing/2014/main" id="{53326395-3DA5-446C-84F1-697769A2CBC6}"/>
                </a:ext>
              </a:extLst>
            </p:cNvPr>
            <p:cNvSpPr/>
            <p:nvPr/>
          </p:nvSpPr>
          <p:spPr>
            <a:xfrm>
              <a:off x="10038946" y="4172728"/>
              <a:ext cx="179134" cy="459796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E3E8288F-141B-4527-9CE6-90F740AEB56C}"/>
                </a:ext>
              </a:extLst>
            </p:cNvPr>
            <p:cNvSpPr/>
            <p:nvPr/>
          </p:nvSpPr>
          <p:spPr>
            <a:xfrm>
              <a:off x="10275289" y="4202571"/>
              <a:ext cx="82542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55D2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</a:rPr>
                <a:t>90%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CDC62C0-60B7-40AD-B930-325F444E29EA}"/>
              </a:ext>
            </a:extLst>
          </p:cNvPr>
          <p:cNvGrpSpPr/>
          <p:nvPr/>
        </p:nvGrpSpPr>
        <p:grpSpPr>
          <a:xfrm>
            <a:off x="3069880" y="5122857"/>
            <a:ext cx="4477662" cy="828000"/>
            <a:chOff x="6724650" y="5001300"/>
            <a:chExt cx="4477662" cy="828000"/>
          </a:xfrm>
        </p:grpSpPr>
        <p:sp>
          <p:nvSpPr>
            <p:cNvPr id="64" name="圆角矩形 136">
              <a:extLst>
                <a:ext uri="{FF2B5EF4-FFF2-40B4-BE49-F238E27FC236}">
                  <a16:creationId xmlns:a16="http://schemas.microsoft.com/office/drawing/2014/main" id="{24F55254-4F60-4C38-B620-5B3F06A352EE}"/>
                </a:ext>
              </a:extLst>
            </p:cNvPr>
            <p:cNvSpPr/>
            <p:nvPr/>
          </p:nvSpPr>
          <p:spPr>
            <a:xfrm>
              <a:off x="6724650" y="5001300"/>
              <a:ext cx="4477662" cy="828000"/>
            </a:xfrm>
            <a:prstGeom prst="roundRect">
              <a:avLst>
                <a:gd name="adj" fmla="val 4013"/>
              </a:avLst>
            </a:prstGeom>
            <a:solidFill>
              <a:srgbClr val="0055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35S"/>
                <a:ea typeface="汉仪旗黑-35S"/>
                <a:cs typeface="+mn-cs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3F249860-885B-45A4-8DA2-52D61DC60301}"/>
                </a:ext>
              </a:extLst>
            </p:cNvPr>
            <p:cNvGrpSpPr/>
            <p:nvPr/>
          </p:nvGrpSpPr>
          <p:grpSpPr>
            <a:xfrm>
              <a:off x="6961399" y="5185402"/>
              <a:ext cx="4139314" cy="459796"/>
              <a:chOff x="6961399" y="5185402"/>
              <a:chExt cx="4139314" cy="459796"/>
            </a:xfrm>
          </p:grpSpPr>
          <p:sp>
            <p:nvSpPr>
              <p:cNvPr id="66" name="任意多边形 138">
                <a:extLst>
                  <a:ext uri="{FF2B5EF4-FFF2-40B4-BE49-F238E27FC236}">
                    <a16:creationId xmlns:a16="http://schemas.microsoft.com/office/drawing/2014/main" id="{D090B2C4-21D4-4B0C-9968-86E5349F0771}"/>
                  </a:ext>
                </a:extLst>
              </p:cNvPr>
              <p:cNvSpPr/>
              <p:nvPr/>
            </p:nvSpPr>
            <p:spPr>
              <a:xfrm>
                <a:off x="6961399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67" name="任意多边形 139">
                <a:extLst>
                  <a:ext uri="{FF2B5EF4-FFF2-40B4-BE49-F238E27FC236}">
                    <a16:creationId xmlns:a16="http://schemas.microsoft.com/office/drawing/2014/main" id="{EFBA1CC7-5C14-40E3-889D-3FA8BC787AE8}"/>
                  </a:ext>
                </a:extLst>
              </p:cNvPr>
              <p:cNvSpPr/>
              <p:nvPr/>
            </p:nvSpPr>
            <p:spPr>
              <a:xfrm>
                <a:off x="7299342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68" name="任意多边形 140">
                <a:extLst>
                  <a:ext uri="{FF2B5EF4-FFF2-40B4-BE49-F238E27FC236}">
                    <a16:creationId xmlns:a16="http://schemas.microsoft.com/office/drawing/2014/main" id="{00B4C562-46FC-4F83-8ED4-DD19AA4CE4E6}"/>
                  </a:ext>
                </a:extLst>
              </p:cNvPr>
              <p:cNvSpPr/>
              <p:nvPr/>
            </p:nvSpPr>
            <p:spPr>
              <a:xfrm>
                <a:off x="7637285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69" name="任意多边形 141">
                <a:extLst>
                  <a:ext uri="{FF2B5EF4-FFF2-40B4-BE49-F238E27FC236}">
                    <a16:creationId xmlns:a16="http://schemas.microsoft.com/office/drawing/2014/main" id="{D34AA666-5447-4116-BCF3-668AEB86933D}"/>
                  </a:ext>
                </a:extLst>
              </p:cNvPr>
              <p:cNvSpPr/>
              <p:nvPr/>
            </p:nvSpPr>
            <p:spPr>
              <a:xfrm>
                <a:off x="8313171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70" name="任意多边形 142">
                <a:extLst>
                  <a:ext uri="{FF2B5EF4-FFF2-40B4-BE49-F238E27FC236}">
                    <a16:creationId xmlns:a16="http://schemas.microsoft.com/office/drawing/2014/main" id="{3AA22104-1DD0-4D92-9C9D-CEF11C3A4F69}"/>
                  </a:ext>
                </a:extLst>
              </p:cNvPr>
              <p:cNvSpPr/>
              <p:nvPr/>
            </p:nvSpPr>
            <p:spPr>
              <a:xfrm>
                <a:off x="9327000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rgbClr val="FFFFFF">
                  <a:alpha val="50196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71" name="任意多边形 143">
                <a:extLst>
                  <a:ext uri="{FF2B5EF4-FFF2-40B4-BE49-F238E27FC236}">
                    <a16:creationId xmlns:a16="http://schemas.microsoft.com/office/drawing/2014/main" id="{78B5BA8D-DB8A-4D07-AC16-ECF4B765BDFD}"/>
                  </a:ext>
                </a:extLst>
              </p:cNvPr>
              <p:cNvSpPr/>
              <p:nvPr/>
            </p:nvSpPr>
            <p:spPr>
              <a:xfrm>
                <a:off x="7975228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72" name="任意多边形 144">
                <a:extLst>
                  <a:ext uri="{FF2B5EF4-FFF2-40B4-BE49-F238E27FC236}">
                    <a16:creationId xmlns:a16="http://schemas.microsoft.com/office/drawing/2014/main" id="{AC879D42-D81B-4953-A100-7675EB4F28FD}"/>
                  </a:ext>
                </a:extLst>
              </p:cNvPr>
              <p:cNvSpPr/>
              <p:nvPr/>
            </p:nvSpPr>
            <p:spPr>
              <a:xfrm>
                <a:off x="8651114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73" name="任意多边形 145">
                <a:extLst>
                  <a:ext uri="{FF2B5EF4-FFF2-40B4-BE49-F238E27FC236}">
                    <a16:creationId xmlns:a16="http://schemas.microsoft.com/office/drawing/2014/main" id="{EC9F5ADA-526F-4C25-88CC-98FEBCD63F67}"/>
                  </a:ext>
                </a:extLst>
              </p:cNvPr>
              <p:cNvSpPr/>
              <p:nvPr/>
            </p:nvSpPr>
            <p:spPr>
              <a:xfrm>
                <a:off x="8989057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74" name="任意多边形 146">
                <a:extLst>
                  <a:ext uri="{FF2B5EF4-FFF2-40B4-BE49-F238E27FC236}">
                    <a16:creationId xmlns:a16="http://schemas.microsoft.com/office/drawing/2014/main" id="{B11FA21F-BB76-410E-8100-58AFA1379421}"/>
                  </a:ext>
                </a:extLst>
              </p:cNvPr>
              <p:cNvSpPr/>
              <p:nvPr/>
            </p:nvSpPr>
            <p:spPr>
              <a:xfrm>
                <a:off x="9664943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rgbClr val="FFFFFF">
                  <a:alpha val="50196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75" name="任意多边形 147">
                <a:extLst>
                  <a:ext uri="{FF2B5EF4-FFF2-40B4-BE49-F238E27FC236}">
                    <a16:creationId xmlns:a16="http://schemas.microsoft.com/office/drawing/2014/main" id="{CAA42E8D-9485-4E66-9A26-0CC9E4BB069D}"/>
                  </a:ext>
                </a:extLst>
              </p:cNvPr>
              <p:cNvSpPr/>
              <p:nvPr/>
            </p:nvSpPr>
            <p:spPr>
              <a:xfrm>
                <a:off x="10002885" y="5185402"/>
                <a:ext cx="205080" cy="459796"/>
              </a:xfrm>
              <a:custGeom>
                <a:avLst/>
                <a:gdLst>
                  <a:gd name="connsiteX0" fmla="*/ 116411 w 305412"/>
                  <a:gd name="connsiteY0" fmla="*/ 121280 h 684743"/>
                  <a:gd name="connsiteX1" fmla="*/ 189444 w 305412"/>
                  <a:gd name="connsiteY1" fmla="*/ 121280 h 684743"/>
                  <a:gd name="connsiteX2" fmla="*/ 196084 w 305412"/>
                  <a:gd name="connsiteY2" fmla="*/ 121723 h 684743"/>
                  <a:gd name="connsiteX3" fmla="*/ 202280 w 305412"/>
                  <a:gd name="connsiteY3" fmla="*/ 122608 h 684743"/>
                  <a:gd name="connsiteX4" fmla="*/ 208920 w 305412"/>
                  <a:gd name="connsiteY4" fmla="*/ 123936 h 684743"/>
                  <a:gd name="connsiteX5" fmla="*/ 215117 w 305412"/>
                  <a:gd name="connsiteY5" fmla="*/ 125707 h 684743"/>
                  <a:gd name="connsiteX6" fmla="*/ 220871 w 305412"/>
                  <a:gd name="connsiteY6" fmla="*/ 127920 h 684743"/>
                  <a:gd name="connsiteX7" fmla="*/ 226625 w 305412"/>
                  <a:gd name="connsiteY7" fmla="*/ 130575 h 684743"/>
                  <a:gd name="connsiteX8" fmla="*/ 231936 w 305412"/>
                  <a:gd name="connsiteY8" fmla="*/ 134116 h 684743"/>
                  <a:gd name="connsiteX9" fmla="*/ 237248 w 305412"/>
                  <a:gd name="connsiteY9" fmla="*/ 137657 h 684743"/>
                  <a:gd name="connsiteX10" fmla="*/ 242117 w 305412"/>
                  <a:gd name="connsiteY10" fmla="*/ 141641 h 684743"/>
                  <a:gd name="connsiteX11" fmla="*/ 246543 w 305412"/>
                  <a:gd name="connsiteY11" fmla="*/ 146067 h 684743"/>
                  <a:gd name="connsiteX12" fmla="*/ 250969 w 305412"/>
                  <a:gd name="connsiteY12" fmla="*/ 150936 h 684743"/>
                  <a:gd name="connsiteX13" fmla="*/ 254510 w 305412"/>
                  <a:gd name="connsiteY13" fmla="*/ 156248 h 684743"/>
                  <a:gd name="connsiteX14" fmla="*/ 258051 w 305412"/>
                  <a:gd name="connsiteY14" fmla="*/ 161559 h 684743"/>
                  <a:gd name="connsiteX15" fmla="*/ 260707 w 305412"/>
                  <a:gd name="connsiteY15" fmla="*/ 167313 h 684743"/>
                  <a:gd name="connsiteX16" fmla="*/ 263363 w 305412"/>
                  <a:gd name="connsiteY16" fmla="*/ 173510 h 684743"/>
                  <a:gd name="connsiteX17" fmla="*/ 265576 w 305412"/>
                  <a:gd name="connsiteY17" fmla="*/ 179707 h 684743"/>
                  <a:gd name="connsiteX18" fmla="*/ 304527 w 305412"/>
                  <a:gd name="connsiteY18" fmla="*/ 327544 h 684743"/>
                  <a:gd name="connsiteX19" fmla="*/ 304970 w 305412"/>
                  <a:gd name="connsiteY19" fmla="*/ 330200 h 684743"/>
                  <a:gd name="connsiteX20" fmla="*/ 305412 w 305412"/>
                  <a:gd name="connsiteY20" fmla="*/ 332856 h 684743"/>
                  <a:gd name="connsiteX21" fmla="*/ 305412 w 305412"/>
                  <a:gd name="connsiteY21" fmla="*/ 335511 h 684743"/>
                  <a:gd name="connsiteX22" fmla="*/ 304970 w 305412"/>
                  <a:gd name="connsiteY22" fmla="*/ 337724 h 684743"/>
                  <a:gd name="connsiteX23" fmla="*/ 304084 w 305412"/>
                  <a:gd name="connsiteY23" fmla="*/ 339938 h 684743"/>
                  <a:gd name="connsiteX24" fmla="*/ 303199 w 305412"/>
                  <a:gd name="connsiteY24" fmla="*/ 342151 h 684743"/>
                  <a:gd name="connsiteX25" fmla="*/ 300986 w 305412"/>
                  <a:gd name="connsiteY25" fmla="*/ 346577 h 684743"/>
                  <a:gd name="connsiteX26" fmla="*/ 297445 w 305412"/>
                  <a:gd name="connsiteY26" fmla="*/ 349675 h 684743"/>
                  <a:gd name="connsiteX27" fmla="*/ 295674 w 305412"/>
                  <a:gd name="connsiteY27" fmla="*/ 351446 h 684743"/>
                  <a:gd name="connsiteX28" fmla="*/ 293461 w 305412"/>
                  <a:gd name="connsiteY28" fmla="*/ 352331 h 684743"/>
                  <a:gd name="connsiteX29" fmla="*/ 291248 w 305412"/>
                  <a:gd name="connsiteY29" fmla="*/ 353659 h 684743"/>
                  <a:gd name="connsiteX30" fmla="*/ 289035 w 305412"/>
                  <a:gd name="connsiteY30" fmla="*/ 354102 h 684743"/>
                  <a:gd name="connsiteX31" fmla="*/ 286379 w 305412"/>
                  <a:gd name="connsiteY31" fmla="*/ 354544 h 684743"/>
                  <a:gd name="connsiteX32" fmla="*/ 283724 w 305412"/>
                  <a:gd name="connsiteY32" fmla="*/ 354987 h 684743"/>
                  <a:gd name="connsiteX33" fmla="*/ 280183 w 305412"/>
                  <a:gd name="connsiteY33" fmla="*/ 354544 h 684743"/>
                  <a:gd name="connsiteX34" fmla="*/ 276642 w 305412"/>
                  <a:gd name="connsiteY34" fmla="*/ 353659 h 684743"/>
                  <a:gd name="connsiteX35" fmla="*/ 273543 w 305412"/>
                  <a:gd name="connsiteY35" fmla="*/ 352331 h 684743"/>
                  <a:gd name="connsiteX36" fmla="*/ 270887 w 305412"/>
                  <a:gd name="connsiteY36" fmla="*/ 350118 h 684743"/>
                  <a:gd name="connsiteX37" fmla="*/ 268232 w 305412"/>
                  <a:gd name="connsiteY37" fmla="*/ 347905 h 684743"/>
                  <a:gd name="connsiteX38" fmla="*/ 266019 w 305412"/>
                  <a:gd name="connsiteY38" fmla="*/ 345249 h 684743"/>
                  <a:gd name="connsiteX39" fmla="*/ 264248 w 305412"/>
                  <a:gd name="connsiteY39" fmla="*/ 342151 h 684743"/>
                  <a:gd name="connsiteX40" fmla="*/ 262920 w 305412"/>
                  <a:gd name="connsiteY40" fmla="*/ 338610 h 684743"/>
                  <a:gd name="connsiteX41" fmla="*/ 223969 w 305412"/>
                  <a:gd name="connsiteY41" fmla="*/ 192543 h 684743"/>
                  <a:gd name="connsiteX42" fmla="*/ 213346 w 305412"/>
                  <a:gd name="connsiteY42" fmla="*/ 192543 h 684743"/>
                  <a:gd name="connsiteX43" fmla="*/ 281953 w 305412"/>
                  <a:gd name="connsiteY43" fmla="*/ 450151 h 684743"/>
                  <a:gd name="connsiteX44" fmla="*/ 219985 w 305412"/>
                  <a:gd name="connsiteY44" fmla="*/ 450151 h 684743"/>
                  <a:gd name="connsiteX45" fmla="*/ 219985 w 305412"/>
                  <a:gd name="connsiteY45" fmla="*/ 653759 h 684743"/>
                  <a:gd name="connsiteX46" fmla="*/ 219985 w 305412"/>
                  <a:gd name="connsiteY46" fmla="*/ 656858 h 684743"/>
                  <a:gd name="connsiteX47" fmla="*/ 219543 w 305412"/>
                  <a:gd name="connsiteY47" fmla="*/ 659956 h 684743"/>
                  <a:gd name="connsiteX48" fmla="*/ 218658 w 305412"/>
                  <a:gd name="connsiteY48" fmla="*/ 662612 h 684743"/>
                  <a:gd name="connsiteX49" fmla="*/ 217772 w 305412"/>
                  <a:gd name="connsiteY49" fmla="*/ 665710 h 684743"/>
                  <a:gd name="connsiteX50" fmla="*/ 216444 w 305412"/>
                  <a:gd name="connsiteY50" fmla="*/ 668366 h 684743"/>
                  <a:gd name="connsiteX51" fmla="*/ 214674 w 305412"/>
                  <a:gd name="connsiteY51" fmla="*/ 671022 h 684743"/>
                  <a:gd name="connsiteX52" fmla="*/ 212903 w 305412"/>
                  <a:gd name="connsiteY52" fmla="*/ 673235 h 684743"/>
                  <a:gd name="connsiteX53" fmla="*/ 211133 w 305412"/>
                  <a:gd name="connsiteY53" fmla="*/ 675448 h 684743"/>
                  <a:gd name="connsiteX54" fmla="*/ 208920 w 305412"/>
                  <a:gd name="connsiteY54" fmla="*/ 677661 h 684743"/>
                  <a:gd name="connsiteX55" fmla="*/ 206264 w 305412"/>
                  <a:gd name="connsiteY55" fmla="*/ 679432 h 684743"/>
                  <a:gd name="connsiteX56" fmla="*/ 203608 w 305412"/>
                  <a:gd name="connsiteY56" fmla="*/ 680760 h 684743"/>
                  <a:gd name="connsiteX57" fmla="*/ 200952 w 305412"/>
                  <a:gd name="connsiteY57" fmla="*/ 682087 h 684743"/>
                  <a:gd name="connsiteX58" fmla="*/ 198297 w 305412"/>
                  <a:gd name="connsiteY58" fmla="*/ 683415 h 684743"/>
                  <a:gd name="connsiteX59" fmla="*/ 195198 w 305412"/>
                  <a:gd name="connsiteY59" fmla="*/ 684301 h 684743"/>
                  <a:gd name="connsiteX60" fmla="*/ 192100 w 305412"/>
                  <a:gd name="connsiteY60" fmla="*/ 684743 h 684743"/>
                  <a:gd name="connsiteX61" fmla="*/ 189002 w 305412"/>
                  <a:gd name="connsiteY61" fmla="*/ 684743 h 684743"/>
                  <a:gd name="connsiteX62" fmla="*/ 185461 w 305412"/>
                  <a:gd name="connsiteY62" fmla="*/ 684743 h 684743"/>
                  <a:gd name="connsiteX63" fmla="*/ 182362 w 305412"/>
                  <a:gd name="connsiteY63" fmla="*/ 684301 h 684743"/>
                  <a:gd name="connsiteX64" fmla="*/ 179706 w 305412"/>
                  <a:gd name="connsiteY64" fmla="*/ 683415 h 684743"/>
                  <a:gd name="connsiteX65" fmla="*/ 176608 w 305412"/>
                  <a:gd name="connsiteY65" fmla="*/ 682087 h 684743"/>
                  <a:gd name="connsiteX66" fmla="*/ 173952 w 305412"/>
                  <a:gd name="connsiteY66" fmla="*/ 680760 h 684743"/>
                  <a:gd name="connsiteX67" fmla="*/ 171297 w 305412"/>
                  <a:gd name="connsiteY67" fmla="*/ 679432 h 684743"/>
                  <a:gd name="connsiteX68" fmla="*/ 169083 w 305412"/>
                  <a:gd name="connsiteY68" fmla="*/ 677661 h 684743"/>
                  <a:gd name="connsiteX69" fmla="*/ 166870 w 305412"/>
                  <a:gd name="connsiteY69" fmla="*/ 675448 h 684743"/>
                  <a:gd name="connsiteX70" fmla="*/ 164657 w 305412"/>
                  <a:gd name="connsiteY70" fmla="*/ 673235 h 684743"/>
                  <a:gd name="connsiteX71" fmla="*/ 162887 w 305412"/>
                  <a:gd name="connsiteY71" fmla="*/ 671022 h 684743"/>
                  <a:gd name="connsiteX72" fmla="*/ 161559 w 305412"/>
                  <a:gd name="connsiteY72" fmla="*/ 668366 h 684743"/>
                  <a:gd name="connsiteX73" fmla="*/ 160231 w 305412"/>
                  <a:gd name="connsiteY73" fmla="*/ 665710 h 684743"/>
                  <a:gd name="connsiteX74" fmla="*/ 158903 w 305412"/>
                  <a:gd name="connsiteY74" fmla="*/ 662612 h 684743"/>
                  <a:gd name="connsiteX75" fmla="*/ 158460 w 305412"/>
                  <a:gd name="connsiteY75" fmla="*/ 659956 h 684743"/>
                  <a:gd name="connsiteX76" fmla="*/ 158018 w 305412"/>
                  <a:gd name="connsiteY76" fmla="*/ 656858 h 684743"/>
                  <a:gd name="connsiteX77" fmla="*/ 157575 w 305412"/>
                  <a:gd name="connsiteY77" fmla="*/ 653759 h 684743"/>
                  <a:gd name="connsiteX78" fmla="*/ 157575 w 305412"/>
                  <a:gd name="connsiteY78" fmla="*/ 450151 h 684743"/>
                  <a:gd name="connsiteX79" fmla="*/ 147837 w 305412"/>
                  <a:gd name="connsiteY79" fmla="*/ 450151 h 684743"/>
                  <a:gd name="connsiteX80" fmla="*/ 147837 w 305412"/>
                  <a:gd name="connsiteY80" fmla="*/ 653759 h 684743"/>
                  <a:gd name="connsiteX81" fmla="*/ 147837 w 305412"/>
                  <a:gd name="connsiteY81" fmla="*/ 656858 h 684743"/>
                  <a:gd name="connsiteX82" fmla="*/ 147395 w 305412"/>
                  <a:gd name="connsiteY82" fmla="*/ 659956 h 684743"/>
                  <a:gd name="connsiteX83" fmla="*/ 146509 w 305412"/>
                  <a:gd name="connsiteY83" fmla="*/ 662612 h 684743"/>
                  <a:gd name="connsiteX84" fmla="*/ 145182 w 305412"/>
                  <a:gd name="connsiteY84" fmla="*/ 665710 h 684743"/>
                  <a:gd name="connsiteX85" fmla="*/ 143854 w 305412"/>
                  <a:gd name="connsiteY85" fmla="*/ 668366 h 684743"/>
                  <a:gd name="connsiteX86" fmla="*/ 142526 w 305412"/>
                  <a:gd name="connsiteY86" fmla="*/ 671022 h 684743"/>
                  <a:gd name="connsiteX87" fmla="*/ 140755 w 305412"/>
                  <a:gd name="connsiteY87" fmla="*/ 673235 h 684743"/>
                  <a:gd name="connsiteX88" fmla="*/ 138542 w 305412"/>
                  <a:gd name="connsiteY88" fmla="*/ 675448 h 684743"/>
                  <a:gd name="connsiteX89" fmla="*/ 136329 w 305412"/>
                  <a:gd name="connsiteY89" fmla="*/ 677661 h 684743"/>
                  <a:gd name="connsiteX90" fmla="*/ 134116 w 305412"/>
                  <a:gd name="connsiteY90" fmla="*/ 679432 h 684743"/>
                  <a:gd name="connsiteX91" fmla="*/ 131460 w 305412"/>
                  <a:gd name="connsiteY91" fmla="*/ 680760 h 684743"/>
                  <a:gd name="connsiteX92" fmla="*/ 128804 w 305412"/>
                  <a:gd name="connsiteY92" fmla="*/ 682087 h 684743"/>
                  <a:gd name="connsiteX93" fmla="*/ 125706 w 305412"/>
                  <a:gd name="connsiteY93" fmla="*/ 683415 h 684743"/>
                  <a:gd name="connsiteX94" fmla="*/ 123050 w 305412"/>
                  <a:gd name="connsiteY94" fmla="*/ 684301 h 684743"/>
                  <a:gd name="connsiteX95" fmla="*/ 119952 w 305412"/>
                  <a:gd name="connsiteY95" fmla="*/ 684743 h 684743"/>
                  <a:gd name="connsiteX96" fmla="*/ 116854 w 305412"/>
                  <a:gd name="connsiteY96" fmla="*/ 684743 h 684743"/>
                  <a:gd name="connsiteX97" fmla="*/ 113313 w 305412"/>
                  <a:gd name="connsiteY97" fmla="*/ 684743 h 684743"/>
                  <a:gd name="connsiteX98" fmla="*/ 110214 w 305412"/>
                  <a:gd name="connsiteY98" fmla="*/ 684301 h 684743"/>
                  <a:gd name="connsiteX99" fmla="*/ 107558 w 305412"/>
                  <a:gd name="connsiteY99" fmla="*/ 683415 h 684743"/>
                  <a:gd name="connsiteX100" fmla="*/ 104460 w 305412"/>
                  <a:gd name="connsiteY100" fmla="*/ 682087 h 684743"/>
                  <a:gd name="connsiteX101" fmla="*/ 101804 w 305412"/>
                  <a:gd name="connsiteY101" fmla="*/ 680760 h 684743"/>
                  <a:gd name="connsiteX102" fmla="*/ 99148 w 305412"/>
                  <a:gd name="connsiteY102" fmla="*/ 679432 h 684743"/>
                  <a:gd name="connsiteX103" fmla="*/ 96935 w 305412"/>
                  <a:gd name="connsiteY103" fmla="*/ 677661 h 684743"/>
                  <a:gd name="connsiteX104" fmla="*/ 94722 w 305412"/>
                  <a:gd name="connsiteY104" fmla="*/ 675448 h 684743"/>
                  <a:gd name="connsiteX105" fmla="*/ 92509 w 305412"/>
                  <a:gd name="connsiteY105" fmla="*/ 673235 h 684743"/>
                  <a:gd name="connsiteX106" fmla="*/ 90738 w 305412"/>
                  <a:gd name="connsiteY106" fmla="*/ 671022 h 684743"/>
                  <a:gd name="connsiteX107" fmla="*/ 89410 w 305412"/>
                  <a:gd name="connsiteY107" fmla="*/ 668366 h 684743"/>
                  <a:gd name="connsiteX108" fmla="*/ 88082 w 305412"/>
                  <a:gd name="connsiteY108" fmla="*/ 665710 h 684743"/>
                  <a:gd name="connsiteX109" fmla="*/ 86754 w 305412"/>
                  <a:gd name="connsiteY109" fmla="*/ 662612 h 684743"/>
                  <a:gd name="connsiteX110" fmla="*/ 85869 w 305412"/>
                  <a:gd name="connsiteY110" fmla="*/ 659956 h 684743"/>
                  <a:gd name="connsiteX111" fmla="*/ 85427 w 305412"/>
                  <a:gd name="connsiteY111" fmla="*/ 656858 h 684743"/>
                  <a:gd name="connsiteX112" fmla="*/ 85427 w 305412"/>
                  <a:gd name="connsiteY112" fmla="*/ 653759 h 684743"/>
                  <a:gd name="connsiteX113" fmla="*/ 85427 w 305412"/>
                  <a:gd name="connsiteY113" fmla="*/ 450151 h 684743"/>
                  <a:gd name="connsiteX114" fmla="*/ 23459 w 305412"/>
                  <a:gd name="connsiteY114" fmla="*/ 450151 h 684743"/>
                  <a:gd name="connsiteX115" fmla="*/ 92066 w 305412"/>
                  <a:gd name="connsiteY115" fmla="*/ 192543 h 684743"/>
                  <a:gd name="connsiteX116" fmla="*/ 81443 w 305412"/>
                  <a:gd name="connsiteY116" fmla="*/ 192543 h 684743"/>
                  <a:gd name="connsiteX117" fmla="*/ 42492 w 305412"/>
                  <a:gd name="connsiteY117" fmla="*/ 338610 h 684743"/>
                  <a:gd name="connsiteX118" fmla="*/ 41164 w 305412"/>
                  <a:gd name="connsiteY118" fmla="*/ 342151 h 684743"/>
                  <a:gd name="connsiteX119" fmla="*/ 39393 w 305412"/>
                  <a:gd name="connsiteY119" fmla="*/ 345249 h 684743"/>
                  <a:gd name="connsiteX120" fmla="*/ 37180 w 305412"/>
                  <a:gd name="connsiteY120" fmla="*/ 347905 h 684743"/>
                  <a:gd name="connsiteX121" fmla="*/ 34967 w 305412"/>
                  <a:gd name="connsiteY121" fmla="*/ 350118 h 684743"/>
                  <a:gd name="connsiteX122" fmla="*/ 31869 w 305412"/>
                  <a:gd name="connsiteY122" fmla="*/ 352331 h 684743"/>
                  <a:gd name="connsiteX123" fmla="*/ 28770 w 305412"/>
                  <a:gd name="connsiteY123" fmla="*/ 353659 h 684743"/>
                  <a:gd name="connsiteX124" fmla="*/ 25229 w 305412"/>
                  <a:gd name="connsiteY124" fmla="*/ 354544 h 684743"/>
                  <a:gd name="connsiteX125" fmla="*/ 21688 w 305412"/>
                  <a:gd name="connsiteY125" fmla="*/ 354987 h 684743"/>
                  <a:gd name="connsiteX126" fmla="*/ 19033 w 305412"/>
                  <a:gd name="connsiteY126" fmla="*/ 354544 h 684743"/>
                  <a:gd name="connsiteX127" fmla="*/ 16820 w 305412"/>
                  <a:gd name="connsiteY127" fmla="*/ 354102 h 684743"/>
                  <a:gd name="connsiteX128" fmla="*/ 14164 w 305412"/>
                  <a:gd name="connsiteY128" fmla="*/ 353659 h 684743"/>
                  <a:gd name="connsiteX129" fmla="*/ 11951 w 305412"/>
                  <a:gd name="connsiteY129" fmla="*/ 352331 h 684743"/>
                  <a:gd name="connsiteX130" fmla="*/ 9738 w 305412"/>
                  <a:gd name="connsiteY130" fmla="*/ 351446 h 684743"/>
                  <a:gd name="connsiteX131" fmla="*/ 7967 w 305412"/>
                  <a:gd name="connsiteY131" fmla="*/ 349675 h 684743"/>
                  <a:gd name="connsiteX132" fmla="*/ 4426 w 305412"/>
                  <a:gd name="connsiteY132" fmla="*/ 346577 h 684743"/>
                  <a:gd name="connsiteX133" fmla="*/ 2213 w 305412"/>
                  <a:gd name="connsiteY133" fmla="*/ 342151 h 684743"/>
                  <a:gd name="connsiteX134" fmla="*/ 1328 w 305412"/>
                  <a:gd name="connsiteY134" fmla="*/ 339938 h 684743"/>
                  <a:gd name="connsiteX135" fmla="*/ 442 w 305412"/>
                  <a:gd name="connsiteY135" fmla="*/ 337724 h 684743"/>
                  <a:gd name="connsiteX136" fmla="*/ 442 w 305412"/>
                  <a:gd name="connsiteY136" fmla="*/ 335511 h 684743"/>
                  <a:gd name="connsiteX137" fmla="*/ 0 w 305412"/>
                  <a:gd name="connsiteY137" fmla="*/ 332856 h 684743"/>
                  <a:gd name="connsiteX138" fmla="*/ 442 w 305412"/>
                  <a:gd name="connsiteY138" fmla="*/ 330200 h 684743"/>
                  <a:gd name="connsiteX139" fmla="*/ 885 w 305412"/>
                  <a:gd name="connsiteY139" fmla="*/ 327544 h 684743"/>
                  <a:gd name="connsiteX140" fmla="*/ 40279 w 305412"/>
                  <a:gd name="connsiteY140" fmla="*/ 179707 h 684743"/>
                  <a:gd name="connsiteX141" fmla="*/ 42049 w 305412"/>
                  <a:gd name="connsiteY141" fmla="*/ 173510 h 684743"/>
                  <a:gd name="connsiteX142" fmla="*/ 44705 w 305412"/>
                  <a:gd name="connsiteY142" fmla="*/ 167313 h 684743"/>
                  <a:gd name="connsiteX143" fmla="*/ 47361 w 305412"/>
                  <a:gd name="connsiteY143" fmla="*/ 161559 h 684743"/>
                  <a:gd name="connsiteX144" fmla="*/ 50902 w 305412"/>
                  <a:gd name="connsiteY144" fmla="*/ 156248 h 684743"/>
                  <a:gd name="connsiteX145" fmla="*/ 54443 w 305412"/>
                  <a:gd name="connsiteY145" fmla="*/ 150936 h 684743"/>
                  <a:gd name="connsiteX146" fmla="*/ 58869 w 305412"/>
                  <a:gd name="connsiteY146" fmla="*/ 146067 h 684743"/>
                  <a:gd name="connsiteX147" fmla="*/ 63295 w 305412"/>
                  <a:gd name="connsiteY147" fmla="*/ 141641 h 684743"/>
                  <a:gd name="connsiteX148" fmla="*/ 68164 w 305412"/>
                  <a:gd name="connsiteY148" fmla="*/ 137657 h 684743"/>
                  <a:gd name="connsiteX149" fmla="*/ 73476 w 305412"/>
                  <a:gd name="connsiteY149" fmla="*/ 134116 h 684743"/>
                  <a:gd name="connsiteX150" fmla="*/ 78787 w 305412"/>
                  <a:gd name="connsiteY150" fmla="*/ 130575 h 684743"/>
                  <a:gd name="connsiteX151" fmla="*/ 84541 w 305412"/>
                  <a:gd name="connsiteY151" fmla="*/ 127920 h 684743"/>
                  <a:gd name="connsiteX152" fmla="*/ 90738 w 305412"/>
                  <a:gd name="connsiteY152" fmla="*/ 125707 h 684743"/>
                  <a:gd name="connsiteX153" fmla="*/ 96935 w 305412"/>
                  <a:gd name="connsiteY153" fmla="*/ 123936 h 684743"/>
                  <a:gd name="connsiteX154" fmla="*/ 103132 w 305412"/>
                  <a:gd name="connsiteY154" fmla="*/ 122608 h 684743"/>
                  <a:gd name="connsiteX155" fmla="*/ 109772 w 305412"/>
                  <a:gd name="connsiteY155" fmla="*/ 121723 h 684743"/>
                  <a:gd name="connsiteX156" fmla="*/ 152293 w 305412"/>
                  <a:gd name="connsiteY156" fmla="*/ 0 h 684743"/>
                  <a:gd name="connsiteX157" fmla="*/ 204493 w 305412"/>
                  <a:gd name="connsiteY157" fmla="*/ 52200 h 684743"/>
                  <a:gd name="connsiteX158" fmla="*/ 152293 w 305412"/>
                  <a:gd name="connsiteY158" fmla="*/ 104400 h 684743"/>
                  <a:gd name="connsiteX159" fmla="*/ 100093 w 305412"/>
                  <a:gd name="connsiteY159" fmla="*/ 52200 h 684743"/>
                  <a:gd name="connsiteX160" fmla="*/ 152293 w 305412"/>
                  <a:gd name="connsiteY160" fmla="*/ 0 h 68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05412" h="684743">
                    <a:moveTo>
                      <a:pt x="116411" y="121280"/>
                    </a:moveTo>
                    <a:lnTo>
                      <a:pt x="189444" y="121280"/>
                    </a:lnTo>
                    <a:lnTo>
                      <a:pt x="196084" y="121723"/>
                    </a:lnTo>
                    <a:lnTo>
                      <a:pt x="202280" y="122608"/>
                    </a:lnTo>
                    <a:lnTo>
                      <a:pt x="208920" y="123936"/>
                    </a:lnTo>
                    <a:lnTo>
                      <a:pt x="215117" y="125707"/>
                    </a:lnTo>
                    <a:lnTo>
                      <a:pt x="220871" y="127920"/>
                    </a:lnTo>
                    <a:lnTo>
                      <a:pt x="226625" y="130575"/>
                    </a:lnTo>
                    <a:lnTo>
                      <a:pt x="231936" y="134116"/>
                    </a:lnTo>
                    <a:lnTo>
                      <a:pt x="237248" y="137657"/>
                    </a:lnTo>
                    <a:lnTo>
                      <a:pt x="242117" y="141641"/>
                    </a:lnTo>
                    <a:lnTo>
                      <a:pt x="246543" y="146067"/>
                    </a:lnTo>
                    <a:lnTo>
                      <a:pt x="250969" y="150936"/>
                    </a:lnTo>
                    <a:lnTo>
                      <a:pt x="254510" y="156248"/>
                    </a:lnTo>
                    <a:lnTo>
                      <a:pt x="258051" y="161559"/>
                    </a:lnTo>
                    <a:lnTo>
                      <a:pt x="260707" y="167313"/>
                    </a:lnTo>
                    <a:lnTo>
                      <a:pt x="263363" y="173510"/>
                    </a:lnTo>
                    <a:lnTo>
                      <a:pt x="265576" y="179707"/>
                    </a:lnTo>
                    <a:lnTo>
                      <a:pt x="304527" y="327544"/>
                    </a:lnTo>
                    <a:lnTo>
                      <a:pt x="304970" y="330200"/>
                    </a:lnTo>
                    <a:lnTo>
                      <a:pt x="305412" y="332856"/>
                    </a:lnTo>
                    <a:lnTo>
                      <a:pt x="305412" y="335511"/>
                    </a:lnTo>
                    <a:lnTo>
                      <a:pt x="304970" y="337724"/>
                    </a:lnTo>
                    <a:lnTo>
                      <a:pt x="304084" y="339938"/>
                    </a:lnTo>
                    <a:lnTo>
                      <a:pt x="303199" y="342151"/>
                    </a:lnTo>
                    <a:lnTo>
                      <a:pt x="300986" y="346577"/>
                    </a:lnTo>
                    <a:lnTo>
                      <a:pt x="297445" y="349675"/>
                    </a:lnTo>
                    <a:lnTo>
                      <a:pt x="295674" y="351446"/>
                    </a:lnTo>
                    <a:lnTo>
                      <a:pt x="293461" y="352331"/>
                    </a:lnTo>
                    <a:lnTo>
                      <a:pt x="291248" y="353659"/>
                    </a:lnTo>
                    <a:lnTo>
                      <a:pt x="289035" y="354102"/>
                    </a:lnTo>
                    <a:lnTo>
                      <a:pt x="286379" y="354544"/>
                    </a:lnTo>
                    <a:lnTo>
                      <a:pt x="283724" y="354987"/>
                    </a:lnTo>
                    <a:lnTo>
                      <a:pt x="280183" y="354544"/>
                    </a:lnTo>
                    <a:lnTo>
                      <a:pt x="276642" y="353659"/>
                    </a:lnTo>
                    <a:lnTo>
                      <a:pt x="273543" y="352331"/>
                    </a:lnTo>
                    <a:lnTo>
                      <a:pt x="270887" y="350118"/>
                    </a:lnTo>
                    <a:lnTo>
                      <a:pt x="268232" y="347905"/>
                    </a:lnTo>
                    <a:lnTo>
                      <a:pt x="266019" y="345249"/>
                    </a:lnTo>
                    <a:lnTo>
                      <a:pt x="264248" y="342151"/>
                    </a:lnTo>
                    <a:lnTo>
                      <a:pt x="262920" y="338610"/>
                    </a:lnTo>
                    <a:lnTo>
                      <a:pt x="223969" y="192543"/>
                    </a:lnTo>
                    <a:lnTo>
                      <a:pt x="213346" y="192543"/>
                    </a:lnTo>
                    <a:lnTo>
                      <a:pt x="281953" y="450151"/>
                    </a:lnTo>
                    <a:lnTo>
                      <a:pt x="219985" y="450151"/>
                    </a:lnTo>
                    <a:lnTo>
                      <a:pt x="219985" y="653759"/>
                    </a:lnTo>
                    <a:lnTo>
                      <a:pt x="219985" y="656858"/>
                    </a:lnTo>
                    <a:lnTo>
                      <a:pt x="219543" y="659956"/>
                    </a:lnTo>
                    <a:lnTo>
                      <a:pt x="218658" y="662612"/>
                    </a:lnTo>
                    <a:lnTo>
                      <a:pt x="217772" y="665710"/>
                    </a:lnTo>
                    <a:lnTo>
                      <a:pt x="216444" y="668366"/>
                    </a:lnTo>
                    <a:lnTo>
                      <a:pt x="214674" y="671022"/>
                    </a:lnTo>
                    <a:lnTo>
                      <a:pt x="212903" y="673235"/>
                    </a:lnTo>
                    <a:lnTo>
                      <a:pt x="211133" y="675448"/>
                    </a:lnTo>
                    <a:lnTo>
                      <a:pt x="208920" y="677661"/>
                    </a:lnTo>
                    <a:lnTo>
                      <a:pt x="206264" y="679432"/>
                    </a:lnTo>
                    <a:lnTo>
                      <a:pt x="203608" y="680760"/>
                    </a:lnTo>
                    <a:lnTo>
                      <a:pt x="200952" y="682087"/>
                    </a:lnTo>
                    <a:lnTo>
                      <a:pt x="198297" y="683415"/>
                    </a:lnTo>
                    <a:lnTo>
                      <a:pt x="195198" y="684301"/>
                    </a:lnTo>
                    <a:lnTo>
                      <a:pt x="192100" y="684743"/>
                    </a:lnTo>
                    <a:lnTo>
                      <a:pt x="189002" y="684743"/>
                    </a:lnTo>
                    <a:lnTo>
                      <a:pt x="185461" y="684743"/>
                    </a:lnTo>
                    <a:lnTo>
                      <a:pt x="182362" y="684301"/>
                    </a:lnTo>
                    <a:lnTo>
                      <a:pt x="179706" y="683415"/>
                    </a:lnTo>
                    <a:lnTo>
                      <a:pt x="176608" y="682087"/>
                    </a:lnTo>
                    <a:lnTo>
                      <a:pt x="173952" y="680760"/>
                    </a:lnTo>
                    <a:lnTo>
                      <a:pt x="171297" y="679432"/>
                    </a:lnTo>
                    <a:lnTo>
                      <a:pt x="169083" y="677661"/>
                    </a:lnTo>
                    <a:lnTo>
                      <a:pt x="166870" y="675448"/>
                    </a:lnTo>
                    <a:lnTo>
                      <a:pt x="164657" y="673235"/>
                    </a:lnTo>
                    <a:lnTo>
                      <a:pt x="162887" y="671022"/>
                    </a:lnTo>
                    <a:lnTo>
                      <a:pt x="161559" y="668366"/>
                    </a:lnTo>
                    <a:lnTo>
                      <a:pt x="160231" y="665710"/>
                    </a:lnTo>
                    <a:lnTo>
                      <a:pt x="158903" y="662612"/>
                    </a:lnTo>
                    <a:lnTo>
                      <a:pt x="158460" y="659956"/>
                    </a:lnTo>
                    <a:lnTo>
                      <a:pt x="158018" y="656858"/>
                    </a:lnTo>
                    <a:lnTo>
                      <a:pt x="157575" y="653759"/>
                    </a:lnTo>
                    <a:lnTo>
                      <a:pt x="157575" y="450151"/>
                    </a:lnTo>
                    <a:lnTo>
                      <a:pt x="147837" y="450151"/>
                    </a:lnTo>
                    <a:lnTo>
                      <a:pt x="147837" y="653759"/>
                    </a:lnTo>
                    <a:lnTo>
                      <a:pt x="147837" y="656858"/>
                    </a:lnTo>
                    <a:lnTo>
                      <a:pt x="147395" y="659956"/>
                    </a:lnTo>
                    <a:lnTo>
                      <a:pt x="146509" y="662612"/>
                    </a:lnTo>
                    <a:lnTo>
                      <a:pt x="145182" y="665710"/>
                    </a:lnTo>
                    <a:lnTo>
                      <a:pt x="143854" y="668366"/>
                    </a:lnTo>
                    <a:lnTo>
                      <a:pt x="142526" y="671022"/>
                    </a:lnTo>
                    <a:lnTo>
                      <a:pt x="140755" y="673235"/>
                    </a:lnTo>
                    <a:lnTo>
                      <a:pt x="138542" y="675448"/>
                    </a:lnTo>
                    <a:lnTo>
                      <a:pt x="136329" y="677661"/>
                    </a:lnTo>
                    <a:lnTo>
                      <a:pt x="134116" y="679432"/>
                    </a:lnTo>
                    <a:lnTo>
                      <a:pt x="131460" y="680760"/>
                    </a:lnTo>
                    <a:lnTo>
                      <a:pt x="128804" y="682087"/>
                    </a:lnTo>
                    <a:lnTo>
                      <a:pt x="125706" y="683415"/>
                    </a:lnTo>
                    <a:lnTo>
                      <a:pt x="123050" y="684301"/>
                    </a:lnTo>
                    <a:lnTo>
                      <a:pt x="119952" y="684743"/>
                    </a:lnTo>
                    <a:lnTo>
                      <a:pt x="116854" y="684743"/>
                    </a:lnTo>
                    <a:lnTo>
                      <a:pt x="113313" y="684743"/>
                    </a:lnTo>
                    <a:lnTo>
                      <a:pt x="110214" y="684301"/>
                    </a:lnTo>
                    <a:lnTo>
                      <a:pt x="107558" y="683415"/>
                    </a:lnTo>
                    <a:lnTo>
                      <a:pt x="104460" y="682087"/>
                    </a:lnTo>
                    <a:lnTo>
                      <a:pt x="101804" y="680760"/>
                    </a:lnTo>
                    <a:lnTo>
                      <a:pt x="99148" y="679432"/>
                    </a:lnTo>
                    <a:lnTo>
                      <a:pt x="96935" y="677661"/>
                    </a:lnTo>
                    <a:lnTo>
                      <a:pt x="94722" y="675448"/>
                    </a:lnTo>
                    <a:lnTo>
                      <a:pt x="92509" y="673235"/>
                    </a:lnTo>
                    <a:lnTo>
                      <a:pt x="90738" y="671022"/>
                    </a:lnTo>
                    <a:lnTo>
                      <a:pt x="89410" y="668366"/>
                    </a:lnTo>
                    <a:lnTo>
                      <a:pt x="88082" y="665710"/>
                    </a:lnTo>
                    <a:lnTo>
                      <a:pt x="86754" y="662612"/>
                    </a:lnTo>
                    <a:lnTo>
                      <a:pt x="85869" y="659956"/>
                    </a:lnTo>
                    <a:lnTo>
                      <a:pt x="85427" y="656858"/>
                    </a:lnTo>
                    <a:lnTo>
                      <a:pt x="85427" y="653759"/>
                    </a:lnTo>
                    <a:lnTo>
                      <a:pt x="85427" y="450151"/>
                    </a:lnTo>
                    <a:lnTo>
                      <a:pt x="23459" y="450151"/>
                    </a:lnTo>
                    <a:lnTo>
                      <a:pt x="92066" y="192543"/>
                    </a:lnTo>
                    <a:lnTo>
                      <a:pt x="81443" y="192543"/>
                    </a:lnTo>
                    <a:lnTo>
                      <a:pt x="42492" y="338610"/>
                    </a:lnTo>
                    <a:lnTo>
                      <a:pt x="41164" y="342151"/>
                    </a:lnTo>
                    <a:lnTo>
                      <a:pt x="39393" y="345249"/>
                    </a:lnTo>
                    <a:lnTo>
                      <a:pt x="37180" y="347905"/>
                    </a:lnTo>
                    <a:lnTo>
                      <a:pt x="34967" y="350118"/>
                    </a:lnTo>
                    <a:lnTo>
                      <a:pt x="31869" y="352331"/>
                    </a:lnTo>
                    <a:lnTo>
                      <a:pt x="28770" y="353659"/>
                    </a:lnTo>
                    <a:lnTo>
                      <a:pt x="25229" y="354544"/>
                    </a:lnTo>
                    <a:lnTo>
                      <a:pt x="21688" y="354987"/>
                    </a:lnTo>
                    <a:lnTo>
                      <a:pt x="19033" y="354544"/>
                    </a:lnTo>
                    <a:lnTo>
                      <a:pt x="16820" y="354102"/>
                    </a:lnTo>
                    <a:lnTo>
                      <a:pt x="14164" y="353659"/>
                    </a:lnTo>
                    <a:lnTo>
                      <a:pt x="11951" y="352331"/>
                    </a:lnTo>
                    <a:lnTo>
                      <a:pt x="9738" y="351446"/>
                    </a:lnTo>
                    <a:lnTo>
                      <a:pt x="7967" y="349675"/>
                    </a:lnTo>
                    <a:lnTo>
                      <a:pt x="4426" y="346577"/>
                    </a:lnTo>
                    <a:lnTo>
                      <a:pt x="2213" y="342151"/>
                    </a:lnTo>
                    <a:lnTo>
                      <a:pt x="1328" y="339938"/>
                    </a:lnTo>
                    <a:lnTo>
                      <a:pt x="442" y="337724"/>
                    </a:lnTo>
                    <a:lnTo>
                      <a:pt x="442" y="335511"/>
                    </a:lnTo>
                    <a:lnTo>
                      <a:pt x="0" y="332856"/>
                    </a:lnTo>
                    <a:lnTo>
                      <a:pt x="442" y="330200"/>
                    </a:lnTo>
                    <a:lnTo>
                      <a:pt x="885" y="327544"/>
                    </a:lnTo>
                    <a:lnTo>
                      <a:pt x="40279" y="179707"/>
                    </a:lnTo>
                    <a:lnTo>
                      <a:pt x="42049" y="173510"/>
                    </a:lnTo>
                    <a:lnTo>
                      <a:pt x="44705" y="167313"/>
                    </a:lnTo>
                    <a:lnTo>
                      <a:pt x="47361" y="161559"/>
                    </a:lnTo>
                    <a:lnTo>
                      <a:pt x="50902" y="156248"/>
                    </a:lnTo>
                    <a:lnTo>
                      <a:pt x="54443" y="150936"/>
                    </a:lnTo>
                    <a:lnTo>
                      <a:pt x="58869" y="146067"/>
                    </a:lnTo>
                    <a:lnTo>
                      <a:pt x="63295" y="141641"/>
                    </a:lnTo>
                    <a:lnTo>
                      <a:pt x="68164" y="137657"/>
                    </a:lnTo>
                    <a:lnTo>
                      <a:pt x="73476" y="134116"/>
                    </a:lnTo>
                    <a:lnTo>
                      <a:pt x="78787" y="130575"/>
                    </a:lnTo>
                    <a:lnTo>
                      <a:pt x="84541" y="127920"/>
                    </a:lnTo>
                    <a:lnTo>
                      <a:pt x="90738" y="125707"/>
                    </a:lnTo>
                    <a:lnTo>
                      <a:pt x="96935" y="123936"/>
                    </a:lnTo>
                    <a:lnTo>
                      <a:pt x="103132" y="122608"/>
                    </a:lnTo>
                    <a:lnTo>
                      <a:pt x="109772" y="121723"/>
                    </a:lnTo>
                    <a:close/>
                    <a:moveTo>
                      <a:pt x="152293" y="0"/>
                    </a:moveTo>
                    <a:cubicBezTo>
                      <a:pt x="181122" y="0"/>
                      <a:pt x="204493" y="23371"/>
                      <a:pt x="204493" y="52200"/>
                    </a:cubicBezTo>
                    <a:cubicBezTo>
                      <a:pt x="204493" y="81029"/>
                      <a:pt x="181122" y="104400"/>
                      <a:pt x="152293" y="104400"/>
                    </a:cubicBezTo>
                    <a:cubicBezTo>
                      <a:pt x="123464" y="104400"/>
                      <a:pt x="100093" y="81029"/>
                      <a:pt x="100093" y="52200"/>
                    </a:cubicBezTo>
                    <a:cubicBezTo>
                      <a:pt x="100093" y="23371"/>
                      <a:pt x="123464" y="0"/>
                      <a:pt x="152293" y="0"/>
                    </a:cubicBezTo>
                    <a:close/>
                  </a:path>
                </a:pathLst>
              </a:custGeom>
              <a:solidFill>
                <a:srgbClr val="FFFFFF">
                  <a:alpha val="50196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  <a:cs typeface="+mn-cs"/>
                </a:endParaRPr>
              </a:p>
            </p:txBody>
          </p:sp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89CAA8A7-A346-4789-A4AE-9EBC3B9C9D04}"/>
                  </a:ext>
                </a:extLst>
              </p:cNvPr>
              <p:cNvSpPr/>
              <p:nvPr/>
            </p:nvSpPr>
            <p:spPr>
              <a:xfrm>
                <a:off x="10275289" y="5215245"/>
                <a:ext cx="82542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55D2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汉仪旗黑-35S"/>
                    <a:ea typeface="汉仪旗黑-35S"/>
                  </a:rPr>
                  <a:t>70%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旗黑-35S"/>
                  <a:ea typeface="汉仪旗黑-35S"/>
                </a:endParaRPr>
              </a:p>
            </p:txBody>
          </p:sp>
        </p:grpSp>
      </p:grpSp>
      <p:sp>
        <p:nvSpPr>
          <p:cNvPr id="77" name="矩形 76">
            <a:extLst>
              <a:ext uri="{FF2B5EF4-FFF2-40B4-BE49-F238E27FC236}">
                <a16:creationId xmlns:a16="http://schemas.microsoft.com/office/drawing/2014/main" id="{7C2E4D1F-23B9-49E0-A196-FE8112057D3B}"/>
              </a:ext>
            </a:extLst>
          </p:cNvPr>
          <p:cNvSpPr/>
          <p:nvPr/>
        </p:nvSpPr>
        <p:spPr>
          <a:xfrm>
            <a:off x="8178140" y="2003231"/>
            <a:ext cx="3115328" cy="2322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rgbClr val="0055D2"/>
              </a:buClr>
              <a:buFont typeface="Arial" panose="020B0604020202020204" pitchFamily="34" charset="0"/>
              <a:buChar char="•"/>
            </a:pPr>
            <a:r>
              <a:rPr lang="zh-CN" altLang="en-US" sz="900" spc="300" dirty="0">
                <a:solidFill>
                  <a:prstClr val="white">
                    <a:lumMod val="65000"/>
                  </a:prstClr>
                </a:solidFill>
                <a:latin typeface="+mj-ea"/>
                <a:ea typeface="+mj-ea"/>
              </a:rPr>
              <a:t>我们坚持以客户为中心，快速响应客户需求</a:t>
            </a:r>
            <a:endParaRPr lang="en-US" altLang="zh-CN" sz="900" spc="300" dirty="0">
              <a:solidFill>
                <a:prstClr val="white">
                  <a:lumMod val="65000"/>
                </a:prstClr>
              </a:solidFill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rgbClr val="0055D2"/>
              </a:buClr>
              <a:buFont typeface="Arial" panose="020B0604020202020204" pitchFamily="34" charset="0"/>
              <a:buChar char="•"/>
            </a:pPr>
            <a:r>
              <a:rPr lang="zh-CN" altLang="en-US" sz="900" spc="300" dirty="0">
                <a:solidFill>
                  <a:prstClr val="white">
                    <a:lumMod val="65000"/>
                  </a:prstClr>
                </a:solidFill>
                <a:latin typeface="+mj-ea"/>
                <a:ea typeface="+mj-ea"/>
              </a:rPr>
              <a:t>持续为客户创造长期价值进而成就客户</a:t>
            </a:r>
            <a:endParaRPr lang="en-US" altLang="zh-CN" sz="900" spc="300" dirty="0">
              <a:solidFill>
                <a:prstClr val="white">
                  <a:lumMod val="65000"/>
                </a:prstClr>
              </a:solidFill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rgbClr val="0055D2"/>
              </a:buClr>
              <a:buFont typeface="Arial" panose="020B0604020202020204" pitchFamily="34" charset="0"/>
              <a:buChar char="•"/>
            </a:pPr>
            <a:r>
              <a:rPr lang="zh-CN" altLang="en-US" sz="900" spc="300" dirty="0">
                <a:solidFill>
                  <a:prstClr val="white">
                    <a:lumMod val="65000"/>
                  </a:prstClr>
                </a:solidFill>
                <a:latin typeface="+mj-ea"/>
                <a:ea typeface="+mj-ea"/>
              </a:rPr>
              <a:t>我们坚持以客户为中心</a:t>
            </a:r>
            <a:endParaRPr lang="en-US" altLang="zh-CN" sz="900" spc="300" dirty="0">
              <a:solidFill>
                <a:prstClr val="white">
                  <a:lumMod val="65000"/>
                </a:prstClr>
              </a:solidFill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rgbClr val="0055D2"/>
              </a:buClr>
              <a:buFont typeface="Arial" panose="020B0604020202020204" pitchFamily="34" charset="0"/>
              <a:buChar char="•"/>
            </a:pPr>
            <a:r>
              <a:rPr lang="zh-CN" altLang="en-US" sz="900" spc="300" dirty="0">
                <a:solidFill>
                  <a:prstClr val="white">
                    <a:lumMod val="65000"/>
                  </a:prstClr>
                </a:solidFill>
                <a:latin typeface="+mj-ea"/>
                <a:ea typeface="+mj-ea"/>
              </a:rPr>
              <a:t>快速响应客户需求，持续为客户创造长期价值</a:t>
            </a:r>
            <a:endParaRPr lang="en-US" altLang="zh-CN" sz="900" spc="300" dirty="0">
              <a:solidFill>
                <a:prstClr val="white">
                  <a:lumMod val="65000"/>
                </a:prstClr>
              </a:solidFill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rgbClr val="0055D2"/>
              </a:buClr>
              <a:buFont typeface="Arial" panose="020B0604020202020204" pitchFamily="34" charset="0"/>
              <a:buChar char="•"/>
            </a:pPr>
            <a:r>
              <a:rPr lang="zh-CN" altLang="en-US" sz="900" spc="300" dirty="0">
                <a:solidFill>
                  <a:prstClr val="white">
                    <a:lumMod val="65000"/>
                  </a:prstClr>
                </a:solidFill>
                <a:latin typeface="+mj-ea"/>
                <a:ea typeface="+mj-ea"/>
              </a:rPr>
              <a:t>我们坚持以客户为中心，快速响应客户需求</a:t>
            </a:r>
            <a:endParaRPr lang="en-US" altLang="zh-CN" sz="900" spc="300" dirty="0">
              <a:solidFill>
                <a:prstClr val="white">
                  <a:lumMod val="65000"/>
                </a:prstClr>
              </a:solidFill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spcAft>
                <a:spcPts val="600"/>
              </a:spcAft>
              <a:buClr>
                <a:srgbClr val="0055D2"/>
              </a:buClr>
              <a:buFont typeface="Arial" panose="020B0604020202020204" pitchFamily="34" charset="0"/>
              <a:buChar char="•"/>
            </a:pPr>
            <a:r>
              <a:rPr lang="zh-CN" altLang="en-US" sz="900" spc="300" dirty="0">
                <a:solidFill>
                  <a:prstClr val="white">
                    <a:lumMod val="65000"/>
                  </a:prstClr>
                </a:solidFill>
                <a:latin typeface="+mj-ea"/>
                <a:ea typeface="+mj-ea"/>
              </a:rPr>
              <a:t>持续为客户创造长期价值进而成就客户</a:t>
            </a:r>
            <a:endParaRPr lang="en-US" altLang="zh-CN" sz="900" spc="300" dirty="0">
              <a:solidFill>
                <a:prstClr val="white">
                  <a:lumMod val="65000"/>
                </a:prstClr>
              </a:solidFill>
              <a:latin typeface="+mj-ea"/>
              <a:ea typeface="+mj-ea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7F802AE8-E872-4950-A57D-BF4DD79D01EE}"/>
              </a:ext>
            </a:extLst>
          </p:cNvPr>
          <p:cNvGrpSpPr/>
          <p:nvPr/>
        </p:nvGrpSpPr>
        <p:grpSpPr>
          <a:xfrm>
            <a:off x="8178140" y="4404217"/>
            <a:ext cx="2874704" cy="646331"/>
            <a:chOff x="540276" y="4391338"/>
            <a:chExt cx="2874704" cy="646331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EB90A8DF-1435-4A1C-92DA-004BB526710D}"/>
                </a:ext>
              </a:extLst>
            </p:cNvPr>
            <p:cNvSpPr/>
            <p:nvPr/>
          </p:nvSpPr>
          <p:spPr>
            <a:xfrm>
              <a:off x="540276" y="4391338"/>
              <a:ext cx="100219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rgbClr val="0055D2"/>
                  </a:solidFill>
                  <a:latin typeface="Impact" panose="020B0806030902050204" pitchFamily="34" charset="0"/>
                  <a:ea typeface="汉仪旗黑-35S"/>
                </a:rPr>
                <a:t>90%</a:t>
              </a:r>
              <a:endParaRPr lang="zh-CN" altLang="en-US" sz="6600" dirty="0">
                <a:solidFill>
                  <a:srgbClr val="0055D2"/>
                </a:solidFill>
                <a:latin typeface="Impact" panose="020B0806030902050204" pitchFamily="34" charset="0"/>
                <a:ea typeface="汉仪旗黑-35S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FA0FE155-09E9-443E-8DFE-85EAFE627ED0}"/>
                </a:ext>
              </a:extLst>
            </p:cNvPr>
            <p:cNvSpPr/>
            <p:nvPr/>
          </p:nvSpPr>
          <p:spPr>
            <a:xfrm>
              <a:off x="1758169" y="4431549"/>
              <a:ext cx="165681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0055D2"/>
                </a:buClr>
              </a:pPr>
              <a:r>
                <a:rPr lang="en-US" altLang="zh-CN" sz="1400" dirty="0">
                  <a:solidFill>
                    <a:srgbClr val="0055D2"/>
                  </a:solidFill>
                  <a:latin typeface="Impact" panose="020B0806030902050204" pitchFamily="34" charset="0"/>
                  <a:ea typeface="汉仪旗黑-35S"/>
                </a:rPr>
                <a:t>Our project name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55D2"/>
                  </a:solidFill>
                  <a:latin typeface="Impact" panose="020B0806030902050204" pitchFamily="34" charset="0"/>
                  <a:ea typeface="汉仪旗黑-35S"/>
                </a:rPr>
                <a:t>Project description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09E61BF0-B18D-4167-B2C0-9FB4FC9D8294}"/>
              </a:ext>
            </a:extLst>
          </p:cNvPr>
          <p:cNvGrpSpPr/>
          <p:nvPr/>
        </p:nvGrpSpPr>
        <p:grpSpPr>
          <a:xfrm>
            <a:off x="8178140" y="5416891"/>
            <a:ext cx="2874704" cy="646331"/>
            <a:chOff x="540276" y="4391338"/>
            <a:chExt cx="2874704" cy="646331"/>
          </a:xfrm>
        </p:grpSpPr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560E70F5-EE24-45CE-81EB-D02F47AA9BEE}"/>
                </a:ext>
              </a:extLst>
            </p:cNvPr>
            <p:cNvSpPr/>
            <p:nvPr/>
          </p:nvSpPr>
          <p:spPr>
            <a:xfrm>
              <a:off x="540276" y="4391338"/>
              <a:ext cx="93326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rgbClr val="0055D2"/>
                  </a:solidFill>
                  <a:latin typeface="Impact" panose="020B0806030902050204" pitchFamily="34" charset="0"/>
                  <a:ea typeface="汉仪旗黑-35S"/>
                </a:rPr>
                <a:t>70%</a:t>
              </a:r>
              <a:endParaRPr lang="zh-CN" altLang="en-US" sz="6600" dirty="0">
                <a:solidFill>
                  <a:srgbClr val="0055D2"/>
                </a:solidFill>
                <a:latin typeface="Impact" panose="020B0806030902050204" pitchFamily="34" charset="0"/>
                <a:ea typeface="汉仪旗黑-35S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AA9CF0E7-533A-4497-B4B9-D73DA5D30A6F}"/>
                </a:ext>
              </a:extLst>
            </p:cNvPr>
            <p:cNvSpPr/>
            <p:nvPr/>
          </p:nvSpPr>
          <p:spPr>
            <a:xfrm>
              <a:off x="1758169" y="4431549"/>
              <a:ext cx="165681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0055D2"/>
                </a:buClr>
              </a:pPr>
              <a:r>
                <a:rPr lang="en-US" altLang="zh-CN" sz="1400" dirty="0">
                  <a:solidFill>
                    <a:srgbClr val="0055D2"/>
                  </a:solidFill>
                  <a:latin typeface="Impact" panose="020B0806030902050204" pitchFamily="34" charset="0"/>
                  <a:ea typeface="汉仪旗黑-35S"/>
                </a:rPr>
                <a:t>Our project name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55D2"/>
                  </a:solidFill>
                  <a:latin typeface="Impact" panose="020B0806030902050204" pitchFamily="34" charset="0"/>
                  <a:ea typeface="汉仪旗黑-35S"/>
                </a:rPr>
                <a:t>Project description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1582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8BE891D-10A2-4935-B680-694EB4471BD0}"/>
              </a:ext>
            </a:extLst>
          </p:cNvPr>
          <p:cNvSpPr/>
          <p:nvPr/>
        </p:nvSpPr>
        <p:spPr>
          <a:xfrm>
            <a:off x="4176925" y="0"/>
            <a:ext cx="2767916" cy="6858000"/>
          </a:xfrm>
          <a:prstGeom prst="rect">
            <a:avLst/>
          </a:prstGeom>
          <a:blipFill dpi="0"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旗黑-35S"/>
              <a:ea typeface="汉仪旗黑-35S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B30293-EDA2-4BF6-B831-28C490B78615}"/>
              </a:ext>
            </a:extLst>
          </p:cNvPr>
          <p:cNvSpPr/>
          <p:nvPr/>
        </p:nvSpPr>
        <p:spPr>
          <a:xfrm>
            <a:off x="0" y="0"/>
            <a:ext cx="4176925" cy="6858000"/>
          </a:xfrm>
          <a:prstGeom prst="rect">
            <a:avLst/>
          </a:prstGeom>
          <a:solidFill>
            <a:srgbClr val="0055D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旗黑-35S"/>
              <a:ea typeface="汉仪旗黑-35S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A22A3DD-BB7B-4BAB-BD88-F7C729A474BB}"/>
              </a:ext>
            </a:extLst>
          </p:cNvPr>
          <p:cNvSpPr/>
          <p:nvPr/>
        </p:nvSpPr>
        <p:spPr>
          <a:xfrm>
            <a:off x="7426754" y="810409"/>
            <a:ext cx="4374291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b="1" spc="300">
                <a:solidFill>
                  <a:srgbClr val="323232"/>
                </a:solidFill>
                <a:latin typeface="+mj-ea"/>
                <a:ea typeface="+mj-ea"/>
              </a:rPr>
              <a:t>点击请替换文字</a:t>
            </a:r>
            <a:endParaRPr lang="en-US" altLang="zh-CN" sz="1600" b="1" spc="300">
              <a:solidFill>
                <a:srgbClr val="323232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b="1" spc="300">
                <a:solidFill>
                  <a:srgbClr val="323232">
                    <a:lumMod val="40000"/>
                    <a:lumOff val="60000"/>
                  </a:srgbClr>
                </a:solidFill>
                <a:latin typeface="+mj-ea"/>
                <a:ea typeface="+mj-ea"/>
              </a:rPr>
              <a:t>请替换文字内容，添加相关标题，修改文字内容，也可以直接复制你的内容到此。</a:t>
            </a:r>
            <a:endParaRPr lang="zh-CN" altLang="en-US" sz="1000" b="1" spc="300" dirty="0">
              <a:solidFill>
                <a:srgbClr val="323232">
                  <a:lumMod val="40000"/>
                  <a:lumOff val="60000"/>
                </a:srgbClr>
              </a:solidFill>
              <a:latin typeface="+mj-ea"/>
              <a:ea typeface="+mj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8444B62-66C6-4DF4-A2C6-74C2808272A1}"/>
              </a:ext>
            </a:extLst>
          </p:cNvPr>
          <p:cNvGrpSpPr/>
          <p:nvPr/>
        </p:nvGrpSpPr>
        <p:grpSpPr>
          <a:xfrm>
            <a:off x="7426754" y="2593603"/>
            <a:ext cx="4173838" cy="3590340"/>
            <a:chOff x="6956854" y="2593603"/>
            <a:chExt cx="4173838" cy="3590340"/>
          </a:xfrm>
        </p:grpSpPr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04F3EBBE-6E77-4154-AA74-C1503FF52070}"/>
                </a:ext>
              </a:extLst>
            </p:cNvPr>
            <p:cNvGraphicFramePr/>
            <p:nvPr>
              <p:extLst/>
            </p:nvPr>
          </p:nvGraphicFramePr>
          <p:xfrm>
            <a:off x="6956854" y="3540509"/>
            <a:ext cx="4173838" cy="26434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AB9346C-6B0C-415D-9F5D-D3B9E22B8B93}"/>
                </a:ext>
              </a:extLst>
            </p:cNvPr>
            <p:cNvGrpSpPr/>
            <p:nvPr/>
          </p:nvGrpSpPr>
          <p:grpSpPr>
            <a:xfrm>
              <a:off x="7360671" y="2593603"/>
              <a:ext cx="3311285" cy="612295"/>
              <a:chOff x="7360671" y="2466603"/>
              <a:chExt cx="3311285" cy="612295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4682628B-B00D-4CE2-BCEE-D58EF9458623}"/>
                  </a:ext>
                </a:extLst>
              </p:cNvPr>
              <p:cNvGrpSpPr/>
              <p:nvPr/>
            </p:nvGrpSpPr>
            <p:grpSpPr>
              <a:xfrm>
                <a:off x="7360671" y="2466603"/>
                <a:ext cx="815220" cy="612295"/>
                <a:chOff x="6827271" y="2377703"/>
                <a:chExt cx="815220" cy="612295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id="{6095643B-B01C-4960-8FEE-F968BC8A6122}"/>
                    </a:ext>
                  </a:extLst>
                </p:cNvPr>
                <p:cNvGrpSpPr/>
                <p:nvPr/>
              </p:nvGrpSpPr>
              <p:grpSpPr>
                <a:xfrm>
                  <a:off x="7092778" y="2377703"/>
                  <a:ext cx="284206" cy="108000"/>
                  <a:chOff x="7290486" y="-1371600"/>
                  <a:chExt cx="284206" cy="108000"/>
                </a:xfrm>
              </p:grpSpPr>
              <p:cxnSp>
                <p:nvCxnSpPr>
                  <p:cNvPr id="24" name="直接连接符 23">
                    <a:extLst>
                      <a:ext uri="{FF2B5EF4-FFF2-40B4-BE49-F238E27FC236}">
                        <a16:creationId xmlns:a16="http://schemas.microsoft.com/office/drawing/2014/main" id="{08D3C78B-F8A3-4CF5-B9EE-B92A22C1A804}"/>
                      </a:ext>
                    </a:extLst>
                  </p:cNvPr>
                  <p:cNvCxnSpPr/>
                  <p:nvPr/>
                </p:nvCxnSpPr>
                <p:spPr>
                  <a:xfrm>
                    <a:off x="7290486" y="-1309816"/>
                    <a:ext cx="284206" cy="0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55D2"/>
                    </a:solidFill>
                    <a:prstDash val="solid"/>
                    <a:miter lim="800000"/>
                  </a:ln>
                  <a:effectLst/>
                </p:spPr>
              </p:cxnSp>
              <p:sp>
                <p:nvSpPr>
                  <p:cNvPr id="25" name="椭圆 24">
                    <a:extLst>
                      <a:ext uri="{FF2B5EF4-FFF2-40B4-BE49-F238E27FC236}">
                        <a16:creationId xmlns:a16="http://schemas.microsoft.com/office/drawing/2014/main" id="{EF2B8981-20A6-49BE-BAA1-6E3BAAB15F5A}"/>
                      </a:ext>
                    </a:extLst>
                  </p:cNvPr>
                  <p:cNvSpPr/>
                  <p:nvPr/>
                </p:nvSpPr>
                <p:spPr>
                  <a:xfrm>
                    <a:off x="7378589" y="-1371600"/>
                    <a:ext cx="108000" cy="1080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25400" cap="flat" cmpd="sng" algn="ctr">
                    <a:solidFill>
                      <a:srgbClr val="0055D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汉仪旗黑-35S"/>
                      <a:ea typeface="汉仪旗黑-35S"/>
                      <a:cs typeface="+mn-cs"/>
                    </a:endParaRPr>
                  </a:p>
                </p:txBody>
              </p:sp>
            </p:grp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142EF113-E4A4-47D0-97FC-C5C234EEFA06}"/>
                    </a:ext>
                  </a:extLst>
                </p:cNvPr>
                <p:cNvSpPr/>
                <p:nvPr/>
              </p:nvSpPr>
              <p:spPr>
                <a:xfrm>
                  <a:off x="6827271" y="2589888"/>
                  <a:ext cx="81522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汉仪旗黑-65S"/>
                      <a:ea typeface="汉仪旗黑-65S"/>
                    </a:rPr>
                    <a:t>PROJECT NAME</a:t>
                  </a:r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37BDE8F7-6C41-41FF-9B6F-EEC4B1CA0C85}"/>
                  </a:ext>
                </a:extLst>
              </p:cNvPr>
              <p:cNvGrpSpPr/>
              <p:nvPr/>
            </p:nvGrpSpPr>
            <p:grpSpPr>
              <a:xfrm>
                <a:off x="8608704" y="2466603"/>
                <a:ext cx="815220" cy="612295"/>
                <a:chOff x="7964093" y="2377703"/>
                <a:chExt cx="815220" cy="612295"/>
              </a:xfrm>
            </p:grpSpPr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8FA889D9-6C6D-4313-8485-93DFA69AC21C}"/>
                    </a:ext>
                  </a:extLst>
                </p:cNvPr>
                <p:cNvGrpSpPr/>
                <p:nvPr/>
              </p:nvGrpSpPr>
              <p:grpSpPr>
                <a:xfrm>
                  <a:off x="8229600" y="2377703"/>
                  <a:ext cx="284206" cy="108000"/>
                  <a:chOff x="7290486" y="-1371600"/>
                  <a:chExt cx="284206" cy="108000"/>
                </a:xfrm>
              </p:grpSpPr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D51F493F-DDD8-4B19-9F6B-F232ECEDFE27}"/>
                      </a:ext>
                    </a:extLst>
                  </p:cNvPr>
                  <p:cNvCxnSpPr/>
                  <p:nvPr/>
                </p:nvCxnSpPr>
                <p:spPr>
                  <a:xfrm>
                    <a:off x="7290486" y="-1309816"/>
                    <a:ext cx="284206" cy="0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ED7D31"/>
                    </a:solidFill>
                    <a:prstDash val="solid"/>
                    <a:miter lim="800000"/>
                  </a:ln>
                  <a:effectLst/>
                </p:spPr>
              </p:cxnSp>
              <p:sp>
                <p:nvSpPr>
                  <p:cNvPr id="21" name="椭圆 20">
                    <a:extLst>
                      <a:ext uri="{FF2B5EF4-FFF2-40B4-BE49-F238E27FC236}">
                        <a16:creationId xmlns:a16="http://schemas.microsoft.com/office/drawing/2014/main" id="{47EF3946-D5DC-4B43-94F0-BE0E9F250BD9}"/>
                      </a:ext>
                    </a:extLst>
                  </p:cNvPr>
                  <p:cNvSpPr/>
                  <p:nvPr/>
                </p:nvSpPr>
                <p:spPr>
                  <a:xfrm>
                    <a:off x="7378589" y="-1371600"/>
                    <a:ext cx="108000" cy="1080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25400" cap="flat" cmpd="sng" algn="ctr">
                    <a:solidFill>
                      <a:srgbClr val="ED7D31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汉仪旗黑-35S"/>
                      <a:ea typeface="汉仪旗黑-35S"/>
                      <a:cs typeface="+mn-cs"/>
                    </a:endParaRPr>
                  </a:p>
                </p:txBody>
              </p:sp>
            </p:grp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5EE87BC2-E436-494D-B28D-980B0C5B6625}"/>
                    </a:ext>
                  </a:extLst>
                </p:cNvPr>
                <p:cNvSpPr/>
                <p:nvPr/>
              </p:nvSpPr>
              <p:spPr>
                <a:xfrm>
                  <a:off x="7964093" y="2589888"/>
                  <a:ext cx="81522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汉仪旗黑-65S"/>
                      <a:ea typeface="汉仪旗黑-65S"/>
                    </a:rPr>
                    <a:t>PROJECT NAME</a:t>
                  </a:r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E7C8049D-1D83-40A6-9246-4174902F20E2}"/>
                  </a:ext>
                </a:extLst>
              </p:cNvPr>
              <p:cNvGrpSpPr/>
              <p:nvPr/>
            </p:nvGrpSpPr>
            <p:grpSpPr>
              <a:xfrm>
                <a:off x="9856736" y="2466603"/>
                <a:ext cx="815220" cy="612295"/>
                <a:chOff x="9323336" y="2377703"/>
                <a:chExt cx="815220" cy="612295"/>
              </a:xfrm>
            </p:grpSpPr>
            <p:grpSp>
              <p:nvGrpSpPr>
                <p:cNvPr id="14" name="组合 13">
                  <a:extLst>
                    <a:ext uri="{FF2B5EF4-FFF2-40B4-BE49-F238E27FC236}">
                      <a16:creationId xmlns:a16="http://schemas.microsoft.com/office/drawing/2014/main" id="{D56FE973-9E83-4572-8CFE-4055EFAC1697}"/>
                    </a:ext>
                  </a:extLst>
                </p:cNvPr>
                <p:cNvGrpSpPr/>
                <p:nvPr/>
              </p:nvGrpSpPr>
              <p:grpSpPr>
                <a:xfrm>
                  <a:off x="9588843" y="2377703"/>
                  <a:ext cx="284206" cy="108000"/>
                  <a:chOff x="7290486" y="-1371600"/>
                  <a:chExt cx="284206" cy="108000"/>
                </a:xfrm>
              </p:grpSpPr>
              <p:cxnSp>
                <p:nvCxnSpPr>
                  <p:cNvPr id="16" name="直接连接符 15">
                    <a:extLst>
                      <a:ext uri="{FF2B5EF4-FFF2-40B4-BE49-F238E27FC236}">
                        <a16:creationId xmlns:a16="http://schemas.microsoft.com/office/drawing/2014/main" id="{4F2A9D7F-9F78-4A85-8B8F-5F6D083B6A42}"/>
                      </a:ext>
                    </a:extLst>
                  </p:cNvPr>
                  <p:cNvCxnSpPr/>
                  <p:nvPr/>
                </p:nvCxnSpPr>
                <p:spPr>
                  <a:xfrm>
                    <a:off x="7290486" y="-1309816"/>
                    <a:ext cx="284206" cy="0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A5A5A5"/>
                    </a:solidFill>
                    <a:prstDash val="solid"/>
                    <a:miter lim="800000"/>
                  </a:ln>
                  <a:effectLst/>
                </p:spPr>
              </p:cxnSp>
              <p:sp>
                <p:nvSpPr>
                  <p:cNvPr id="17" name="椭圆 16">
                    <a:extLst>
                      <a:ext uri="{FF2B5EF4-FFF2-40B4-BE49-F238E27FC236}">
                        <a16:creationId xmlns:a16="http://schemas.microsoft.com/office/drawing/2014/main" id="{FDE04D9B-F0B9-428A-AED4-FB994636AF81}"/>
                      </a:ext>
                    </a:extLst>
                  </p:cNvPr>
                  <p:cNvSpPr/>
                  <p:nvPr/>
                </p:nvSpPr>
                <p:spPr>
                  <a:xfrm>
                    <a:off x="7378589" y="-1371600"/>
                    <a:ext cx="108000" cy="1080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25400" cap="flat" cmpd="sng" algn="ctr">
                    <a:solidFill>
                      <a:srgbClr val="A5A5A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汉仪旗黑-35S"/>
                      <a:ea typeface="汉仪旗黑-35S"/>
                      <a:cs typeface="+mn-cs"/>
                    </a:endParaRPr>
                  </a:p>
                </p:txBody>
              </p:sp>
            </p:grpSp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EBA0F3A0-8AB1-4775-A884-5715E16AFA1B}"/>
                    </a:ext>
                  </a:extLst>
                </p:cNvPr>
                <p:cNvSpPr/>
                <p:nvPr/>
              </p:nvSpPr>
              <p:spPr>
                <a:xfrm>
                  <a:off x="9323336" y="2589888"/>
                  <a:ext cx="81522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汉仪旗黑-65S"/>
                      <a:ea typeface="汉仪旗黑-65S"/>
                    </a:rPr>
                    <a:t>PROJECT NAME</a:t>
                  </a:r>
                </a:p>
              </p:txBody>
            </p:sp>
          </p:grpSp>
        </p:grp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48918C57-D44A-4404-839A-5543C64A013B}"/>
              </a:ext>
            </a:extLst>
          </p:cNvPr>
          <p:cNvSpPr/>
          <p:nvPr/>
        </p:nvSpPr>
        <p:spPr>
          <a:xfrm>
            <a:off x="916540" y="3870441"/>
            <a:ext cx="27769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汉仪旗黑-95W"/>
                <a:ea typeface="汉仪旗黑-35S"/>
              </a:rPr>
              <a:t>PLEASE ENTER YOUR TITLE HERE</a:t>
            </a:r>
            <a:endParaRPr lang="zh-CN" altLang="en-US" sz="2400" dirty="0">
              <a:solidFill>
                <a:prstClr val="white"/>
              </a:solidFill>
              <a:latin typeface="汉仪旗黑-95W"/>
              <a:ea typeface="汉仪旗黑-35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:a16="http://schemas.microsoft.com/office/drawing/2014/main" id="{7B0AD9CE-D845-4BA5-8E11-2EAEBCB12EAB}"/>
              </a:ext>
            </a:extLst>
          </p:cNvPr>
          <p:cNvSpPr/>
          <p:nvPr/>
        </p:nvSpPr>
        <p:spPr>
          <a:xfrm>
            <a:off x="537696" y="3857741"/>
            <a:ext cx="378844" cy="401892"/>
          </a:xfrm>
          <a:prstGeom prst="parallelogram">
            <a:avLst>
              <a:gd name="adj" fmla="val 74656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旗黑-35S"/>
              <a:ea typeface="汉仪旗黑-35S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FB25A8D-42A6-49C1-B117-BEDF46F316F0}"/>
              </a:ext>
            </a:extLst>
          </p:cNvPr>
          <p:cNvSpPr/>
          <p:nvPr/>
        </p:nvSpPr>
        <p:spPr>
          <a:xfrm>
            <a:off x="916539" y="5168280"/>
            <a:ext cx="2525161" cy="790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b="1" spc="300">
                <a:solidFill>
                  <a:prstClr val="white"/>
                </a:solidFill>
                <a:latin typeface="+mj-ea"/>
                <a:ea typeface="+mj-ea"/>
              </a:rPr>
              <a:t>请替换文字内容，添加相关标题，修改文字内容，也可以直接复制你的内容到此。</a:t>
            </a:r>
            <a:endParaRPr lang="zh-CN" altLang="en-US" sz="1050" b="1" spc="3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员工培训</a:t>
              </a:r>
              <a:r>
                <a:rPr lang="en-US" altLang="zh-CN" sz="20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培训计划</a:t>
              </a:r>
              <a:endParaRPr lang="en-US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EMPLOYEE TRAINING - TRAINING PROGRAM</a:t>
              </a:r>
              <a:endParaRPr lang="en-US" altLang="zh-CN" sz="9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4567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/>
          <p:bldP spid="26" grpId="0"/>
          <p:bldP spid="27" grpId="0" animBg="1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/>
          <p:bldP spid="26" grpId="0"/>
          <p:bldP spid="27" grpId="0" animBg="1"/>
          <p:bldP spid="2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员工培训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培训课程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STAFF TRAINING - TRAINING COURSES</a:t>
              </a:r>
            </a:p>
          </p:txBody>
        </p:sp>
      </p:grpSp>
      <p:sp>
        <p:nvSpPr>
          <p:cNvPr id="5" name="圆角矩形 1">
            <a:extLst>
              <a:ext uri="{FF2B5EF4-FFF2-40B4-BE49-F238E27FC236}">
                <a16:creationId xmlns:a16="http://schemas.microsoft.com/office/drawing/2014/main" id="{BD0C9E0B-D5DD-4687-9523-9C20CA80679A}"/>
              </a:ext>
            </a:extLst>
          </p:cNvPr>
          <p:cNvSpPr/>
          <p:nvPr/>
        </p:nvSpPr>
        <p:spPr>
          <a:xfrm>
            <a:off x="1486694" y="1484784"/>
            <a:ext cx="3312368" cy="2232248"/>
          </a:xfrm>
          <a:prstGeom prst="roundRect">
            <a:avLst>
              <a:gd name="adj" fmla="val 2323"/>
            </a:avLst>
          </a:prstGeom>
          <a:blipFill>
            <a:blip r:embed="rId4"/>
            <a:stretch>
              <a:fillRect l="-44686" t="-1058" r="-44686" b="-1058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圆角矩形 2">
            <a:extLst>
              <a:ext uri="{FF2B5EF4-FFF2-40B4-BE49-F238E27FC236}">
                <a16:creationId xmlns:a16="http://schemas.microsoft.com/office/drawing/2014/main" id="{21965E02-FB23-405B-A4BB-36B1CB49E73F}"/>
              </a:ext>
            </a:extLst>
          </p:cNvPr>
          <p:cNvSpPr/>
          <p:nvPr/>
        </p:nvSpPr>
        <p:spPr>
          <a:xfrm>
            <a:off x="4832560" y="1484784"/>
            <a:ext cx="6120680" cy="2232248"/>
          </a:xfrm>
          <a:prstGeom prst="roundRect">
            <a:avLst>
              <a:gd name="adj" fmla="val 2323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338E77A6-132B-4DA3-B68D-10150EDA9C66}"/>
              </a:ext>
            </a:extLst>
          </p:cNvPr>
          <p:cNvSpPr txBox="1"/>
          <p:nvPr/>
        </p:nvSpPr>
        <p:spPr>
          <a:xfrm>
            <a:off x="5673520" y="2356138"/>
            <a:ext cx="4310118" cy="98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您的内容打在这里，或者通过复制您的文本后，在此框中选择粘贴，并选择只保留文字。您的内容打在这里，或者通过通过复制您的文本。您的内容打在这里，或者通过通过复制您的文本。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1938B599-8A40-4805-A529-44DB6BE4EE59}"/>
              </a:ext>
            </a:extLst>
          </p:cNvPr>
          <p:cNvSpPr txBox="1"/>
          <p:nvPr/>
        </p:nvSpPr>
        <p:spPr>
          <a:xfrm>
            <a:off x="5673520" y="1808985"/>
            <a:ext cx="1800493" cy="4589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添加标题内容</a:t>
            </a:r>
            <a:endParaRPr lang="en-US" altLang="zh-CN" sz="12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9" name="Oval 4">
            <a:extLst>
              <a:ext uri="{FF2B5EF4-FFF2-40B4-BE49-F238E27FC236}">
                <a16:creationId xmlns:a16="http://schemas.microsoft.com/office/drawing/2014/main" id="{83D21218-C114-4F04-8325-38313FF2E30D}"/>
              </a:ext>
            </a:extLst>
          </p:cNvPr>
          <p:cNvSpPr/>
          <p:nvPr/>
        </p:nvSpPr>
        <p:spPr>
          <a:xfrm>
            <a:off x="1403011" y="4023826"/>
            <a:ext cx="676215" cy="676215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  <a:endParaRPr lang="id-ID" sz="16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7DBB145-84A3-466D-936A-1BE8AA895C46}"/>
              </a:ext>
            </a:extLst>
          </p:cNvPr>
          <p:cNvGrpSpPr/>
          <p:nvPr/>
        </p:nvGrpSpPr>
        <p:grpSpPr>
          <a:xfrm>
            <a:off x="2149798" y="3987693"/>
            <a:ext cx="3844230" cy="776932"/>
            <a:chOff x="7175326" y="1183609"/>
            <a:chExt cx="3844230" cy="776932"/>
          </a:xfrm>
        </p:grpSpPr>
        <p:sp>
          <p:nvSpPr>
            <p:cNvPr id="11" name="Text Box 7">
              <a:extLst>
                <a:ext uri="{FF2B5EF4-FFF2-40B4-BE49-F238E27FC236}">
                  <a16:creationId xmlns:a16="http://schemas.microsoft.com/office/drawing/2014/main" id="{EFF43E50-A8C4-4FAC-A5ED-BD57E790EBC0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175326" y="1183609"/>
              <a:ext cx="2160240" cy="5078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添加标题内容</a:t>
              </a:r>
              <a:endParaRPr lang="en-US" altLang="zh-CN" sz="12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" name="Rectangle 5">
              <a:extLst>
                <a:ext uri="{FF2B5EF4-FFF2-40B4-BE49-F238E27FC236}">
                  <a16:creationId xmlns:a16="http://schemas.microsoft.com/office/drawing/2014/main" id="{B010A967-9BE6-42B4-9BE8-79BEA707B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0171" y="1608062"/>
              <a:ext cx="3729385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</a:t>
              </a:r>
              <a:r>
                <a:rPr lang="zh-CN" altLang="en-US" sz="10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风格，</a:t>
              </a:r>
              <a:endParaRPr lang="en-US" altLang="zh-CN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13" name="Oval 4">
            <a:extLst>
              <a:ext uri="{FF2B5EF4-FFF2-40B4-BE49-F238E27FC236}">
                <a16:creationId xmlns:a16="http://schemas.microsoft.com/office/drawing/2014/main" id="{8D81B798-14A8-4535-88DB-614A64DE61FE}"/>
              </a:ext>
            </a:extLst>
          </p:cNvPr>
          <p:cNvSpPr/>
          <p:nvPr/>
        </p:nvSpPr>
        <p:spPr>
          <a:xfrm>
            <a:off x="1403011" y="4962044"/>
            <a:ext cx="676215" cy="676215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  <a:endParaRPr lang="id-ID" sz="16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7D8B9B1-9F3D-486E-A80D-9565251DA9FB}"/>
              </a:ext>
            </a:extLst>
          </p:cNvPr>
          <p:cNvGrpSpPr/>
          <p:nvPr/>
        </p:nvGrpSpPr>
        <p:grpSpPr>
          <a:xfrm>
            <a:off x="2149798" y="4923797"/>
            <a:ext cx="3823067" cy="750151"/>
            <a:chOff x="7175326" y="1181495"/>
            <a:chExt cx="3823067" cy="750151"/>
          </a:xfrm>
        </p:grpSpPr>
        <p:sp>
          <p:nvSpPr>
            <p:cNvPr id="15" name="Text Box 7">
              <a:extLst>
                <a:ext uri="{FF2B5EF4-FFF2-40B4-BE49-F238E27FC236}">
                  <a16:creationId xmlns:a16="http://schemas.microsoft.com/office/drawing/2014/main" id="{84A4AEC1-6B74-4CD3-AEC8-7DD7D5235B7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175326" y="1181495"/>
              <a:ext cx="2160240" cy="5078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添加</a:t>
              </a:r>
              <a:r>
                <a:rPr lang="zh-CN" altLang="en-US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标题内容</a:t>
              </a:r>
              <a:endParaRPr lang="en-US" altLang="zh-CN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6" name="Rectangle 5">
              <a:extLst>
                <a:ext uri="{FF2B5EF4-FFF2-40B4-BE49-F238E27FC236}">
                  <a16:creationId xmlns:a16="http://schemas.microsoft.com/office/drawing/2014/main" id="{3F98ADE1-3624-4CAE-A054-9AF2C7E1B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9009" y="1579167"/>
              <a:ext cx="3729384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</a:t>
              </a:r>
              <a:r>
                <a:rPr lang="zh-CN" altLang="en-US" sz="10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风格，</a:t>
              </a:r>
              <a:endParaRPr lang="en-US" altLang="zh-CN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17" name="Oval 4">
            <a:extLst>
              <a:ext uri="{FF2B5EF4-FFF2-40B4-BE49-F238E27FC236}">
                <a16:creationId xmlns:a16="http://schemas.microsoft.com/office/drawing/2014/main" id="{CBB01B5F-B723-488B-A331-875B583A998D}"/>
              </a:ext>
            </a:extLst>
          </p:cNvPr>
          <p:cNvSpPr/>
          <p:nvPr/>
        </p:nvSpPr>
        <p:spPr>
          <a:xfrm>
            <a:off x="6443570" y="4023826"/>
            <a:ext cx="676215" cy="676215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gency FB" panose="020B0503020202020204" pitchFamily="34" charset="0"/>
                <a:ea typeface="微软雅黑" panose="020B0503020204020204" pitchFamily="34" charset="-122"/>
              </a:rPr>
              <a:t>03</a:t>
            </a:r>
            <a:endParaRPr lang="id-ID" sz="16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93F2D54-F682-4837-AF7F-AD46B7AD1450}"/>
              </a:ext>
            </a:extLst>
          </p:cNvPr>
          <p:cNvGrpSpPr/>
          <p:nvPr/>
        </p:nvGrpSpPr>
        <p:grpSpPr>
          <a:xfrm>
            <a:off x="7190357" y="3987693"/>
            <a:ext cx="3801394" cy="776931"/>
            <a:chOff x="7175326" y="1183609"/>
            <a:chExt cx="3801394" cy="776931"/>
          </a:xfrm>
        </p:grpSpPr>
        <p:sp>
          <p:nvSpPr>
            <p:cNvPr id="19" name="Text Box 7">
              <a:extLst>
                <a:ext uri="{FF2B5EF4-FFF2-40B4-BE49-F238E27FC236}">
                  <a16:creationId xmlns:a16="http://schemas.microsoft.com/office/drawing/2014/main" id="{3368CCAB-6D24-45F1-BC1E-930A6E552FA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175326" y="1183609"/>
              <a:ext cx="2160240" cy="5078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添加</a:t>
              </a:r>
              <a:r>
                <a:rPr lang="zh-CN" altLang="en-US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标题内容</a:t>
              </a:r>
              <a:endParaRPr lang="en-US" altLang="zh-CN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0" name="Rectangle 5">
              <a:extLst>
                <a:ext uri="{FF2B5EF4-FFF2-40B4-BE49-F238E27FC236}">
                  <a16:creationId xmlns:a16="http://schemas.microsoft.com/office/drawing/2014/main" id="{9F16D831-01F1-41E2-B618-E74B55A82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7335" y="1608061"/>
              <a:ext cx="3729385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</a:t>
              </a:r>
              <a:r>
                <a:rPr lang="zh-CN" altLang="en-US" sz="10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风格，</a:t>
              </a:r>
              <a:endParaRPr lang="en-US" altLang="zh-CN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21" name="Oval 4">
            <a:extLst>
              <a:ext uri="{FF2B5EF4-FFF2-40B4-BE49-F238E27FC236}">
                <a16:creationId xmlns:a16="http://schemas.microsoft.com/office/drawing/2014/main" id="{BEF6D021-77F9-4E47-83F1-4B36F5EE223C}"/>
              </a:ext>
            </a:extLst>
          </p:cNvPr>
          <p:cNvSpPr/>
          <p:nvPr/>
        </p:nvSpPr>
        <p:spPr>
          <a:xfrm>
            <a:off x="6443570" y="4962044"/>
            <a:ext cx="676215" cy="676215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gency FB" panose="020B0503020202020204" pitchFamily="34" charset="0"/>
                <a:ea typeface="微软雅黑" panose="020B0503020204020204" pitchFamily="34" charset="-122"/>
              </a:rPr>
              <a:t>04</a:t>
            </a:r>
            <a:endParaRPr lang="id-ID" sz="16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5759A16-F3C7-4B46-B941-E15A78679908}"/>
              </a:ext>
            </a:extLst>
          </p:cNvPr>
          <p:cNvGrpSpPr/>
          <p:nvPr/>
        </p:nvGrpSpPr>
        <p:grpSpPr>
          <a:xfrm>
            <a:off x="7190357" y="4923797"/>
            <a:ext cx="3801394" cy="786246"/>
            <a:chOff x="7175326" y="1181495"/>
            <a:chExt cx="3801394" cy="786246"/>
          </a:xfrm>
        </p:grpSpPr>
        <p:sp>
          <p:nvSpPr>
            <p:cNvPr id="23" name="Text Box 7">
              <a:extLst>
                <a:ext uri="{FF2B5EF4-FFF2-40B4-BE49-F238E27FC236}">
                  <a16:creationId xmlns:a16="http://schemas.microsoft.com/office/drawing/2014/main" id="{74AB130A-16EF-4595-A082-216C0A51B09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175326" y="1181495"/>
              <a:ext cx="2160240" cy="5078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添加</a:t>
              </a:r>
              <a:r>
                <a:rPr lang="zh-CN" altLang="en-US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标题内容</a:t>
              </a:r>
              <a:endParaRPr lang="en-US" altLang="zh-CN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4" name="Rectangle 5">
              <a:extLst>
                <a:ext uri="{FF2B5EF4-FFF2-40B4-BE49-F238E27FC236}">
                  <a16:creationId xmlns:a16="http://schemas.microsoft.com/office/drawing/2014/main" id="{5321BA2E-357F-4272-9DF7-0FFD49390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7336" y="1615262"/>
              <a:ext cx="3729384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</a:t>
              </a:r>
              <a:r>
                <a:rPr lang="zh-CN" altLang="en-US" sz="10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风格，</a:t>
              </a:r>
              <a:endParaRPr lang="en-US" altLang="zh-CN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5175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/>
      <p:bldP spid="8" grpId="0"/>
      <p:bldP spid="9" grpId="0" animBg="1"/>
      <p:bldP spid="13" grpId="0" animBg="1"/>
      <p:bldP spid="17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0A71376-2F57-414D-B8C1-3001A02C1E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" t="12617" r="-81" b="16577"/>
          <a:stretch/>
        </p:blipFill>
        <p:spPr>
          <a:xfrm>
            <a:off x="129254" y="101572"/>
            <a:ext cx="11962520" cy="666208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EE5D946-85E8-47D1-BE74-13A4E2A71324}"/>
              </a:ext>
            </a:extLst>
          </p:cNvPr>
          <p:cNvSpPr/>
          <p:nvPr/>
        </p:nvSpPr>
        <p:spPr>
          <a:xfrm>
            <a:off x="-25558" y="1964214"/>
            <a:ext cx="12217557" cy="2099786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88C0D9D-F228-4799-A739-3046297A661B}"/>
              </a:ext>
            </a:extLst>
          </p:cNvPr>
          <p:cNvSpPr/>
          <p:nvPr/>
        </p:nvSpPr>
        <p:spPr>
          <a:xfrm>
            <a:off x="1811901" y="2191514"/>
            <a:ext cx="85972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200" b="1" kern="2000" spc="1000">
                <a:solidFill>
                  <a:schemeClr val="bg1"/>
                </a:solidFill>
              </a:rPr>
              <a:t>行政管理工作计划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9F2013D-7BEF-4691-B5DB-8F0B071CBE1A}"/>
              </a:ext>
            </a:extLst>
          </p:cNvPr>
          <p:cNvSpPr/>
          <p:nvPr/>
        </p:nvSpPr>
        <p:spPr>
          <a:xfrm>
            <a:off x="1536155" y="3358589"/>
            <a:ext cx="9152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pc="2000">
                <a:solidFill>
                  <a:schemeClr val="bg1"/>
                </a:solidFill>
              </a:rPr>
              <a:t>ADMINISTRATIVE WORK PLAN</a:t>
            </a:r>
            <a:endParaRPr lang="zh-CN" altLang="en-US" spc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833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工作内容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 WORK CONTENT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aphicFrame>
        <p:nvGraphicFramePr>
          <p:cNvPr id="5" name="Chart 28">
            <a:extLst>
              <a:ext uri="{FF2B5EF4-FFF2-40B4-BE49-F238E27FC236}">
                <a16:creationId xmlns:a16="http://schemas.microsoft.com/office/drawing/2014/main" id="{BEE8BEE6-BC38-4FB8-8422-2C34B4611730}"/>
              </a:ext>
            </a:extLst>
          </p:cNvPr>
          <p:cNvGraphicFramePr/>
          <p:nvPr>
            <p:extLst/>
          </p:nvPr>
        </p:nvGraphicFramePr>
        <p:xfrm>
          <a:off x="7962467" y="1700808"/>
          <a:ext cx="2882819" cy="2734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6" name="Group 34">
            <a:extLst>
              <a:ext uri="{FF2B5EF4-FFF2-40B4-BE49-F238E27FC236}">
                <a16:creationId xmlns:a16="http://schemas.microsoft.com/office/drawing/2014/main" id="{32A46A53-FF14-4823-9862-695D0FEA5226}"/>
              </a:ext>
            </a:extLst>
          </p:cNvPr>
          <p:cNvGrpSpPr/>
          <p:nvPr/>
        </p:nvGrpSpPr>
        <p:grpSpPr>
          <a:xfrm>
            <a:off x="9131256" y="2760400"/>
            <a:ext cx="545240" cy="615142"/>
            <a:chOff x="-3175" y="-1587"/>
            <a:chExt cx="433388" cy="488950"/>
          </a:xfr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ECEFDBD6-F244-4A79-B5C8-532149E79F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175" y="-1587"/>
              <a:ext cx="433388" cy="488950"/>
            </a:xfrm>
            <a:custGeom>
              <a:avLst/>
              <a:gdLst>
                <a:gd name="T0" fmla="*/ 56 w 112"/>
                <a:gd name="T1" fmla="*/ 0 h 128"/>
                <a:gd name="T2" fmla="*/ 0 w 112"/>
                <a:gd name="T3" fmla="*/ 26 h 128"/>
                <a:gd name="T4" fmla="*/ 0 w 112"/>
                <a:gd name="T5" fmla="*/ 102 h 128"/>
                <a:gd name="T6" fmla="*/ 56 w 112"/>
                <a:gd name="T7" fmla="*/ 128 h 128"/>
                <a:gd name="T8" fmla="*/ 112 w 112"/>
                <a:gd name="T9" fmla="*/ 102 h 128"/>
                <a:gd name="T10" fmla="*/ 112 w 112"/>
                <a:gd name="T11" fmla="*/ 26 h 128"/>
                <a:gd name="T12" fmla="*/ 56 w 112"/>
                <a:gd name="T13" fmla="*/ 0 h 128"/>
                <a:gd name="T14" fmla="*/ 104 w 112"/>
                <a:gd name="T15" fmla="*/ 102 h 128"/>
                <a:gd name="T16" fmla="*/ 56 w 112"/>
                <a:gd name="T17" fmla="*/ 120 h 128"/>
                <a:gd name="T18" fmla="*/ 8 w 112"/>
                <a:gd name="T19" fmla="*/ 102 h 128"/>
                <a:gd name="T20" fmla="*/ 8 w 112"/>
                <a:gd name="T21" fmla="*/ 87 h 128"/>
                <a:gd name="T22" fmla="*/ 56 w 112"/>
                <a:gd name="T23" fmla="*/ 100 h 128"/>
                <a:gd name="T24" fmla="*/ 104 w 112"/>
                <a:gd name="T25" fmla="*/ 87 h 128"/>
                <a:gd name="T26" fmla="*/ 104 w 112"/>
                <a:gd name="T27" fmla="*/ 102 h 128"/>
                <a:gd name="T28" fmla="*/ 104 w 112"/>
                <a:gd name="T29" fmla="*/ 78 h 128"/>
                <a:gd name="T30" fmla="*/ 104 w 112"/>
                <a:gd name="T31" fmla="*/ 78 h 128"/>
                <a:gd name="T32" fmla="*/ 104 w 112"/>
                <a:gd name="T33" fmla="*/ 78 h 128"/>
                <a:gd name="T34" fmla="*/ 56 w 112"/>
                <a:gd name="T35" fmla="*/ 96 h 128"/>
                <a:gd name="T36" fmla="*/ 8 w 112"/>
                <a:gd name="T37" fmla="*/ 78 h 128"/>
                <a:gd name="T38" fmla="*/ 8 w 112"/>
                <a:gd name="T39" fmla="*/ 78 h 128"/>
                <a:gd name="T40" fmla="*/ 8 w 112"/>
                <a:gd name="T41" fmla="*/ 78 h 128"/>
                <a:gd name="T42" fmla="*/ 8 w 112"/>
                <a:gd name="T43" fmla="*/ 63 h 128"/>
                <a:gd name="T44" fmla="*/ 56 w 112"/>
                <a:gd name="T45" fmla="*/ 76 h 128"/>
                <a:gd name="T46" fmla="*/ 104 w 112"/>
                <a:gd name="T47" fmla="*/ 63 h 128"/>
                <a:gd name="T48" fmla="*/ 104 w 112"/>
                <a:gd name="T49" fmla="*/ 78 h 128"/>
                <a:gd name="T50" fmla="*/ 104 w 112"/>
                <a:gd name="T51" fmla="*/ 54 h 128"/>
                <a:gd name="T52" fmla="*/ 104 w 112"/>
                <a:gd name="T53" fmla="*/ 54 h 128"/>
                <a:gd name="T54" fmla="*/ 104 w 112"/>
                <a:gd name="T55" fmla="*/ 54 h 128"/>
                <a:gd name="T56" fmla="*/ 56 w 112"/>
                <a:gd name="T57" fmla="*/ 72 h 128"/>
                <a:gd name="T58" fmla="*/ 8 w 112"/>
                <a:gd name="T59" fmla="*/ 54 h 128"/>
                <a:gd name="T60" fmla="*/ 8 w 112"/>
                <a:gd name="T61" fmla="*/ 54 h 128"/>
                <a:gd name="T62" fmla="*/ 8 w 112"/>
                <a:gd name="T63" fmla="*/ 54 h 128"/>
                <a:gd name="T64" fmla="*/ 8 w 112"/>
                <a:gd name="T65" fmla="*/ 40 h 128"/>
                <a:gd name="T66" fmla="*/ 56 w 112"/>
                <a:gd name="T67" fmla="*/ 52 h 128"/>
                <a:gd name="T68" fmla="*/ 104 w 112"/>
                <a:gd name="T69" fmla="*/ 40 h 128"/>
                <a:gd name="T70" fmla="*/ 104 w 112"/>
                <a:gd name="T71" fmla="*/ 54 h 128"/>
                <a:gd name="T72" fmla="*/ 56 w 112"/>
                <a:gd name="T73" fmla="*/ 44 h 128"/>
                <a:gd name="T74" fmla="*/ 8 w 112"/>
                <a:gd name="T75" fmla="*/ 26 h 128"/>
                <a:gd name="T76" fmla="*/ 56 w 112"/>
                <a:gd name="T77" fmla="*/ 8 h 128"/>
                <a:gd name="T78" fmla="*/ 104 w 112"/>
                <a:gd name="T79" fmla="*/ 26 h 128"/>
                <a:gd name="T80" fmla="*/ 56 w 112"/>
                <a:gd name="T81" fmla="*/ 4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128">
                  <a:moveTo>
                    <a:pt x="56" y="0"/>
                  </a:moveTo>
                  <a:cubicBezTo>
                    <a:pt x="29" y="0"/>
                    <a:pt x="0" y="8"/>
                    <a:pt x="0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0"/>
                    <a:pt x="29" y="128"/>
                    <a:pt x="56" y="128"/>
                  </a:cubicBezTo>
                  <a:cubicBezTo>
                    <a:pt x="83" y="128"/>
                    <a:pt x="112" y="120"/>
                    <a:pt x="112" y="102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8"/>
                    <a:pt x="83" y="0"/>
                    <a:pt x="56" y="0"/>
                  </a:cubicBezTo>
                  <a:close/>
                  <a:moveTo>
                    <a:pt x="104" y="102"/>
                  </a:moveTo>
                  <a:cubicBezTo>
                    <a:pt x="104" y="112"/>
                    <a:pt x="83" y="120"/>
                    <a:pt x="56" y="120"/>
                  </a:cubicBezTo>
                  <a:cubicBezTo>
                    <a:pt x="29" y="120"/>
                    <a:pt x="8" y="112"/>
                    <a:pt x="8" y="102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6" y="96"/>
                    <a:pt x="36" y="100"/>
                    <a:pt x="56" y="100"/>
                  </a:cubicBezTo>
                  <a:cubicBezTo>
                    <a:pt x="76" y="100"/>
                    <a:pt x="96" y="96"/>
                    <a:pt x="104" y="87"/>
                  </a:cubicBezTo>
                  <a:lnTo>
                    <a:pt x="104" y="102"/>
                  </a:lnTo>
                  <a:close/>
                  <a:moveTo>
                    <a:pt x="104" y="78"/>
                  </a:move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8"/>
                    <a:pt x="83" y="96"/>
                    <a:pt x="56" y="96"/>
                  </a:cubicBezTo>
                  <a:cubicBezTo>
                    <a:pt x="29" y="96"/>
                    <a:pt x="8" y="8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6" y="72"/>
                    <a:pt x="36" y="76"/>
                    <a:pt x="56" y="76"/>
                  </a:cubicBezTo>
                  <a:cubicBezTo>
                    <a:pt x="76" y="76"/>
                    <a:pt x="96" y="72"/>
                    <a:pt x="104" y="63"/>
                  </a:cubicBezTo>
                  <a:lnTo>
                    <a:pt x="104" y="78"/>
                  </a:lnTo>
                  <a:close/>
                  <a:moveTo>
                    <a:pt x="104" y="54"/>
                  </a:moveTo>
                  <a:cubicBezTo>
                    <a:pt x="104" y="54"/>
                    <a:pt x="104" y="54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64"/>
                    <a:pt x="83" y="72"/>
                    <a:pt x="56" y="72"/>
                  </a:cubicBezTo>
                  <a:cubicBezTo>
                    <a:pt x="29" y="72"/>
                    <a:pt x="8" y="6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8" y="48"/>
                    <a:pt x="38" y="52"/>
                    <a:pt x="56" y="52"/>
                  </a:cubicBezTo>
                  <a:cubicBezTo>
                    <a:pt x="74" y="52"/>
                    <a:pt x="94" y="48"/>
                    <a:pt x="104" y="40"/>
                  </a:cubicBezTo>
                  <a:lnTo>
                    <a:pt x="104" y="54"/>
                  </a:lnTo>
                  <a:close/>
                  <a:moveTo>
                    <a:pt x="56" y="44"/>
                  </a:moveTo>
                  <a:cubicBezTo>
                    <a:pt x="29" y="44"/>
                    <a:pt x="8" y="36"/>
                    <a:pt x="8" y="26"/>
                  </a:cubicBezTo>
                  <a:cubicBezTo>
                    <a:pt x="8" y="16"/>
                    <a:pt x="29" y="8"/>
                    <a:pt x="56" y="8"/>
                  </a:cubicBezTo>
                  <a:cubicBezTo>
                    <a:pt x="83" y="8"/>
                    <a:pt x="104" y="16"/>
                    <a:pt x="104" y="26"/>
                  </a:cubicBezTo>
                  <a:cubicBezTo>
                    <a:pt x="104" y="36"/>
                    <a:pt x="83" y="44"/>
                    <a:pt x="5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Oval 15">
              <a:extLst>
                <a:ext uri="{FF2B5EF4-FFF2-40B4-BE49-F238E27FC236}">
                  <a16:creationId xmlns:a16="http://schemas.microsoft.com/office/drawing/2014/main" id="{04AD6F71-2DE8-45B5-BB01-1928465474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138" y="381001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A7B58E93-4C48-49AA-800F-8657D9737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138" y="288926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Oval 17">
              <a:extLst>
                <a:ext uri="{FF2B5EF4-FFF2-40B4-BE49-F238E27FC236}">
                  <a16:creationId xmlns:a16="http://schemas.microsoft.com/office/drawing/2014/main" id="{0D7FDEA9-C69E-41D9-B1D1-49F5AC5773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138" y="196851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Rectangle 51">
            <a:extLst>
              <a:ext uri="{FF2B5EF4-FFF2-40B4-BE49-F238E27FC236}">
                <a16:creationId xmlns:a16="http://schemas.microsoft.com/office/drawing/2014/main" id="{39859A8E-7A87-48CA-8D64-C70B33CD22F2}"/>
              </a:ext>
            </a:extLst>
          </p:cNvPr>
          <p:cNvSpPr/>
          <p:nvPr/>
        </p:nvSpPr>
        <p:spPr>
          <a:xfrm>
            <a:off x="8227942" y="4437112"/>
            <a:ext cx="2509122" cy="1311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  <a:spcAft>
                <a:spcPts val="600"/>
              </a:spcAft>
            </a:pPr>
            <a:r>
              <a:rPr lang="zh-CN" altLang="en-US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客户服务是我们存在的唯一理由，客户需求是、发展的原动力。我们坚持以客户为中。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Oval 90">
            <a:extLst>
              <a:ext uri="{FF2B5EF4-FFF2-40B4-BE49-F238E27FC236}">
                <a16:creationId xmlns:a16="http://schemas.microsoft.com/office/drawing/2014/main" id="{84FE894B-E000-4EEE-8796-42F6C9F6ADC0}"/>
              </a:ext>
            </a:extLst>
          </p:cNvPr>
          <p:cNvSpPr/>
          <p:nvPr/>
        </p:nvSpPr>
        <p:spPr>
          <a:xfrm>
            <a:off x="1535665" y="4913715"/>
            <a:ext cx="2501879" cy="602817"/>
          </a:xfrm>
          <a:prstGeom prst="ellipse">
            <a:avLst/>
          </a:prstGeom>
          <a:solidFill>
            <a:schemeClr val="tx1">
              <a:lumMod val="65000"/>
              <a:lumOff val="35000"/>
              <a:alpha val="57000"/>
            </a:schemeClr>
          </a:solidFill>
          <a:ln>
            <a:noFill/>
          </a:ln>
          <a:effectLst>
            <a:outerShdw blurRad="685800" sx="119000" sy="119000" algn="ctr" rotWithShape="0">
              <a:prstClr val="black">
                <a:alpha val="8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" name="Group 91">
            <a:extLst>
              <a:ext uri="{FF2B5EF4-FFF2-40B4-BE49-F238E27FC236}">
                <a16:creationId xmlns:a16="http://schemas.microsoft.com/office/drawing/2014/main" id="{3BAF95D1-2FA8-42DD-9F7F-73CB1662FCE9}"/>
              </a:ext>
            </a:extLst>
          </p:cNvPr>
          <p:cNvGrpSpPr/>
          <p:nvPr/>
        </p:nvGrpSpPr>
        <p:grpSpPr>
          <a:xfrm>
            <a:off x="1406227" y="4185861"/>
            <a:ext cx="2798813" cy="1316415"/>
            <a:chOff x="6724539" y="1872152"/>
            <a:chExt cx="2057954" cy="967954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546D25CB-3408-49A6-9541-E4AFC31BC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4539" y="2161336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Oval 9">
              <a:extLst>
                <a:ext uri="{FF2B5EF4-FFF2-40B4-BE49-F238E27FC236}">
                  <a16:creationId xmlns:a16="http://schemas.microsoft.com/office/drawing/2014/main" id="{5223F983-9B9D-4766-BA1C-E497FF16C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4539" y="1872152"/>
              <a:ext cx="2057954" cy="578367"/>
            </a:xfrm>
            <a:prstGeom prst="ellipse">
              <a:avLst/>
            </a:pr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Oval 17">
              <a:extLst>
                <a:ext uri="{FF2B5EF4-FFF2-40B4-BE49-F238E27FC236}">
                  <a16:creationId xmlns:a16="http://schemas.microsoft.com/office/drawing/2014/main" id="{1D9C8E19-818E-4C6C-A4FF-9FDA5E10B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7013" y="2117595"/>
              <a:ext cx="1093006" cy="2200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95">
            <a:extLst>
              <a:ext uri="{FF2B5EF4-FFF2-40B4-BE49-F238E27FC236}">
                <a16:creationId xmlns:a16="http://schemas.microsoft.com/office/drawing/2014/main" id="{49969205-0E4F-4BE8-B207-3E1F756A9230}"/>
              </a:ext>
            </a:extLst>
          </p:cNvPr>
          <p:cNvGrpSpPr/>
          <p:nvPr/>
        </p:nvGrpSpPr>
        <p:grpSpPr>
          <a:xfrm>
            <a:off x="1406227" y="3430570"/>
            <a:ext cx="2798813" cy="1316415"/>
            <a:chOff x="6724539" y="1872152"/>
            <a:chExt cx="2057954" cy="967954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666E527C-9B50-4C16-B15D-EC4DA2E5E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4539" y="2161336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Oval 9">
              <a:extLst>
                <a:ext uri="{FF2B5EF4-FFF2-40B4-BE49-F238E27FC236}">
                  <a16:creationId xmlns:a16="http://schemas.microsoft.com/office/drawing/2014/main" id="{D379B2EC-5FAD-4D81-B556-ECB9CF839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4539" y="1872152"/>
              <a:ext cx="2057954" cy="578367"/>
            </a:xfrm>
            <a:prstGeom prst="ellipse">
              <a:avLst/>
            </a:pr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Oval 17">
              <a:extLst>
                <a:ext uri="{FF2B5EF4-FFF2-40B4-BE49-F238E27FC236}">
                  <a16:creationId xmlns:a16="http://schemas.microsoft.com/office/drawing/2014/main" id="{96BC13BB-712F-4FA4-AF18-7D3DB8675A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7013" y="2117595"/>
              <a:ext cx="1093006" cy="2200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1" name="Group 99">
            <a:extLst>
              <a:ext uri="{FF2B5EF4-FFF2-40B4-BE49-F238E27FC236}">
                <a16:creationId xmlns:a16="http://schemas.microsoft.com/office/drawing/2014/main" id="{96F6AD9D-5E03-4103-B658-3C0D7A085D6A}"/>
              </a:ext>
            </a:extLst>
          </p:cNvPr>
          <p:cNvGrpSpPr/>
          <p:nvPr/>
        </p:nvGrpSpPr>
        <p:grpSpPr>
          <a:xfrm>
            <a:off x="1406227" y="2662837"/>
            <a:ext cx="2798813" cy="1316415"/>
            <a:chOff x="6724539" y="1872152"/>
            <a:chExt cx="2057954" cy="967954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007C48F6-7110-48A0-8958-8A4964D51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4539" y="2161336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Oval 9">
              <a:extLst>
                <a:ext uri="{FF2B5EF4-FFF2-40B4-BE49-F238E27FC236}">
                  <a16:creationId xmlns:a16="http://schemas.microsoft.com/office/drawing/2014/main" id="{F94F67A9-297C-414D-8362-0CFAEBAD18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4539" y="1872152"/>
              <a:ext cx="2057954" cy="578367"/>
            </a:xfrm>
            <a:prstGeom prst="ellipse">
              <a:avLst/>
            </a:pr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Oval 17">
              <a:extLst>
                <a:ext uri="{FF2B5EF4-FFF2-40B4-BE49-F238E27FC236}">
                  <a16:creationId xmlns:a16="http://schemas.microsoft.com/office/drawing/2014/main" id="{4F951519-F22E-4E05-A40F-56DC35DD4C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7013" y="2117595"/>
              <a:ext cx="1093006" cy="2200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5" name="Group 103">
            <a:extLst>
              <a:ext uri="{FF2B5EF4-FFF2-40B4-BE49-F238E27FC236}">
                <a16:creationId xmlns:a16="http://schemas.microsoft.com/office/drawing/2014/main" id="{C4AF3AEA-8A10-4143-907E-F1F43EBF05A7}"/>
              </a:ext>
            </a:extLst>
          </p:cNvPr>
          <p:cNvGrpSpPr/>
          <p:nvPr/>
        </p:nvGrpSpPr>
        <p:grpSpPr>
          <a:xfrm>
            <a:off x="1406227" y="1913078"/>
            <a:ext cx="2798813" cy="1316415"/>
            <a:chOff x="7064781" y="1349909"/>
            <a:chExt cx="2057954" cy="967954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522A6F17-5378-4CD5-B598-064924FCC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4781" y="1639093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Oval 9">
              <a:extLst>
                <a:ext uri="{FF2B5EF4-FFF2-40B4-BE49-F238E27FC236}">
                  <a16:creationId xmlns:a16="http://schemas.microsoft.com/office/drawing/2014/main" id="{E1661AAF-881A-4849-A0DE-AE9A1B10B0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4781" y="1349909"/>
              <a:ext cx="2057954" cy="578367"/>
            </a:xfrm>
            <a:prstGeom prst="ellipse">
              <a:avLst/>
            </a:pr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Oval 17">
              <a:extLst>
                <a:ext uri="{FF2B5EF4-FFF2-40B4-BE49-F238E27FC236}">
                  <a16:creationId xmlns:a16="http://schemas.microsoft.com/office/drawing/2014/main" id="{EBF19743-AA7C-4B32-B029-3E1AAA244A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7255" y="1595352"/>
              <a:ext cx="1093006" cy="2200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9" name="Group 115">
            <a:extLst>
              <a:ext uri="{FF2B5EF4-FFF2-40B4-BE49-F238E27FC236}">
                <a16:creationId xmlns:a16="http://schemas.microsoft.com/office/drawing/2014/main" id="{13DC9509-2CDC-4F01-9AC1-97D0DD5EDD62}"/>
              </a:ext>
            </a:extLst>
          </p:cNvPr>
          <p:cNvGrpSpPr/>
          <p:nvPr/>
        </p:nvGrpSpPr>
        <p:grpSpPr>
          <a:xfrm>
            <a:off x="2597200" y="2803654"/>
            <a:ext cx="305291" cy="300429"/>
            <a:chOff x="6297613" y="1392238"/>
            <a:chExt cx="498475" cy="490537"/>
          </a:xfrm>
          <a:solidFill>
            <a:schemeClr val="bg1"/>
          </a:solidFill>
        </p:grpSpPr>
        <p:sp>
          <p:nvSpPr>
            <p:cNvPr id="31" name="Freeform 116">
              <a:extLst>
                <a:ext uri="{FF2B5EF4-FFF2-40B4-BE49-F238E27FC236}">
                  <a16:creationId xmlns:a16="http://schemas.microsoft.com/office/drawing/2014/main" id="{F5D94215-8487-4B3C-ACA5-D84360E65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0663" y="1454150"/>
              <a:ext cx="160338" cy="160337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17">
              <a:extLst>
                <a:ext uri="{FF2B5EF4-FFF2-40B4-BE49-F238E27FC236}">
                  <a16:creationId xmlns:a16="http://schemas.microsoft.com/office/drawing/2014/main" id="{1BBF335D-0A33-4BC5-B7C2-D1991ADAB9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18">
              <a:extLst>
                <a:ext uri="{FF2B5EF4-FFF2-40B4-BE49-F238E27FC236}">
                  <a16:creationId xmlns:a16="http://schemas.microsoft.com/office/drawing/2014/main" id="{FAA34EF4-D838-48E4-8010-41AB06DDD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2726" y="1392238"/>
              <a:ext cx="230188" cy="230187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4" name="Group 119">
            <a:extLst>
              <a:ext uri="{FF2B5EF4-FFF2-40B4-BE49-F238E27FC236}">
                <a16:creationId xmlns:a16="http://schemas.microsoft.com/office/drawing/2014/main" id="{E37C298A-1394-4B44-A1BE-CAF6CCAD5BA8}"/>
              </a:ext>
            </a:extLst>
          </p:cNvPr>
          <p:cNvGrpSpPr/>
          <p:nvPr/>
        </p:nvGrpSpPr>
        <p:grpSpPr>
          <a:xfrm>
            <a:off x="2608381" y="3581517"/>
            <a:ext cx="282929" cy="300430"/>
            <a:chOff x="6881813" y="2154238"/>
            <a:chExt cx="461963" cy="490538"/>
          </a:xfrm>
          <a:solidFill>
            <a:schemeClr val="bg1"/>
          </a:solidFill>
        </p:grpSpPr>
        <p:sp>
          <p:nvSpPr>
            <p:cNvPr id="35" name="Freeform 22">
              <a:extLst>
                <a:ext uri="{FF2B5EF4-FFF2-40B4-BE49-F238E27FC236}">
                  <a16:creationId xmlns:a16="http://schemas.microsoft.com/office/drawing/2014/main" id="{E40F547A-1D08-49A2-854E-B698519A5A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id="{80A30B72-31A9-43DA-97D4-CB7D7955D3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id="{4FBBD9D6-6752-4808-B3D5-17BD8121D3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8" name="Freeform 28">
            <a:extLst>
              <a:ext uri="{FF2B5EF4-FFF2-40B4-BE49-F238E27FC236}">
                <a16:creationId xmlns:a16="http://schemas.microsoft.com/office/drawing/2014/main" id="{14600A8D-49CD-448F-9C6B-5B6049F19475}"/>
              </a:ext>
            </a:extLst>
          </p:cNvPr>
          <p:cNvSpPr>
            <a:spLocks noEditPoints="1"/>
          </p:cNvSpPr>
          <p:nvPr/>
        </p:nvSpPr>
        <p:spPr bwMode="auto">
          <a:xfrm>
            <a:off x="2599144" y="4348305"/>
            <a:ext cx="301402" cy="301402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9" name="Group 124">
            <a:extLst>
              <a:ext uri="{FF2B5EF4-FFF2-40B4-BE49-F238E27FC236}">
                <a16:creationId xmlns:a16="http://schemas.microsoft.com/office/drawing/2014/main" id="{696618C4-1361-4029-BA4A-C84CC738EA4B}"/>
              </a:ext>
            </a:extLst>
          </p:cNvPr>
          <p:cNvGrpSpPr/>
          <p:nvPr/>
        </p:nvGrpSpPr>
        <p:grpSpPr>
          <a:xfrm>
            <a:off x="2549942" y="5061576"/>
            <a:ext cx="399806" cy="395963"/>
            <a:chOff x="7219950" y="3429000"/>
            <a:chExt cx="495300" cy="490538"/>
          </a:xfrm>
          <a:solidFill>
            <a:schemeClr val="bg1"/>
          </a:solidFill>
        </p:grpSpPr>
        <p:sp>
          <p:nvSpPr>
            <p:cNvPr id="40" name="Freeform 32">
              <a:extLst>
                <a:ext uri="{FF2B5EF4-FFF2-40B4-BE49-F238E27FC236}">
                  <a16:creationId xmlns:a16="http://schemas.microsoft.com/office/drawing/2014/main" id="{7A65A213-176D-4B56-A8A7-D751D05274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9950" y="3475038"/>
              <a:ext cx="452438" cy="444500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id="{1CE98CE5-46A0-4417-B9EE-961937AAB8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9025" y="3675063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id="{1ECCB3D0-BB1C-4DCC-825E-5833A0A361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39050" y="3429000"/>
              <a:ext cx="76200" cy="76200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35">
              <a:extLst>
                <a:ext uri="{FF2B5EF4-FFF2-40B4-BE49-F238E27FC236}">
                  <a16:creationId xmlns:a16="http://schemas.microsoft.com/office/drawing/2014/main" id="{4E1D837B-FCFA-4493-8C45-4DF970B38D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46950" y="3659188"/>
              <a:ext cx="61913" cy="61913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Oval 36">
              <a:extLst>
                <a:ext uri="{FF2B5EF4-FFF2-40B4-BE49-F238E27FC236}">
                  <a16:creationId xmlns:a16="http://schemas.microsoft.com/office/drawing/2014/main" id="{E1402F5F-08DA-4D8F-AD12-88C0E4AF14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8863" y="3767138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Oval 37">
              <a:extLst>
                <a:ext uri="{FF2B5EF4-FFF2-40B4-BE49-F238E27FC236}">
                  <a16:creationId xmlns:a16="http://schemas.microsoft.com/office/drawing/2014/main" id="{C2589A60-D2C5-4759-8BF1-F4DD17C027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3338" y="3536950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46" name="Straight Connector 3">
            <a:extLst>
              <a:ext uri="{FF2B5EF4-FFF2-40B4-BE49-F238E27FC236}">
                <a16:creationId xmlns:a16="http://schemas.microsoft.com/office/drawing/2014/main" id="{8D31A685-58A7-4BC5-952B-F4D2CDAF44E7}"/>
              </a:ext>
            </a:extLst>
          </p:cNvPr>
          <p:cNvCxnSpPr/>
          <p:nvPr/>
        </p:nvCxnSpPr>
        <p:spPr>
          <a:xfrm>
            <a:off x="2937873" y="2952470"/>
            <a:ext cx="301356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131">
            <a:extLst>
              <a:ext uri="{FF2B5EF4-FFF2-40B4-BE49-F238E27FC236}">
                <a16:creationId xmlns:a16="http://schemas.microsoft.com/office/drawing/2014/main" id="{3BC2D2C8-DE9A-4491-8D5C-8C5DADC7D850}"/>
              </a:ext>
            </a:extLst>
          </p:cNvPr>
          <p:cNvCxnSpPr/>
          <p:nvPr/>
        </p:nvCxnSpPr>
        <p:spPr>
          <a:xfrm>
            <a:off x="2937873" y="3720203"/>
            <a:ext cx="301356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132">
            <a:extLst>
              <a:ext uri="{FF2B5EF4-FFF2-40B4-BE49-F238E27FC236}">
                <a16:creationId xmlns:a16="http://schemas.microsoft.com/office/drawing/2014/main" id="{31B8FEBE-FEAB-46FB-BD34-E0D8BB862F3C}"/>
              </a:ext>
            </a:extLst>
          </p:cNvPr>
          <p:cNvCxnSpPr/>
          <p:nvPr/>
        </p:nvCxnSpPr>
        <p:spPr>
          <a:xfrm>
            <a:off x="2937873" y="4466319"/>
            <a:ext cx="301356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133">
            <a:extLst>
              <a:ext uri="{FF2B5EF4-FFF2-40B4-BE49-F238E27FC236}">
                <a16:creationId xmlns:a16="http://schemas.microsoft.com/office/drawing/2014/main" id="{C13267D3-B5D6-4831-9ED7-E11F23E7F188}"/>
              </a:ext>
            </a:extLst>
          </p:cNvPr>
          <p:cNvCxnSpPr/>
          <p:nvPr/>
        </p:nvCxnSpPr>
        <p:spPr>
          <a:xfrm>
            <a:off x="2937873" y="5213450"/>
            <a:ext cx="301356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135">
            <a:extLst>
              <a:ext uri="{FF2B5EF4-FFF2-40B4-BE49-F238E27FC236}">
                <a16:creationId xmlns:a16="http://schemas.microsoft.com/office/drawing/2014/main" id="{BBD158A7-2927-4CFB-9A0B-BAF49A1E5138}"/>
              </a:ext>
            </a:extLst>
          </p:cNvPr>
          <p:cNvSpPr txBox="1"/>
          <p:nvPr/>
        </p:nvSpPr>
        <p:spPr>
          <a:xfrm>
            <a:off x="4943078" y="2461622"/>
            <a:ext cx="3284864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  <a:spcAft>
                <a:spcPts val="600"/>
              </a:spcAft>
            </a:pPr>
            <a:r>
              <a:rPr lang="zh-CN" altLang="en-US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客户服务是我们存在的</a:t>
            </a: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唯一理由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136">
            <a:extLst>
              <a:ext uri="{FF2B5EF4-FFF2-40B4-BE49-F238E27FC236}">
                <a16:creationId xmlns:a16="http://schemas.microsoft.com/office/drawing/2014/main" id="{A0ABA5DC-7CEC-4E10-9F18-8C4006C50EE5}"/>
              </a:ext>
            </a:extLst>
          </p:cNvPr>
          <p:cNvSpPr txBox="1"/>
          <p:nvPr/>
        </p:nvSpPr>
        <p:spPr>
          <a:xfrm>
            <a:off x="4943078" y="3243079"/>
            <a:ext cx="3057682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  <a:spcAft>
                <a:spcPts val="600"/>
              </a:spcAft>
            </a:pPr>
            <a:r>
              <a:rPr lang="zh-CN" altLang="en-US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客户服务是我们存在的</a:t>
            </a: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唯一理由</a:t>
            </a:r>
            <a:endParaRPr lang="en-US" altLang="zh-CN" sz="10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137">
            <a:extLst>
              <a:ext uri="{FF2B5EF4-FFF2-40B4-BE49-F238E27FC236}">
                <a16:creationId xmlns:a16="http://schemas.microsoft.com/office/drawing/2014/main" id="{7590D3A3-ED50-4B75-9539-6484E4875AA9}"/>
              </a:ext>
            </a:extLst>
          </p:cNvPr>
          <p:cNvSpPr txBox="1"/>
          <p:nvPr/>
        </p:nvSpPr>
        <p:spPr>
          <a:xfrm>
            <a:off x="4943078" y="4004925"/>
            <a:ext cx="3057682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  <a:spcAft>
                <a:spcPts val="600"/>
              </a:spcAft>
            </a:pPr>
            <a:r>
              <a:rPr lang="zh-CN" altLang="en-US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客户服务是我们存在的</a:t>
            </a: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唯一理由</a:t>
            </a:r>
            <a:endParaRPr lang="en-US" altLang="zh-CN" sz="10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138">
            <a:extLst>
              <a:ext uri="{FF2B5EF4-FFF2-40B4-BE49-F238E27FC236}">
                <a16:creationId xmlns:a16="http://schemas.microsoft.com/office/drawing/2014/main" id="{795CB0A8-6F62-4002-888C-9844757E2CEE}"/>
              </a:ext>
            </a:extLst>
          </p:cNvPr>
          <p:cNvSpPr txBox="1"/>
          <p:nvPr/>
        </p:nvSpPr>
        <p:spPr>
          <a:xfrm>
            <a:off x="4943078" y="4740399"/>
            <a:ext cx="3057682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  <a:spcAft>
                <a:spcPts val="600"/>
              </a:spcAft>
            </a:pPr>
            <a:r>
              <a:rPr lang="zh-CN" altLang="en-US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客户服务是我们存在的</a:t>
            </a: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唯一理由</a:t>
            </a:r>
            <a:endParaRPr lang="en-US" altLang="zh-CN" sz="10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1206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11" grpId="0"/>
      <p:bldP spid="12" grpId="0" animBg="1"/>
      <p:bldP spid="38" grpId="0" animBg="1"/>
      <p:bldP spid="52" grpId="0"/>
      <p:bldP spid="53" grpId="0"/>
      <p:bldP spid="54" grpId="0"/>
      <p:bldP spid="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--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重点内容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-- KEY CONTENT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173AE1E-BFE0-4FDF-B35A-F8DE8E821DD8}"/>
              </a:ext>
            </a:extLst>
          </p:cNvPr>
          <p:cNvGrpSpPr/>
          <p:nvPr/>
        </p:nvGrpSpPr>
        <p:grpSpPr>
          <a:xfrm>
            <a:off x="4112956" y="1609888"/>
            <a:ext cx="1793256" cy="1793256"/>
            <a:chOff x="4112956" y="1487118"/>
            <a:chExt cx="1793256" cy="1793256"/>
          </a:xfr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Freeform 21">
              <a:extLst>
                <a:ext uri="{FF2B5EF4-FFF2-40B4-BE49-F238E27FC236}">
                  <a16:creationId xmlns:a16="http://schemas.microsoft.com/office/drawing/2014/main" id="{D05FC484-84D7-4DF3-ACF5-407E7CBCFD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2956" y="1487118"/>
              <a:ext cx="1793256" cy="1793256"/>
            </a:xfrm>
            <a:custGeom>
              <a:avLst/>
              <a:gdLst>
                <a:gd name="T0" fmla="*/ 844 w 844"/>
                <a:gd name="T1" fmla="*/ 0 h 844"/>
                <a:gd name="T2" fmla="*/ 619 w 844"/>
                <a:gd name="T3" fmla="*/ 226 h 844"/>
                <a:gd name="T4" fmla="*/ 445 w 844"/>
                <a:gd name="T5" fmla="*/ 52 h 844"/>
                <a:gd name="T6" fmla="*/ 16 w 844"/>
                <a:gd name="T7" fmla="*/ 480 h 844"/>
                <a:gd name="T8" fmla="*/ 190 w 844"/>
                <a:gd name="T9" fmla="*/ 654 h 844"/>
                <a:gd name="T10" fmla="*/ 0 w 844"/>
                <a:gd name="T11" fmla="*/ 844 h 844"/>
                <a:gd name="T12" fmla="*/ 844 w 844"/>
                <a:gd name="T13" fmla="*/ 844 h 844"/>
                <a:gd name="T14" fmla="*/ 844 w 844"/>
                <a:gd name="T15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4" h="844">
                  <a:moveTo>
                    <a:pt x="844" y="0"/>
                  </a:moveTo>
                  <a:lnTo>
                    <a:pt x="619" y="226"/>
                  </a:lnTo>
                  <a:lnTo>
                    <a:pt x="445" y="52"/>
                  </a:lnTo>
                  <a:lnTo>
                    <a:pt x="16" y="480"/>
                  </a:lnTo>
                  <a:lnTo>
                    <a:pt x="190" y="654"/>
                  </a:lnTo>
                  <a:lnTo>
                    <a:pt x="0" y="844"/>
                  </a:lnTo>
                  <a:lnTo>
                    <a:pt x="844" y="844"/>
                  </a:lnTo>
                  <a:lnTo>
                    <a:pt x="844" y="0"/>
                  </a:lnTo>
                  <a:close/>
                </a:path>
              </a:pathLst>
            </a:cu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30F9374-CA35-4069-8E76-300E0A448E69}"/>
                </a:ext>
              </a:extLst>
            </p:cNvPr>
            <p:cNvGrpSpPr/>
            <p:nvPr/>
          </p:nvGrpSpPr>
          <p:grpSpPr>
            <a:xfrm>
              <a:off x="5143440" y="2460235"/>
              <a:ext cx="567299" cy="567299"/>
              <a:chOff x="3760788" y="2187575"/>
              <a:chExt cx="423863" cy="423863"/>
            </a:xfrm>
            <a:solidFill>
              <a:srgbClr val="FFFFFF"/>
            </a:solidFill>
          </p:grpSpPr>
          <p:sp>
            <p:nvSpPr>
              <p:cNvPr id="9" name="Freeform 28">
                <a:extLst>
                  <a:ext uri="{FF2B5EF4-FFF2-40B4-BE49-F238E27FC236}">
                    <a16:creationId xmlns:a16="http://schemas.microsoft.com/office/drawing/2014/main" id="{BBA730B7-456C-4D77-B8D4-D5F0630B0A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7151" y="2293938"/>
                <a:ext cx="161925" cy="160338"/>
              </a:xfrm>
              <a:custGeom>
                <a:avLst/>
                <a:gdLst>
                  <a:gd name="T0" fmla="*/ 69 w 102"/>
                  <a:gd name="T1" fmla="*/ 0 h 101"/>
                  <a:gd name="T2" fmla="*/ 34 w 102"/>
                  <a:gd name="T3" fmla="*/ 0 h 101"/>
                  <a:gd name="T4" fmla="*/ 34 w 102"/>
                  <a:gd name="T5" fmla="*/ 34 h 101"/>
                  <a:gd name="T6" fmla="*/ 0 w 102"/>
                  <a:gd name="T7" fmla="*/ 34 h 101"/>
                  <a:gd name="T8" fmla="*/ 0 w 102"/>
                  <a:gd name="T9" fmla="*/ 68 h 101"/>
                  <a:gd name="T10" fmla="*/ 34 w 102"/>
                  <a:gd name="T11" fmla="*/ 68 h 101"/>
                  <a:gd name="T12" fmla="*/ 34 w 102"/>
                  <a:gd name="T13" fmla="*/ 101 h 101"/>
                  <a:gd name="T14" fmla="*/ 69 w 102"/>
                  <a:gd name="T15" fmla="*/ 101 h 101"/>
                  <a:gd name="T16" fmla="*/ 69 w 102"/>
                  <a:gd name="T17" fmla="*/ 68 h 101"/>
                  <a:gd name="T18" fmla="*/ 102 w 102"/>
                  <a:gd name="T19" fmla="*/ 68 h 101"/>
                  <a:gd name="T20" fmla="*/ 102 w 102"/>
                  <a:gd name="T21" fmla="*/ 34 h 101"/>
                  <a:gd name="T22" fmla="*/ 69 w 102"/>
                  <a:gd name="T23" fmla="*/ 34 h 101"/>
                  <a:gd name="T24" fmla="*/ 69 w 102"/>
                  <a:gd name="T2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2" h="101">
                    <a:moveTo>
                      <a:pt x="69" y="0"/>
                    </a:moveTo>
                    <a:lnTo>
                      <a:pt x="34" y="0"/>
                    </a:lnTo>
                    <a:lnTo>
                      <a:pt x="34" y="34"/>
                    </a:lnTo>
                    <a:lnTo>
                      <a:pt x="0" y="34"/>
                    </a:lnTo>
                    <a:lnTo>
                      <a:pt x="0" y="68"/>
                    </a:lnTo>
                    <a:lnTo>
                      <a:pt x="34" y="68"/>
                    </a:lnTo>
                    <a:lnTo>
                      <a:pt x="34" y="101"/>
                    </a:lnTo>
                    <a:lnTo>
                      <a:pt x="69" y="101"/>
                    </a:lnTo>
                    <a:lnTo>
                      <a:pt x="69" y="68"/>
                    </a:lnTo>
                    <a:lnTo>
                      <a:pt x="102" y="68"/>
                    </a:lnTo>
                    <a:lnTo>
                      <a:pt x="102" y="34"/>
                    </a:lnTo>
                    <a:lnTo>
                      <a:pt x="69" y="3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800"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Freeform 29">
                <a:extLst>
                  <a:ext uri="{FF2B5EF4-FFF2-40B4-BE49-F238E27FC236}">
                    <a16:creationId xmlns:a16="http://schemas.microsoft.com/office/drawing/2014/main" id="{78C56A66-1B67-4395-8051-4955F9A232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0788" y="2187575"/>
                <a:ext cx="423863" cy="423863"/>
              </a:xfrm>
              <a:custGeom>
                <a:avLst/>
                <a:gdLst>
                  <a:gd name="T0" fmla="*/ 235 w 238"/>
                  <a:gd name="T1" fmla="*/ 203 h 238"/>
                  <a:gd name="T2" fmla="*/ 194 w 238"/>
                  <a:gd name="T3" fmla="*/ 162 h 238"/>
                  <a:gd name="T4" fmla="*/ 211 w 238"/>
                  <a:gd name="T5" fmla="*/ 105 h 238"/>
                  <a:gd name="T6" fmla="*/ 106 w 238"/>
                  <a:gd name="T7" fmla="*/ 0 h 238"/>
                  <a:gd name="T8" fmla="*/ 0 w 238"/>
                  <a:gd name="T9" fmla="*/ 105 h 238"/>
                  <a:gd name="T10" fmla="*/ 106 w 238"/>
                  <a:gd name="T11" fmla="*/ 210 h 238"/>
                  <a:gd name="T12" fmla="*/ 162 w 238"/>
                  <a:gd name="T13" fmla="*/ 193 h 238"/>
                  <a:gd name="T14" fmla="*/ 203 w 238"/>
                  <a:gd name="T15" fmla="*/ 235 h 238"/>
                  <a:gd name="T16" fmla="*/ 214 w 238"/>
                  <a:gd name="T17" fmla="*/ 235 h 238"/>
                  <a:gd name="T18" fmla="*/ 235 w 238"/>
                  <a:gd name="T19" fmla="*/ 214 h 238"/>
                  <a:gd name="T20" fmla="*/ 235 w 238"/>
                  <a:gd name="T21" fmla="*/ 203 h 238"/>
                  <a:gd name="T22" fmla="*/ 106 w 238"/>
                  <a:gd name="T23" fmla="*/ 180 h 238"/>
                  <a:gd name="T24" fmla="*/ 30 w 238"/>
                  <a:gd name="T25" fmla="*/ 105 h 238"/>
                  <a:gd name="T26" fmla="*/ 106 w 238"/>
                  <a:gd name="T27" fmla="*/ 30 h 238"/>
                  <a:gd name="T28" fmla="*/ 181 w 238"/>
                  <a:gd name="T29" fmla="*/ 105 h 238"/>
                  <a:gd name="T30" fmla="*/ 106 w 238"/>
                  <a:gd name="T31" fmla="*/ 18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8" h="238">
                    <a:moveTo>
                      <a:pt x="235" y="203"/>
                    </a:moveTo>
                    <a:cubicBezTo>
                      <a:pt x="194" y="162"/>
                      <a:pt x="194" y="162"/>
                      <a:pt x="194" y="162"/>
                    </a:cubicBezTo>
                    <a:cubicBezTo>
                      <a:pt x="204" y="145"/>
                      <a:pt x="211" y="126"/>
                      <a:pt x="211" y="105"/>
                    </a:cubicBezTo>
                    <a:cubicBezTo>
                      <a:pt x="211" y="47"/>
                      <a:pt x="164" y="0"/>
                      <a:pt x="106" y="0"/>
                    </a:cubicBez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6" y="210"/>
                    </a:cubicBezTo>
                    <a:cubicBezTo>
                      <a:pt x="126" y="210"/>
                      <a:pt x="146" y="204"/>
                      <a:pt x="162" y="193"/>
                    </a:cubicBezTo>
                    <a:cubicBezTo>
                      <a:pt x="203" y="235"/>
                      <a:pt x="203" y="235"/>
                      <a:pt x="203" y="235"/>
                    </a:cubicBezTo>
                    <a:cubicBezTo>
                      <a:pt x="206" y="238"/>
                      <a:pt x="211" y="238"/>
                      <a:pt x="214" y="235"/>
                    </a:cubicBezTo>
                    <a:cubicBezTo>
                      <a:pt x="235" y="214"/>
                      <a:pt x="235" y="214"/>
                      <a:pt x="235" y="214"/>
                    </a:cubicBezTo>
                    <a:cubicBezTo>
                      <a:pt x="238" y="211"/>
                      <a:pt x="238" y="206"/>
                      <a:pt x="235" y="203"/>
                    </a:cubicBezTo>
                    <a:close/>
                    <a:moveTo>
                      <a:pt x="106" y="180"/>
                    </a:moveTo>
                    <a:cubicBezTo>
                      <a:pt x="64" y="180"/>
                      <a:pt x="30" y="146"/>
                      <a:pt x="30" y="105"/>
                    </a:cubicBezTo>
                    <a:cubicBezTo>
                      <a:pt x="30" y="64"/>
                      <a:pt x="64" y="30"/>
                      <a:pt x="106" y="30"/>
                    </a:cubicBezTo>
                    <a:cubicBezTo>
                      <a:pt x="147" y="30"/>
                      <a:pt x="181" y="64"/>
                      <a:pt x="181" y="105"/>
                    </a:cubicBezTo>
                    <a:cubicBezTo>
                      <a:pt x="181" y="146"/>
                      <a:pt x="147" y="180"/>
                      <a:pt x="106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800"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AF7B4FE-5C50-430F-813D-59C537659284}"/>
                </a:ext>
              </a:extLst>
            </p:cNvPr>
            <p:cNvSpPr/>
            <p:nvPr/>
          </p:nvSpPr>
          <p:spPr>
            <a:xfrm>
              <a:off x="4649380" y="2123151"/>
              <a:ext cx="3321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59565B1-9106-43C6-A70D-1606D1E1FF58}"/>
              </a:ext>
            </a:extLst>
          </p:cNvPr>
          <p:cNvGrpSpPr/>
          <p:nvPr/>
        </p:nvGrpSpPr>
        <p:grpSpPr>
          <a:xfrm>
            <a:off x="6227043" y="1588642"/>
            <a:ext cx="1791132" cy="1793256"/>
            <a:chOff x="6227043" y="1465872"/>
            <a:chExt cx="1791132" cy="1793256"/>
          </a:xfr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C3F320DD-066D-4571-AC72-1812E190E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7043" y="1465872"/>
              <a:ext cx="1791132" cy="1793256"/>
            </a:xfrm>
            <a:custGeom>
              <a:avLst/>
              <a:gdLst>
                <a:gd name="T0" fmla="*/ 843 w 843"/>
                <a:gd name="T1" fmla="*/ 844 h 844"/>
                <a:gd name="T2" fmla="*/ 619 w 843"/>
                <a:gd name="T3" fmla="*/ 619 h 844"/>
                <a:gd name="T4" fmla="*/ 792 w 843"/>
                <a:gd name="T5" fmla="*/ 445 h 844"/>
                <a:gd name="T6" fmla="*/ 363 w 843"/>
                <a:gd name="T7" fmla="*/ 16 h 844"/>
                <a:gd name="T8" fmla="*/ 189 w 843"/>
                <a:gd name="T9" fmla="*/ 190 h 844"/>
                <a:gd name="T10" fmla="*/ 0 w 843"/>
                <a:gd name="T11" fmla="*/ 0 h 844"/>
                <a:gd name="T12" fmla="*/ 0 w 843"/>
                <a:gd name="T13" fmla="*/ 844 h 844"/>
                <a:gd name="T14" fmla="*/ 843 w 843"/>
                <a:gd name="T15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3" h="844">
                  <a:moveTo>
                    <a:pt x="843" y="844"/>
                  </a:moveTo>
                  <a:lnTo>
                    <a:pt x="619" y="619"/>
                  </a:lnTo>
                  <a:lnTo>
                    <a:pt x="792" y="445"/>
                  </a:lnTo>
                  <a:lnTo>
                    <a:pt x="363" y="16"/>
                  </a:lnTo>
                  <a:lnTo>
                    <a:pt x="189" y="190"/>
                  </a:lnTo>
                  <a:lnTo>
                    <a:pt x="0" y="0"/>
                  </a:lnTo>
                  <a:lnTo>
                    <a:pt x="0" y="844"/>
                  </a:lnTo>
                  <a:lnTo>
                    <a:pt x="843" y="8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BF8DA092-E1F0-4D84-94CE-A323A65C67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0507" y="2434739"/>
              <a:ext cx="486558" cy="626790"/>
            </a:xfrm>
            <a:custGeom>
              <a:avLst/>
              <a:gdLst>
                <a:gd name="T0" fmla="*/ 197 w 221"/>
                <a:gd name="T1" fmla="*/ 124 h 285"/>
                <a:gd name="T2" fmla="*/ 144 w 221"/>
                <a:gd name="T3" fmla="*/ 86 h 285"/>
                <a:gd name="T4" fmla="*/ 152 w 221"/>
                <a:gd name="T5" fmla="*/ 86 h 285"/>
                <a:gd name="T6" fmla="*/ 194 w 221"/>
                <a:gd name="T7" fmla="*/ 90 h 285"/>
                <a:gd name="T8" fmla="*/ 202 w 221"/>
                <a:gd name="T9" fmla="*/ 88 h 285"/>
                <a:gd name="T10" fmla="*/ 176 w 221"/>
                <a:gd name="T11" fmla="*/ 81 h 285"/>
                <a:gd name="T12" fmla="*/ 142 w 221"/>
                <a:gd name="T13" fmla="*/ 82 h 285"/>
                <a:gd name="T14" fmla="*/ 155 w 221"/>
                <a:gd name="T15" fmla="*/ 80 h 285"/>
                <a:gd name="T16" fmla="*/ 189 w 221"/>
                <a:gd name="T17" fmla="*/ 64 h 285"/>
                <a:gd name="T18" fmla="*/ 192 w 221"/>
                <a:gd name="T19" fmla="*/ 60 h 285"/>
                <a:gd name="T20" fmla="*/ 171 w 221"/>
                <a:gd name="T21" fmla="*/ 65 h 285"/>
                <a:gd name="T22" fmla="*/ 160 w 221"/>
                <a:gd name="T23" fmla="*/ 73 h 285"/>
                <a:gd name="T24" fmla="*/ 132 w 221"/>
                <a:gd name="T25" fmla="*/ 78 h 285"/>
                <a:gd name="T26" fmla="*/ 158 w 221"/>
                <a:gd name="T27" fmla="*/ 8 h 285"/>
                <a:gd name="T28" fmla="*/ 140 w 221"/>
                <a:gd name="T29" fmla="*/ 5 h 285"/>
                <a:gd name="T30" fmla="*/ 112 w 221"/>
                <a:gd name="T31" fmla="*/ 10 h 285"/>
                <a:gd name="T32" fmla="*/ 101 w 221"/>
                <a:gd name="T33" fmla="*/ 10 h 285"/>
                <a:gd name="T34" fmla="*/ 90 w 221"/>
                <a:gd name="T35" fmla="*/ 10 h 285"/>
                <a:gd name="T36" fmla="*/ 54 w 221"/>
                <a:gd name="T37" fmla="*/ 22 h 285"/>
                <a:gd name="T38" fmla="*/ 48 w 221"/>
                <a:gd name="T39" fmla="*/ 52 h 285"/>
                <a:gd name="T40" fmla="*/ 89 w 221"/>
                <a:gd name="T41" fmla="*/ 85 h 285"/>
                <a:gd name="T42" fmla="*/ 7 w 221"/>
                <a:gd name="T43" fmla="*/ 168 h 285"/>
                <a:gd name="T44" fmla="*/ 25 w 221"/>
                <a:gd name="T45" fmla="*/ 252 h 285"/>
                <a:gd name="T46" fmla="*/ 96 w 221"/>
                <a:gd name="T47" fmla="*/ 285 h 285"/>
                <a:gd name="T48" fmla="*/ 213 w 221"/>
                <a:gd name="T49" fmla="*/ 216 h 285"/>
                <a:gd name="T50" fmla="*/ 197 w 221"/>
                <a:gd name="T51" fmla="*/ 124 h 285"/>
                <a:gd name="T52" fmla="*/ 90 w 221"/>
                <a:gd name="T53" fmla="*/ 19 h 285"/>
                <a:gd name="T54" fmla="*/ 101 w 221"/>
                <a:gd name="T55" fmla="*/ 19 h 285"/>
                <a:gd name="T56" fmla="*/ 112 w 221"/>
                <a:gd name="T57" fmla="*/ 19 h 285"/>
                <a:gd name="T58" fmla="*/ 131 w 221"/>
                <a:gd name="T59" fmla="*/ 17 h 285"/>
                <a:gd name="T60" fmla="*/ 119 w 221"/>
                <a:gd name="T61" fmla="*/ 26 h 285"/>
                <a:gd name="T62" fmla="*/ 63 w 221"/>
                <a:gd name="T63" fmla="*/ 26 h 285"/>
                <a:gd name="T64" fmla="*/ 90 w 221"/>
                <a:gd name="T65" fmla="*/ 19 h 285"/>
                <a:gd name="T66" fmla="*/ 136 w 221"/>
                <a:gd name="T67" fmla="*/ 174 h 285"/>
                <a:gd name="T68" fmla="*/ 136 w 221"/>
                <a:gd name="T69" fmla="*/ 181 h 285"/>
                <a:gd name="T70" fmla="*/ 123 w 221"/>
                <a:gd name="T71" fmla="*/ 181 h 285"/>
                <a:gd name="T72" fmla="*/ 116 w 221"/>
                <a:gd name="T73" fmla="*/ 192 h 285"/>
                <a:gd name="T74" fmla="*/ 134 w 221"/>
                <a:gd name="T75" fmla="*/ 192 h 285"/>
                <a:gd name="T76" fmla="*/ 134 w 221"/>
                <a:gd name="T77" fmla="*/ 199 h 285"/>
                <a:gd name="T78" fmla="*/ 115 w 221"/>
                <a:gd name="T79" fmla="*/ 199 h 285"/>
                <a:gd name="T80" fmla="*/ 115 w 221"/>
                <a:gd name="T81" fmla="*/ 223 h 285"/>
                <a:gd name="T82" fmla="*/ 105 w 221"/>
                <a:gd name="T83" fmla="*/ 223 h 285"/>
                <a:gd name="T84" fmla="*/ 105 w 221"/>
                <a:gd name="T85" fmla="*/ 199 h 285"/>
                <a:gd name="T86" fmla="*/ 87 w 221"/>
                <a:gd name="T87" fmla="*/ 199 h 285"/>
                <a:gd name="T88" fmla="*/ 87 w 221"/>
                <a:gd name="T89" fmla="*/ 192 h 285"/>
                <a:gd name="T90" fmla="*/ 104 w 221"/>
                <a:gd name="T91" fmla="*/ 192 h 285"/>
                <a:gd name="T92" fmla="*/ 98 w 221"/>
                <a:gd name="T93" fmla="*/ 181 h 285"/>
                <a:gd name="T94" fmla="*/ 85 w 221"/>
                <a:gd name="T95" fmla="*/ 181 h 285"/>
                <a:gd name="T96" fmla="*/ 85 w 221"/>
                <a:gd name="T97" fmla="*/ 174 h 285"/>
                <a:gd name="T98" fmla="*/ 94 w 221"/>
                <a:gd name="T99" fmla="*/ 174 h 285"/>
                <a:gd name="T100" fmla="*/ 80 w 221"/>
                <a:gd name="T101" fmla="*/ 151 h 285"/>
                <a:gd name="T102" fmla="*/ 92 w 221"/>
                <a:gd name="T103" fmla="*/ 151 h 285"/>
                <a:gd name="T104" fmla="*/ 110 w 221"/>
                <a:gd name="T105" fmla="*/ 186 h 285"/>
                <a:gd name="T106" fmla="*/ 129 w 221"/>
                <a:gd name="T107" fmla="*/ 151 h 285"/>
                <a:gd name="T108" fmla="*/ 140 w 221"/>
                <a:gd name="T109" fmla="*/ 151 h 285"/>
                <a:gd name="T110" fmla="*/ 127 w 221"/>
                <a:gd name="T111" fmla="*/ 174 h 285"/>
                <a:gd name="T112" fmla="*/ 136 w 221"/>
                <a:gd name="T113" fmla="*/ 174 h 285"/>
                <a:gd name="T114" fmla="*/ 136 w 221"/>
                <a:gd name="T115" fmla="*/ 174 h 285"/>
                <a:gd name="T116" fmla="*/ 136 w 221"/>
                <a:gd name="T117" fmla="*/ 17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1" h="285">
                  <a:moveTo>
                    <a:pt x="197" y="124"/>
                  </a:moveTo>
                  <a:cubicBezTo>
                    <a:pt x="184" y="104"/>
                    <a:pt x="166" y="91"/>
                    <a:pt x="144" y="86"/>
                  </a:cubicBezTo>
                  <a:cubicBezTo>
                    <a:pt x="146" y="86"/>
                    <a:pt x="149" y="86"/>
                    <a:pt x="152" y="86"/>
                  </a:cubicBezTo>
                  <a:cubicBezTo>
                    <a:pt x="163" y="85"/>
                    <a:pt x="186" y="80"/>
                    <a:pt x="194" y="90"/>
                  </a:cubicBezTo>
                  <a:cubicBezTo>
                    <a:pt x="195" y="92"/>
                    <a:pt x="203" y="89"/>
                    <a:pt x="202" y="88"/>
                  </a:cubicBezTo>
                  <a:cubicBezTo>
                    <a:pt x="197" y="80"/>
                    <a:pt x="185" y="81"/>
                    <a:pt x="176" y="81"/>
                  </a:cubicBezTo>
                  <a:cubicBezTo>
                    <a:pt x="166" y="82"/>
                    <a:pt x="153" y="84"/>
                    <a:pt x="142" y="82"/>
                  </a:cubicBezTo>
                  <a:cubicBezTo>
                    <a:pt x="147" y="82"/>
                    <a:pt x="151" y="81"/>
                    <a:pt x="155" y="80"/>
                  </a:cubicBezTo>
                  <a:cubicBezTo>
                    <a:pt x="167" y="77"/>
                    <a:pt x="175" y="64"/>
                    <a:pt x="189" y="64"/>
                  </a:cubicBezTo>
                  <a:cubicBezTo>
                    <a:pt x="192" y="64"/>
                    <a:pt x="198" y="60"/>
                    <a:pt x="192" y="60"/>
                  </a:cubicBezTo>
                  <a:cubicBezTo>
                    <a:pt x="184" y="60"/>
                    <a:pt x="178" y="62"/>
                    <a:pt x="171" y="65"/>
                  </a:cubicBezTo>
                  <a:cubicBezTo>
                    <a:pt x="167" y="68"/>
                    <a:pt x="163" y="71"/>
                    <a:pt x="160" y="73"/>
                  </a:cubicBezTo>
                  <a:cubicBezTo>
                    <a:pt x="152" y="78"/>
                    <a:pt x="142" y="78"/>
                    <a:pt x="132" y="78"/>
                  </a:cubicBezTo>
                  <a:cubicBezTo>
                    <a:pt x="149" y="55"/>
                    <a:pt x="163" y="20"/>
                    <a:pt x="158" y="8"/>
                  </a:cubicBezTo>
                  <a:cubicBezTo>
                    <a:pt x="155" y="1"/>
                    <a:pt x="149" y="0"/>
                    <a:pt x="140" y="5"/>
                  </a:cubicBezTo>
                  <a:cubicBezTo>
                    <a:pt x="131" y="10"/>
                    <a:pt x="121" y="10"/>
                    <a:pt x="112" y="10"/>
                  </a:cubicBezTo>
                  <a:cubicBezTo>
                    <a:pt x="108" y="10"/>
                    <a:pt x="105" y="10"/>
                    <a:pt x="101" y="10"/>
                  </a:cubicBezTo>
                  <a:cubicBezTo>
                    <a:pt x="97" y="10"/>
                    <a:pt x="94" y="10"/>
                    <a:pt x="90" y="10"/>
                  </a:cubicBezTo>
                  <a:cubicBezTo>
                    <a:pt x="78" y="10"/>
                    <a:pt x="65" y="11"/>
                    <a:pt x="54" y="22"/>
                  </a:cubicBezTo>
                  <a:cubicBezTo>
                    <a:pt x="46" y="30"/>
                    <a:pt x="44" y="41"/>
                    <a:pt x="48" y="52"/>
                  </a:cubicBezTo>
                  <a:cubicBezTo>
                    <a:pt x="52" y="63"/>
                    <a:pt x="65" y="76"/>
                    <a:pt x="89" y="85"/>
                  </a:cubicBezTo>
                  <a:cubicBezTo>
                    <a:pt x="32" y="93"/>
                    <a:pt x="16" y="131"/>
                    <a:pt x="7" y="168"/>
                  </a:cubicBezTo>
                  <a:cubicBezTo>
                    <a:pt x="0" y="199"/>
                    <a:pt x="6" y="229"/>
                    <a:pt x="25" y="252"/>
                  </a:cubicBezTo>
                  <a:cubicBezTo>
                    <a:pt x="42" y="273"/>
                    <a:pt x="67" y="285"/>
                    <a:pt x="96" y="285"/>
                  </a:cubicBezTo>
                  <a:cubicBezTo>
                    <a:pt x="165" y="285"/>
                    <a:pt x="200" y="275"/>
                    <a:pt x="213" y="216"/>
                  </a:cubicBezTo>
                  <a:cubicBezTo>
                    <a:pt x="221" y="184"/>
                    <a:pt x="215" y="150"/>
                    <a:pt x="197" y="124"/>
                  </a:cubicBezTo>
                  <a:close/>
                  <a:moveTo>
                    <a:pt x="90" y="19"/>
                  </a:moveTo>
                  <a:cubicBezTo>
                    <a:pt x="94" y="19"/>
                    <a:pt x="97" y="19"/>
                    <a:pt x="101" y="19"/>
                  </a:cubicBezTo>
                  <a:cubicBezTo>
                    <a:pt x="104" y="19"/>
                    <a:pt x="108" y="19"/>
                    <a:pt x="112" y="19"/>
                  </a:cubicBezTo>
                  <a:cubicBezTo>
                    <a:pt x="118" y="19"/>
                    <a:pt x="125" y="19"/>
                    <a:pt x="131" y="17"/>
                  </a:cubicBezTo>
                  <a:cubicBezTo>
                    <a:pt x="127" y="20"/>
                    <a:pt x="123" y="23"/>
                    <a:pt x="119" y="26"/>
                  </a:cubicBezTo>
                  <a:cubicBezTo>
                    <a:pt x="98" y="39"/>
                    <a:pt x="83" y="50"/>
                    <a:pt x="63" y="26"/>
                  </a:cubicBezTo>
                  <a:cubicBezTo>
                    <a:pt x="71" y="20"/>
                    <a:pt x="80" y="19"/>
                    <a:pt x="90" y="19"/>
                  </a:cubicBezTo>
                  <a:close/>
                  <a:moveTo>
                    <a:pt x="136" y="174"/>
                  </a:moveTo>
                  <a:cubicBezTo>
                    <a:pt x="136" y="181"/>
                    <a:pt x="136" y="181"/>
                    <a:pt x="136" y="181"/>
                  </a:cubicBezTo>
                  <a:cubicBezTo>
                    <a:pt x="123" y="181"/>
                    <a:pt x="123" y="181"/>
                    <a:pt x="123" y="181"/>
                  </a:cubicBezTo>
                  <a:cubicBezTo>
                    <a:pt x="116" y="192"/>
                    <a:pt x="116" y="192"/>
                    <a:pt x="116" y="192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9"/>
                    <a:pt x="134" y="199"/>
                    <a:pt x="134" y="199"/>
                  </a:cubicBezTo>
                  <a:cubicBezTo>
                    <a:pt x="115" y="199"/>
                    <a:pt x="115" y="199"/>
                    <a:pt x="115" y="199"/>
                  </a:cubicBezTo>
                  <a:cubicBezTo>
                    <a:pt x="115" y="223"/>
                    <a:pt x="115" y="223"/>
                    <a:pt x="115" y="223"/>
                  </a:cubicBezTo>
                  <a:cubicBezTo>
                    <a:pt x="105" y="223"/>
                    <a:pt x="105" y="223"/>
                    <a:pt x="105" y="223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87" y="199"/>
                    <a:pt x="87" y="199"/>
                    <a:pt x="87" y="199"/>
                  </a:cubicBezTo>
                  <a:cubicBezTo>
                    <a:pt x="87" y="192"/>
                    <a:pt x="87" y="192"/>
                    <a:pt x="87" y="192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85" y="181"/>
                    <a:pt x="85" y="181"/>
                    <a:pt x="85" y="181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94" y="174"/>
                    <a:pt x="94" y="174"/>
                    <a:pt x="94" y="174"/>
                  </a:cubicBezTo>
                  <a:cubicBezTo>
                    <a:pt x="80" y="151"/>
                    <a:pt x="80" y="151"/>
                    <a:pt x="80" y="151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110" y="186"/>
                    <a:pt x="110" y="186"/>
                    <a:pt x="110" y="186"/>
                  </a:cubicBezTo>
                  <a:cubicBezTo>
                    <a:pt x="129" y="151"/>
                    <a:pt x="129" y="151"/>
                    <a:pt x="129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27" y="174"/>
                    <a:pt x="127" y="174"/>
                    <a:pt x="127" y="174"/>
                  </a:cubicBezTo>
                  <a:lnTo>
                    <a:pt x="136" y="174"/>
                  </a:lnTo>
                  <a:close/>
                  <a:moveTo>
                    <a:pt x="136" y="174"/>
                  </a:moveTo>
                  <a:cubicBezTo>
                    <a:pt x="136" y="174"/>
                    <a:pt x="136" y="174"/>
                    <a:pt x="136" y="17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B8E1EB74-48DD-4468-84CD-1D972F63885E}"/>
                </a:ext>
              </a:extLst>
            </p:cNvPr>
            <p:cNvSpPr/>
            <p:nvPr/>
          </p:nvSpPr>
          <p:spPr>
            <a:xfrm>
              <a:off x="7163276" y="2123151"/>
              <a:ext cx="375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CDB0025-9C51-4B45-8EB2-876AE3628B64}"/>
              </a:ext>
            </a:extLst>
          </p:cNvPr>
          <p:cNvGrpSpPr/>
          <p:nvPr/>
        </p:nvGrpSpPr>
        <p:grpSpPr>
          <a:xfrm>
            <a:off x="6246166" y="3702729"/>
            <a:ext cx="1793256" cy="1793256"/>
            <a:chOff x="6246166" y="3579959"/>
            <a:chExt cx="1793256" cy="1793256"/>
          </a:xfr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FAE2E4FC-6DBA-4E1A-9060-79E49A3C1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166" y="3579959"/>
              <a:ext cx="1793256" cy="1793256"/>
            </a:xfrm>
            <a:custGeom>
              <a:avLst/>
              <a:gdLst>
                <a:gd name="T0" fmla="*/ 0 w 844"/>
                <a:gd name="T1" fmla="*/ 844 h 844"/>
                <a:gd name="T2" fmla="*/ 226 w 844"/>
                <a:gd name="T3" fmla="*/ 619 h 844"/>
                <a:gd name="T4" fmla="*/ 400 w 844"/>
                <a:gd name="T5" fmla="*/ 793 h 844"/>
                <a:gd name="T6" fmla="*/ 828 w 844"/>
                <a:gd name="T7" fmla="*/ 364 h 844"/>
                <a:gd name="T8" fmla="*/ 655 w 844"/>
                <a:gd name="T9" fmla="*/ 190 h 844"/>
                <a:gd name="T10" fmla="*/ 844 w 844"/>
                <a:gd name="T11" fmla="*/ 0 h 844"/>
                <a:gd name="T12" fmla="*/ 0 w 844"/>
                <a:gd name="T13" fmla="*/ 0 h 844"/>
                <a:gd name="T14" fmla="*/ 0 w 844"/>
                <a:gd name="T15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4" h="844">
                  <a:moveTo>
                    <a:pt x="0" y="844"/>
                  </a:moveTo>
                  <a:lnTo>
                    <a:pt x="226" y="619"/>
                  </a:lnTo>
                  <a:lnTo>
                    <a:pt x="400" y="793"/>
                  </a:lnTo>
                  <a:lnTo>
                    <a:pt x="828" y="364"/>
                  </a:lnTo>
                  <a:lnTo>
                    <a:pt x="655" y="190"/>
                  </a:lnTo>
                  <a:lnTo>
                    <a:pt x="844" y="0"/>
                  </a:lnTo>
                  <a:lnTo>
                    <a:pt x="0" y="0"/>
                  </a:lnTo>
                  <a:lnTo>
                    <a:pt x="0" y="844"/>
                  </a:lnTo>
                  <a:close/>
                </a:path>
              </a:pathLst>
            </a:custGeom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621768F0-009A-400B-8041-AFABD83373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2631" y="3795036"/>
              <a:ext cx="484434" cy="514586"/>
            </a:xfrm>
            <a:custGeom>
              <a:avLst/>
              <a:gdLst>
                <a:gd name="T0" fmla="*/ 219 w 220"/>
                <a:gd name="T1" fmla="*/ 132 h 234"/>
                <a:gd name="T2" fmla="*/ 181 w 220"/>
                <a:gd name="T3" fmla="*/ 206 h 234"/>
                <a:gd name="T4" fmla="*/ 102 w 220"/>
                <a:gd name="T5" fmla="*/ 232 h 234"/>
                <a:gd name="T6" fmla="*/ 28 w 220"/>
                <a:gd name="T7" fmla="*/ 195 h 234"/>
                <a:gd name="T8" fmla="*/ 2 w 220"/>
                <a:gd name="T9" fmla="*/ 116 h 234"/>
                <a:gd name="T10" fmla="*/ 19 w 220"/>
                <a:gd name="T11" fmla="*/ 65 h 234"/>
                <a:gd name="T12" fmla="*/ 109 w 220"/>
                <a:gd name="T13" fmla="*/ 129 h 234"/>
                <a:gd name="T14" fmla="*/ 219 w 220"/>
                <a:gd name="T15" fmla="*/ 114 h 234"/>
                <a:gd name="T16" fmla="*/ 219 w 220"/>
                <a:gd name="T17" fmla="*/ 132 h 234"/>
                <a:gd name="T18" fmla="*/ 218 w 220"/>
                <a:gd name="T19" fmla="*/ 104 h 234"/>
                <a:gd name="T20" fmla="*/ 115 w 220"/>
                <a:gd name="T21" fmla="*/ 118 h 234"/>
                <a:gd name="T22" fmla="*/ 101 w 220"/>
                <a:gd name="T23" fmla="*/ 15 h 234"/>
                <a:gd name="T24" fmla="*/ 119 w 220"/>
                <a:gd name="T25" fmla="*/ 15 h 234"/>
                <a:gd name="T26" fmla="*/ 184 w 220"/>
                <a:gd name="T27" fmla="*/ 43 h 234"/>
                <a:gd name="T28" fmla="*/ 218 w 220"/>
                <a:gd name="T29" fmla="*/ 104 h 234"/>
                <a:gd name="T30" fmla="*/ 82 w 220"/>
                <a:gd name="T31" fmla="*/ 0 h 234"/>
                <a:gd name="T32" fmla="*/ 95 w 220"/>
                <a:gd name="T33" fmla="*/ 96 h 234"/>
                <a:gd name="T34" fmla="*/ 15 w 220"/>
                <a:gd name="T35" fmla="*/ 40 h 234"/>
                <a:gd name="T36" fmla="*/ 82 w 220"/>
                <a:gd name="T3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" h="234">
                  <a:moveTo>
                    <a:pt x="219" y="132"/>
                  </a:moveTo>
                  <a:cubicBezTo>
                    <a:pt x="217" y="162"/>
                    <a:pt x="204" y="187"/>
                    <a:pt x="181" y="206"/>
                  </a:cubicBezTo>
                  <a:cubicBezTo>
                    <a:pt x="159" y="226"/>
                    <a:pt x="132" y="234"/>
                    <a:pt x="102" y="232"/>
                  </a:cubicBezTo>
                  <a:cubicBezTo>
                    <a:pt x="72" y="230"/>
                    <a:pt x="48" y="218"/>
                    <a:pt x="28" y="195"/>
                  </a:cubicBezTo>
                  <a:cubicBezTo>
                    <a:pt x="9" y="172"/>
                    <a:pt x="0" y="146"/>
                    <a:pt x="2" y="116"/>
                  </a:cubicBezTo>
                  <a:cubicBezTo>
                    <a:pt x="3" y="98"/>
                    <a:pt x="9" y="81"/>
                    <a:pt x="19" y="65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219" y="114"/>
                    <a:pt x="219" y="114"/>
                    <a:pt x="219" y="114"/>
                  </a:cubicBezTo>
                  <a:cubicBezTo>
                    <a:pt x="219" y="119"/>
                    <a:pt x="220" y="125"/>
                    <a:pt x="219" y="132"/>
                  </a:cubicBezTo>
                  <a:close/>
                  <a:moveTo>
                    <a:pt x="218" y="104"/>
                  </a:moveTo>
                  <a:cubicBezTo>
                    <a:pt x="115" y="118"/>
                    <a:pt x="115" y="118"/>
                    <a:pt x="115" y="118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7" y="15"/>
                    <a:pt x="113" y="15"/>
                    <a:pt x="119" y="15"/>
                  </a:cubicBezTo>
                  <a:cubicBezTo>
                    <a:pt x="144" y="17"/>
                    <a:pt x="165" y="27"/>
                    <a:pt x="184" y="43"/>
                  </a:cubicBezTo>
                  <a:cubicBezTo>
                    <a:pt x="202" y="60"/>
                    <a:pt x="213" y="80"/>
                    <a:pt x="218" y="104"/>
                  </a:cubicBezTo>
                  <a:close/>
                  <a:moveTo>
                    <a:pt x="82" y="0"/>
                  </a:moveTo>
                  <a:cubicBezTo>
                    <a:pt x="95" y="96"/>
                    <a:pt x="95" y="96"/>
                    <a:pt x="95" y="96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32" y="18"/>
                    <a:pt x="55" y="5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6D4A8A26-4FBF-4BF1-99A5-236011A89C3B}"/>
                </a:ext>
              </a:extLst>
            </p:cNvPr>
            <p:cNvSpPr/>
            <p:nvPr/>
          </p:nvSpPr>
          <p:spPr>
            <a:xfrm>
              <a:off x="7163276" y="4417839"/>
              <a:ext cx="3738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61991A1-43BE-4D2E-8576-8EC42CCB3A66}"/>
              </a:ext>
            </a:extLst>
          </p:cNvPr>
          <p:cNvGrpSpPr/>
          <p:nvPr/>
        </p:nvGrpSpPr>
        <p:grpSpPr>
          <a:xfrm>
            <a:off x="4134203" y="3723976"/>
            <a:ext cx="1793256" cy="1793256"/>
            <a:chOff x="4134203" y="3601206"/>
            <a:chExt cx="1793256" cy="1793256"/>
          </a:xfr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DF7FF6A5-11B7-4E07-9F32-3FB346F20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4203" y="3601206"/>
              <a:ext cx="1793256" cy="1793256"/>
            </a:xfrm>
            <a:custGeom>
              <a:avLst/>
              <a:gdLst>
                <a:gd name="T0" fmla="*/ 0 w 844"/>
                <a:gd name="T1" fmla="*/ 0 h 844"/>
                <a:gd name="T2" fmla="*/ 226 w 844"/>
                <a:gd name="T3" fmla="*/ 226 h 844"/>
                <a:gd name="T4" fmla="*/ 52 w 844"/>
                <a:gd name="T5" fmla="*/ 400 h 844"/>
                <a:gd name="T6" fmla="*/ 480 w 844"/>
                <a:gd name="T7" fmla="*/ 828 h 844"/>
                <a:gd name="T8" fmla="*/ 654 w 844"/>
                <a:gd name="T9" fmla="*/ 654 h 844"/>
                <a:gd name="T10" fmla="*/ 844 w 844"/>
                <a:gd name="T11" fmla="*/ 844 h 844"/>
                <a:gd name="T12" fmla="*/ 844 w 844"/>
                <a:gd name="T13" fmla="*/ 0 h 844"/>
                <a:gd name="T14" fmla="*/ 0 w 844"/>
                <a:gd name="T15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4" h="844">
                  <a:moveTo>
                    <a:pt x="0" y="0"/>
                  </a:moveTo>
                  <a:lnTo>
                    <a:pt x="226" y="226"/>
                  </a:lnTo>
                  <a:lnTo>
                    <a:pt x="52" y="400"/>
                  </a:lnTo>
                  <a:lnTo>
                    <a:pt x="480" y="828"/>
                  </a:lnTo>
                  <a:lnTo>
                    <a:pt x="654" y="654"/>
                  </a:lnTo>
                  <a:lnTo>
                    <a:pt x="844" y="844"/>
                  </a:lnTo>
                  <a:lnTo>
                    <a:pt x="844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4A78C2A1-D85B-417C-A078-408F4E2F65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5018" y="3788139"/>
              <a:ext cx="424573" cy="614082"/>
            </a:xfrm>
            <a:custGeom>
              <a:avLst/>
              <a:gdLst>
                <a:gd name="T0" fmla="*/ 197 w 213"/>
                <a:gd name="T1" fmla="*/ 225 h 308"/>
                <a:gd name="T2" fmla="*/ 179 w 213"/>
                <a:gd name="T3" fmla="*/ 308 h 308"/>
                <a:gd name="T4" fmla="*/ 107 w 213"/>
                <a:gd name="T5" fmla="*/ 285 h 308"/>
                <a:gd name="T6" fmla="*/ 34 w 213"/>
                <a:gd name="T7" fmla="*/ 308 h 308"/>
                <a:gd name="T8" fmla="*/ 16 w 213"/>
                <a:gd name="T9" fmla="*/ 225 h 308"/>
                <a:gd name="T10" fmla="*/ 14 w 213"/>
                <a:gd name="T11" fmla="*/ 177 h 308"/>
                <a:gd name="T12" fmla="*/ 107 w 213"/>
                <a:gd name="T13" fmla="*/ 67 h 308"/>
                <a:gd name="T14" fmla="*/ 199 w 213"/>
                <a:gd name="T15" fmla="*/ 177 h 308"/>
                <a:gd name="T16" fmla="*/ 134 w 213"/>
                <a:gd name="T17" fmla="*/ 38 h 308"/>
                <a:gd name="T18" fmla="*/ 61 w 213"/>
                <a:gd name="T19" fmla="*/ 0 h 308"/>
                <a:gd name="T20" fmla="*/ 134 w 213"/>
                <a:gd name="T21" fmla="*/ 38 h 308"/>
                <a:gd name="T22" fmla="*/ 100 w 213"/>
                <a:gd name="T23" fmla="*/ 112 h 308"/>
                <a:gd name="T24" fmla="*/ 57 w 213"/>
                <a:gd name="T25" fmla="*/ 149 h 308"/>
                <a:gd name="T26" fmla="*/ 100 w 213"/>
                <a:gd name="T27" fmla="*/ 186 h 308"/>
                <a:gd name="T28" fmla="*/ 86 w 213"/>
                <a:gd name="T29" fmla="*/ 195 h 308"/>
                <a:gd name="T30" fmla="*/ 68 w 213"/>
                <a:gd name="T31" fmla="*/ 225 h 308"/>
                <a:gd name="T32" fmla="*/ 100 w 213"/>
                <a:gd name="T33" fmla="*/ 252 h 308"/>
                <a:gd name="T34" fmla="*/ 113 w 213"/>
                <a:gd name="T35" fmla="*/ 235 h 308"/>
                <a:gd name="T36" fmla="*/ 145 w 213"/>
                <a:gd name="T37" fmla="*/ 172 h 308"/>
                <a:gd name="T38" fmla="*/ 113 w 213"/>
                <a:gd name="T39" fmla="*/ 135 h 308"/>
                <a:gd name="T40" fmla="*/ 127 w 213"/>
                <a:gd name="T41" fmla="*/ 148 h 308"/>
                <a:gd name="T42" fmla="*/ 143 w 213"/>
                <a:gd name="T43" fmla="*/ 121 h 308"/>
                <a:gd name="T44" fmla="*/ 113 w 213"/>
                <a:gd name="T45" fmla="*/ 101 h 308"/>
                <a:gd name="T46" fmla="*/ 142 w 213"/>
                <a:gd name="T47" fmla="*/ 50 h 308"/>
                <a:gd name="T48" fmla="*/ 144 w 213"/>
                <a:gd name="T49" fmla="*/ 68 h 308"/>
                <a:gd name="T50" fmla="*/ 70 w 213"/>
                <a:gd name="T51" fmla="*/ 68 h 308"/>
                <a:gd name="T52" fmla="*/ 72 w 213"/>
                <a:gd name="T53" fmla="*/ 50 h 308"/>
                <a:gd name="T54" fmla="*/ 131 w 213"/>
                <a:gd name="T55" fmla="*/ 46 h 308"/>
                <a:gd name="T56" fmla="*/ 100 w 213"/>
                <a:gd name="T57" fmla="*/ 135 h 308"/>
                <a:gd name="T58" fmla="*/ 91 w 213"/>
                <a:gd name="T59" fmla="*/ 152 h 308"/>
                <a:gd name="T60" fmla="*/ 91 w 213"/>
                <a:gd name="T61" fmla="*/ 137 h 308"/>
                <a:gd name="T62" fmla="*/ 128 w 213"/>
                <a:gd name="T63" fmla="*/ 202 h 308"/>
                <a:gd name="T64" fmla="*/ 113 w 213"/>
                <a:gd name="T65" fmla="*/ 213 h 308"/>
                <a:gd name="T66" fmla="*/ 128 w 213"/>
                <a:gd name="T67" fmla="*/ 20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3" h="308">
                  <a:moveTo>
                    <a:pt x="198" y="196"/>
                  </a:moveTo>
                  <a:cubicBezTo>
                    <a:pt x="197" y="225"/>
                    <a:pt x="197" y="225"/>
                    <a:pt x="197" y="225"/>
                  </a:cubicBezTo>
                  <a:cubicBezTo>
                    <a:pt x="198" y="246"/>
                    <a:pt x="204" y="260"/>
                    <a:pt x="213" y="268"/>
                  </a:cubicBezTo>
                  <a:cubicBezTo>
                    <a:pt x="179" y="308"/>
                    <a:pt x="179" y="308"/>
                    <a:pt x="179" y="308"/>
                  </a:cubicBezTo>
                  <a:cubicBezTo>
                    <a:pt x="176" y="304"/>
                    <a:pt x="172" y="300"/>
                    <a:pt x="164" y="297"/>
                  </a:cubicBezTo>
                  <a:cubicBezTo>
                    <a:pt x="150" y="289"/>
                    <a:pt x="130" y="285"/>
                    <a:pt x="107" y="285"/>
                  </a:cubicBezTo>
                  <a:cubicBezTo>
                    <a:pt x="83" y="285"/>
                    <a:pt x="64" y="289"/>
                    <a:pt x="49" y="297"/>
                  </a:cubicBezTo>
                  <a:cubicBezTo>
                    <a:pt x="42" y="300"/>
                    <a:pt x="37" y="304"/>
                    <a:pt x="34" y="30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10" y="260"/>
                    <a:pt x="15" y="246"/>
                    <a:pt x="16" y="225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4" y="190"/>
                    <a:pt x="14" y="184"/>
                    <a:pt x="14" y="177"/>
                  </a:cubicBezTo>
                  <a:cubicBezTo>
                    <a:pt x="14" y="145"/>
                    <a:pt x="23" y="118"/>
                    <a:pt x="41" y="98"/>
                  </a:cubicBezTo>
                  <a:cubicBezTo>
                    <a:pt x="59" y="77"/>
                    <a:pt x="80" y="67"/>
                    <a:pt x="107" y="67"/>
                  </a:cubicBezTo>
                  <a:cubicBezTo>
                    <a:pt x="133" y="67"/>
                    <a:pt x="155" y="77"/>
                    <a:pt x="172" y="98"/>
                  </a:cubicBezTo>
                  <a:cubicBezTo>
                    <a:pt x="190" y="118"/>
                    <a:pt x="199" y="145"/>
                    <a:pt x="199" y="177"/>
                  </a:cubicBezTo>
                  <a:cubicBezTo>
                    <a:pt x="199" y="184"/>
                    <a:pt x="199" y="190"/>
                    <a:pt x="198" y="196"/>
                  </a:cubicBezTo>
                  <a:close/>
                  <a:moveTo>
                    <a:pt x="134" y="38"/>
                  </a:moveTo>
                  <a:cubicBezTo>
                    <a:pt x="79" y="38"/>
                    <a:pt x="79" y="38"/>
                    <a:pt x="79" y="38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34" y="38"/>
                    <a:pt x="134" y="38"/>
                    <a:pt x="134" y="38"/>
                  </a:cubicBezTo>
                  <a:close/>
                  <a:moveTo>
                    <a:pt x="100" y="101"/>
                  </a:moveTo>
                  <a:cubicBezTo>
                    <a:pt x="100" y="112"/>
                    <a:pt x="100" y="112"/>
                    <a:pt x="100" y="112"/>
                  </a:cubicBezTo>
                  <a:cubicBezTo>
                    <a:pt x="87" y="114"/>
                    <a:pt x="77" y="117"/>
                    <a:pt x="70" y="122"/>
                  </a:cubicBezTo>
                  <a:cubicBezTo>
                    <a:pt x="62" y="128"/>
                    <a:pt x="57" y="137"/>
                    <a:pt x="57" y="149"/>
                  </a:cubicBezTo>
                  <a:cubicBezTo>
                    <a:pt x="57" y="160"/>
                    <a:pt x="61" y="168"/>
                    <a:pt x="70" y="174"/>
                  </a:cubicBezTo>
                  <a:cubicBezTo>
                    <a:pt x="75" y="178"/>
                    <a:pt x="85" y="182"/>
                    <a:pt x="100" y="186"/>
                  </a:cubicBezTo>
                  <a:cubicBezTo>
                    <a:pt x="100" y="212"/>
                    <a:pt x="100" y="212"/>
                    <a:pt x="100" y="212"/>
                  </a:cubicBezTo>
                  <a:cubicBezTo>
                    <a:pt x="90" y="211"/>
                    <a:pt x="86" y="205"/>
                    <a:pt x="86" y="195"/>
                  </a:cubicBezTo>
                  <a:cubicBezTo>
                    <a:pt x="55" y="195"/>
                    <a:pt x="55" y="195"/>
                    <a:pt x="55" y="195"/>
                  </a:cubicBezTo>
                  <a:cubicBezTo>
                    <a:pt x="55" y="207"/>
                    <a:pt x="59" y="217"/>
                    <a:pt x="68" y="225"/>
                  </a:cubicBezTo>
                  <a:cubicBezTo>
                    <a:pt x="76" y="231"/>
                    <a:pt x="87" y="235"/>
                    <a:pt x="100" y="235"/>
                  </a:cubicBezTo>
                  <a:cubicBezTo>
                    <a:pt x="100" y="252"/>
                    <a:pt x="100" y="252"/>
                    <a:pt x="100" y="252"/>
                  </a:cubicBezTo>
                  <a:cubicBezTo>
                    <a:pt x="113" y="252"/>
                    <a:pt x="113" y="252"/>
                    <a:pt x="113" y="252"/>
                  </a:cubicBezTo>
                  <a:cubicBezTo>
                    <a:pt x="113" y="235"/>
                    <a:pt x="113" y="235"/>
                    <a:pt x="113" y="235"/>
                  </a:cubicBezTo>
                  <a:cubicBezTo>
                    <a:pt x="143" y="234"/>
                    <a:pt x="158" y="221"/>
                    <a:pt x="158" y="197"/>
                  </a:cubicBezTo>
                  <a:cubicBezTo>
                    <a:pt x="158" y="187"/>
                    <a:pt x="154" y="178"/>
                    <a:pt x="145" y="172"/>
                  </a:cubicBezTo>
                  <a:cubicBezTo>
                    <a:pt x="139" y="167"/>
                    <a:pt x="128" y="162"/>
                    <a:pt x="113" y="159"/>
                  </a:cubicBezTo>
                  <a:cubicBezTo>
                    <a:pt x="113" y="135"/>
                    <a:pt x="113" y="135"/>
                    <a:pt x="113" y="135"/>
                  </a:cubicBezTo>
                  <a:cubicBezTo>
                    <a:pt x="118" y="135"/>
                    <a:pt x="121" y="136"/>
                    <a:pt x="123" y="139"/>
                  </a:cubicBezTo>
                  <a:cubicBezTo>
                    <a:pt x="126" y="141"/>
                    <a:pt x="127" y="144"/>
                    <a:pt x="127" y="148"/>
                  </a:cubicBezTo>
                  <a:cubicBezTo>
                    <a:pt x="157" y="148"/>
                    <a:pt x="157" y="148"/>
                    <a:pt x="157" y="148"/>
                  </a:cubicBezTo>
                  <a:cubicBezTo>
                    <a:pt x="157" y="136"/>
                    <a:pt x="152" y="127"/>
                    <a:pt x="143" y="121"/>
                  </a:cubicBezTo>
                  <a:cubicBezTo>
                    <a:pt x="136" y="116"/>
                    <a:pt x="126" y="113"/>
                    <a:pt x="113" y="112"/>
                  </a:cubicBezTo>
                  <a:cubicBezTo>
                    <a:pt x="113" y="101"/>
                    <a:pt x="113" y="101"/>
                    <a:pt x="113" y="101"/>
                  </a:cubicBezTo>
                  <a:cubicBezTo>
                    <a:pt x="100" y="101"/>
                    <a:pt x="100" y="101"/>
                    <a:pt x="100" y="101"/>
                  </a:cubicBezTo>
                  <a:close/>
                  <a:moveTo>
                    <a:pt x="142" y="50"/>
                  </a:moveTo>
                  <a:cubicBezTo>
                    <a:pt x="144" y="53"/>
                    <a:pt x="146" y="56"/>
                    <a:pt x="146" y="60"/>
                  </a:cubicBezTo>
                  <a:cubicBezTo>
                    <a:pt x="146" y="63"/>
                    <a:pt x="145" y="66"/>
                    <a:pt x="144" y="68"/>
                  </a:cubicBezTo>
                  <a:cubicBezTo>
                    <a:pt x="132" y="61"/>
                    <a:pt x="120" y="58"/>
                    <a:pt x="107" y="58"/>
                  </a:cubicBezTo>
                  <a:cubicBezTo>
                    <a:pt x="93" y="58"/>
                    <a:pt x="81" y="61"/>
                    <a:pt x="70" y="68"/>
                  </a:cubicBezTo>
                  <a:cubicBezTo>
                    <a:pt x="68" y="66"/>
                    <a:pt x="67" y="63"/>
                    <a:pt x="67" y="60"/>
                  </a:cubicBezTo>
                  <a:cubicBezTo>
                    <a:pt x="67" y="56"/>
                    <a:pt x="69" y="53"/>
                    <a:pt x="72" y="50"/>
                  </a:cubicBezTo>
                  <a:cubicBezTo>
                    <a:pt x="74" y="47"/>
                    <a:pt x="78" y="46"/>
                    <a:pt x="82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5" y="46"/>
                    <a:pt x="139" y="47"/>
                    <a:pt x="142" y="50"/>
                  </a:cubicBezTo>
                  <a:close/>
                  <a:moveTo>
                    <a:pt x="100" y="135"/>
                  </a:moveTo>
                  <a:cubicBezTo>
                    <a:pt x="100" y="156"/>
                    <a:pt x="100" y="156"/>
                    <a:pt x="100" y="156"/>
                  </a:cubicBezTo>
                  <a:cubicBezTo>
                    <a:pt x="91" y="152"/>
                    <a:pt x="91" y="152"/>
                    <a:pt x="91" y="152"/>
                  </a:cubicBezTo>
                  <a:cubicBezTo>
                    <a:pt x="88" y="150"/>
                    <a:pt x="87" y="148"/>
                    <a:pt x="87" y="144"/>
                  </a:cubicBezTo>
                  <a:cubicBezTo>
                    <a:pt x="87" y="141"/>
                    <a:pt x="88" y="139"/>
                    <a:pt x="91" y="137"/>
                  </a:cubicBezTo>
                  <a:cubicBezTo>
                    <a:pt x="93" y="136"/>
                    <a:pt x="96" y="135"/>
                    <a:pt x="100" y="135"/>
                  </a:cubicBezTo>
                  <a:close/>
                  <a:moveTo>
                    <a:pt x="128" y="202"/>
                  </a:moveTo>
                  <a:cubicBezTo>
                    <a:pt x="128" y="206"/>
                    <a:pt x="126" y="208"/>
                    <a:pt x="123" y="210"/>
                  </a:cubicBezTo>
                  <a:cubicBezTo>
                    <a:pt x="121" y="212"/>
                    <a:pt x="117" y="213"/>
                    <a:pt x="113" y="213"/>
                  </a:cubicBezTo>
                  <a:cubicBezTo>
                    <a:pt x="113" y="189"/>
                    <a:pt x="113" y="189"/>
                    <a:pt x="113" y="189"/>
                  </a:cubicBezTo>
                  <a:cubicBezTo>
                    <a:pt x="123" y="191"/>
                    <a:pt x="128" y="196"/>
                    <a:pt x="128" y="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40851067-0927-45D6-9B3C-10992E566931}"/>
                </a:ext>
              </a:extLst>
            </p:cNvPr>
            <p:cNvSpPr/>
            <p:nvPr/>
          </p:nvSpPr>
          <p:spPr>
            <a:xfrm>
              <a:off x="4662129" y="4417839"/>
              <a:ext cx="3834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TextBox 30">
            <a:extLst>
              <a:ext uri="{FF2B5EF4-FFF2-40B4-BE49-F238E27FC236}">
                <a16:creationId xmlns:a16="http://schemas.microsoft.com/office/drawing/2014/main" id="{DD335084-99F3-4636-921C-B647323BCF72}"/>
              </a:ext>
            </a:extLst>
          </p:cNvPr>
          <p:cNvSpPr txBox="1"/>
          <p:nvPr/>
        </p:nvSpPr>
        <p:spPr>
          <a:xfrm>
            <a:off x="1716297" y="1895586"/>
            <a:ext cx="18628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TextBox 29">
            <a:extLst>
              <a:ext uri="{FF2B5EF4-FFF2-40B4-BE49-F238E27FC236}">
                <a16:creationId xmlns:a16="http://schemas.microsoft.com/office/drawing/2014/main" id="{F96F3E71-F250-4CC9-AF3B-C02695016CC2}"/>
              </a:ext>
            </a:extLst>
          </p:cNvPr>
          <p:cNvSpPr txBox="1"/>
          <p:nvPr/>
        </p:nvSpPr>
        <p:spPr>
          <a:xfrm>
            <a:off x="1409701" y="2245921"/>
            <a:ext cx="260565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您的内容打在这里，或者通过复制您的文本后或者通过复制您的文本后，在此框中选择粘贴，并选择只保留文字。</a:t>
            </a:r>
            <a:endParaRPr lang="zh-CN" altLang="en-US" sz="1000" b="1" spc="3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30">
            <a:extLst>
              <a:ext uri="{FF2B5EF4-FFF2-40B4-BE49-F238E27FC236}">
                <a16:creationId xmlns:a16="http://schemas.microsoft.com/office/drawing/2014/main" id="{2E826896-0B5D-4B0B-979C-EBF5F35E4C88}"/>
              </a:ext>
            </a:extLst>
          </p:cNvPr>
          <p:cNvSpPr txBox="1"/>
          <p:nvPr/>
        </p:nvSpPr>
        <p:spPr>
          <a:xfrm>
            <a:off x="8341033" y="1895586"/>
            <a:ext cx="18628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TextBox 29">
            <a:extLst>
              <a:ext uri="{FF2B5EF4-FFF2-40B4-BE49-F238E27FC236}">
                <a16:creationId xmlns:a16="http://schemas.microsoft.com/office/drawing/2014/main" id="{7DF6AD79-D4FF-497A-8E08-2EE29BF8E9CA}"/>
              </a:ext>
            </a:extLst>
          </p:cNvPr>
          <p:cNvSpPr txBox="1"/>
          <p:nvPr/>
        </p:nvSpPr>
        <p:spPr>
          <a:xfrm>
            <a:off x="8034437" y="2245921"/>
            <a:ext cx="260565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您的内容打在这里，或者通过复制您的文本后或者通过复制您的文本后，在此框中选择粘贴，并选择只保留文字。</a:t>
            </a:r>
            <a:endParaRPr lang="zh-CN" altLang="en-US" sz="1000" b="1" spc="3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30">
            <a:extLst>
              <a:ext uri="{FF2B5EF4-FFF2-40B4-BE49-F238E27FC236}">
                <a16:creationId xmlns:a16="http://schemas.microsoft.com/office/drawing/2014/main" id="{34B0FE6B-A6C6-4E07-B240-28F93A0CE41A}"/>
              </a:ext>
            </a:extLst>
          </p:cNvPr>
          <p:cNvSpPr txBox="1"/>
          <p:nvPr/>
        </p:nvSpPr>
        <p:spPr>
          <a:xfrm>
            <a:off x="1716297" y="4155417"/>
            <a:ext cx="18628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TextBox 29">
            <a:extLst>
              <a:ext uri="{FF2B5EF4-FFF2-40B4-BE49-F238E27FC236}">
                <a16:creationId xmlns:a16="http://schemas.microsoft.com/office/drawing/2014/main" id="{ADE2177C-0D09-457C-8636-27BFEAEB275D}"/>
              </a:ext>
            </a:extLst>
          </p:cNvPr>
          <p:cNvSpPr txBox="1"/>
          <p:nvPr/>
        </p:nvSpPr>
        <p:spPr>
          <a:xfrm>
            <a:off x="1409701" y="4505752"/>
            <a:ext cx="260565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您的内容打在这里，或者通过复制您的文本后或者通过复制您的文本后，在此框中选择粘贴，并选择只保留文字。</a:t>
            </a:r>
            <a:endParaRPr lang="zh-CN" altLang="en-US" sz="1000" b="1" spc="3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30">
            <a:extLst>
              <a:ext uri="{FF2B5EF4-FFF2-40B4-BE49-F238E27FC236}">
                <a16:creationId xmlns:a16="http://schemas.microsoft.com/office/drawing/2014/main" id="{C86D63BF-6236-46C3-9C96-993FFC0EC5E3}"/>
              </a:ext>
            </a:extLst>
          </p:cNvPr>
          <p:cNvSpPr txBox="1"/>
          <p:nvPr/>
        </p:nvSpPr>
        <p:spPr>
          <a:xfrm>
            <a:off x="8341033" y="4155417"/>
            <a:ext cx="18628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TextBox 35">
            <a:extLst>
              <a:ext uri="{FF2B5EF4-FFF2-40B4-BE49-F238E27FC236}">
                <a16:creationId xmlns:a16="http://schemas.microsoft.com/office/drawing/2014/main" id="{2FED5318-DF38-47C0-898C-A2699478F447}"/>
              </a:ext>
            </a:extLst>
          </p:cNvPr>
          <p:cNvSpPr txBox="1"/>
          <p:nvPr/>
        </p:nvSpPr>
        <p:spPr>
          <a:xfrm>
            <a:off x="8034437" y="4505752"/>
            <a:ext cx="260565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您的内容打在这里，或者通过复制您的文本后或者通过复制您的文本后，在此框中选择粘贴，并选择只保留文字。</a:t>
            </a:r>
            <a:endParaRPr lang="zh-CN" altLang="en-US" sz="1000" b="1" spc="3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7975875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团队建设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 TEAM BUILDING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4883C8E-8196-4257-9B45-F55585DA914B}"/>
              </a:ext>
            </a:extLst>
          </p:cNvPr>
          <p:cNvGraphicFramePr/>
          <p:nvPr>
            <p:extLst/>
          </p:nvPr>
        </p:nvGraphicFramePr>
        <p:xfrm>
          <a:off x="838622" y="1636058"/>
          <a:ext cx="5616624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圆角矩形 2">
            <a:extLst>
              <a:ext uri="{FF2B5EF4-FFF2-40B4-BE49-F238E27FC236}">
                <a16:creationId xmlns:a16="http://schemas.microsoft.com/office/drawing/2014/main" id="{D225CC44-21D3-4B88-BF6D-737B799F6EB5}"/>
              </a:ext>
            </a:extLst>
          </p:cNvPr>
          <p:cNvSpPr/>
          <p:nvPr/>
        </p:nvSpPr>
        <p:spPr>
          <a:xfrm>
            <a:off x="7000383" y="1924090"/>
            <a:ext cx="1020336" cy="1020336"/>
          </a:xfrm>
          <a:prstGeom prst="round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3">
            <a:extLst>
              <a:ext uri="{FF2B5EF4-FFF2-40B4-BE49-F238E27FC236}">
                <a16:creationId xmlns:a16="http://schemas.microsoft.com/office/drawing/2014/main" id="{C92A08B4-5077-43ED-99F6-D38E28477829}"/>
              </a:ext>
            </a:extLst>
          </p:cNvPr>
          <p:cNvSpPr/>
          <p:nvPr/>
        </p:nvSpPr>
        <p:spPr>
          <a:xfrm>
            <a:off x="8099206" y="1924090"/>
            <a:ext cx="1020336" cy="1020336"/>
          </a:xfrm>
          <a:prstGeom prst="round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圆角矩形 4">
            <a:extLst>
              <a:ext uri="{FF2B5EF4-FFF2-40B4-BE49-F238E27FC236}">
                <a16:creationId xmlns:a16="http://schemas.microsoft.com/office/drawing/2014/main" id="{04227AF2-F452-49F6-B5CB-FBA07F3AEE58}"/>
              </a:ext>
            </a:extLst>
          </p:cNvPr>
          <p:cNvSpPr/>
          <p:nvPr/>
        </p:nvSpPr>
        <p:spPr>
          <a:xfrm>
            <a:off x="9119084" y="2934616"/>
            <a:ext cx="1020336" cy="1020336"/>
          </a:xfrm>
          <a:prstGeom prst="round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圆角矩形 5">
            <a:extLst>
              <a:ext uri="{FF2B5EF4-FFF2-40B4-BE49-F238E27FC236}">
                <a16:creationId xmlns:a16="http://schemas.microsoft.com/office/drawing/2014/main" id="{893D5879-BD71-414F-9EB6-153240DEF2E8}"/>
              </a:ext>
            </a:extLst>
          </p:cNvPr>
          <p:cNvSpPr/>
          <p:nvPr/>
        </p:nvSpPr>
        <p:spPr>
          <a:xfrm>
            <a:off x="10217907" y="2934616"/>
            <a:ext cx="1020336" cy="1020336"/>
          </a:xfrm>
          <a:prstGeom prst="round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41">
            <a:extLst>
              <a:ext uri="{FF2B5EF4-FFF2-40B4-BE49-F238E27FC236}">
                <a16:creationId xmlns:a16="http://schemas.microsoft.com/office/drawing/2014/main" id="{88079D50-7C5D-4BD4-8C8D-07059B776B01}"/>
              </a:ext>
            </a:extLst>
          </p:cNvPr>
          <p:cNvSpPr txBox="1"/>
          <p:nvPr/>
        </p:nvSpPr>
        <p:spPr>
          <a:xfrm>
            <a:off x="6969663" y="3148377"/>
            <a:ext cx="201622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r>
              <a:rPr lang="zh-CN" altLang="en-US" sz="14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文本后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8BE6DDD-8FE6-4E39-86BD-7F33230B6B73}"/>
              </a:ext>
            </a:extLst>
          </p:cNvPr>
          <p:cNvGrpSpPr/>
          <p:nvPr/>
        </p:nvGrpSpPr>
        <p:grpSpPr>
          <a:xfrm>
            <a:off x="7267911" y="2194570"/>
            <a:ext cx="485280" cy="479377"/>
            <a:chOff x="1023938" y="1382713"/>
            <a:chExt cx="652463" cy="644525"/>
          </a:xfrm>
          <a:solidFill>
            <a:schemeClr val="bg1"/>
          </a:solidFill>
        </p:grpSpPr>
        <p:sp>
          <p:nvSpPr>
            <p:cNvPr id="12" name="Freeform 824">
              <a:extLst>
                <a:ext uri="{FF2B5EF4-FFF2-40B4-BE49-F238E27FC236}">
                  <a16:creationId xmlns:a16="http://schemas.microsoft.com/office/drawing/2014/main" id="{2A6DCB25-E9F1-4438-AAC2-FC34E49546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3938" y="1382713"/>
              <a:ext cx="652463" cy="509588"/>
            </a:xfrm>
            <a:custGeom>
              <a:avLst/>
              <a:gdLst>
                <a:gd name="T0" fmla="*/ 165 w 174"/>
                <a:gd name="T1" fmla="*/ 0 h 136"/>
                <a:gd name="T2" fmla="*/ 9 w 174"/>
                <a:gd name="T3" fmla="*/ 0 h 136"/>
                <a:gd name="T4" fmla="*/ 0 w 174"/>
                <a:gd name="T5" fmla="*/ 9 h 136"/>
                <a:gd name="T6" fmla="*/ 0 w 174"/>
                <a:gd name="T7" fmla="*/ 128 h 136"/>
                <a:gd name="T8" fmla="*/ 9 w 174"/>
                <a:gd name="T9" fmla="*/ 136 h 136"/>
                <a:gd name="T10" fmla="*/ 50 w 174"/>
                <a:gd name="T11" fmla="*/ 136 h 136"/>
                <a:gd name="T12" fmla="*/ 41 w 174"/>
                <a:gd name="T13" fmla="*/ 121 h 136"/>
                <a:gd name="T14" fmla="*/ 17 w 174"/>
                <a:gd name="T15" fmla="*/ 121 h 136"/>
                <a:gd name="T16" fmla="*/ 17 w 174"/>
                <a:gd name="T17" fmla="*/ 16 h 136"/>
                <a:gd name="T18" fmla="*/ 157 w 174"/>
                <a:gd name="T19" fmla="*/ 16 h 136"/>
                <a:gd name="T20" fmla="*/ 157 w 174"/>
                <a:gd name="T21" fmla="*/ 121 h 136"/>
                <a:gd name="T22" fmla="*/ 133 w 174"/>
                <a:gd name="T23" fmla="*/ 121 h 136"/>
                <a:gd name="T24" fmla="*/ 133 w 174"/>
                <a:gd name="T25" fmla="*/ 127 h 136"/>
                <a:gd name="T26" fmla="*/ 131 w 174"/>
                <a:gd name="T27" fmla="*/ 136 h 136"/>
                <a:gd name="T28" fmla="*/ 165 w 174"/>
                <a:gd name="T29" fmla="*/ 136 h 136"/>
                <a:gd name="T30" fmla="*/ 174 w 174"/>
                <a:gd name="T31" fmla="*/ 128 h 136"/>
                <a:gd name="T32" fmla="*/ 174 w 174"/>
                <a:gd name="T33" fmla="*/ 9 h 136"/>
                <a:gd name="T34" fmla="*/ 165 w 174"/>
                <a:gd name="T35" fmla="*/ 0 h 136"/>
                <a:gd name="T36" fmla="*/ 8 w 174"/>
                <a:gd name="T37" fmla="*/ 74 h 136"/>
                <a:gd name="T38" fmla="*/ 3 w 174"/>
                <a:gd name="T39" fmla="*/ 68 h 136"/>
                <a:gd name="T40" fmla="*/ 8 w 174"/>
                <a:gd name="T41" fmla="*/ 63 h 136"/>
                <a:gd name="T42" fmla="*/ 14 w 174"/>
                <a:gd name="T43" fmla="*/ 68 h 136"/>
                <a:gd name="T44" fmla="*/ 8 w 174"/>
                <a:gd name="T45" fmla="*/ 7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36">
                  <a:moveTo>
                    <a:pt x="16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2"/>
                    <a:pt x="4" y="136"/>
                    <a:pt x="9" y="136"/>
                  </a:cubicBezTo>
                  <a:cubicBezTo>
                    <a:pt x="50" y="136"/>
                    <a:pt x="50" y="136"/>
                    <a:pt x="50" y="136"/>
                  </a:cubicBezTo>
                  <a:cubicBezTo>
                    <a:pt x="46" y="131"/>
                    <a:pt x="43" y="126"/>
                    <a:pt x="41" y="121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30"/>
                    <a:pt x="132" y="133"/>
                    <a:pt x="131" y="136"/>
                  </a:cubicBezTo>
                  <a:cubicBezTo>
                    <a:pt x="165" y="136"/>
                    <a:pt x="165" y="136"/>
                    <a:pt x="165" y="136"/>
                  </a:cubicBezTo>
                  <a:cubicBezTo>
                    <a:pt x="170" y="136"/>
                    <a:pt x="174" y="132"/>
                    <a:pt x="174" y="128"/>
                  </a:cubicBezTo>
                  <a:cubicBezTo>
                    <a:pt x="174" y="9"/>
                    <a:pt x="174" y="9"/>
                    <a:pt x="174" y="9"/>
                  </a:cubicBezTo>
                  <a:cubicBezTo>
                    <a:pt x="174" y="4"/>
                    <a:pt x="170" y="0"/>
                    <a:pt x="165" y="0"/>
                  </a:cubicBezTo>
                  <a:close/>
                  <a:moveTo>
                    <a:pt x="8" y="74"/>
                  </a:moveTo>
                  <a:cubicBezTo>
                    <a:pt x="5" y="74"/>
                    <a:pt x="3" y="71"/>
                    <a:pt x="3" y="68"/>
                  </a:cubicBezTo>
                  <a:cubicBezTo>
                    <a:pt x="3" y="65"/>
                    <a:pt x="5" y="63"/>
                    <a:pt x="8" y="63"/>
                  </a:cubicBezTo>
                  <a:cubicBezTo>
                    <a:pt x="11" y="63"/>
                    <a:pt x="14" y="65"/>
                    <a:pt x="14" y="68"/>
                  </a:cubicBezTo>
                  <a:cubicBezTo>
                    <a:pt x="14" y="71"/>
                    <a:pt x="11" y="74"/>
                    <a:pt x="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825">
              <a:extLst>
                <a:ext uri="{FF2B5EF4-FFF2-40B4-BE49-F238E27FC236}">
                  <a16:creationId xmlns:a16="http://schemas.microsoft.com/office/drawing/2014/main" id="{7C68DFC0-7DA2-463D-B691-41310D58A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813" y="1517650"/>
              <a:ext cx="330200" cy="509588"/>
            </a:xfrm>
            <a:custGeom>
              <a:avLst/>
              <a:gdLst>
                <a:gd name="T0" fmla="*/ 88 w 88"/>
                <a:gd name="T1" fmla="*/ 72 h 136"/>
                <a:gd name="T2" fmla="*/ 88 w 88"/>
                <a:gd name="T3" fmla="*/ 69 h 136"/>
                <a:gd name="T4" fmla="*/ 88 w 88"/>
                <a:gd name="T5" fmla="*/ 47 h 136"/>
                <a:gd name="T6" fmla="*/ 81 w 88"/>
                <a:gd name="T7" fmla="*/ 40 h 136"/>
                <a:gd name="T8" fmla="*/ 73 w 88"/>
                <a:gd name="T9" fmla="*/ 47 h 136"/>
                <a:gd name="T10" fmla="*/ 73 w 88"/>
                <a:gd name="T11" fmla="*/ 49 h 136"/>
                <a:gd name="T12" fmla="*/ 72 w 88"/>
                <a:gd name="T13" fmla="*/ 48 h 136"/>
                <a:gd name="T14" fmla="*/ 72 w 88"/>
                <a:gd name="T15" fmla="*/ 37 h 136"/>
                <a:gd name="T16" fmla="*/ 64 w 88"/>
                <a:gd name="T17" fmla="*/ 30 h 136"/>
                <a:gd name="T18" fmla="*/ 57 w 88"/>
                <a:gd name="T19" fmla="*/ 37 h 136"/>
                <a:gd name="T20" fmla="*/ 57 w 88"/>
                <a:gd name="T21" fmla="*/ 43 h 136"/>
                <a:gd name="T22" fmla="*/ 55 w 88"/>
                <a:gd name="T23" fmla="*/ 43 h 136"/>
                <a:gd name="T24" fmla="*/ 55 w 88"/>
                <a:gd name="T25" fmla="*/ 31 h 136"/>
                <a:gd name="T26" fmla="*/ 48 w 88"/>
                <a:gd name="T27" fmla="*/ 24 h 136"/>
                <a:gd name="T28" fmla="*/ 40 w 88"/>
                <a:gd name="T29" fmla="*/ 31 h 136"/>
                <a:gd name="T30" fmla="*/ 40 w 88"/>
                <a:gd name="T31" fmla="*/ 40 h 136"/>
                <a:gd name="T32" fmla="*/ 38 w 88"/>
                <a:gd name="T33" fmla="*/ 41 h 136"/>
                <a:gd name="T34" fmla="*/ 38 w 88"/>
                <a:gd name="T35" fmla="*/ 7 h 136"/>
                <a:gd name="T36" fmla="*/ 31 w 88"/>
                <a:gd name="T37" fmla="*/ 0 h 136"/>
                <a:gd name="T38" fmla="*/ 24 w 88"/>
                <a:gd name="T39" fmla="*/ 7 h 136"/>
                <a:gd name="T40" fmla="*/ 24 w 88"/>
                <a:gd name="T41" fmla="*/ 67 h 136"/>
                <a:gd name="T42" fmla="*/ 22 w 88"/>
                <a:gd name="T43" fmla="*/ 56 h 136"/>
                <a:gd name="T44" fmla="*/ 8 w 88"/>
                <a:gd name="T45" fmla="*/ 40 h 136"/>
                <a:gd name="T46" fmla="*/ 1 w 88"/>
                <a:gd name="T47" fmla="*/ 46 h 136"/>
                <a:gd name="T48" fmla="*/ 8 w 88"/>
                <a:gd name="T49" fmla="*/ 73 h 136"/>
                <a:gd name="T50" fmla="*/ 20 w 88"/>
                <a:gd name="T51" fmla="*/ 98 h 136"/>
                <a:gd name="T52" fmla="*/ 22 w 88"/>
                <a:gd name="T53" fmla="*/ 101 h 136"/>
                <a:gd name="T54" fmla="*/ 32 w 88"/>
                <a:gd name="T55" fmla="*/ 111 h 136"/>
                <a:gd name="T56" fmla="*/ 32 w 88"/>
                <a:gd name="T57" fmla="*/ 136 h 136"/>
                <a:gd name="T58" fmla="*/ 81 w 88"/>
                <a:gd name="T59" fmla="*/ 136 h 136"/>
                <a:gd name="T60" fmla="*/ 81 w 88"/>
                <a:gd name="T61" fmla="*/ 110 h 136"/>
                <a:gd name="T62" fmla="*/ 87 w 88"/>
                <a:gd name="T63" fmla="*/ 91 h 136"/>
                <a:gd name="T64" fmla="*/ 88 w 88"/>
                <a:gd name="T65" fmla="*/ 72 h 136"/>
                <a:gd name="T66" fmla="*/ 88 w 88"/>
                <a:gd name="T67" fmla="*/ 72 h 136"/>
                <a:gd name="T68" fmla="*/ 88 w 88"/>
                <a:gd name="T69" fmla="*/ 7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8" h="136">
                  <a:moveTo>
                    <a:pt x="88" y="72"/>
                  </a:moveTo>
                  <a:cubicBezTo>
                    <a:pt x="88" y="71"/>
                    <a:pt x="88" y="70"/>
                    <a:pt x="88" y="69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3"/>
                    <a:pt x="85" y="40"/>
                    <a:pt x="81" y="40"/>
                  </a:cubicBezTo>
                  <a:cubicBezTo>
                    <a:pt x="77" y="40"/>
                    <a:pt x="73" y="43"/>
                    <a:pt x="73" y="47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2" y="48"/>
                    <a:pt x="72" y="48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3"/>
                    <a:pt x="68" y="30"/>
                    <a:pt x="64" y="30"/>
                  </a:cubicBezTo>
                  <a:cubicBezTo>
                    <a:pt x="60" y="30"/>
                    <a:pt x="57" y="33"/>
                    <a:pt x="57" y="37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3"/>
                    <a:pt x="56" y="43"/>
                    <a:pt x="55" y="43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7"/>
                    <a:pt x="52" y="24"/>
                    <a:pt x="48" y="24"/>
                  </a:cubicBezTo>
                  <a:cubicBezTo>
                    <a:pt x="44" y="24"/>
                    <a:pt x="40" y="27"/>
                    <a:pt x="40" y="31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39" y="40"/>
                    <a:pt x="38" y="41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3"/>
                    <a:pt x="35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2" y="63"/>
                    <a:pt x="22" y="59"/>
                    <a:pt x="22" y="56"/>
                  </a:cubicBezTo>
                  <a:cubicBezTo>
                    <a:pt x="19" y="44"/>
                    <a:pt x="12" y="39"/>
                    <a:pt x="8" y="40"/>
                  </a:cubicBezTo>
                  <a:cubicBezTo>
                    <a:pt x="7" y="40"/>
                    <a:pt x="0" y="43"/>
                    <a:pt x="1" y="46"/>
                  </a:cubicBezTo>
                  <a:cubicBezTo>
                    <a:pt x="2" y="48"/>
                    <a:pt x="7" y="60"/>
                    <a:pt x="8" y="73"/>
                  </a:cubicBezTo>
                  <a:cubicBezTo>
                    <a:pt x="8" y="82"/>
                    <a:pt x="14" y="91"/>
                    <a:pt x="20" y="98"/>
                  </a:cubicBezTo>
                  <a:cubicBezTo>
                    <a:pt x="20" y="99"/>
                    <a:pt x="21" y="100"/>
                    <a:pt x="22" y="10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81" y="136"/>
                    <a:pt x="81" y="136"/>
                    <a:pt x="81" y="136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5" y="104"/>
                    <a:pt x="87" y="97"/>
                    <a:pt x="87" y="91"/>
                  </a:cubicBezTo>
                  <a:cubicBezTo>
                    <a:pt x="88" y="85"/>
                    <a:pt x="88" y="78"/>
                    <a:pt x="88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72"/>
                    <a:pt x="88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Freeform 952">
            <a:extLst>
              <a:ext uri="{FF2B5EF4-FFF2-40B4-BE49-F238E27FC236}">
                <a16:creationId xmlns:a16="http://schemas.microsoft.com/office/drawing/2014/main" id="{58FA1981-CCA5-4507-830D-1FF37EB26242}"/>
              </a:ext>
            </a:extLst>
          </p:cNvPr>
          <p:cNvSpPr>
            <a:spLocks noEditPoints="1"/>
          </p:cNvSpPr>
          <p:nvPr/>
        </p:nvSpPr>
        <p:spPr bwMode="auto">
          <a:xfrm>
            <a:off x="10480221" y="3186652"/>
            <a:ext cx="495708" cy="516264"/>
          </a:xfrm>
          <a:custGeom>
            <a:avLst/>
            <a:gdLst>
              <a:gd name="T0" fmla="*/ 888 w 888"/>
              <a:gd name="T1" fmla="*/ 491 h 925"/>
              <a:gd name="T2" fmla="*/ 462 w 888"/>
              <a:gd name="T3" fmla="*/ 917 h 925"/>
              <a:gd name="T4" fmla="*/ 426 w 888"/>
              <a:gd name="T5" fmla="*/ 491 h 925"/>
              <a:gd name="T6" fmla="*/ 0 w 888"/>
              <a:gd name="T7" fmla="*/ 455 h 925"/>
              <a:gd name="T8" fmla="*/ 426 w 888"/>
              <a:gd name="T9" fmla="*/ 29 h 925"/>
              <a:gd name="T10" fmla="*/ 462 w 888"/>
              <a:gd name="T11" fmla="*/ 455 h 925"/>
              <a:gd name="T12" fmla="*/ 119 w 888"/>
              <a:gd name="T13" fmla="*/ 400 h 925"/>
              <a:gd name="T14" fmla="*/ 261 w 888"/>
              <a:gd name="T15" fmla="*/ 185 h 925"/>
              <a:gd name="T16" fmla="*/ 192 w 888"/>
              <a:gd name="T17" fmla="*/ 0 h 925"/>
              <a:gd name="T18" fmla="*/ 119 w 888"/>
              <a:gd name="T19" fmla="*/ 185 h 925"/>
              <a:gd name="T20" fmla="*/ 762 w 888"/>
              <a:gd name="T21" fmla="*/ 526 h 925"/>
              <a:gd name="T22" fmla="*/ 621 w 888"/>
              <a:gd name="T23" fmla="*/ 741 h 925"/>
              <a:gd name="T24" fmla="*/ 689 w 888"/>
              <a:gd name="T25" fmla="*/ 925 h 925"/>
              <a:gd name="T26" fmla="*/ 762 w 888"/>
              <a:gd name="T27" fmla="*/ 741 h 925"/>
              <a:gd name="T28" fmla="*/ 141 w 888"/>
              <a:gd name="T29" fmla="*/ 618 h 925"/>
              <a:gd name="T30" fmla="*/ 256 w 888"/>
              <a:gd name="T31" fmla="*/ 618 h 925"/>
              <a:gd name="T32" fmla="*/ 265 w 888"/>
              <a:gd name="T33" fmla="*/ 570 h 925"/>
              <a:gd name="T34" fmla="*/ 132 w 888"/>
              <a:gd name="T35" fmla="*/ 570 h 925"/>
              <a:gd name="T36" fmla="*/ 141 w 888"/>
              <a:gd name="T37" fmla="*/ 618 h 925"/>
              <a:gd name="T38" fmla="*/ 212 w 888"/>
              <a:gd name="T39" fmla="*/ 760 h 925"/>
              <a:gd name="T40" fmla="*/ 213 w 888"/>
              <a:gd name="T41" fmla="*/ 706 h 925"/>
              <a:gd name="T42" fmla="*/ 182 w 888"/>
              <a:gd name="T43" fmla="*/ 706 h 925"/>
              <a:gd name="T44" fmla="*/ 183 w 888"/>
              <a:gd name="T45" fmla="*/ 759 h 925"/>
              <a:gd name="T46" fmla="*/ 74 w 888"/>
              <a:gd name="T47" fmla="*/ 729 h 925"/>
              <a:gd name="T48" fmla="*/ 73 w 888"/>
              <a:gd name="T49" fmla="*/ 860 h 925"/>
              <a:gd name="T50" fmla="*/ 198 w 888"/>
              <a:gd name="T51" fmla="*/ 880 h 925"/>
              <a:gd name="T52" fmla="*/ 323 w 888"/>
              <a:gd name="T53" fmla="*/ 860 h 925"/>
              <a:gd name="T54" fmla="*/ 266 w 888"/>
              <a:gd name="T55" fmla="*/ 669 h 925"/>
              <a:gd name="T56" fmla="*/ 581 w 888"/>
              <a:gd name="T57" fmla="*/ 144 h 925"/>
              <a:gd name="T58" fmla="*/ 802 w 888"/>
              <a:gd name="T59" fmla="*/ 144 h 925"/>
              <a:gd name="T60" fmla="*/ 755 w 888"/>
              <a:gd name="T61" fmla="*/ 308 h 925"/>
              <a:gd name="T62" fmla="*/ 641 w 888"/>
              <a:gd name="T63" fmla="*/ 306 h 925"/>
              <a:gd name="T64" fmla="*/ 634 w 888"/>
              <a:gd name="T65" fmla="*/ 259 h 925"/>
              <a:gd name="T66" fmla="*/ 605 w 888"/>
              <a:gd name="T67" fmla="*/ 144 h 925"/>
              <a:gd name="T68" fmla="*/ 658 w 888"/>
              <a:gd name="T69" fmla="*/ 249 h 925"/>
              <a:gd name="T70" fmla="*/ 730 w 888"/>
              <a:gd name="T71" fmla="*/ 287 h 925"/>
              <a:gd name="T72" fmla="*/ 736 w 888"/>
              <a:gd name="T73" fmla="*/ 239 h 925"/>
              <a:gd name="T74" fmla="*/ 692 w 888"/>
              <a:gd name="T75" fmla="*/ 56 h 925"/>
              <a:gd name="T76" fmla="*/ 747 w 888"/>
              <a:gd name="T77" fmla="*/ 313 h 925"/>
              <a:gd name="T78" fmla="*/ 627 w 888"/>
              <a:gd name="T79" fmla="*/ 327 h 925"/>
              <a:gd name="T80" fmla="*/ 747 w 888"/>
              <a:gd name="T81" fmla="*/ 341 h 925"/>
              <a:gd name="T82" fmla="*/ 755 w 888"/>
              <a:gd name="T83" fmla="*/ 359 h 925"/>
              <a:gd name="T84" fmla="*/ 644 w 888"/>
              <a:gd name="T85" fmla="*/ 345 h 925"/>
              <a:gd name="T86" fmla="*/ 644 w 888"/>
              <a:gd name="T87" fmla="*/ 373 h 925"/>
              <a:gd name="T88" fmla="*/ 755 w 888"/>
              <a:gd name="T89" fmla="*/ 359 h 925"/>
              <a:gd name="T90" fmla="*/ 653 w 888"/>
              <a:gd name="T91" fmla="*/ 377 h 925"/>
              <a:gd name="T92" fmla="*/ 653 w 888"/>
              <a:gd name="T93" fmla="*/ 405 h 925"/>
              <a:gd name="T94" fmla="*/ 744 w 888"/>
              <a:gd name="T95" fmla="*/ 391 h 925"/>
              <a:gd name="T96" fmla="*/ 750 w 888"/>
              <a:gd name="T97" fmla="*/ 155 h 925"/>
              <a:gd name="T98" fmla="*/ 760 w 888"/>
              <a:gd name="T99" fmla="*/ 145 h 925"/>
              <a:gd name="T100" fmla="*/ 642 w 888"/>
              <a:gd name="T101" fmla="*/ 107 h 925"/>
              <a:gd name="T102" fmla="*/ 750 w 888"/>
              <a:gd name="T103" fmla="*/ 155 h 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88" h="925">
                <a:moveTo>
                  <a:pt x="888" y="455"/>
                </a:moveTo>
                <a:cubicBezTo>
                  <a:pt x="888" y="491"/>
                  <a:pt x="888" y="491"/>
                  <a:pt x="888" y="491"/>
                </a:cubicBezTo>
                <a:cubicBezTo>
                  <a:pt x="462" y="491"/>
                  <a:pt x="462" y="491"/>
                  <a:pt x="462" y="491"/>
                </a:cubicBezTo>
                <a:cubicBezTo>
                  <a:pt x="462" y="917"/>
                  <a:pt x="462" y="917"/>
                  <a:pt x="462" y="917"/>
                </a:cubicBezTo>
                <a:cubicBezTo>
                  <a:pt x="426" y="917"/>
                  <a:pt x="426" y="917"/>
                  <a:pt x="426" y="917"/>
                </a:cubicBezTo>
                <a:cubicBezTo>
                  <a:pt x="426" y="491"/>
                  <a:pt x="426" y="491"/>
                  <a:pt x="426" y="491"/>
                </a:cubicBezTo>
                <a:cubicBezTo>
                  <a:pt x="0" y="491"/>
                  <a:pt x="0" y="491"/>
                  <a:pt x="0" y="491"/>
                </a:cubicBezTo>
                <a:cubicBezTo>
                  <a:pt x="0" y="455"/>
                  <a:pt x="0" y="455"/>
                  <a:pt x="0" y="455"/>
                </a:cubicBezTo>
                <a:cubicBezTo>
                  <a:pt x="426" y="455"/>
                  <a:pt x="426" y="455"/>
                  <a:pt x="426" y="455"/>
                </a:cubicBezTo>
                <a:cubicBezTo>
                  <a:pt x="426" y="29"/>
                  <a:pt x="426" y="29"/>
                  <a:pt x="426" y="29"/>
                </a:cubicBezTo>
                <a:cubicBezTo>
                  <a:pt x="462" y="29"/>
                  <a:pt x="462" y="29"/>
                  <a:pt x="462" y="29"/>
                </a:cubicBezTo>
                <a:cubicBezTo>
                  <a:pt x="462" y="455"/>
                  <a:pt x="462" y="455"/>
                  <a:pt x="462" y="455"/>
                </a:cubicBezTo>
                <a:lnTo>
                  <a:pt x="888" y="455"/>
                </a:lnTo>
                <a:close/>
                <a:moveTo>
                  <a:pt x="119" y="400"/>
                </a:moveTo>
                <a:cubicBezTo>
                  <a:pt x="261" y="400"/>
                  <a:pt x="261" y="400"/>
                  <a:pt x="261" y="400"/>
                </a:cubicBezTo>
                <a:cubicBezTo>
                  <a:pt x="261" y="185"/>
                  <a:pt x="261" y="185"/>
                  <a:pt x="261" y="185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192" y="0"/>
                  <a:pt x="192" y="0"/>
                  <a:pt x="192" y="0"/>
                </a:cubicBezTo>
                <a:cubicBezTo>
                  <a:pt x="49" y="185"/>
                  <a:pt x="49" y="185"/>
                  <a:pt x="49" y="185"/>
                </a:cubicBezTo>
                <a:cubicBezTo>
                  <a:pt x="119" y="185"/>
                  <a:pt x="119" y="185"/>
                  <a:pt x="119" y="185"/>
                </a:cubicBezTo>
                <a:lnTo>
                  <a:pt x="119" y="400"/>
                </a:lnTo>
                <a:close/>
                <a:moveTo>
                  <a:pt x="762" y="526"/>
                </a:moveTo>
                <a:cubicBezTo>
                  <a:pt x="621" y="526"/>
                  <a:pt x="621" y="526"/>
                  <a:pt x="621" y="526"/>
                </a:cubicBezTo>
                <a:cubicBezTo>
                  <a:pt x="621" y="741"/>
                  <a:pt x="621" y="741"/>
                  <a:pt x="621" y="741"/>
                </a:cubicBezTo>
                <a:cubicBezTo>
                  <a:pt x="551" y="741"/>
                  <a:pt x="551" y="741"/>
                  <a:pt x="551" y="741"/>
                </a:cubicBezTo>
                <a:cubicBezTo>
                  <a:pt x="689" y="925"/>
                  <a:pt x="689" y="925"/>
                  <a:pt x="689" y="925"/>
                </a:cubicBezTo>
                <a:cubicBezTo>
                  <a:pt x="832" y="741"/>
                  <a:pt x="832" y="741"/>
                  <a:pt x="832" y="741"/>
                </a:cubicBezTo>
                <a:cubicBezTo>
                  <a:pt x="762" y="741"/>
                  <a:pt x="762" y="741"/>
                  <a:pt x="762" y="741"/>
                </a:cubicBezTo>
                <a:lnTo>
                  <a:pt x="762" y="526"/>
                </a:lnTo>
                <a:close/>
                <a:moveTo>
                  <a:pt x="141" y="618"/>
                </a:moveTo>
                <a:cubicBezTo>
                  <a:pt x="153" y="649"/>
                  <a:pt x="175" y="677"/>
                  <a:pt x="200" y="677"/>
                </a:cubicBezTo>
                <a:cubicBezTo>
                  <a:pt x="224" y="677"/>
                  <a:pt x="245" y="649"/>
                  <a:pt x="256" y="618"/>
                </a:cubicBezTo>
                <a:cubicBezTo>
                  <a:pt x="264" y="618"/>
                  <a:pt x="271" y="610"/>
                  <a:pt x="274" y="599"/>
                </a:cubicBezTo>
                <a:cubicBezTo>
                  <a:pt x="277" y="586"/>
                  <a:pt x="273" y="574"/>
                  <a:pt x="265" y="570"/>
                </a:cubicBezTo>
                <a:cubicBezTo>
                  <a:pt x="262" y="533"/>
                  <a:pt x="233" y="503"/>
                  <a:pt x="198" y="503"/>
                </a:cubicBezTo>
                <a:cubicBezTo>
                  <a:pt x="163" y="503"/>
                  <a:pt x="134" y="533"/>
                  <a:pt x="132" y="570"/>
                </a:cubicBezTo>
                <a:cubicBezTo>
                  <a:pt x="123" y="574"/>
                  <a:pt x="119" y="586"/>
                  <a:pt x="122" y="599"/>
                </a:cubicBezTo>
                <a:cubicBezTo>
                  <a:pt x="125" y="610"/>
                  <a:pt x="133" y="618"/>
                  <a:pt x="141" y="618"/>
                </a:cubicBezTo>
                <a:moveTo>
                  <a:pt x="266" y="669"/>
                </a:moveTo>
                <a:cubicBezTo>
                  <a:pt x="212" y="760"/>
                  <a:pt x="212" y="760"/>
                  <a:pt x="212" y="760"/>
                </a:cubicBezTo>
                <a:cubicBezTo>
                  <a:pt x="206" y="719"/>
                  <a:pt x="206" y="719"/>
                  <a:pt x="206" y="719"/>
                </a:cubicBezTo>
                <a:cubicBezTo>
                  <a:pt x="210" y="716"/>
                  <a:pt x="213" y="712"/>
                  <a:pt x="213" y="706"/>
                </a:cubicBezTo>
                <a:cubicBezTo>
                  <a:pt x="213" y="698"/>
                  <a:pt x="206" y="691"/>
                  <a:pt x="198" y="691"/>
                </a:cubicBezTo>
                <a:cubicBezTo>
                  <a:pt x="189" y="691"/>
                  <a:pt x="182" y="698"/>
                  <a:pt x="182" y="706"/>
                </a:cubicBezTo>
                <a:cubicBezTo>
                  <a:pt x="182" y="712"/>
                  <a:pt x="185" y="716"/>
                  <a:pt x="190" y="719"/>
                </a:cubicBezTo>
                <a:cubicBezTo>
                  <a:pt x="183" y="759"/>
                  <a:pt x="183" y="759"/>
                  <a:pt x="183" y="759"/>
                </a:cubicBezTo>
                <a:cubicBezTo>
                  <a:pt x="130" y="669"/>
                  <a:pt x="130" y="669"/>
                  <a:pt x="130" y="669"/>
                </a:cubicBezTo>
                <a:cubicBezTo>
                  <a:pt x="100" y="682"/>
                  <a:pt x="78" y="704"/>
                  <a:pt x="74" y="729"/>
                </a:cubicBezTo>
                <a:cubicBezTo>
                  <a:pt x="73" y="729"/>
                  <a:pt x="73" y="729"/>
                  <a:pt x="73" y="729"/>
                </a:cubicBezTo>
                <a:cubicBezTo>
                  <a:pt x="73" y="860"/>
                  <a:pt x="73" y="860"/>
                  <a:pt x="73" y="860"/>
                </a:cubicBezTo>
                <a:cubicBezTo>
                  <a:pt x="74" y="860"/>
                  <a:pt x="74" y="860"/>
                  <a:pt x="74" y="860"/>
                </a:cubicBezTo>
                <a:cubicBezTo>
                  <a:pt x="79" y="871"/>
                  <a:pt x="133" y="880"/>
                  <a:pt x="198" y="880"/>
                </a:cubicBezTo>
                <a:cubicBezTo>
                  <a:pt x="263" y="880"/>
                  <a:pt x="317" y="871"/>
                  <a:pt x="322" y="860"/>
                </a:cubicBezTo>
                <a:cubicBezTo>
                  <a:pt x="323" y="860"/>
                  <a:pt x="323" y="860"/>
                  <a:pt x="323" y="860"/>
                </a:cubicBezTo>
                <a:cubicBezTo>
                  <a:pt x="322" y="729"/>
                  <a:pt x="322" y="729"/>
                  <a:pt x="322" y="729"/>
                </a:cubicBezTo>
                <a:cubicBezTo>
                  <a:pt x="317" y="704"/>
                  <a:pt x="296" y="682"/>
                  <a:pt x="266" y="669"/>
                </a:cubicBezTo>
                <a:moveTo>
                  <a:pt x="634" y="259"/>
                </a:moveTo>
                <a:cubicBezTo>
                  <a:pt x="602" y="231"/>
                  <a:pt x="581" y="184"/>
                  <a:pt x="581" y="144"/>
                </a:cubicBezTo>
                <a:cubicBezTo>
                  <a:pt x="581" y="83"/>
                  <a:pt x="631" y="33"/>
                  <a:pt x="692" y="33"/>
                </a:cubicBezTo>
                <a:cubicBezTo>
                  <a:pt x="753" y="33"/>
                  <a:pt x="802" y="83"/>
                  <a:pt x="802" y="144"/>
                </a:cubicBezTo>
                <a:cubicBezTo>
                  <a:pt x="802" y="183"/>
                  <a:pt x="782" y="228"/>
                  <a:pt x="752" y="256"/>
                </a:cubicBezTo>
                <a:cubicBezTo>
                  <a:pt x="755" y="308"/>
                  <a:pt x="755" y="308"/>
                  <a:pt x="755" y="308"/>
                </a:cubicBezTo>
                <a:cubicBezTo>
                  <a:pt x="753" y="307"/>
                  <a:pt x="750" y="306"/>
                  <a:pt x="747" y="306"/>
                </a:cubicBezTo>
                <a:cubicBezTo>
                  <a:pt x="641" y="306"/>
                  <a:pt x="641" y="306"/>
                  <a:pt x="641" y="306"/>
                </a:cubicBezTo>
                <a:cubicBezTo>
                  <a:pt x="637" y="306"/>
                  <a:pt x="634" y="307"/>
                  <a:pt x="631" y="309"/>
                </a:cubicBezTo>
                <a:cubicBezTo>
                  <a:pt x="634" y="259"/>
                  <a:pt x="634" y="259"/>
                  <a:pt x="634" y="259"/>
                </a:cubicBezTo>
                <a:moveTo>
                  <a:pt x="692" y="56"/>
                </a:moveTo>
                <a:cubicBezTo>
                  <a:pt x="644" y="56"/>
                  <a:pt x="605" y="96"/>
                  <a:pt x="605" y="144"/>
                </a:cubicBezTo>
                <a:cubicBezTo>
                  <a:pt x="605" y="178"/>
                  <a:pt x="623" y="218"/>
                  <a:pt x="649" y="241"/>
                </a:cubicBezTo>
                <a:cubicBezTo>
                  <a:pt x="658" y="249"/>
                  <a:pt x="658" y="249"/>
                  <a:pt x="658" y="249"/>
                </a:cubicBezTo>
                <a:cubicBezTo>
                  <a:pt x="656" y="287"/>
                  <a:pt x="656" y="287"/>
                  <a:pt x="656" y="287"/>
                </a:cubicBezTo>
                <a:cubicBezTo>
                  <a:pt x="730" y="287"/>
                  <a:pt x="730" y="287"/>
                  <a:pt x="730" y="287"/>
                </a:cubicBezTo>
                <a:cubicBezTo>
                  <a:pt x="728" y="247"/>
                  <a:pt x="728" y="247"/>
                  <a:pt x="728" y="247"/>
                </a:cubicBezTo>
                <a:cubicBezTo>
                  <a:pt x="736" y="239"/>
                  <a:pt x="736" y="239"/>
                  <a:pt x="736" y="239"/>
                </a:cubicBezTo>
                <a:cubicBezTo>
                  <a:pt x="761" y="216"/>
                  <a:pt x="779" y="177"/>
                  <a:pt x="779" y="144"/>
                </a:cubicBezTo>
                <a:cubicBezTo>
                  <a:pt x="779" y="96"/>
                  <a:pt x="740" y="56"/>
                  <a:pt x="692" y="56"/>
                </a:cubicBezTo>
                <a:moveTo>
                  <a:pt x="761" y="327"/>
                </a:moveTo>
                <a:cubicBezTo>
                  <a:pt x="761" y="319"/>
                  <a:pt x="755" y="313"/>
                  <a:pt x="747" y="313"/>
                </a:cubicBezTo>
                <a:cubicBezTo>
                  <a:pt x="641" y="313"/>
                  <a:pt x="641" y="313"/>
                  <a:pt x="641" y="313"/>
                </a:cubicBezTo>
                <a:cubicBezTo>
                  <a:pt x="633" y="313"/>
                  <a:pt x="627" y="319"/>
                  <a:pt x="627" y="327"/>
                </a:cubicBezTo>
                <a:cubicBezTo>
                  <a:pt x="627" y="334"/>
                  <a:pt x="633" y="341"/>
                  <a:pt x="641" y="341"/>
                </a:cubicBezTo>
                <a:cubicBezTo>
                  <a:pt x="747" y="341"/>
                  <a:pt x="747" y="341"/>
                  <a:pt x="747" y="341"/>
                </a:cubicBezTo>
                <a:cubicBezTo>
                  <a:pt x="755" y="341"/>
                  <a:pt x="761" y="334"/>
                  <a:pt x="761" y="327"/>
                </a:cubicBezTo>
                <a:moveTo>
                  <a:pt x="755" y="359"/>
                </a:moveTo>
                <a:cubicBezTo>
                  <a:pt x="755" y="351"/>
                  <a:pt x="749" y="345"/>
                  <a:pt x="742" y="345"/>
                </a:cubicBezTo>
                <a:cubicBezTo>
                  <a:pt x="644" y="345"/>
                  <a:pt x="644" y="345"/>
                  <a:pt x="644" y="345"/>
                </a:cubicBezTo>
                <a:cubicBezTo>
                  <a:pt x="637" y="345"/>
                  <a:pt x="631" y="351"/>
                  <a:pt x="631" y="359"/>
                </a:cubicBezTo>
                <a:cubicBezTo>
                  <a:pt x="631" y="367"/>
                  <a:pt x="637" y="373"/>
                  <a:pt x="644" y="373"/>
                </a:cubicBezTo>
                <a:cubicBezTo>
                  <a:pt x="742" y="373"/>
                  <a:pt x="742" y="373"/>
                  <a:pt x="742" y="373"/>
                </a:cubicBezTo>
                <a:cubicBezTo>
                  <a:pt x="749" y="373"/>
                  <a:pt x="755" y="367"/>
                  <a:pt x="755" y="359"/>
                </a:cubicBezTo>
                <a:moveTo>
                  <a:pt x="734" y="377"/>
                </a:moveTo>
                <a:cubicBezTo>
                  <a:pt x="653" y="377"/>
                  <a:pt x="653" y="377"/>
                  <a:pt x="653" y="377"/>
                </a:cubicBezTo>
                <a:cubicBezTo>
                  <a:pt x="647" y="377"/>
                  <a:pt x="642" y="384"/>
                  <a:pt x="642" y="391"/>
                </a:cubicBezTo>
                <a:cubicBezTo>
                  <a:pt x="642" y="399"/>
                  <a:pt x="647" y="405"/>
                  <a:pt x="653" y="405"/>
                </a:cubicBezTo>
                <a:cubicBezTo>
                  <a:pt x="734" y="405"/>
                  <a:pt x="734" y="405"/>
                  <a:pt x="734" y="405"/>
                </a:cubicBezTo>
                <a:cubicBezTo>
                  <a:pt x="740" y="405"/>
                  <a:pt x="744" y="399"/>
                  <a:pt x="744" y="391"/>
                </a:cubicBezTo>
                <a:cubicBezTo>
                  <a:pt x="744" y="384"/>
                  <a:pt x="740" y="377"/>
                  <a:pt x="734" y="377"/>
                </a:cubicBezTo>
                <a:moveTo>
                  <a:pt x="750" y="155"/>
                </a:moveTo>
                <a:cubicBezTo>
                  <a:pt x="750" y="169"/>
                  <a:pt x="746" y="182"/>
                  <a:pt x="738" y="193"/>
                </a:cubicBezTo>
                <a:cubicBezTo>
                  <a:pt x="751" y="181"/>
                  <a:pt x="760" y="164"/>
                  <a:pt x="760" y="145"/>
                </a:cubicBezTo>
                <a:cubicBezTo>
                  <a:pt x="760" y="110"/>
                  <a:pt x="731" y="81"/>
                  <a:pt x="695" y="81"/>
                </a:cubicBezTo>
                <a:cubicBezTo>
                  <a:pt x="673" y="81"/>
                  <a:pt x="654" y="92"/>
                  <a:pt x="642" y="107"/>
                </a:cubicBezTo>
                <a:cubicBezTo>
                  <a:pt x="654" y="97"/>
                  <a:pt x="669" y="91"/>
                  <a:pt x="685" y="91"/>
                </a:cubicBezTo>
                <a:cubicBezTo>
                  <a:pt x="721" y="91"/>
                  <a:pt x="750" y="120"/>
                  <a:pt x="750" y="15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46">
            <a:extLst>
              <a:ext uri="{FF2B5EF4-FFF2-40B4-BE49-F238E27FC236}">
                <a16:creationId xmlns:a16="http://schemas.microsoft.com/office/drawing/2014/main" id="{AE35797B-769E-438C-A307-99A701DB9994}"/>
              </a:ext>
            </a:extLst>
          </p:cNvPr>
          <p:cNvSpPr txBox="1"/>
          <p:nvPr/>
        </p:nvSpPr>
        <p:spPr>
          <a:xfrm>
            <a:off x="1349564" y="5092442"/>
            <a:ext cx="475252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4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这里，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47">
            <a:extLst>
              <a:ext uri="{FF2B5EF4-FFF2-40B4-BE49-F238E27FC236}">
                <a16:creationId xmlns:a16="http://schemas.microsoft.com/office/drawing/2014/main" id="{3EFE7360-E1AC-4545-95C1-C03B68A9A1E7}"/>
              </a:ext>
            </a:extLst>
          </p:cNvPr>
          <p:cNvSpPr txBox="1"/>
          <p:nvPr/>
        </p:nvSpPr>
        <p:spPr>
          <a:xfrm>
            <a:off x="1380431" y="4633534"/>
            <a:ext cx="1800493" cy="45890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添加标题内容</a:t>
            </a:r>
            <a:endParaRPr lang="en-US" altLang="zh-CN" sz="12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17" name="TextBox 48">
            <a:extLst>
              <a:ext uri="{FF2B5EF4-FFF2-40B4-BE49-F238E27FC236}">
                <a16:creationId xmlns:a16="http://schemas.microsoft.com/office/drawing/2014/main" id="{4DD65240-4AC9-4823-BBCC-40D0529AA6DF}"/>
              </a:ext>
            </a:extLst>
          </p:cNvPr>
          <p:cNvSpPr txBox="1"/>
          <p:nvPr/>
        </p:nvSpPr>
        <p:spPr>
          <a:xfrm>
            <a:off x="6969663" y="5092442"/>
            <a:ext cx="431011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文字。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49">
            <a:extLst>
              <a:ext uri="{FF2B5EF4-FFF2-40B4-BE49-F238E27FC236}">
                <a16:creationId xmlns:a16="http://schemas.microsoft.com/office/drawing/2014/main" id="{E6A9CD7D-5B64-46F3-849F-8B0CDD5BCBFE}"/>
              </a:ext>
            </a:extLst>
          </p:cNvPr>
          <p:cNvSpPr txBox="1"/>
          <p:nvPr/>
        </p:nvSpPr>
        <p:spPr>
          <a:xfrm>
            <a:off x="7000530" y="4633534"/>
            <a:ext cx="1800493" cy="45890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添加标题内容</a:t>
            </a:r>
            <a:endParaRPr lang="en-US" altLang="zh-CN" sz="12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9171432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  <p:bldP spid="7" grpId="0" animBg="1"/>
      <p:bldP spid="8" grpId="0" animBg="1"/>
      <p:bldP spid="9" grpId="0" animBg="1"/>
      <p:bldP spid="10" grpId="0"/>
      <p:bldP spid="14" grpId="0" animBg="1"/>
      <p:bldP spid="15" grpId="0"/>
      <p:bldP spid="16" grpId="0" animBg="1"/>
      <p:bldP spid="17" grpId="0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团队管理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 TEAM MANAGEMENT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4C6DB638-DE4C-4B30-BAB5-EDD2F0660215}"/>
              </a:ext>
            </a:extLst>
          </p:cNvPr>
          <p:cNvGrpSpPr/>
          <p:nvPr/>
        </p:nvGrpSpPr>
        <p:grpSpPr>
          <a:xfrm>
            <a:off x="1630710" y="1588150"/>
            <a:ext cx="523430" cy="489740"/>
            <a:chOff x="6964363" y="2108200"/>
            <a:chExt cx="690562" cy="646113"/>
          </a:xfrm>
          <a:solidFill>
            <a:schemeClr val="bg1">
              <a:lumMod val="65000"/>
            </a:schemeClr>
          </a:solidFill>
        </p:grpSpPr>
        <p:sp>
          <p:nvSpPr>
            <p:cNvPr id="6" name="Freeform 91">
              <a:extLst>
                <a:ext uri="{FF2B5EF4-FFF2-40B4-BE49-F238E27FC236}">
                  <a16:creationId xmlns:a16="http://schemas.microsoft.com/office/drawing/2014/main" id="{84C6E557-50F8-404C-8ADC-28D5AD3344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7" name="Freeform 92">
              <a:extLst>
                <a:ext uri="{FF2B5EF4-FFF2-40B4-BE49-F238E27FC236}">
                  <a16:creationId xmlns:a16="http://schemas.microsoft.com/office/drawing/2014/main" id="{A820A727-CA1B-49AE-BE3A-988599780B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grpSp>
        <p:nvGrpSpPr>
          <p:cNvPr id="8" name="Group 10">
            <a:extLst>
              <a:ext uri="{FF2B5EF4-FFF2-40B4-BE49-F238E27FC236}">
                <a16:creationId xmlns:a16="http://schemas.microsoft.com/office/drawing/2014/main" id="{FCCB08CE-F5B9-4051-A823-61740D04CFAF}"/>
              </a:ext>
            </a:extLst>
          </p:cNvPr>
          <p:cNvGrpSpPr/>
          <p:nvPr/>
        </p:nvGrpSpPr>
        <p:grpSpPr>
          <a:xfrm>
            <a:off x="3711232" y="1594960"/>
            <a:ext cx="536970" cy="535735"/>
            <a:chOff x="4594225" y="2119313"/>
            <a:chExt cx="690563" cy="688975"/>
          </a:xfrm>
          <a:solidFill>
            <a:schemeClr val="bg1">
              <a:lumMod val="65000"/>
            </a:schemeClr>
          </a:solidFill>
        </p:grpSpPr>
        <p:sp>
          <p:nvSpPr>
            <p:cNvPr id="9" name="Freeform 74">
              <a:extLst>
                <a:ext uri="{FF2B5EF4-FFF2-40B4-BE49-F238E27FC236}">
                  <a16:creationId xmlns:a16="http://schemas.microsoft.com/office/drawing/2014/main" id="{FA83F969-9F02-4190-954D-8274914E29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94225" y="2119313"/>
              <a:ext cx="690563" cy="688975"/>
            </a:xfrm>
            <a:custGeom>
              <a:avLst/>
              <a:gdLst>
                <a:gd name="T0" fmla="*/ 13014 w 16095"/>
                <a:gd name="T1" fmla="*/ 9314 h 16058"/>
                <a:gd name="T2" fmla="*/ 12601 w 16095"/>
                <a:gd name="T3" fmla="*/ 10148 h 16058"/>
                <a:gd name="T4" fmla="*/ 12483 w 16095"/>
                <a:gd name="T5" fmla="*/ 10816 h 16058"/>
                <a:gd name="T6" fmla="*/ 11103 w 16095"/>
                <a:gd name="T7" fmla="*/ 12535 h 16058"/>
                <a:gd name="T8" fmla="*/ 10453 w 16095"/>
                <a:gd name="T9" fmla="*/ 12465 h 16058"/>
                <a:gd name="T10" fmla="*/ 9575 w 16095"/>
                <a:gd name="T11" fmla="*/ 12816 h 16058"/>
                <a:gd name="T12" fmla="*/ 9126 w 16095"/>
                <a:gd name="T13" fmla="*/ 13268 h 16058"/>
                <a:gd name="T14" fmla="*/ 6955 w 16095"/>
                <a:gd name="T15" fmla="*/ 13239 h 16058"/>
                <a:gd name="T16" fmla="*/ 6491 w 16095"/>
                <a:gd name="T17" fmla="*/ 12802 h 16058"/>
                <a:gd name="T18" fmla="*/ 5615 w 16095"/>
                <a:gd name="T19" fmla="*/ 12459 h 16058"/>
                <a:gd name="T20" fmla="*/ 4959 w 16095"/>
                <a:gd name="T21" fmla="*/ 12551 h 16058"/>
                <a:gd name="T22" fmla="*/ 3617 w 16095"/>
                <a:gd name="T23" fmla="*/ 10784 h 16058"/>
                <a:gd name="T24" fmla="*/ 3464 w 16095"/>
                <a:gd name="T25" fmla="*/ 10082 h 16058"/>
                <a:gd name="T26" fmla="*/ 3059 w 16095"/>
                <a:gd name="T27" fmla="*/ 9291 h 16058"/>
                <a:gd name="T28" fmla="*/ 1006 w 16095"/>
                <a:gd name="T29" fmla="*/ 7347 h 16058"/>
                <a:gd name="T30" fmla="*/ 3081 w 16095"/>
                <a:gd name="T31" fmla="*/ 6745 h 16058"/>
                <a:gd name="T32" fmla="*/ 3495 w 16095"/>
                <a:gd name="T33" fmla="*/ 5911 h 16058"/>
                <a:gd name="T34" fmla="*/ 3613 w 16095"/>
                <a:gd name="T35" fmla="*/ 5243 h 16058"/>
                <a:gd name="T36" fmla="*/ 4992 w 16095"/>
                <a:gd name="T37" fmla="*/ 3523 h 16058"/>
                <a:gd name="T38" fmla="*/ 5643 w 16095"/>
                <a:gd name="T39" fmla="*/ 3593 h 16058"/>
                <a:gd name="T40" fmla="*/ 6520 w 16095"/>
                <a:gd name="T41" fmla="*/ 3242 h 16058"/>
                <a:gd name="T42" fmla="*/ 6970 w 16095"/>
                <a:gd name="T43" fmla="*/ 2790 h 16058"/>
                <a:gd name="T44" fmla="*/ 9140 w 16095"/>
                <a:gd name="T45" fmla="*/ 2819 h 16058"/>
                <a:gd name="T46" fmla="*/ 9604 w 16095"/>
                <a:gd name="T47" fmla="*/ 3256 h 16058"/>
                <a:gd name="T48" fmla="*/ 10480 w 16095"/>
                <a:gd name="T49" fmla="*/ 3599 h 16058"/>
                <a:gd name="T50" fmla="*/ 11137 w 16095"/>
                <a:gd name="T51" fmla="*/ 3507 h 16058"/>
                <a:gd name="T52" fmla="*/ 12478 w 16095"/>
                <a:gd name="T53" fmla="*/ 5274 h 16058"/>
                <a:gd name="T54" fmla="*/ 12631 w 16095"/>
                <a:gd name="T55" fmla="*/ 5976 h 16058"/>
                <a:gd name="T56" fmla="*/ 13036 w 16095"/>
                <a:gd name="T57" fmla="*/ 6767 h 16058"/>
                <a:gd name="T58" fmla="*/ 15089 w 16095"/>
                <a:gd name="T59" fmla="*/ 8712 h 16058"/>
                <a:gd name="T60" fmla="*/ 14489 w 16095"/>
                <a:gd name="T61" fmla="*/ 3783 h 16058"/>
                <a:gd name="T62" fmla="*/ 14336 w 16095"/>
                <a:gd name="T63" fmla="*/ 2970 h 16058"/>
                <a:gd name="T64" fmla="*/ 12945 w 16095"/>
                <a:gd name="T65" fmla="*/ 1659 h 16058"/>
                <a:gd name="T66" fmla="*/ 12433 w 16095"/>
                <a:gd name="T67" fmla="*/ 1581 h 16058"/>
                <a:gd name="T68" fmla="*/ 10192 w 16095"/>
                <a:gd name="T69" fmla="*/ 2406 h 16058"/>
                <a:gd name="T70" fmla="*/ 9336 w 16095"/>
                <a:gd name="T71" fmla="*/ 202 h 16058"/>
                <a:gd name="T72" fmla="*/ 7187 w 16095"/>
                <a:gd name="T73" fmla="*/ 15 h 16058"/>
                <a:gd name="T74" fmla="*/ 6503 w 16095"/>
                <a:gd name="T75" fmla="*/ 483 h 16058"/>
                <a:gd name="T76" fmla="*/ 4046 w 16095"/>
                <a:gd name="T77" fmla="*/ 1704 h 16058"/>
                <a:gd name="T78" fmla="*/ 3407 w 16095"/>
                <a:gd name="T79" fmla="*/ 1586 h 16058"/>
                <a:gd name="T80" fmla="*/ 2956 w 16095"/>
                <a:gd name="T81" fmla="*/ 1771 h 16058"/>
                <a:gd name="T82" fmla="*/ 1604 w 16095"/>
                <a:gd name="T83" fmla="*/ 3320 h 16058"/>
                <a:gd name="T84" fmla="*/ 2620 w 16095"/>
                <a:gd name="T85" fmla="*/ 5408 h 16058"/>
                <a:gd name="T86" fmla="*/ 379 w 16095"/>
                <a:gd name="T87" fmla="*/ 6562 h 16058"/>
                <a:gd name="T88" fmla="*/ 1 w 16095"/>
                <a:gd name="T89" fmla="*/ 7302 h 16058"/>
                <a:gd name="T90" fmla="*/ 285 w 16095"/>
                <a:gd name="T91" fmla="*/ 9412 h 16058"/>
                <a:gd name="T92" fmla="*/ 2511 w 16095"/>
                <a:gd name="T93" fmla="*/ 10413 h 16058"/>
                <a:gd name="T94" fmla="*/ 1583 w 16095"/>
                <a:gd name="T95" fmla="*/ 12613 h 16058"/>
                <a:gd name="T96" fmla="*/ 2897 w 16095"/>
                <a:gd name="T97" fmla="*/ 14241 h 16058"/>
                <a:gd name="T98" fmla="*/ 3336 w 16095"/>
                <a:gd name="T99" fmla="*/ 14459 h 16058"/>
                <a:gd name="T100" fmla="*/ 3944 w 16095"/>
                <a:gd name="T101" fmla="*/ 14404 h 16058"/>
                <a:gd name="T102" fmla="*/ 6444 w 16095"/>
                <a:gd name="T103" fmla="*/ 15461 h 16058"/>
                <a:gd name="T104" fmla="*/ 7061 w 16095"/>
                <a:gd name="T105" fmla="*/ 16012 h 16058"/>
                <a:gd name="T106" fmla="*/ 9229 w 16095"/>
                <a:gd name="T107" fmla="*/ 15927 h 16058"/>
                <a:gd name="T108" fmla="*/ 9718 w 16095"/>
                <a:gd name="T109" fmla="*/ 15251 h 16058"/>
                <a:gd name="T110" fmla="*/ 12326 w 16095"/>
                <a:gd name="T111" fmla="*/ 14460 h 16058"/>
                <a:gd name="T112" fmla="*/ 12877 w 16095"/>
                <a:gd name="T113" fmla="*/ 14426 h 16058"/>
                <a:gd name="T114" fmla="*/ 14253 w 16095"/>
                <a:gd name="T115" fmla="*/ 13191 h 16058"/>
                <a:gd name="T116" fmla="*/ 14511 w 16095"/>
                <a:gd name="T117" fmla="*/ 12402 h 16058"/>
                <a:gd name="T118" fmla="*/ 13745 w 16095"/>
                <a:gd name="T119" fmla="*/ 10004 h 16058"/>
                <a:gd name="T120" fmla="*/ 15941 w 16095"/>
                <a:gd name="T121" fmla="*/ 9245 h 16058"/>
                <a:gd name="T122" fmla="*/ 16061 w 16095"/>
                <a:gd name="T123" fmla="*/ 7086 h 16058"/>
                <a:gd name="T124" fmla="*/ 15536 w 16095"/>
                <a:gd name="T125" fmla="*/ 6448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95" h="16058">
                  <a:moveTo>
                    <a:pt x="13547" y="9020"/>
                  </a:moveTo>
                  <a:lnTo>
                    <a:pt x="13515" y="9027"/>
                  </a:lnTo>
                  <a:lnTo>
                    <a:pt x="13483" y="9035"/>
                  </a:lnTo>
                  <a:lnTo>
                    <a:pt x="13450" y="9044"/>
                  </a:lnTo>
                  <a:lnTo>
                    <a:pt x="13419" y="9054"/>
                  </a:lnTo>
                  <a:lnTo>
                    <a:pt x="13388" y="9065"/>
                  </a:lnTo>
                  <a:lnTo>
                    <a:pt x="13358" y="9077"/>
                  </a:lnTo>
                  <a:lnTo>
                    <a:pt x="13328" y="9090"/>
                  </a:lnTo>
                  <a:lnTo>
                    <a:pt x="13298" y="9104"/>
                  </a:lnTo>
                  <a:lnTo>
                    <a:pt x="13269" y="9120"/>
                  </a:lnTo>
                  <a:lnTo>
                    <a:pt x="13241" y="9135"/>
                  </a:lnTo>
                  <a:lnTo>
                    <a:pt x="13213" y="9152"/>
                  </a:lnTo>
                  <a:lnTo>
                    <a:pt x="13186" y="9169"/>
                  </a:lnTo>
                  <a:lnTo>
                    <a:pt x="13160" y="9187"/>
                  </a:lnTo>
                  <a:lnTo>
                    <a:pt x="13134" y="9207"/>
                  </a:lnTo>
                  <a:lnTo>
                    <a:pt x="13108" y="9226"/>
                  </a:lnTo>
                  <a:lnTo>
                    <a:pt x="13083" y="9247"/>
                  </a:lnTo>
                  <a:lnTo>
                    <a:pt x="13059" y="9269"/>
                  </a:lnTo>
                  <a:lnTo>
                    <a:pt x="13036" y="9291"/>
                  </a:lnTo>
                  <a:lnTo>
                    <a:pt x="13014" y="9314"/>
                  </a:lnTo>
                  <a:lnTo>
                    <a:pt x="12992" y="9338"/>
                  </a:lnTo>
                  <a:lnTo>
                    <a:pt x="12971" y="9362"/>
                  </a:lnTo>
                  <a:lnTo>
                    <a:pt x="12950" y="9387"/>
                  </a:lnTo>
                  <a:lnTo>
                    <a:pt x="12931" y="9414"/>
                  </a:lnTo>
                  <a:lnTo>
                    <a:pt x="12912" y="9440"/>
                  </a:lnTo>
                  <a:lnTo>
                    <a:pt x="12894" y="9467"/>
                  </a:lnTo>
                  <a:lnTo>
                    <a:pt x="12877" y="9495"/>
                  </a:lnTo>
                  <a:lnTo>
                    <a:pt x="12861" y="9523"/>
                  </a:lnTo>
                  <a:lnTo>
                    <a:pt x="12846" y="9552"/>
                  </a:lnTo>
                  <a:lnTo>
                    <a:pt x="12832" y="9582"/>
                  </a:lnTo>
                  <a:lnTo>
                    <a:pt x="12819" y="9612"/>
                  </a:lnTo>
                  <a:lnTo>
                    <a:pt x="12807" y="9642"/>
                  </a:lnTo>
                  <a:lnTo>
                    <a:pt x="12795" y="9674"/>
                  </a:lnTo>
                  <a:lnTo>
                    <a:pt x="12769" y="9743"/>
                  </a:lnTo>
                  <a:lnTo>
                    <a:pt x="12744" y="9812"/>
                  </a:lnTo>
                  <a:lnTo>
                    <a:pt x="12717" y="9880"/>
                  </a:lnTo>
                  <a:lnTo>
                    <a:pt x="12690" y="9948"/>
                  </a:lnTo>
                  <a:lnTo>
                    <a:pt x="12661" y="10015"/>
                  </a:lnTo>
                  <a:lnTo>
                    <a:pt x="12632" y="10082"/>
                  </a:lnTo>
                  <a:lnTo>
                    <a:pt x="12601" y="10148"/>
                  </a:lnTo>
                  <a:lnTo>
                    <a:pt x="12570" y="10214"/>
                  </a:lnTo>
                  <a:lnTo>
                    <a:pt x="12556" y="10244"/>
                  </a:lnTo>
                  <a:lnTo>
                    <a:pt x="12543" y="10274"/>
                  </a:lnTo>
                  <a:lnTo>
                    <a:pt x="12531" y="10305"/>
                  </a:lnTo>
                  <a:lnTo>
                    <a:pt x="12520" y="10336"/>
                  </a:lnTo>
                  <a:lnTo>
                    <a:pt x="12510" y="10367"/>
                  </a:lnTo>
                  <a:lnTo>
                    <a:pt x="12501" y="10399"/>
                  </a:lnTo>
                  <a:lnTo>
                    <a:pt x="12494" y="10430"/>
                  </a:lnTo>
                  <a:lnTo>
                    <a:pt x="12487" y="10462"/>
                  </a:lnTo>
                  <a:lnTo>
                    <a:pt x="12481" y="10495"/>
                  </a:lnTo>
                  <a:lnTo>
                    <a:pt x="12477" y="10527"/>
                  </a:lnTo>
                  <a:lnTo>
                    <a:pt x="12473" y="10559"/>
                  </a:lnTo>
                  <a:lnTo>
                    <a:pt x="12471" y="10591"/>
                  </a:lnTo>
                  <a:lnTo>
                    <a:pt x="12469" y="10623"/>
                  </a:lnTo>
                  <a:lnTo>
                    <a:pt x="12469" y="10655"/>
                  </a:lnTo>
                  <a:lnTo>
                    <a:pt x="12470" y="10687"/>
                  </a:lnTo>
                  <a:lnTo>
                    <a:pt x="12471" y="10719"/>
                  </a:lnTo>
                  <a:lnTo>
                    <a:pt x="12474" y="10752"/>
                  </a:lnTo>
                  <a:lnTo>
                    <a:pt x="12478" y="10784"/>
                  </a:lnTo>
                  <a:lnTo>
                    <a:pt x="12483" y="10816"/>
                  </a:lnTo>
                  <a:lnTo>
                    <a:pt x="12488" y="10848"/>
                  </a:lnTo>
                  <a:lnTo>
                    <a:pt x="12495" y="10879"/>
                  </a:lnTo>
                  <a:lnTo>
                    <a:pt x="12503" y="10911"/>
                  </a:lnTo>
                  <a:lnTo>
                    <a:pt x="12512" y="10942"/>
                  </a:lnTo>
                  <a:lnTo>
                    <a:pt x="12522" y="10972"/>
                  </a:lnTo>
                  <a:lnTo>
                    <a:pt x="12532" y="11003"/>
                  </a:lnTo>
                  <a:lnTo>
                    <a:pt x="12544" y="11034"/>
                  </a:lnTo>
                  <a:lnTo>
                    <a:pt x="12557" y="11064"/>
                  </a:lnTo>
                  <a:lnTo>
                    <a:pt x="12571" y="11093"/>
                  </a:lnTo>
                  <a:lnTo>
                    <a:pt x="12586" y="11123"/>
                  </a:lnTo>
                  <a:lnTo>
                    <a:pt x="12602" y="11151"/>
                  </a:lnTo>
                  <a:lnTo>
                    <a:pt x="12619" y="11180"/>
                  </a:lnTo>
                  <a:lnTo>
                    <a:pt x="12638" y="11207"/>
                  </a:lnTo>
                  <a:lnTo>
                    <a:pt x="13511" y="12514"/>
                  </a:lnTo>
                  <a:lnTo>
                    <a:pt x="12543" y="13480"/>
                  </a:lnTo>
                  <a:lnTo>
                    <a:pt x="11233" y="12608"/>
                  </a:lnTo>
                  <a:lnTo>
                    <a:pt x="11202" y="12588"/>
                  </a:lnTo>
                  <a:lnTo>
                    <a:pt x="11169" y="12569"/>
                  </a:lnTo>
                  <a:lnTo>
                    <a:pt x="11137" y="12551"/>
                  </a:lnTo>
                  <a:lnTo>
                    <a:pt x="11103" y="12535"/>
                  </a:lnTo>
                  <a:lnTo>
                    <a:pt x="11069" y="12520"/>
                  </a:lnTo>
                  <a:lnTo>
                    <a:pt x="11035" y="12506"/>
                  </a:lnTo>
                  <a:lnTo>
                    <a:pt x="11000" y="12494"/>
                  </a:lnTo>
                  <a:lnTo>
                    <a:pt x="10965" y="12483"/>
                  </a:lnTo>
                  <a:lnTo>
                    <a:pt x="10930" y="12473"/>
                  </a:lnTo>
                  <a:lnTo>
                    <a:pt x="10894" y="12464"/>
                  </a:lnTo>
                  <a:lnTo>
                    <a:pt x="10858" y="12457"/>
                  </a:lnTo>
                  <a:lnTo>
                    <a:pt x="10822" y="12451"/>
                  </a:lnTo>
                  <a:lnTo>
                    <a:pt x="10786" y="12446"/>
                  </a:lnTo>
                  <a:lnTo>
                    <a:pt x="10748" y="12443"/>
                  </a:lnTo>
                  <a:lnTo>
                    <a:pt x="10712" y="12441"/>
                  </a:lnTo>
                  <a:lnTo>
                    <a:pt x="10676" y="12440"/>
                  </a:lnTo>
                  <a:lnTo>
                    <a:pt x="10648" y="12441"/>
                  </a:lnTo>
                  <a:lnTo>
                    <a:pt x="10620" y="12442"/>
                  </a:lnTo>
                  <a:lnTo>
                    <a:pt x="10592" y="12444"/>
                  </a:lnTo>
                  <a:lnTo>
                    <a:pt x="10563" y="12446"/>
                  </a:lnTo>
                  <a:lnTo>
                    <a:pt x="10536" y="12450"/>
                  </a:lnTo>
                  <a:lnTo>
                    <a:pt x="10508" y="12454"/>
                  </a:lnTo>
                  <a:lnTo>
                    <a:pt x="10480" y="12459"/>
                  </a:lnTo>
                  <a:lnTo>
                    <a:pt x="10453" y="12465"/>
                  </a:lnTo>
                  <a:lnTo>
                    <a:pt x="10425" y="12472"/>
                  </a:lnTo>
                  <a:lnTo>
                    <a:pt x="10397" y="12479"/>
                  </a:lnTo>
                  <a:lnTo>
                    <a:pt x="10370" y="12488"/>
                  </a:lnTo>
                  <a:lnTo>
                    <a:pt x="10343" y="12497"/>
                  </a:lnTo>
                  <a:lnTo>
                    <a:pt x="10317" y="12506"/>
                  </a:lnTo>
                  <a:lnTo>
                    <a:pt x="10290" y="12517"/>
                  </a:lnTo>
                  <a:lnTo>
                    <a:pt x="10264" y="12528"/>
                  </a:lnTo>
                  <a:lnTo>
                    <a:pt x="10237" y="12540"/>
                  </a:lnTo>
                  <a:lnTo>
                    <a:pt x="10172" y="12571"/>
                  </a:lnTo>
                  <a:lnTo>
                    <a:pt x="10106" y="12602"/>
                  </a:lnTo>
                  <a:lnTo>
                    <a:pt x="10038" y="12631"/>
                  </a:lnTo>
                  <a:lnTo>
                    <a:pt x="9971" y="12661"/>
                  </a:lnTo>
                  <a:lnTo>
                    <a:pt x="9903" y="12688"/>
                  </a:lnTo>
                  <a:lnTo>
                    <a:pt x="9835" y="12715"/>
                  </a:lnTo>
                  <a:lnTo>
                    <a:pt x="9766" y="12740"/>
                  </a:lnTo>
                  <a:lnTo>
                    <a:pt x="9696" y="12765"/>
                  </a:lnTo>
                  <a:lnTo>
                    <a:pt x="9665" y="12777"/>
                  </a:lnTo>
                  <a:lnTo>
                    <a:pt x="9635" y="12789"/>
                  </a:lnTo>
                  <a:lnTo>
                    <a:pt x="9605" y="12802"/>
                  </a:lnTo>
                  <a:lnTo>
                    <a:pt x="9575" y="12816"/>
                  </a:lnTo>
                  <a:lnTo>
                    <a:pt x="9545" y="12832"/>
                  </a:lnTo>
                  <a:lnTo>
                    <a:pt x="9517" y="12848"/>
                  </a:lnTo>
                  <a:lnTo>
                    <a:pt x="9489" y="12864"/>
                  </a:lnTo>
                  <a:lnTo>
                    <a:pt x="9462" y="12882"/>
                  </a:lnTo>
                  <a:lnTo>
                    <a:pt x="9436" y="12901"/>
                  </a:lnTo>
                  <a:lnTo>
                    <a:pt x="9410" y="12920"/>
                  </a:lnTo>
                  <a:lnTo>
                    <a:pt x="9384" y="12941"/>
                  </a:lnTo>
                  <a:lnTo>
                    <a:pt x="9360" y="12962"/>
                  </a:lnTo>
                  <a:lnTo>
                    <a:pt x="9336" y="12984"/>
                  </a:lnTo>
                  <a:lnTo>
                    <a:pt x="9313" y="13007"/>
                  </a:lnTo>
                  <a:lnTo>
                    <a:pt x="9291" y="13030"/>
                  </a:lnTo>
                  <a:lnTo>
                    <a:pt x="9269" y="13054"/>
                  </a:lnTo>
                  <a:lnTo>
                    <a:pt x="9249" y="13078"/>
                  </a:lnTo>
                  <a:lnTo>
                    <a:pt x="9228" y="13103"/>
                  </a:lnTo>
                  <a:lnTo>
                    <a:pt x="9209" y="13129"/>
                  </a:lnTo>
                  <a:lnTo>
                    <a:pt x="9190" y="13156"/>
                  </a:lnTo>
                  <a:lnTo>
                    <a:pt x="9173" y="13183"/>
                  </a:lnTo>
                  <a:lnTo>
                    <a:pt x="9156" y="13211"/>
                  </a:lnTo>
                  <a:lnTo>
                    <a:pt x="9141" y="13239"/>
                  </a:lnTo>
                  <a:lnTo>
                    <a:pt x="9126" y="13268"/>
                  </a:lnTo>
                  <a:lnTo>
                    <a:pt x="9112" y="13297"/>
                  </a:lnTo>
                  <a:lnTo>
                    <a:pt x="9099" y="13327"/>
                  </a:lnTo>
                  <a:lnTo>
                    <a:pt x="9087" y="13357"/>
                  </a:lnTo>
                  <a:lnTo>
                    <a:pt x="9076" y="13388"/>
                  </a:lnTo>
                  <a:lnTo>
                    <a:pt x="9066" y="13419"/>
                  </a:lnTo>
                  <a:lnTo>
                    <a:pt x="9056" y="13451"/>
                  </a:lnTo>
                  <a:lnTo>
                    <a:pt x="9048" y="13484"/>
                  </a:lnTo>
                  <a:lnTo>
                    <a:pt x="9041" y="13516"/>
                  </a:lnTo>
                  <a:lnTo>
                    <a:pt x="8732" y="15054"/>
                  </a:lnTo>
                  <a:lnTo>
                    <a:pt x="7363" y="15054"/>
                  </a:lnTo>
                  <a:lnTo>
                    <a:pt x="7055" y="13516"/>
                  </a:lnTo>
                  <a:lnTo>
                    <a:pt x="7048" y="13484"/>
                  </a:lnTo>
                  <a:lnTo>
                    <a:pt x="7040" y="13451"/>
                  </a:lnTo>
                  <a:lnTo>
                    <a:pt x="7030" y="13419"/>
                  </a:lnTo>
                  <a:lnTo>
                    <a:pt x="7020" y="13388"/>
                  </a:lnTo>
                  <a:lnTo>
                    <a:pt x="7009" y="13357"/>
                  </a:lnTo>
                  <a:lnTo>
                    <a:pt x="6997" y="13327"/>
                  </a:lnTo>
                  <a:lnTo>
                    <a:pt x="6984" y="13297"/>
                  </a:lnTo>
                  <a:lnTo>
                    <a:pt x="6970" y="13268"/>
                  </a:lnTo>
                  <a:lnTo>
                    <a:pt x="6955" y="13239"/>
                  </a:lnTo>
                  <a:lnTo>
                    <a:pt x="6940" y="13211"/>
                  </a:lnTo>
                  <a:lnTo>
                    <a:pt x="6923" y="13183"/>
                  </a:lnTo>
                  <a:lnTo>
                    <a:pt x="6906" y="13156"/>
                  </a:lnTo>
                  <a:lnTo>
                    <a:pt x="6887" y="13129"/>
                  </a:lnTo>
                  <a:lnTo>
                    <a:pt x="6868" y="13103"/>
                  </a:lnTo>
                  <a:lnTo>
                    <a:pt x="6847" y="13078"/>
                  </a:lnTo>
                  <a:lnTo>
                    <a:pt x="6827" y="13054"/>
                  </a:lnTo>
                  <a:lnTo>
                    <a:pt x="6805" y="13030"/>
                  </a:lnTo>
                  <a:lnTo>
                    <a:pt x="6783" y="13007"/>
                  </a:lnTo>
                  <a:lnTo>
                    <a:pt x="6760" y="12984"/>
                  </a:lnTo>
                  <a:lnTo>
                    <a:pt x="6736" y="12962"/>
                  </a:lnTo>
                  <a:lnTo>
                    <a:pt x="6712" y="12941"/>
                  </a:lnTo>
                  <a:lnTo>
                    <a:pt x="6686" y="12920"/>
                  </a:lnTo>
                  <a:lnTo>
                    <a:pt x="6660" y="12901"/>
                  </a:lnTo>
                  <a:lnTo>
                    <a:pt x="6634" y="12882"/>
                  </a:lnTo>
                  <a:lnTo>
                    <a:pt x="6607" y="12864"/>
                  </a:lnTo>
                  <a:lnTo>
                    <a:pt x="6579" y="12848"/>
                  </a:lnTo>
                  <a:lnTo>
                    <a:pt x="6551" y="12832"/>
                  </a:lnTo>
                  <a:lnTo>
                    <a:pt x="6521" y="12816"/>
                  </a:lnTo>
                  <a:lnTo>
                    <a:pt x="6491" y="12802"/>
                  </a:lnTo>
                  <a:lnTo>
                    <a:pt x="6461" y="12789"/>
                  </a:lnTo>
                  <a:lnTo>
                    <a:pt x="6431" y="12777"/>
                  </a:lnTo>
                  <a:lnTo>
                    <a:pt x="6400" y="12765"/>
                  </a:lnTo>
                  <a:lnTo>
                    <a:pt x="6330" y="12740"/>
                  </a:lnTo>
                  <a:lnTo>
                    <a:pt x="6261" y="12715"/>
                  </a:lnTo>
                  <a:lnTo>
                    <a:pt x="6193" y="12688"/>
                  </a:lnTo>
                  <a:lnTo>
                    <a:pt x="6125" y="12661"/>
                  </a:lnTo>
                  <a:lnTo>
                    <a:pt x="6058" y="12632"/>
                  </a:lnTo>
                  <a:lnTo>
                    <a:pt x="5990" y="12602"/>
                  </a:lnTo>
                  <a:lnTo>
                    <a:pt x="5924" y="12572"/>
                  </a:lnTo>
                  <a:lnTo>
                    <a:pt x="5859" y="12541"/>
                  </a:lnTo>
                  <a:lnTo>
                    <a:pt x="5832" y="12529"/>
                  </a:lnTo>
                  <a:lnTo>
                    <a:pt x="5806" y="12517"/>
                  </a:lnTo>
                  <a:lnTo>
                    <a:pt x="5779" y="12507"/>
                  </a:lnTo>
                  <a:lnTo>
                    <a:pt x="5752" y="12497"/>
                  </a:lnTo>
                  <a:lnTo>
                    <a:pt x="5725" y="12488"/>
                  </a:lnTo>
                  <a:lnTo>
                    <a:pt x="5698" y="12479"/>
                  </a:lnTo>
                  <a:lnTo>
                    <a:pt x="5670" y="12472"/>
                  </a:lnTo>
                  <a:lnTo>
                    <a:pt x="5643" y="12465"/>
                  </a:lnTo>
                  <a:lnTo>
                    <a:pt x="5615" y="12459"/>
                  </a:lnTo>
                  <a:lnTo>
                    <a:pt x="5588" y="12454"/>
                  </a:lnTo>
                  <a:lnTo>
                    <a:pt x="5560" y="12450"/>
                  </a:lnTo>
                  <a:lnTo>
                    <a:pt x="5533" y="12446"/>
                  </a:lnTo>
                  <a:lnTo>
                    <a:pt x="5504" y="12444"/>
                  </a:lnTo>
                  <a:lnTo>
                    <a:pt x="5476" y="12442"/>
                  </a:lnTo>
                  <a:lnTo>
                    <a:pt x="5448" y="12441"/>
                  </a:lnTo>
                  <a:lnTo>
                    <a:pt x="5420" y="12440"/>
                  </a:lnTo>
                  <a:lnTo>
                    <a:pt x="5384" y="12441"/>
                  </a:lnTo>
                  <a:lnTo>
                    <a:pt x="5347" y="12443"/>
                  </a:lnTo>
                  <a:lnTo>
                    <a:pt x="5310" y="12446"/>
                  </a:lnTo>
                  <a:lnTo>
                    <a:pt x="5274" y="12451"/>
                  </a:lnTo>
                  <a:lnTo>
                    <a:pt x="5238" y="12457"/>
                  </a:lnTo>
                  <a:lnTo>
                    <a:pt x="5202" y="12464"/>
                  </a:lnTo>
                  <a:lnTo>
                    <a:pt x="5166" y="12473"/>
                  </a:lnTo>
                  <a:lnTo>
                    <a:pt x="5130" y="12483"/>
                  </a:lnTo>
                  <a:lnTo>
                    <a:pt x="5096" y="12494"/>
                  </a:lnTo>
                  <a:lnTo>
                    <a:pt x="5061" y="12506"/>
                  </a:lnTo>
                  <a:lnTo>
                    <a:pt x="5027" y="12520"/>
                  </a:lnTo>
                  <a:lnTo>
                    <a:pt x="4992" y="12535"/>
                  </a:lnTo>
                  <a:lnTo>
                    <a:pt x="4959" y="12551"/>
                  </a:lnTo>
                  <a:lnTo>
                    <a:pt x="4926" y="12569"/>
                  </a:lnTo>
                  <a:lnTo>
                    <a:pt x="4894" y="12588"/>
                  </a:lnTo>
                  <a:lnTo>
                    <a:pt x="4862" y="12608"/>
                  </a:lnTo>
                  <a:lnTo>
                    <a:pt x="3552" y="13480"/>
                  </a:lnTo>
                  <a:lnTo>
                    <a:pt x="2584" y="12514"/>
                  </a:lnTo>
                  <a:lnTo>
                    <a:pt x="3457" y="11207"/>
                  </a:lnTo>
                  <a:lnTo>
                    <a:pt x="3476" y="11180"/>
                  </a:lnTo>
                  <a:lnTo>
                    <a:pt x="3493" y="11151"/>
                  </a:lnTo>
                  <a:lnTo>
                    <a:pt x="3509" y="11123"/>
                  </a:lnTo>
                  <a:lnTo>
                    <a:pt x="3524" y="11093"/>
                  </a:lnTo>
                  <a:lnTo>
                    <a:pt x="3537" y="11064"/>
                  </a:lnTo>
                  <a:lnTo>
                    <a:pt x="3550" y="11034"/>
                  </a:lnTo>
                  <a:lnTo>
                    <a:pt x="3562" y="11003"/>
                  </a:lnTo>
                  <a:lnTo>
                    <a:pt x="3573" y="10972"/>
                  </a:lnTo>
                  <a:lnTo>
                    <a:pt x="3583" y="10942"/>
                  </a:lnTo>
                  <a:lnTo>
                    <a:pt x="3592" y="10911"/>
                  </a:lnTo>
                  <a:lnTo>
                    <a:pt x="3600" y="10879"/>
                  </a:lnTo>
                  <a:lnTo>
                    <a:pt x="3606" y="10848"/>
                  </a:lnTo>
                  <a:lnTo>
                    <a:pt x="3612" y="10816"/>
                  </a:lnTo>
                  <a:lnTo>
                    <a:pt x="3617" y="10784"/>
                  </a:lnTo>
                  <a:lnTo>
                    <a:pt x="3621" y="10753"/>
                  </a:lnTo>
                  <a:lnTo>
                    <a:pt x="3624" y="10720"/>
                  </a:lnTo>
                  <a:lnTo>
                    <a:pt x="3625" y="10688"/>
                  </a:lnTo>
                  <a:lnTo>
                    <a:pt x="3626" y="10655"/>
                  </a:lnTo>
                  <a:lnTo>
                    <a:pt x="3626" y="10623"/>
                  </a:lnTo>
                  <a:lnTo>
                    <a:pt x="3624" y="10591"/>
                  </a:lnTo>
                  <a:lnTo>
                    <a:pt x="3622" y="10559"/>
                  </a:lnTo>
                  <a:lnTo>
                    <a:pt x="3618" y="10527"/>
                  </a:lnTo>
                  <a:lnTo>
                    <a:pt x="3614" y="10495"/>
                  </a:lnTo>
                  <a:lnTo>
                    <a:pt x="3608" y="10462"/>
                  </a:lnTo>
                  <a:lnTo>
                    <a:pt x="3602" y="10431"/>
                  </a:lnTo>
                  <a:lnTo>
                    <a:pt x="3594" y="10399"/>
                  </a:lnTo>
                  <a:lnTo>
                    <a:pt x="3585" y="10368"/>
                  </a:lnTo>
                  <a:lnTo>
                    <a:pt x="3576" y="10337"/>
                  </a:lnTo>
                  <a:lnTo>
                    <a:pt x="3565" y="10306"/>
                  </a:lnTo>
                  <a:lnTo>
                    <a:pt x="3553" y="10275"/>
                  </a:lnTo>
                  <a:lnTo>
                    <a:pt x="3540" y="10245"/>
                  </a:lnTo>
                  <a:lnTo>
                    <a:pt x="3526" y="10215"/>
                  </a:lnTo>
                  <a:lnTo>
                    <a:pt x="3495" y="10148"/>
                  </a:lnTo>
                  <a:lnTo>
                    <a:pt x="3464" y="10082"/>
                  </a:lnTo>
                  <a:lnTo>
                    <a:pt x="3435" y="10016"/>
                  </a:lnTo>
                  <a:lnTo>
                    <a:pt x="3406" y="9949"/>
                  </a:lnTo>
                  <a:lnTo>
                    <a:pt x="3378" y="9881"/>
                  </a:lnTo>
                  <a:lnTo>
                    <a:pt x="3352" y="9813"/>
                  </a:lnTo>
                  <a:lnTo>
                    <a:pt x="3326" y="9744"/>
                  </a:lnTo>
                  <a:lnTo>
                    <a:pt x="3300" y="9675"/>
                  </a:lnTo>
                  <a:lnTo>
                    <a:pt x="3289" y="9643"/>
                  </a:lnTo>
                  <a:lnTo>
                    <a:pt x="3277" y="9612"/>
                  </a:lnTo>
                  <a:lnTo>
                    <a:pt x="3263" y="9582"/>
                  </a:lnTo>
                  <a:lnTo>
                    <a:pt x="3249" y="9553"/>
                  </a:lnTo>
                  <a:lnTo>
                    <a:pt x="3234" y="9524"/>
                  </a:lnTo>
                  <a:lnTo>
                    <a:pt x="3218" y="9496"/>
                  </a:lnTo>
                  <a:lnTo>
                    <a:pt x="3201" y="9468"/>
                  </a:lnTo>
                  <a:lnTo>
                    <a:pt x="3183" y="9441"/>
                  </a:lnTo>
                  <a:lnTo>
                    <a:pt x="3165" y="9414"/>
                  </a:lnTo>
                  <a:lnTo>
                    <a:pt x="3145" y="9388"/>
                  </a:lnTo>
                  <a:lnTo>
                    <a:pt x="3124" y="9362"/>
                  </a:lnTo>
                  <a:lnTo>
                    <a:pt x="3103" y="9338"/>
                  </a:lnTo>
                  <a:lnTo>
                    <a:pt x="3081" y="9314"/>
                  </a:lnTo>
                  <a:lnTo>
                    <a:pt x="3059" y="9291"/>
                  </a:lnTo>
                  <a:lnTo>
                    <a:pt x="3036" y="9269"/>
                  </a:lnTo>
                  <a:lnTo>
                    <a:pt x="3012" y="9248"/>
                  </a:lnTo>
                  <a:lnTo>
                    <a:pt x="2987" y="9227"/>
                  </a:lnTo>
                  <a:lnTo>
                    <a:pt x="2961" y="9207"/>
                  </a:lnTo>
                  <a:lnTo>
                    <a:pt x="2935" y="9188"/>
                  </a:lnTo>
                  <a:lnTo>
                    <a:pt x="2909" y="9170"/>
                  </a:lnTo>
                  <a:lnTo>
                    <a:pt x="2882" y="9152"/>
                  </a:lnTo>
                  <a:lnTo>
                    <a:pt x="2854" y="9136"/>
                  </a:lnTo>
                  <a:lnTo>
                    <a:pt x="2826" y="9120"/>
                  </a:lnTo>
                  <a:lnTo>
                    <a:pt x="2797" y="9104"/>
                  </a:lnTo>
                  <a:lnTo>
                    <a:pt x="2767" y="9090"/>
                  </a:lnTo>
                  <a:lnTo>
                    <a:pt x="2737" y="9077"/>
                  </a:lnTo>
                  <a:lnTo>
                    <a:pt x="2707" y="9065"/>
                  </a:lnTo>
                  <a:lnTo>
                    <a:pt x="2676" y="9054"/>
                  </a:lnTo>
                  <a:lnTo>
                    <a:pt x="2645" y="9044"/>
                  </a:lnTo>
                  <a:lnTo>
                    <a:pt x="2613" y="9035"/>
                  </a:lnTo>
                  <a:lnTo>
                    <a:pt x="2581" y="9027"/>
                  </a:lnTo>
                  <a:lnTo>
                    <a:pt x="2548" y="9020"/>
                  </a:lnTo>
                  <a:lnTo>
                    <a:pt x="1006" y="8712"/>
                  </a:lnTo>
                  <a:lnTo>
                    <a:pt x="1006" y="7347"/>
                  </a:lnTo>
                  <a:lnTo>
                    <a:pt x="2548" y="7039"/>
                  </a:lnTo>
                  <a:lnTo>
                    <a:pt x="2581" y="7032"/>
                  </a:lnTo>
                  <a:lnTo>
                    <a:pt x="2613" y="7024"/>
                  </a:lnTo>
                  <a:lnTo>
                    <a:pt x="2645" y="7015"/>
                  </a:lnTo>
                  <a:lnTo>
                    <a:pt x="2676" y="7005"/>
                  </a:lnTo>
                  <a:lnTo>
                    <a:pt x="2707" y="6994"/>
                  </a:lnTo>
                  <a:lnTo>
                    <a:pt x="2737" y="6982"/>
                  </a:lnTo>
                  <a:lnTo>
                    <a:pt x="2767" y="6969"/>
                  </a:lnTo>
                  <a:lnTo>
                    <a:pt x="2797" y="6955"/>
                  </a:lnTo>
                  <a:lnTo>
                    <a:pt x="2826" y="6939"/>
                  </a:lnTo>
                  <a:lnTo>
                    <a:pt x="2854" y="6923"/>
                  </a:lnTo>
                  <a:lnTo>
                    <a:pt x="2882" y="6907"/>
                  </a:lnTo>
                  <a:lnTo>
                    <a:pt x="2909" y="6889"/>
                  </a:lnTo>
                  <a:lnTo>
                    <a:pt x="2935" y="6871"/>
                  </a:lnTo>
                  <a:lnTo>
                    <a:pt x="2961" y="6852"/>
                  </a:lnTo>
                  <a:lnTo>
                    <a:pt x="2987" y="6832"/>
                  </a:lnTo>
                  <a:lnTo>
                    <a:pt x="3012" y="6812"/>
                  </a:lnTo>
                  <a:lnTo>
                    <a:pt x="3036" y="6790"/>
                  </a:lnTo>
                  <a:lnTo>
                    <a:pt x="3059" y="6768"/>
                  </a:lnTo>
                  <a:lnTo>
                    <a:pt x="3081" y="6745"/>
                  </a:lnTo>
                  <a:lnTo>
                    <a:pt x="3103" y="6721"/>
                  </a:lnTo>
                  <a:lnTo>
                    <a:pt x="3124" y="6697"/>
                  </a:lnTo>
                  <a:lnTo>
                    <a:pt x="3145" y="6672"/>
                  </a:lnTo>
                  <a:lnTo>
                    <a:pt x="3165" y="6645"/>
                  </a:lnTo>
                  <a:lnTo>
                    <a:pt x="3183" y="6618"/>
                  </a:lnTo>
                  <a:lnTo>
                    <a:pt x="3201" y="6591"/>
                  </a:lnTo>
                  <a:lnTo>
                    <a:pt x="3218" y="6564"/>
                  </a:lnTo>
                  <a:lnTo>
                    <a:pt x="3234" y="6535"/>
                  </a:lnTo>
                  <a:lnTo>
                    <a:pt x="3249" y="6506"/>
                  </a:lnTo>
                  <a:lnTo>
                    <a:pt x="3263" y="6477"/>
                  </a:lnTo>
                  <a:lnTo>
                    <a:pt x="3277" y="6447"/>
                  </a:lnTo>
                  <a:lnTo>
                    <a:pt x="3289" y="6416"/>
                  </a:lnTo>
                  <a:lnTo>
                    <a:pt x="3300" y="6384"/>
                  </a:lnTo>
                  <a:lnTo>
                    <a:pt x="3326" y="6315"/>
                  </a:lnTo>
                  <a:lnTo>
                    <a:pt x="3351" y="6247"/>
                  </a:lnTo>
                  <a:lnTo>
                    <a:pt x="3378" y="6179"/>
                  </a:lnTo>
                  <a:lnTo>
                    <a:pt x="3406" y="6110"/>
                  </a:lnTo>
                  <a:lnTo>
                    <a:pt x="3434" y="6043"/>
                  </a:lnTo>
                  <a:lnTo>
                    <a:pt x="3463" y="5977"/>
                  </a:lnTo>
                  <a:lnTo>
                    <a:pt x="3495" y="5911"/>
                  </a:lnTo>
                  <a:lnTo>
                    <a:pt x="3526" y="5845"/>
                  </a:lnTo>
                  <a:lnTo>
                    <a:pt x="3540" y="5815"/>
                  </a:lnTo>
                  <a:lnTo>
                    <a:pt x="3553" y="5784"/>
                  </a:lnTo>
                  <a:lnTo>
                    <a:pt x="3565" y="5754"/>
                  </a:lnTo>
                  <a:lnTo>
                    <a:pt x="3575" y="5723"/>
                  </a:lnTo>
                  <a:lnTo>
                    <a:pt x="3585" y="5692"/>
                  </a:lnTo>
                  <a:lnTo>
                    <a:pt x="3594" y="5660"/>
                  </a:lnTo>
                  <a:lnTo>
                    <a:pt x="3602" y="5629"/>
                  </a:lnTo>
                  <a:lnTo>
                    <a:pt x="3608" y="5597"/>
                  </a:lnTo>
                  <a:lnTo>
                    <a:pt x="3614" y="5564"/>
                  </a:lnTo>
                  <a:lnTo>
                    <a:pt x="3618" y="5532"/>
                  </a:lnTo>
                  <a:lnTo>
                    <a:pt x="3622" y="5500"/>
                  </a:lnTo>
                  <a:lnTo>
                    <a:pt x="3624" y="5468"/>
                  </a:lnTo>
                  <a:lnTo>
                    <a:pt x="3626" y="5436"/>
                  </a:lnTo>
                  <a:lnTo>
                    <a:pt x="3626" y="5403"/>
                  </a:lnTo>
                  <a:lnTo>
                    <a:pt x="3625" y="5371"/>
                  </a:lnTo>
                  <a:lnTo>
                    <a:pt x="3624" y="5339"/>
                  </a:lnTo>
                  <a:lnTo>
                    <a:pt x="3621" y="5306"/>
                  </a:lnTo>
                  <a:lnTo>
                    <a:pt x="3617" y="5274"/>
                  </a:lnTo>
                  <a:lnTo>
                    <a:pt x="3613" y="5243"/>
                  </a:lnTo>
                  <a:lnTo>
                    <a:pt x="3607" y="5211"/>
                  </a:lnTo>
                  <a:lnTo>
                    <a:pt x="3600" y="5179"/>
                  </a:lnTo>
                  <a:lnTo>
                    <a:pt x="3592" y="5148"/>
                  </a:lnTo>
                  <a:lnTo>
                    <a:pt x="3583" y="5117"/>
                  </a:lnTo>
                  <a:lnTo>
                    <a:pt x="3573" y="5086"/>
                  </a:lnTo>
                  <a:lnTo>
                    <a:pt x="3562" y="5056"/>
                  </a:lnTo>
                  <a:lnTo>
                    <a:pt x="3551" y="5024"/>
                  </a:lnTo>
                  <a:lnTo>
                    <a:pt x="3538" y="4995"/>
                  </a:lnTo>
                  <a:lnTo>
                    <a:pt x="3524" y="4965"/>
                  </a:lnTo>
                  <a:lnTo>
                    <a:pt x="3509" y="4936"/>
                  </a:lnTo>
                  <a:lnTo>
                    <a:pt x="3493" y="4907"/>
                  </a:lnTo>
                  <a:lnTo>
                    <a:pt x="3476" y="4879"/>
                  </a:lnTo>
                  <a:lnTo>
                    <a:pt x="3457" y="4851"/>
                  </a:lnTo>
                  <a:lnTo>
                    <a:pt x="2584" y="3544"/>
                  </a:lnTo>
                  <a:lnTo>
                    <a:pt x="3552" y="2578"/>
                  </a:lnTo>
                  <a:lnTo>
                    <a:pt x="4862" y="3450"/>
                  </a:lnTo>
                  <a:lnTo>
                    <a:pt x="4894" y="3470"/>
                  </a:lnTo>
                  <a:lnTo>
                    <a:pt x="4926" y="3489"/>
                  </a:lnTo>
                  <a:lnTo>
                    <a:pt x="4959" y="3507"/>
                  </a:lnTo>
                  <a:lnTo>
                    <a:pt x="4992" y="3523"/>
                  </a:lnTo>
                  <a:lnTo>
                    <a:pt x="5027" y="3538"/>
                  </a:lnTo>
                  <a:lnTo>
                    <a:pt x="5061" y="3552"/>
                  </a:lnTo>
                  <a:lnTo>
                    <a:pt x="5096" y="3564"/>
                  </a:lnTo>
                  <a:lnTo>
                    <a:pt x="5130" y="3576"/>
                  </a:lnTo>
                  <a:lnTo>
                    <a:pt x="5166" y="3586"/>
                  </a:lnTo>
                  <a:lnTo>
                    <a:pt x="5202" y="3594"/>
                  </a:lnTo>
                  <a:lnTo>
                    <a:pt x="5238" y="3601"/>
                  </a:lnTo>
                  <a:lnTo>
                    <a:pt x="5274" y="3607"/>
                  </a:lnTo>
                  <a:lnTo>
                    <a:pt x="5310" y="3612"/>
                  </a:lnTo>
                  <a:lnTo>
                    <a:pt x="5347" y="3615"/>
                  </a:lnTo>
                  <a:lnTo>
                    <a:pt x="5384" y="3617"/>
                  </a:lnTo>
                  <a:lnTo>
                    <a:pt x="5420" y="3618"/>
                  </a:lnTo>
                  <a:lnTo>
                    <a:pt x="5448" y="3617"/>
                  </a:lnTo>
                  <a:lnTo>
                    <a:pt x="5476" y="3616"/>
                  </a:lnTo>
                  <a:lnTo>
                    <a:pt x="5504" y="3614"/>
                  </a:lnTo>
                  <a:lnTo>
                    <a:pt x="5532" y="3612"/>
                  </a:lnTo>
                  <a:lnTo>
                    <a:pt x="5560" y="3608"/>
                  </a:lnTo>
                  <a:lnTo>
                    <a:pt x="5588" y="3604"/>
                  </a:lnTo>
                  <a:lnTo>
                    <a:pt x="5615" y="3599"/>
                  </a:lnTo>
                  <a:lnTo>
                    <a:pt x="5643" y="3593"/>
                  </a:lnTo>
                  <a:lnTo>
                    <a:pt x="5670" y="3586"/>
                  </a:lnTo>
                  <a:lnTo>
                    <a:pt x="5698" y="3579"/>
                  </a:lnTo>
                  <a:lnTo>
                    <a:pt x="5725" y="3571"/>
                  </a:lnTo>
                  <a:lnTo>
                    <a:pt x="5752" y="3562"/>
                  </a:lnTo>
                  <a:lnTo>
                    <a:pt x="5779" y="3552"/>
                  </a:lnTo>
                  <a:lnTo>
                    <a:pt x="5805" y="3542"/>
                  </a:lnTo>
                  <a:lnTo>
                    <a:pt x="5832" y="3531"/>
                  </a:lnTo>
                  <a:lnTo>
                    <a:pt x="5859" y="3518"/>
                  </a:lnTo>
                  <a:lnTo>
                    <a:pt x="5924" y="3487"/>
                  </a:lnTo>
                  <a:lnTo>
                    <a:pt x="5990" y="3457"/>
                  </a:lnTo>
                  <a:lnTo>
                    <a:pt x="6057" y="3428"/>
                  </a:lnTo>
                  <a:lnTo>
                    <a:pt x="6124" y="3398"/>
                  </a:lnTo>
                  <a:lnTo>
                    <a:pt x="6192" y="3370"/>
                  </a:lnTo>
                  <a:lnTo>
                    <a:pt x="6260" y="3344"/>
                  </a:lnTo>
                  <a:lnTo>
                    <a:pt x="6329" y="3318"/>
                  </a:lnTo>
                  <a:lnTo>
                    <a:pt x="6399" y="3293"/>
                  </a:lnTo>
                  <a:lnTo>
                    <a:pt x="6430" y="3282"/>
                  </a:lnTo>
                  <a:lnTo>
                    <a:pt x="6461" y="3270"/>
                  </a:lnTo>
                  <a:lnTo>
                    <a:pt x="6491" y="3256"/>
                  </a:lnTo>
                  <a:lnTo>
                    <a:pt x="6520" y="3242"/>
                  </a:lnTo>
                  <a:lnTo>
                    <a:pt x="6550" y="3227"/>
                  </a:lnTo>
                  <a:lnTo>
                    <a:pt x="6578" y="3211"/>
                  </a:lnTo>
                  <a:lnTo>
                    <a:pt x="6606" y="3194"/>
                  </a:lnTo>
                  <a:lnTo>
                    <a:pt x="6633" y="3176"/>
                  </a:lnTo>
                  <a:lnTo>
                    <a:pt x="6660" y="3158"/>
                  </a:lnTo>
                  <a:lnTo>
                    <a:pt x="6686" y="3138"/>
                  </a:lnTo>
                  <a:lnTo>
                    <a:pt x="6712" y="3117"/>
                  </a:lnTo>
                  <a:lnTo>
                    <a:pt x="6736" y="3096"/>
                  </a:lnTo>
                  <a:lnTo>
                    <a:pt x="6760" y="3074"/>
                  </a:lnTo>
                  <a:lnTo>
                    <a:pt x="6783" y="3052"/>
                  </a:lnTo>
                  <a:lnTo>
                    <a:pt x="6805" y="3029"/>
                  </a:lnTo>
                  <a:lnTo>
                    <a:pt x="6827" y="3005"/>
                  </a:lnTo>
                  <a:lnTo>
                    <a:pt x="6847" y="2980"/>
                  </a:lnTo>
                  <a:lnTo>
                    <a:pt x="6868" y="2955"/>
                  </a:lnTo>
                  <a:lnTo>
                    <a:pt x="6887" y="2929"/>
                  </a:lnTo>
                  <a:lnTo>
                    <a:pt x="6906" y="2903"/>
                  </a:lnTo>
                  <a:lnTo>
                    <a:pt x="6923" y="2876"/>
                  </a:lnTo>
                  <a:lnTo>
                    <a:pt x="6940" y="2847"/>
                  </a:lnTo>
                  <a:lnTo>
                    <a:pt x="6955" y="2819"/>
                  </a:lnTo>
                  <a:lnTo>
                    <a:pt x="6970" y="2790"/>
                  </a:lnTo>
                  <a:lnTo>
                    <a:pt x="6984" y="2761"/>
                  </a:lnTo>
                  <a:lnTo>
                    <a:pt x="6997" y="2731"/>
                  </a:lnTo>
                  <a:lnTo>
                    <a:pt x="7009" y="2701"/>
                  </a:lnTo>
                  <a:lnTo>
                    <a:pt x="7020" y="2670"/>
                  </a:lnTo>
                  <a:lnTo>
                    <a:pt x="7030" y="2639"/>
                  </a:lnTo>
                  <a:lnTo>
                    <a:pt x="7040" y="2608"/>
                  </a:lnTo>
                  <a:lnTo>
                    <a:pt x="7048" y="2575"/>
                  </a:lnTo>
                  <a:lnTo>
                    <a:pt x="7055" y="2542"/>
                  </a:lnTo>
                  <a:lnTo>
                    <a:pt x="7363" y="1004"/>
                  </a:lnTo>
                  <a:lnTo>
                    <a:pt x="8732" y="1004"/>
                  </a:lnTo>
                  <a:lnTo>
                    <a:pt x="9040" y="2542"/>
                  </a:lnTo>
                  <a:lnTo>
                    <a:pt x="9047" y="2575"/>
                  </a:lnTo>
                  <a:lnTo>
                    <a:pt x="9055" y="2608"/>
                  </a:lnTo>
                  <a:lnTo>
                    <a:pt x="9065" y="2639"/>
                  </a:lnTo>
                  <a:lnTo>
                    <a:pt x="9075" y="2670"/>
                  </a:lnTo>
                  <a:lnTo>
                    <a:pt x="9086" y="2701"/>
                  </a:lnTo>
                  <a:lnTo>
                    <a:pt x="9098" y="2731"/>
                  </a:lnTo>
                  <a:lnTo>
                    <a:pt x="9111" y="2761"/>
                  </a:lnTo>
                  <a:lnTo>
                    <a:pt x="9125" y="2790"/>
                  </a:lnTo>
                  <a:lnTo>
                    <a:pt x="9140" y="2819"/>
                  </a:lnTo>
                  <a:lnTo>
                    <a:pt x="9155" y="2847"/>
                  </a:lnTo>
                  <a:lnTo>
                    <a:pt x="9172" y="2876"/>
                  </a:lnTo>
                  <a:lnTo>
                    <a:pt x="9189" y="2903"/>
                  </a:lnTo>
                  <a:lnTo>
                    <a:pt x="9208" y="2929"/>
                  </a:lnTo>
                  <a:lnTo>
                    <a:pt x="9227" y="2955"/>
                  </a:lnTo>
                  <a:lnTo>
                    <a:pt x="9248" y="2980"/>
                  </a:lnTo>
                  <a:lnTo>
                    <a:pt x="9268" y="3005"/>
                  </a:lnTo>
                  <a:lnTo>
                    <a:pt x="9290" y="3029"/>
                  </a:lnTo>
                  <a:lnTo>
                    <a:pt x="9312" y="3052"/>
                  </a:lnTo>
                  <a:lnTo>
                    <a:pt x="9335" y="3074"/>
                  </a:lnTo>
                  <a:lnTo>
                    <a:pt x="9359" y="3096"/>
                  </a:lnTo>
                  <a:lnTo>
                    <a:pt x="9383" y="3117"/>
                  </a:lnTo>
                  <a:lnTo>
                    <a:pt x="9409" y="3138"/>
                  </a:lnTo>
                  <a:lnTo>
                    <a:pt x="9435" y="3158"/>
                  </a:lnTo>
                  <a:lnTo>
                    <a:pt x="9462" y="3176"/>
                  </a:lnTo>
                  <a:lnTo>
                    <a:pt x="9489" y="3194"/>
                  </a:lnTo>
                  <a:lnTo>
                    <a:pt x="9517" y="3211"/>
                  </a:lnTo>
                  <a:lnTo>
                    <a:pt x="9545" y="3227"/>
                  </a:lnTo>
                  <a:lnTo>
                    <a:pt x="9575" y="3242"/>
                  </a:lnTo>
                  <a:lnTo>
                    <a:pt x="9604" y="3256"/>
                  </a:lnTo>
                  <a:lnTo>
                    <a:pt x="9634" y="3270"/>
                  </a:lnTo>
                  <a:lnTo>
                    <a:pt x="9665" y="3282"/>
                  </a:lnTo>
                  <a:lnTo>
                    <a:pt x="9696" y="3293"/>
                  </a:lnTo>
                  <a:lnTo>
                    <a:pt x="9766" y="3318"/>
                  </a:lnTo>
                  <a:lnTo>
                    <a:pt x="9834" y="3344"/>
                  </a:lnTo>
                  <a:lnTo>
                    <a:pt x="9902" y="3370"/>
                  </a:lnTo>
                  <a:lnTo>
                    <a:pt x="9971" y="3398"/>
                  </a:lnTo>
                  <a:lnTo>
                    <a:pt x="10037" y="3427"/>
                  </a:lnTo>
                  <a:lnTo>
                    <a:pt x="10105" y="3456"/>
                  </a:lnTo>
                  <a:lnTo>
                    <a:pt x="10171" y="3487"/>
                  </a:lnTo>
                  <a:lnTo>
                    <a:pt x="10236" y="3518"/>
                  </a:lnTo>
                  <a:lnTo>
                    <a:pt x="10263" y="3530"/>
                  </a:lnTo>
                  <a:lnTo>
                    <a:pt x="10290" y="3541"/>
                  </a:lnTo>
                  <a:lnTo>
                    <a:pt x="10316" y="3552"/>
                  </a:lnTo>
                  <a:lnTo>
                    <a:pt x="10343" y="3562"/>
                  </a:lnTo>
                  <a:lnTo>
                    <a:pt x="10370" y="3571"/>
                  </a:lnTo>
                  <a:lnTo>
                    <a:pt x="10397" y="3579"/>
                  </a:lnTo>
                  <a:lnTo>
                    <a:pt x="10425" y="3586"/>
                  </a:lnTo>
                  <a:lnTo>
                    <a:pt x="10452" y="3593"/>
                  </a:lnTo>
                  <a:lnTo>
                    <a:pt x="10480" y="3599"/>
                  </a:lnTo>
                  <a:lnTo>
                    <a:pt x="10507" y="3604"/>
                  </a:lnTo>
                  <a:lnTo>
                    <a:pt x="10535" y="3608"/>
                  </a:lnTo>
                  <a:lnTo>
                    <a:pt x="10563" y="3612"/>
                  </a:lnTo>
                  <a:lnTo>
                    <a:pt x="10592" y="3614"/>
                  </a:lnTo>
                  <a:lnTo>
                    <a:pt x="10620" y="3616"/>
                  </a:lnTo>
                  <a:lnTo>
                    <a:pt x="10648" y="3617"/>
                  </a:lnTo>
                  <a:lnTo>
                    <a:pt x="10676" y="3618"/>
                  </a:lnTo>
                  <a:lnTo>
                    <a:pt x="10712" y="3617"/>
                  </a:lnTo>
                  <a:lnTo>
                    <a:pt x="10748" y="3615"/>
                  </a:lnTo>
                  <a:lnTo>
                    <a:pt x="10786" y="3612"/>
                  </a:lnTo>
                  <a:lnTo>
                    <a:pt x="10822" y="3607"/>
                  </a:lnTo>
                  <a:lnTo>
                    <a:pt x="10858" y="3601"/>
                  </a:lnTo>
                  <a:lnTo>
                    <a:pt x="10894" y="3594"/>
                  </a:lnTo>
                  <a:lnTo>
                    <a:pt x="10930" y="3586"/>
                  </a:lnTo>
                  <a:lnTo>
                    <a:pt x="10965" y="3576"/>
                  </a:lnTo>
                  <a:lnTo>
                    <a:pt x="11000" y="3564"/>
                  </a:lnTo>
                  <a:lnTo>
                    <a:pt x="11035" y="3552"/>
                  </a:lnTo>
                  <a:lnTo>
                    <a:pt x="11069" y="3538"/>
                  </a:lnTo>
                  <a:lnTo>
                    <a:pt x="11103" y="3523"/>
                  </a:lnTo>
                  <a:lnTo>
                    <a:pt x="11137" y="3507"/>
                  </a:lnTo>
                  <a:lnTo>
                    <a:pt x="11169" y="3489"/>
                  </a:lnTo>
                  <a:lnTo>
                    <a:pt x="11202" y="3470"/>
                  </a:lnTo>
                  <a:lnTo>
                    <a:pt x="11233" y="3450"/>
                  </a:lnTo>
                  <a:lnTo>
                    <a:pt x="12543" y="2578"/>
                  </a:lnTo>
                  <a:lnTo>
                    <a:pt x="13511" y="3544"/>
                  </a:lnTo>
                  <a:lnTo>
                    <a:pt x="12638" y="4851"/>
                  </a:lnTo>
                  <a:lnTo>
                    <a:pt x="12619" y="4879"/>
                  </a:lnTo>
                  <a:lnTo>
                    <a:pt x="12602" y="4907"/>
                  </a:lnTo>
                  <a:lnTo>
                    <a:pt x="12586" y="4936"/>
                  </a:lnTo>
                  <a:lnTo>
                    <a:pt x="12571" y="4965"/>
                  </a:lnTo>
                  <a:lnTo>
                    <a:pt x="12557" y="4995"/>
                  </a:lnTo>
                  <a:lnTo>
                    <a:pt x="12544" y="5024"/>
                  </a:lnTo>
                  <a:lnTo>
                    <a:pt x="12533" y="5056"/>
                  </a:lnTo>
                  <a:lnTo>
                    <a:pt x="12522" y="5086"/>
                  </a:lnTo>
                  <a:lnTo>
                    <a:pt x="12512" y="5117"/>
                  </a:lnTo>
                  <a:lnTo>
                    <a:pt x="12503" y="5148"/>
                  </a:lnTo>
                  <a:lnTo>
                    <a:pt x="12495" y="5179"/>
                  </a:lnTo>
                  <a:lnTo>
                    <a:pt x="12489" y="5211"/>
                  </a:lnTo>
                  <a:lnTo>
                    <a:pt x="12483" y="5242"/>
                  </a:lnTo>
                  <a:lnTo>
                    <a:pt x="12478" y="5274"/>
                  </a:lnTo>
                  <a:lnTo>
                    <a:pt x="12474" y="5306"/>
                  </a:lnTo>
                  <a:lnTo>
                    <a:pt x="12472" y="5339"/>
                  </a:lnTo>
                  <a:lnTo>
                    <a:pt x="12470" y="5371"/>
                  </a:lnTo>
                  <a:lnTo>
                    <a:pt x="12469" y="5403"/>
                  </a:lnTo>
                  <a:lnTo>
                    <a:pt x="12470" y="5435"/>
                  </a:lnTo>
                  <a:lnTo>
                    <a:pt x="12471" y="5467"/>
                  </a:lnTo>
                  <a:lnTo>
                    <a:pt x="12473" y="5500"/>
                  </a:lnTo>
                  <a:lnTo>
                    <a:pt x="12477" y="5532"/>
                  </a:lnTo>
                  <a:lnTo>
                    <a:pt x="12481" y="5563"/>
                  </a:lnTo>
                  <a:lnTo>
                    <a:pt x="12487" y="5596"/>
                  </a:lnTo>
                  <a:lnTo>
                    <a:pt x="12494" y="5628"/>
                  </a:lnTo>
                  <a:lnTo>
                    <a:pt x="12501" y="5660"/>
                  </a:lnTo>
                  <a:lnTo>
                    <a:pt x="12510" y="5691"/>
                  </a:lnTo>
                  <a:lnTo>
                    <a:pt x="12519" y="5722"/>
                  </a:lnTo>
                  <a:lnTo>
                    <a:pt x="12530" y="5753"/>
                  </a:lnTo>
                  <a:lnTo>
                    <a:pt x="12542" y="5784"/>
                  </a:lnTo>
                  <a:lnTo>
                    <a:pt x="12555" y="5814"/>
                  </a:lnTo>
                  <a:lnTo>
                    <a:pt x="12569" y="5844"/>
                  </a:lnTo>
                  <a:lnTo>
                    <a:pt x="12600" y="5910"/>
                  </a:lnTo>
                  <a:lnTo>
                    <a:pt x="12631" y="5976"/>
                  </a:lnTo>
                  <a:lnTo>
                    <a:pt x="12661" y="6043"/>
                  </a:lnTo>
                  <a:lnTo>
                    <a:pt x="12689" y="6110"/>
                  </a:lnTo>
                  <a:lnTo>
                    <a:pt x="12717" y="6178"/>
                  </a:lnTo>
                  <a:lnTo>
                    <a:pt x="12744" y="6246"/>
                  </a:lnTo>
                  <a:lnTo>
                    <a:pt x="12769" y="6315"/>
                  </a:lnTo>
                  <a:lnTo>
                    <a:pt x="12795" y="6384"/>
                  </a:lnTo>
                  <a:lnTo>
                    <a:pt x="12807" y="6416"/>
                  </a:lnTo>
                  <a:lnTo>
                    <a:pt x="12819" y="6446"/>
                  </a:lnTo>
                  <a:lnTo>
                    <a:pt x="12832" y="6476"/>
                  </a:lnTo>
                  <a:lnTo>
                    <a:pt x="12846" y="6506"/>
                  </a:lnTo>
                  <a:lnTo>
                    <a:pt x="12861" y="6535"/>
                  </a:lnTo>
                  <a:lnTo>
                    <a:pt x="12877" y="6563"/>
                  </a:lnTo>
                  <a:lnTo>
                    <a:pt x="12894" y="6591"/>
                  </a:lnTo>
                  <a:lnTo>
                    <a:pt x="12912" y="6618"/>
                  </a:lnTo>
                  <a:lnTo>
                    <a:pt x="12931" y="6644"/>
                  </a:lnTo>
                  <a:lnTo>
                    <a:pt x="12950" y="6671"/>
                  </a:lnTo>
                  <a:lnTo>
                    <a:pt x="12971" y="6696"/>
                  </a:lnTo>
                  <a:lnTo>
                    <a:pt x="12992" y="6721"/>
                  </a:lnTo>
                  <a:lnTo>
                    <a:pt x="13014" y="6744"/>
                  </a:lnTo>
                  <a:lnTo>
                    <a:pt x="13036" y="6767"/>
                  </a:lnTo>
                  <a:lnTo>
                    <a:pt x="13059" y="6790"/>
                  </a:lnTo>
                  <a:lnTo>
                    <a:pt x="13083" y="6811"/>
                  </a:lnTo>
                  <a:lnTo>
                    <a:pt x="13108" y="6832"/>
                  </a:lnTo>
                  <a:lnTo>
                    <a:pt x="13134" y="6852"/>
                  </a:lnTo>
                  <a:lnTo>
                    <a:pt x="13160" y="6871"/>
                  </a:lnTo>
                  <a:lnTo>
                    <a:pt x="13186" y="6889"/>
                  </a:lnTo>
                  <a:lnTo>
                    <a:pt x="13213" y="6907"/>
                  </a:lnTo>
                  <a:lnTo>
                    <a:pt x="13241" y="6923"/>
                  </a:lnTo>
                  <a:lnTo>
                    <a:pt x="13269" y="6939"/>
                  </a:lnTo>
                  <a:lnTo>
                    <a:pt x="13298" y="6955"/>
                  </a:lnTo>
                  <a:lnTo>
                    <a:pt x="13328" y="6968"/>
                  </a:lnTo>
                  <a:lnTo>
                    <a:pt x="13358" y="6981"/>
                  </a:lnTo>
                  <a:lnTo>
                    <a:pt x="13388" y="6993"/>
                  </a:lnTo>
                  <a:lnTo>
                    <a:pt x="13419" y="7004"/>
                  </a:lnTo>
                  <a:lnTo>
                    <a:pt x="13450" y="7014"/>
                  </a:lnTo>
                  <a:lnTo>
                    <a:pt x="13483" y="7024"/>
                  </a:lnTo>
                  <a:lnTo>
                    <a:pt x="13515" y="7032"/>
                  </a:lnTo>
                  <a:lnTo>
                    <a:pt x="13547" y="7039"/>
                  </a:lnTo>
                  <a:lnTo>
                    <a:pt x="15088" y="7347"/>
                  </a:lnTo>
                  <a:lnTo>
                    <a:pt x="15089" y="8712"/>
                  </a:lnTo>
                  <a:lnTo>
                    <a:pt x="13547" y="9020"/>
                  </a:lnTo>
                  <a:close/>
                  <a:moveTo>
                    <a:pt x="15286" y="6362"/>
                  </a:moveTo>
                  <a:lnTo>
                    <a:pt x="13745" y="6054"/>
                  </a:lnTo>
                  <a:lnTo>
                    <a:pt x="13715" y="5971"/>
                  </a:lnTo>
                  <a:lnTo>
                    <a:pt x="13684" y="5889"/>
                  </a:lnTo>
                  <a:lnTo>
                    <a:pt x="13652" y="5807"/>
                  </a:lnTo>
                  <a:lnTo>
                    <a:pt x="13618" y="5726"/>
                  </a:lnTo>
                  <a:lnTo>
                    <a:pt x="13584" y="5646"/>
                  </a:lnTo>
                  <a:lnTo>
                    <a:pt x="13548" y="5565"/>
                  </a:lnTo>
                  <a:lnTo>
                    <a:pt x="13512" y="5486"/>
                  </a:lnTo>
                  <a:lnTo>
                    <a:pt x="13475" y="5408"/>
                  </a:lnTo>
                  <a:lnTo>
                    <a:pt x="14348" y="4101"/>
                  </a:lnTo>
                  <a:lnTo>
                    <a:pt x="14372" y="4063"/>
                  </a:lnTo>
                  <a:lnTo>
                    <a:pt x="14394" y="4025"/>
                  </a:lnTo>
                  <a:lnTo>
                    <a:pt x="14414" y="3986"/>
                  </a:lnTo>
                  <a:lnTo>
                    <a:pt x="14433" y="3947"/>
                  </a:lnTo>
                  <a:lnTo>
                    <a:pt x="14449" y="3906"/>
                  </a:lnTo>
                  <a:lnTo>
                    <a:pt x="14464" y="3865"/>
                  </a:lnTo>
                  <a:lnTo>
                    <a:pt x="14476" y="3824"/>
                  </a:lnTo>
                  <a:lnTo>
                    <a:pt x="14489" y="3783"/>
                  </a:lnTo>
                  <a:lnTo>
                    <a:pt x="14498" y="3741"/>
                  </a:lnTo>
                  <a:lnTo>
                    <a:pt x="14505" y="3699"/>
                  </a:lnTo>
                  <a:lnTo>
                    <a:pt x="14511" y="3656"/>
                  </a:lnTo>
                  <a:lnTo>
                    <a:pt x="14515" y="3614"/>
                  </a:lnTo>
                  <a:lnTo>
                    <a:pt x="14517" y="3572"/>
                  </a:lnTo>
                  <a:lnTo>
                    <a:pt x="14517" y="3530"/>
                  </a:lnTo>
                  <a:lnTo>
                    <a:pt x="14515" y="3488"/>
                  </a:lnTo>
                  <a:lnTo>
                    <a:pt x="14512" y="3446"/>
                  </a:lnTo>
                  <a:lnTo>
                    <a:pt x="14507" y="3404"/>
                  </a:lnTo>
                  <a:lnTo>
                    <a:pt x="14500" y="3361"/>
                  </a:lnTo>
                  <a:lnTo>
                    <a:pt x="14492" y="3320"/>
                  </a:lnTo>
                  <a:lnTo>
                    <a:pt x="14480" y="3279"/>
                  </a:lnTo>
                  <a:lnTo>
                    <a:pt x="14468" y="3239"/>
                  </a:lnTo>
                  <a:lnTo>
                    <a:pt x="14455" y="3198"/>
                  </a:lnTo>
                  <a:lnTo>
                    <a:pt x="14439" y="3159"/>
                  </a:lnTo>
                  <a:lnTo>
                    <a:pt x="14422" y="3119"/>
                  </a:lnTo>
                  <a:lnTo>
                    <a:pt x="14403" y="3081"/>
                  </a:lnTo>
                  <a:lnTo>
                    <a:pt x="14382" y="3043"/>
                  </a:lnTo>
                  <a:lnTo>
                    <a:pt x="14360" y="3006"/>
                  </a:lnTo>
                  <a:lnTo>
                    <a:pt x="14336" y="2970"/>
                  </a:lnTo>
                  <a:lnTo>
                    <a:pt x="14309" y="2935"/>
                  </a:lnTo>
                  <a:lnTo>
                    <a:pt x="14282" y="2901"/>
                  </a:lnTo>
                  <a:lnTo>
                    <a:pt x="14253" y="2868"/>
                  </a:lnTo>
                  <a:lnTo>
                    <a:pt x="14222" y="2834"/>
                  </a:lnTo>
                  <a:lnTo>
                    <a:pt x="13254" y="1869"/>
                  </a:lnTo>
                  <a:lnTo>
                    <a:pt x="13236" y="1852"/>
                  </a:lnTo>
                  <a:lnTo>
                    <a:pt x="13217" y="1834"/>
                  </a:lnTo>
                  <a:lnTo>
                    <a:pt x="13198" y="1817"/>
                  </a:lnTo>
                  <a:lnTo>
                    <a:pt x="13179" y="1801"/>
                  </a:lnTo>
                  <a:lnTo>
                    <a:pt x="13159" y="1786"/>
                  </a:lnTo>
                  <a:lnTo>
                    <a:pt x="13139" y="1771"/>
                  </a:lnTo>
                  <a:lnTo>
                    <a:pt x="13118" y="1755"/>
                  </a:lnTo>
                  <a:lnTo>
                    <a:pt x="13097" y="1741"/>
                  </a:lnTo>
                  <a:lnTo>
                    <a:pt x="13076" y="1728"/>
                  </a:lnTo>
                  <a:lnTo>
                    <a:pt x="13055" y="1715"/>
                  </a:lnTo>
                  <a:lnTo>
                    <a:pt x="13034" y="1702"/>
                  </a:lnTo>
                  <a:lnTo>
                    <a:pt x="13012" y="1691"/>
                  </a:lnTo>
                  <a:lnTo>
                    <a:pt x="12990" y="1680"/>
                  </a:lnTo>
                  <a:lnTo>
                    <a:pt x="12968" y="1669"/>
                  </a:lnTo>
                  <a:lnTo>
                    <a:pt x="12945" y="1659"/>
                  </a:lnTo>
                  <a:lnTo>
                    <a:pt x="12923" y="1649"/>
                  </a:lnTo>
                  <a:lnTo>
                    <a:pt x="12900" y="1640"/>
                  </a:lnTo>
                  <a:lnTo>
                    <a:pt x="12877" y="1632"/>
                  </a:lnTo>
                  <a:lnTo>
                    <a:pt x="12854" y="1624"/>
                  </a:lnTo>
                  <a:lnTo>
                    <a:pt x="12831" y="1617"/>
                  </a:lnTo>
                  <a:lnTo>
                    <a:pt x="12808" y="1610"/>
                  </a:lnTo>
                  <a:lnTo>
                    <a:pt x="12783" y="1604"/>
                  </a:lnTo>
                  <a:lnTo>
                    <a:pt x="12759" y="1599"/>
                  </a:lnTo>
                  <a:lnTo>
                    <a:pt x="12736" y="1594"/>
                  </a:lnTo>
                  <a:lnTo>
                    <a:pt x="12712" y="1590"/>
                  </a:lnTo>
                  <a:lnTo>
                    <a:pt x="12688" y="1586"/>
                  </a:lnTo>
                  <a:lnTo>
                    <a:pt x="12664" y="1583"/>
                  </a:lnTo>
                  <a:lnTo>
                    <a:pt x="12640" y="1580"/>
                  </a:lnTo>
                  <a:lnTo>
                    <a:pt x="12615" y="1578"/>
                  </a:lnTo>
                  <a:lnTo>
                    <a:pt x="12591" y="1577"/>
                  </a:lnTo>
                  <a:lnTo>
                    <a:pt x="12566" y="1576"/>
                  </a:lnTo>
                  <a:lnTo>
                    <a:pt x="12542" y="1575"/>
                  </a:lnTo>
                  <a:lnTo>
                    <a:pt x="12506" y="1576"/>
                  </a:lnTo>
                  <a:lnTo>
                    <a:pt x="12470" y="1578"/>
                  </a:lnTo>
                  <a:lnTo>
                    <a:pt x="12433" y="1581"/>
                  </a:lnTo>
                  <a:lnTo>
                    <a:pt x="12398" y="1586"/>
                  </a:lnTo>
                  <a:lnTo>
                    <a:pt x="12362" y="1592"/>
                  </a:lnTo>
                  <a:lnTo>
                    <a:pt x="12326" y="1599"/>
                  </a:lnTo>
                  <a:lnTo>
                    <a:pt x="12291" y="1607"/>
                  </a:lnTo>
                  <a:lnTo>
                    <a:pt x="12255" y="1617"/>
                  </a:lnTo>
                  <a:lnTo>
                    <a:pt x="12220" y="1628"/>
                  </a:lnTo>
                  <a:lnTo>
                    <a:pt x="12185" y="1641"/>
                  </a:lnTo>
                  <a:lnTo>
                    <a:pt x="12151" y="1654"/>
                  </a:lnTo>
                  <a:lnTo>
                    <a:pt x="12117" y="1670"/>
                  </a:lnTo>
                  <a:lnTo>
                    <a:pt x="12083" y="1686"/>
                  </a:lnTo>
                  <a:lnTo>
                    <a:pt x="12050" y="1704"/>
                  </a:lnTo>
                  <a:lnTo>
                    <a:pt x="12018" y="1723"/>
                  </a:lnTo>
                  <a:lnTo>
                    <a:pt x="11986" y="1743"/>
                  </a:lnTo>
                  <a:lnTo>
                    <a:pt x="10676" y="2615"/>
                  </a:lnTo>
                  <a:lnTo>
                    <a:pt x="10597" y="2577"/>
                  </a:lnTo>
                  <a:lnTo>
                    <a:pt x="10517" y="2540"/>
                  </a:lnTo>
                  <a:lnTo>
                    <a:pt x="10437" y="2505"/>
                  </a:lnTo>
                  <a:lnTo>
                    <a:pt x="10356" y="2471"/>
                  </a:lnTo>
                  <a:lnTo>
                    <a:pt x="10275" y="2438"/>
                  </a:lnTo>
                  <a:lnTo>
                    <a:pt x="10192" y="2406"/>
                  </a:lnTo>
                  <a:lnTo>
                    <a:pt x="10110" y="2375"/>
                  </a:lnTo>
                  <a:lnTo>
                    <a:pt x="10026" y="2346"/>
                  </a:lnTo>
                  <a:lnTo>
                    <a:pt x="9718" y="808"/>
                  </a:lnTo>
                  <a:lnTo>
                    <a:pt x="9708" y="764"/>
                  </a:lnTo>
                  <a:lnTo>
                    <a:pt x="9697" y="721"/>
                  </a:lnTo>
                  <a:lnTo>
                    <a:pt x="9683" y="679"/>
                  </a:lnTo>
                  <a:lnTo>
                    <a:pt x="9668" y="638"/>
                  </a:lnTo>
                  <a:lnTo>
                    <a:pt x="9652" y="598"/>
                  </a:lnTo>
                  <a:lnTo>
                    <a:pt x="9633" y="559"/>
                  </a:lnTo>
                  <a:lnTo>
                    <a:pt x="9614" y="520"/>
                  </a:lnTo>
                  <a:lnTo>
                    <a:pt x="9592" y="483"/>
                  </a:lnTo>
                  <a:lnTo>
                    <a:pt x="9568" y="447"/>
                  </a:lnTo>
                  <a:lnTo>
                    <a:pt x="9544" y="413"/>
                  </a:lnTo>
                  <a:lnTo>
                    <a:pt x="9518" y="378"/>
                  </a:lnTo>
                  <a:lnTo>
                    <a:pt x="9491" y="345"/>
                  </a:lnTo>
                  <a:lnTo>
                    <a:pt x="9463" y="314"/>
                  </a:lnTo>
                  <a:lnTo>
                    <a:pt x="9433" y="284"/>
                  </a:lnTo>
                  <a:lnTo>
                    <a:pt x="9401" y="255"/>
                  </a:lnTo>
                  <a:lnTo>
                    <a:pt x="9369" y="228"/>
                  </a:lnTo>
                  <a:lnTo>
                    <a:pt x="9336" y="202"/>
                  </a:lnTo>
                  <a:lnTo>
                    <a:pt x="9302" y="177"/>
                  </a:lnTo>
                  <a:lnTo>
                    <a:pt x="9267" y="154"/>
                  </a:lnTo>
                  <a:lnTo>
                    <a:pt x="9229" y="131"/>
                  </a:lnTo>
                  <a:lnTo>
                    <a:pt x="9192" y="111"/>
                  </a:lnTo>
                  <a:lnTo>
                    <a:pt x="9154" y="92"/>
                  </a:lnTo>
                  <a:lnTo>
                    <a:pt x="9115" y="75"/>
                  </a:lnTo>
                  <a:lnTo>
                    <a:pt x="9075" y="60"/>
                  </a:lnTo>
                  <a:lnTo>
                    <a:pt x="9034" y="46"/>
                  </a:lnTo>
                  <a:lnTo>
                    <a:pt x="8993" y="34"/>
                  </a:lnTo>
                  <a:lnTo>
                    <a:pt x="8951" y="24"/>
                  </a:lnTo>
                  <a:lnTo>
                    <a:pt x="8908" y="15"/>
                  </a:lnTo>
                  <a:lnTo>
                    <a:pt x="8864" y="9"/>
                  </a:lnTo>
                  <a:lnTo>
                    <a:pt x="8821" y="4"/>
                  </a:lnTo>
                  <a:lnTo>
                    <a:pt x="8777" y="1"/>
                  </a:lnTo>
                  <a:lnTo>
                    <a:pt x="8732" y="0"/>
                  </a:lnTo>
                  <a:lnTo>
                    <a:pt x="7363" y="0"/>
                  </a:lnTo>
                  <a:lnTo>
                    <a:pt x="7318" y="1"/>
                  </a:lnTo>
                  <a:lnTo>
                    <a:pt x="7274" y="4"/>
                  </a:lnTo>
                  <a:lnTo>
                    <a:pt x="7231" y="9"/>
                  </a:lnTo>
                  <a:lnTo>
                    <a:pt x="7187" y="15"/>
                  </a:lnTo>
                  <a:lnTo>
                    <a:pt x="7144" y="24"/>
                  </a:lnTo>
                  <a:lnTo>
                    <a:pt x="7102" y="34"/>
                  </a:lnTo>
                  <a:lnTo>
                    <a:pt x="7061" y="46"/>
                  </a:lnTo>
                  <a:lnTo>
                    <a:pt x="7020" y="60"/>
                  </a:lnTo>
                  <a:lnTo>
                    <a:pt x="6980" y="75"/>
                  </a:lnTo>
                  <a:lnTo>
                    <a:pt x="6941" y="92"/>
                  </a:lnTo>
                  <a:lnTo>
                    <a:pt x="6903" y="111"/>
                  </a:lnTo>
                  <a:lnTo>
                    <a:pt x="6866" y="131"/>
                  </a:lnTo>
                  <a:lnTo>
                    <a:pt x="6829" y="154"/>
                  </a:lnTo>
                  <a:lnTo>
                    <a:pt x="6793" y="177"/>
                  </a:lnTo>
                  <a:lnTo>
                    <a:pt x="6759" y="202"/>
                  </a:lnTo>
                  <a:lnTo>
                    <a:pt x="6726" y="228"/>
                  </a:lnTo>
                  <a:lnTo>
                    <a:pt x="6694" y="255"/>
                  </a:lnTo>
                  <a:lnTo>
                    <a:pt x="6662" y="284"/>
                  </a:lnTo>
                  <a:lnTo>
                    <a:pt x="6633" y="314"/>
                  </a:lnTo>
                  <a:lnTo>
                    <a:pt x="6604" y="345"/>
                  </a:lnTo>
                  <a:lnTo>
                    <a:pt x="6577" y="378"/>
                  </a:lnTo>
                  <a:lnTo>
                    <a:pt x="6551" y="413"/>
                  </a:lnTo>
                  <a:lnTo>
                    <a:pt x="6527" y="447"/>
                  </a:lnTo>
                  <a:lnTo>
                    <a:pt x="6503" y="483"/>
                  </a:lnTo>
                  <a:lnTo>
                    <a:pt x="6482" y="520"/>
                  </a:lnTo>
                  <a:lnTo>
                    <a:pt x="6462" y="559"/>
                  </a:lnTo>
                  <a:lnTo>
                    <a:pt x="6444" y="598"/>
                  </a:lnTo>
                  <a:lnTo>
                    <a:pt x="6427" y="638"/>
                  </a:lnTo>
                  <a:lnTo>
                    <a:pt x="6412" y="679"/>
                  </a:lnTo>
                  <a:lnTo>
                    <a:pt x="6398" y="721"/>
                  </a:lnTo>
                  <a:lnTo>
                    <a:pt x="6387" y="764"/>
                  </a:lnTo>
                  <a:lnTo>
                    <a:pt x="6377" y="808"/>
                  </a:lnTo>
                  <a:lnTo>
                    <a:pt x="6069" y="2346"/>
                  </a:lnTo>
                  <a:lnTo>
                    <a:pt x="5985" y="2375"/>
                  </a:lnTo>
                  <a:lnTo>
                    <a:pt x="5903" y="2406"/>
                  </a:lnTo>
                  <a:lnTo>
                    <a:pt x="5820" y="2438"/>
                  </a:lnTo>
                  <a:lnTo>
                    <a:pt x="5739" y="2471"/>
                  </a:lnTo>
                  <a:lnTo>
                    <a:pt x="5658" y="2505"/>
                  </a:lnTo>
                  <a:lnTo>
                    <a:pt x="5578" y="2540"/>
                  </a:lnTo>
                  <a:lnTo>
                    <a:pt x="5499" y="2577"/>
                  </a:lnTo>
                  <a:lnTo>
                    <a:pt x="5420" y="2615"/>
                  </a:lnTo>
                  <a:lnTo>
                    <a:pt x="4110" y="1743"/>
                  </a:lnTo>
                  <a:lnTo>
                    <a:pt x="4078" y="1723"/>
                  </a:lnTo>
                  <a:lnTo>
                    <a:pt x="4046" y="1704"/>
                  </a:lnTo>
                  <a:lnTo>
                    <a:pt x="4012" y="1686"/>
                  </a:lnTo>
                  <a:lnTo>
                    <a:pt x="3978" y="1670"/>
                  </a:lnTo>
                  <a:lnTo>
                    <a:pt x="3944" y="1654"/>
                  </a:lnTo>
                  <a:lnTo>
                    <a:pt x="3910" y="1641"/>
                  </a:lnTo>
                  <a:lnTo>
                    <a:pt x="3875" y="1628"/>
                  </a:lnTo>
                  <a:lnTo>
                    <a:pt x="3840" y="1617"/>
                  </a:lnTo>
                  <a:lnTo>
                    <a:pt x="3804" y="1607"/>
                  </a:lnTo>
                  <a:lnTo>
                    <a:pt x="3769" y="1599"/>
                  </a:lnTo>
                  <a:lnTo>
                    <a:pt x="3733" y="1592"/>
                  </a:lnTo>
                  <a:lnTo>
                    <a:pt x="3698" y="1586"/>
                  </a:lnTo>
                  <a:lnTo>
                    <a:pt x="3662" y="1581"/>
                  </a:lnTo>
                  <a:lnTo>
                    <a:pt x="3625" y="1578"/>
                  </a:lnTo>
                  <a:lnTo>
                    <a:pt x="3589" y="1576"/>
                  </a:lnTo>
                  <a:lnTo>
                    <a:pt x="3553" y="1575"/>
                  </a:lnTo>
                  <a:lnTo>
                    <a:pt x="3529" y="1576"/>
                  </a:lnTo>
                  <a:lnTo>
                    <a:pt x="3504" y="1577"/>
                  </a:lnTo>
                  <a:lnTo>
                    <a:pt x="3480" y="1578"/>
                  </a:lnTo>
                  <a:lnTo>
                    <a:pt x="3455" y="1580"/>
                  </a:lnTo>
                  <a:lnTo>
                    <a:pt x="3431" y="1583"/>
                  </a:lnTo>
                  <a:lnTo>
                    <a:pt x="3407" y="1586"/>
                  </a:lnTo>
                  <a:lnTo>
                    <a:pt x="3383" y="1590"/>
                  </a:lnTo>
                  <a:lnTo>
                    <a:pt x="3359" y="1594"/>
                  </a:lnTo>
                  <a:lnTo>
                    <a:pt x="3336" y="1599"/>
                  </a:lnTo>
                  <a:lnTo>
                    <a:pt x="3312" y="1604"/>
                  </a:lnTo>
                  <a:lnTo>
                    <a:pt x="3288" y="1610"/>
                  </a:lnTo>
                  <a:lnTo>
                    <a:pt x="3264" y="1617"/>
                  </a:lnTo>
                  <a:lnTo>
                    <a:pt x="3241" y="1624"/>
                  </a:lnTo>
                  <a:lnTo>
                    <a:pt x="3218" y="1632"/>
                  </a:lnTo>
                  <a:lnTo>
                    <a:pt x="3195" y="1640"/>
                  </a:lnTo>
                  <a:lnTo>
                    <a:pt x="3173" y="1649"/>
                  </a:lnTo>
                  <a:lnTo>
                    <a:pt x="3150" y="1659"/>
                  </a:lnTo>
                  <a:lnTo>
                    <a:pt x="3127" y="1669"/>
                  </a:lnTo>
                  <a:lnTo>
                    <a:pt x="3105" y="1680"/>
                  </a:lnTo>
                  <a:lnTo>
                    <a:pt x="3083" y="1691"/>
                  </a:lnTo>
                  <a:lnTo>
                    <a:pt x="3061" y="1702"/>
                  </a:lnTo>
                  <a:lnTo>
                    <a:pt x="3040" y="1715"/>
                  </a:lnTo>
                  <a:lnTo>
                    <a:pt x="3019" y="1728"/>
                  </a:lnTo>
                  <a:lnTo>
                    <a:pt x="2998" y="1741"/>
                  </a:lnTo>
                  <a:lnTo>
                    <a:pt x="2978" y="1755"/>
                  </a:lnTo>
                  <a:lnTo>
                    <a:pt x="2956" y="1771"/>
                  </a:lnTo>
                  <a:lnTo>
                    <a:pt x="2936" y="1786"/>
                  </a:lnTo>
                  <a:lnTo>
                    <a:pt x="2917" y="1801"/>
                  </a:lnTo>
                  <a:lnTo>
                    <a:pt x="2897" y="1817"/>
                  </a:lnTo>
                  <a:lnTo>
                    <a:pt x="2878" y="1834"/>
                  </a:lnTo>
                  <a:lnTo>
                    <a:pt x="2860" y="1852"/>
                  </a:lnTo>
                  <a:lnTo>
                    <a:pt x="2841" y="1869"/>
                  </a:lnTo>
                  <a:lnTo>
                    <a:pt x="1873" y="2834"/>
                  </a:lnTo>
                  <a:lnTo>
                    <a:pt x="1843" y="2868"/>
                  </a:lnTo>
                  <a:lnTo>
                    <a:pt x="1814" y="2901"/>
                  </a:lnTo>
                  <a:lnTo>
                    <a:pt x="1786" y="2935"/>
                  </a:lnTo>
                  <a:lnTo>
                    <a:pt x="1759" y="2970"/>
                  </a:lnTo>
                  <a:lnTo>
                    <a:pt x="1735" y="3006"/>
                  </a:lnTo>
                  <a:lnTo>
                    <a:pt x="1713" y="3043"/>
                  </a:lnTo>
                  <a:lnTo>
                    <a:pt x="1692" y="3081"/>
                  </a:lnTo>
                  <a:lnTo>
                    <a:pt x="1673" y="3119"/>
                  </a:lnTo>
                  <a:lnTo>
                    <a:pt x="1656" y="3159"/>
                  </a:lnTo>
                  <a:lnTo>
                    <a:pt x="1641" y="3198"/>
                  </a:lnTo>
                  <a:lnTo>
                    <a:pt x="1627" y="3239"/>
                  </a:lnTo>
                  <a:lnTo>
                    <a:pt x="1615" y="3279"/>
                  </a:lnTo>
                  <a:lnTo>
                    <a:pt x="1604" y="3320"/>
                  </a:lnTo>
                  <a:lnTo>
                    <a:pt x="1595" y="3361"/>
                  </a:lnTo>
                  <a:lnTo>
                    <a:pt x="1588" y="3404"/>
                  </a:lnTo>
                  <a:lnTo>
                    <a:pt x="1583" y="3446"/>
                  </a:lnTo>
                  <a:lnTo>
                    <a:pt x="1580" y="3488"/>
                  </a:lnTo>
                  <a:lnTo>
                    <a:pt x="1579" y="3530"/>
                  </a:lnTo>
                  <a:lnTo>
                    <a:pt x="1579" y="3572"/>
                  </a:lnTo>
                  <a:lnTo>
                    <a:pt x="1581" y="3614"/>
                  </a:lnTo>
                  <a:lnTo>
                    <a:pt x="1585" y="3656"/>
                  </a:lnTo>
                  <a:lnTo>
                    <a:pt x="1590" y="3699"/>
                  </a:lnTo>
                  <a:lnTo>
                    <a:pt x="1598" y="3741"/>
                  </a:lnTo>
                  <a:lnTo>
                    <a:pt x="1607" y="3783"/>
                  </a:lnTo>
                  <a:lnTo>
                    <a:pt x="1619" y="3824"/>
                  </a:lnTo>
                  <a:lnTo>
                    <a:pt x="1632" y="3865"/>
                  </a:lnTo>
                  <a:lnTo>
                    <a:pt x="1646" y="3906"/>
                  </a:lnTo>
                  <a:lnTo>
                    <a:pt x="1663" y="3947"/>
                  </a:lnTo>
                  <a:lnTo>
                    <a:pt x="1681" y="3986"/>
                  </a:lnTo>
                  <a:lnTo>
                    <a:pt x="1702" y="4025"/>
                  </a:lnTo>
                  <a:lnTo>
                    <a:pt x="1724" y="4063"/>
                  </a:lnTo>
                  <a:lnTo>
                    <a:pt x="1747" y="4101"/>
                  </a:lnTo>
                  <a:lnTo>
                    <a:pt x="2620" y="5408"/>
                  </a:lnTo>
                  <a:lnTo>
                    <a:pt x="2583" y="5486"/>
                  </a:lnTo>
                  <a:lnTo>
                    <a:pt x="2546" y="5565"/>
                  </a:lnTo>
                  <a:lnTo>
                    <a:pt x="2511" y="5646"/>
                  </a:lnTo>
                  <a:lnTo>
                    <a:pt x="2477" y="5726"/>
                  </a:lnTo>
                  <a:lnTo>
                    <a:pt x="2443" y="5807"/>
                  </a:lnTo>
                  <a:lnTo>
                    <a:pt x="2411" y="5890"/>
                  </a:lnTo>
                  <a:lnTo>
                    <a:pt x="2380" y="5972"/>
                  </a:lnTo>
                  <a:lnTo>
                    <a:pt x="2351" y="6055"/>
                  </a:lnTo>
                  <a:lnTo>
                    <a:pt x="809" y="6362"/>
                  </a:lnTo>
                  <a:lnTo>
                    <a:pt x="766" y="6372"/>
                  </a:lnTo>
                  <a:lnTo>
                    <a:pt x="722" y="6383"/>
                  </a:lnTo>
                  <a:lnTo>
                    <a:pt x="681" y="6398"/>
                  </a:lnTo>
                  <a:lnTo>
                    <a:pt x="640" y="6413"/>
                  </a:lnTo>
                  <a:lnTo>
                    <a:pt x="600" y="6429"/>
                  </a:lnTo>
                  <a:lnTo>
                    <a:pt x="559" y="6448"/>
                  </a:lnTo>
                  <a:lnTo>
                    <a:pt x="521" y="6467"/>
                  </a:lnTo>
                  <a:lnTo>
                    <a:pt x="484" y="6489"/>
                  </a:lnTo>
                  <a:lnTo>
                    <a:pt x="448" y="6512"/>
                  </a:lnTo>
                  <a:lnTo>
                    <a:pt x="412" y="6536"/>
                  </a:lnTo>
                  <a:lnTo>
                    <a:pt x="379" y="6562"/>
                  </a:lnTo>
                  <a:lnTo>
                    <a:pt x="346" y="6589"/>
                  </a:lnTo>
                  <a:lnTo>
                    <a:pt x="315" y="6617"/>
                  </a:lnTo>
                  <a:lnTo>
                    <a:pt x="285" y="6647"/>
                  </a:lnTo>
                  <a:lnTo>
                    <a:pt x="256" y="6679"/>
                  </a:lnTo>
                  <a:lnTo>
                    <a:pt x="228" y="6711"/>
                  </a:lnTo>
                  <a:lnTo>
                    <a:pt x="202" y="6744"/>
                  </a:lnTo>
                  <a:lnTo>
                    <a:pt x="177" y="6778"/>
                  </a:lnTo>
                  <a:lnTo>
                    <a:pt x="154" y="6813"/>
                  </a:lnTo>
                  <a:lnTo>
                    <a:pt x="132" y="6850"/>
                  </a:lnTo>
                  <a:lnTo>
                    <a:pt x="112" y="6887"/>
                  </a:lnTo>
                  <a:lnTo>
                    <a:pt x="93" y="6925"/>
                  </a:lnTo>
                  <a:lnTo>
                    <a:pt x="75" y="6965"/>
                  </a:lnTo>
                  <a:lnTo>
                    <a:pt x="60" y="7005"/>
                  </a:lnTo>
                  <a:lnTo>
                    <a:pt x="46" y="7045"/>
                  </a:lnTo>
                  <a:lnTo>
                    <a:pt x="34" y="7086"/>
                  </a:lnTo>
                  <a:lnTo>
                    <a:pt x="24" y="7128"/>
                  </a:lnTo>
                  <a:lnTo>
                    <a:pt x="15" y="7171"/>
                  </a:lnTo>
                  <a:lnTo>
                    <a:pt x="9" y="7215"/>
                  </a:lnTo>
                  <a:lnTo>
                    <a:pt x="4" y="7258"/>
                  </a:lnTo>
                  <a:lnTo>
                    <a:pt x="1" y="7302"/>
                  </a:lnTo>
                  <a:lnTo>
                    <a:pt x="0" y="7347"/>
                  </a:lnTo>
                  <a:lnTo>
                    <a:pt x="0" y="8712"/>
                  </a:lnTo>
                  <a:lnTo>
                    <a:pt x="1" y="8757"/>
                  </a:lnTo>
                  <a:lnTo>
                    <a:pt x="4" y="8801"/>
                  </a:lnTo>
                  <a:lnTo>
                    <a:pt x="9" y="8844"/>
                  </a:lnTo>
                  <a:lnTo>
                    <a:pt x="15" y="8888"/>
                  </a:lnTo>
                  <a:lnTo>
                    <a:pt x="24" y="8931"/>
                  </a:lnTo>
                  <a:lnTo>
                    <a:pt x="34" y="8972"/>
                  </a:lnTo>
                  <a:lnTo>
                    <a:pt x="46" y="9014"/>
                  </a:lnTo>
                  <a:lnTo>
                    <a:pt x="60" y="9054"/>
                  </a:lnTo>
                  <a:lnTo>
                    <a:pt x="75" y="9094"/>
                  </a:lnTo>
                  <a:lnTo>
                    <a:pt x="93" y="9134"/>
                  </a:lnTo>
                  <a:lnTo>
                    <a:pt x="112" y="9172"/>
                  </a:lnTo>
                  <a:lnTo>
                    <a:pt x="132" y="9209"/>
                  </a:lnTo>
                  <a:lnTo>
                    <a:pt x="154" y="9245"/>
                  </a:lnTo>
                  <a:lnTo>
                    <a:pt x="177" y="9280"/>
                  </a:lnTo>
                  <a:lnTo>
                    <a:pt x="202" y="9315"/>
                  </a:lnTo>
                  <a:lnTo>
                    <a:pt x="228" y="9348"/>
                  </a:lnTo>
                  <a:lnTo>
                    <a:pt x="256" y="9380"/>
                  </a:lnTo>
                  <a:lnTo>
                    <a:pt x="285" y="9412"/>
                  </a:lnTo>
                  <a:lnTo>
                    <a:pt x="315" y="9441"/>
                  </a:lnTo>
                  <a:lnTo>
                    <a:pt x="346" y="9470"/>
                  </a:lnTo>
                  <a:lnTo>
                    <a:pt x="379" y="9497"/>
                  </a:lnTo>
                  <a:lnTo>
                    <a:pt x="412" y="9523"/>
                  </a:lnTo>
                  <a:lnTo>
                    <a:pt x="448" y="9547"/>
                  </a:lnTo>
                  <a:lnTo>
                    <a:pt x="484" y="9570"/>
                  </a:lnTo>
                  <a:lnTo>
                    <a:pt x="521" y="9591"/>
                  </a:lnTo>
                  <a:lnTo>
                    <a:pt x="559" y="9611"/>
                  </a:lnTo>
                  <a:lnTo>
                    <a:pt x="600" y="9629"/>
                  </a:lnTo>
                  <a:lnTo>
                    <a:pt x="640" y="9646"/>
                  </a:lnTo>
                  <a:lnTo>
                    <a:pt x="681" y="9661"/>
                  </a:lnTo>
                  <a:lnTo>
                    <a:pt x="722" y="9675"/>
                  </a:lnTo>
                  <a:lnTo>
                    <a:pt x="766" y="9687"/>
                  </a:lnTo>
                  <a:lnTo>
                    <a:pt x="809" y="9697"/>
                  </a:lnTo>
                  <a:lnTo>
                    <a:pt x="2351" y="10004"/>
                  </a:lnTo>
                  <a:lnTo>
                    <a:pt x="2380" y="10087"/>
                  </a:lnTo>
                  <a:lnTo>
                    <a:pt x="2411" y="10169"/>
                  </a:lnTo>
                  <a:lnTo>
                    <a:pt x="2443" y="10252"/>
                  </a:lnTo>
                  <a:lnTo>
                    <a:pt x="2477" y="10333"/>
                  </a:lnTo>
                  <a:lnTo>
                    <a:pt x="2511" y="10413"/>
                  </a:lnTo>
                  <a:lnTo>
                    <a:pt x="2546" y="10494"/>
                  </a:lnTo>
                  <a:lnTo>
                    <a:pt x="2583" y="10573"/>
                  </a:lnTo>
                  <a:lnTo>
                    <a:pt x="2620" y="10651"/>
                  </a:lnTo>
                  <a:lnTo>
                    <a:pt x="1747" y="11957"/>
                  </a:lnTo>
                  <a:lnTo>
                    <a:pt x="1724" y="11995"/>
                  </a:lnTo>
                  <a:lnTo>
                    <a:pt x="1702" y="12033"/>
                  </a:lnTo>
                  <a:lnTo>
                    <a:pt x="1681" y="12072"/>
                  </a:lnTo>
                  <a:lnTo>
                    <a:pt x="1663" y="12111"/>
                  </a:lnTo>
                  <a:lnTo>
                    <a:pt x="1646" y="12153"/>
                  </a:lnTo>
                  <a:lnTo>
                    <a:pt x="1632" y="12193"/>
                  </a:lnTo>
                  <a:lnTo>
                    <a:pt x="1619" y="12234"/>
                  </a:lnTo>
                  <a:lnTo>
                    <a:pt x="1607" y="12275"/>
                  </a:lnTo>
                  <a:lnTo>
                    <a:pt x="1598" y="12317"/>
                  </a:lnTo>
                  <a:lnTo>
                    <a:pt x="1590" y="12359"/>
                  </a:lnTo>
                  <a:lnTo>
                    <a:pt x="1585" y="12402"/>
                  </a:lnTo>
                  <a:lnTo>
                    <a:pt x="1581" y="12444"/>
                  </a:lnTo>
                  <a:lnTo>
                    <a:pt x="1579" y="12486"/>
                  </a:lnTo>
                  <a:lnTo>
                    <a:pt x="1579" y="12528"/>
                  </a:lnTo>
                  <a:lnTo>
                    <a:pt x="1580" y="12571"/>
                  </a:lnTo>
                  <a:lnTo>
                    <a:pt x="1583" y="12613"/>
                  </a:lnTo>
                  <a:lnTo>
                    <a:pt x="1588" y="12654"/>
                  </a:lnTo>
                  <a:lnTo>
                    <a:pt x="1595" y="12697"/>
                  </a:lnTo>
                  <a:lnTo>
                    <a:pt x="1604" y="12738"/>
                  </a:lnTo>
                  <a:lnTo>
                    <a:pt x="1615" y="12779"/>
                  </a:lnTo>
                  <a:lnTo>
                    <a:pt x="1627" y="12820"/>
                  </a:lnTo>
                  <a:lnTo>
                    <a:pt x="1641" y="12860"/>
                  </a:lnTo>
                  <a:lnTo>
                    <a:pt x="1656" y="12900"/>
                  </a:lnTo>
                  <a:lnTo>
                    <a:pt x="1673" y="12940"/>
                  </a:lnTo>
                  <a:lnTo>
                    <a:pt x="1692" y="12978"/>
                  </a:lnTo>
                  <a:lnTo>
                    <a:pt x="1713" y="13016"/>
                  </a:lnTo>
                  <a:lnTo>
                    <a:pt x="1735" y="13052"/>
                  </a:lnTo>
                  <a:lnTo>
                    <a:pt x="1759" y="13088"/>
                  </a:lnTo>
                  <a:lnTo>
                    <a:pt x="1786" y="13124"/>
                  </a:lnTo>
                  <a:lnTo>
                    <a:pt x="1814" y="13158"/>
                  </a:lnTo>
                  <a:lnTo>
                    <a:pt x="1843" y="13191"/>
                  </a:lnTo>
                  <a:lnTo>
                    <a:pt x="1873" y="13224"/>
                  </a:lnTo>
                  <a:lnTo>
                    <a:pt x="2841" y="14189"/>
                  </a:lnTo>
                  <a:lnTo>
                    <a:pt x="2860" y="14207"/>
                  </a:lnTo>
                  <a:lnTo>
                    <a:pt x="2878" y="14224"/>
                  </a:lnTo>
                  <a:lnTo>
                    <a:pt x="2897" y="14241"/>
                  </a:lnTo>
                  <a:lnTo>
                    <a:pt x="2917" y="14257"/>
                  </a:lnTo>
                  <a:lnTo>
                    <a:pt x="2936" y="14273"/>
                  </a:lnTo>
                  <a:lnTo>
                    <a:pt x="2956" y="14288"/>
                  </a:lnTo>
                  <a:lnTo>
                    <a:pt x="2978" y="14303"/>
                  </a:lnTo>
                  <a:lnTo>
                    <a:pt x="2998" y="14317"/>
                  </a:lnTo>
                  <a:lnTo>
                    <a:pt x="3019" y="14331"/>
                  </a:lnTo>
                  <a:lnTo>
                    <a:pt x="3040" y="14344"/>
                  </a:lnTo>
                  <a:lnTo>
                    <a:pt x="3061" y="14356"/>
                  </a:lnTo>
                  <a:lnTo>
                    <a:pt x="3083" y="14368"/>
                  </a:lnTo>
                  <a:lnTo>
                    <a:pt x="3105" y="14379"/>
                  </a:lnTo>
                  <a:lnTo>
                    <a:pt x="3127" y="14389"/>
                  </a:lnTo>
                  <a:lnTo>
                    <a:pt x="3150" y="14399"/>
                  </a:lnTo>
                  <a:lnTo>
                    <a:pt x="3173" y="14409"/>
                  </a:lnTo>
                  <a:lnTo>
                    <a:pt x="3195" y="14418"/>
                  </a:lnTo>
                  <a:lnTo>
                    <a:pt x="3218" y="14426"/>
                  </a:lnTo>
                  <a:lnTo>
                    <a:pt x="3241" y="14434"/>
                  </a:lnTo>
                  <a:lnTo>
                    <a:pt x="3264" y="14441"/>
                  </a:lnTo>
                  <a:lnTo>
                    <a:pt x="3288" y="14448"/>
                  </a:lnTo>
                  <a:lnTo>
                    <a:pt x="3312" y="14454"/>
                  </a:lnTo>
                  <a:lnTo>
                    <a:pt x="3336" y="14459"/>
                  </a:lnTo>
                  <a:lnTo>
                    <a:pt x="3359" y="14464"/>
                  </a:lnTo>
                  <a:lnTo>
                    <a:pt x="3383" y="14469"/>
                  </a:lnTo>
                  <a:lnTo>
                    <a:pt x="3407" y="14473"/>
                  </a:lnTo>
                  <a:lnTo>
                    <a:pt x="3431" y="14476"/>
                  </a:lnTo>
                  <a:lnTo>
                    <a:pt x="3455" y="14478"/>
                  </a:lnTo>
                  <a:lnTo>
                    <a:pt x="3480" y="14480"/>
                  </a:lnTo>
                  <a:lnTo>
                    <a:pt x="3504" y="14482"/>
                  </a:lnTo>
                  <a:lnTo>
                    <a:pt x="3529" y="14483"/>
                  </a:lnTo>
                  <a:lnTo>
                    <a:pt x="3553" y="14483"/>
                  </a:lnTo>
                  <a:lnTo>
                    <a:pt x="3589" y="14482"/>
                  </a:lnTo>
                  <a:lnTo>
                    <a:pt x="3625" y="14480"/>
                  </a:lnTo>
                  <a:lnTo>
                    <a:pt x="3662" y="14477"/>
                  </a:lnTo>
                  <a:lnTo>
                    <a:pt x="3698" y="14473"/>
                  </a:lnTo>
                  <a:lnTo>
                    <a:pt x="3733" y="14467"/>
                  </a:lnTo>
                  <a:lnTo>
                    <a:pt x="3769" y="14460"/>
                  </a:lnTo>
                  <a:lnTo>
                    <a:pt x="3804" y="14451"/>
                  </a:lnTo>
                  <a:lnTo>
                    <a:pt x="3840" y="14441"/>
                  </a:lnTo>
                  <a:lnTo>
                    <a:pt x="3875" y="14430"/>
                  </a:lnTo>
                  <a:lnTo>
                    <a:pt x="3910" y="14418"/>
                  </a:lnTo>
                  <a:lnTo>
                    <a:pt x="3944" y="14404"/>
                  </a:lnTo>
                  <a:lnTo>
                    <a:pt x="3978" y="14389"/>
                  </a:lnTo>
                  <a:lnTo>
                    <a:pt x="4013" y="14372"/>
                  </a:lnTo>
                  <a:lnTo>
                    <a:pt x="4046" y="14355"/>
                  </a:lnTo>
                  <a:lnTo>
                    <a:pt x="4078" y="14336"/>
                  </a:lnTo>
                  <a:lnTo>
                    <a:pt x="4110" y="14315"/>
                  </a:lnTo>
                  <a:lnTo>
                    <a:pt x="5420" y="13443"/>
                  </a:lnTo>
                  <a:lnTo>
                    <a:pt x="5499" y="13482"/>
                  </a:lnTo>
                  <a:lnTo>
                    <a:pt x="5578" y="13518"/>
                  </a:lnTo>
                  <a:lnTo>
                    <a:pt x="5658" y="13553"/>
                  </a:lnTo>
                  <a:lnTo>
                    <a:pt x="5739" y="13587"/>
                  </a:lnTo>
                  <a:lnTo>
                    <a:pt x="5820" y="13620"/>
                  </a:lnTo>
                  <a:lnTo>
                    <a:pt x="5903" y="13652"/>
                  </a:lnTo>
                  <a:lnTo>
                    <a:pt x="5985" y="13683"/>
                  </a:lnTo>
                  <a:lnTo>
                    <a:pt x="6069" y="13713"/>
                  </a:lnTo>
                  <a:lnTo>
                    <a:pt x="6377" y="15251"/>
                  </a:lnTo>
                  <a:lnTo>
                    <a:pt x="6387" y="15295"/>
                  </a:lnTo>
                  <a:lnTo>
                    <a:pt x="6398" y="15337"/>
                  </a:lnTo>
                  <a:lnTo>
                    <a:pt x="6412" y="15380"/>
                  </a:lnTo>
                  <a:lnTo>
                    <a:pt x="6427" y="15421"/>
                  </a:lnTo>
                  <a:lnTo>
                    <a:pt x="6444" y="15461"/>
                  </a:lnTo>
                  <a:lnTo>
                    <a:pt x="6462" y="15500"/>
                  </a:lnTo>
                  <a:lnTo>
                    <a:pt x="6482" y="15538"/>
                  </a:lnTo>
                  <a:lnTo>
                    <a:pt x="6503" y="15575"/>
                  </a:lnTo>
                  <a:lnTo>
                    <a:pt x="6527" y="15611"/>
                  </a:lnTo>
                  <a:lnTo>
                    <a:pt x="6551" y="15646"/>
                  </a:lnTo>
                  <a:lnTo>
                    <a:pt x="6577" y="15681"/>
                  </a:lnTo>
                  <a:lnTo>
                    <a:pt x="6604" y="15713"/>
                  </a:lnTo>
                  <a:lnTo>
                    <a:pt x="6633" y="15744"/>
                  </a:lnTo>
                  <a:lnTo>
                    <a:pt x="6662" y="15774"/>
                  </a:lnTo>
                  <a:lnTo>
                    <a:pt x="6694" y="15803"/>
                  </a:lnTo>
                  <a:lnTo>
                    <a:pt x="6726" y="15831"/>
                  </a:lnTo>
                  <a:lnTo>
                    <a:pt x="6759" y="15857"/>
                  </a:lnTo>
                  <a:lnTo>
                    <a:pt x="6793" y="15881"/>
                  </a:lnTo>
                  <a:lnTo>
                    <a:pt x="6829" y="15904"/>
                  </a:lnTo>
                  <a:lnTo>
                    <a:pt x="6866" y="15927"/>
                  </a:lnTo>
                  <a:lnTo>
                    <a:pt x="6903" y="15947"/>
                  </a:lnTo>
                  <a:lnTo>
                    <a:pt x="6941" y="15966"/>
                  </a:lnTo>
                  <a:lnTo>
                    <a:pt x="6980" y="15983"/>
                  </a:lnTo>
                  <a:lnTo>
                    <a:pt x="7020" y="15998"/>
                  </a:lnTo>
                  <a:lnTo>
                    <a:pt x="7061" y="16012"/>
                  </a:lnTo>
                  <a:lnTo>
                    <a:pt x="7102" y="16024"/>
                  </a:lnTo>
                  <a:lnTo>
                    <a:pt x="7144" y="16034"/>
                  </a:lnTo>
                  <a:lnTo>
                    <a:pt x="7187" y="16043"/>
                  </a:lnTo>
                  <a:lnTo>
                    <a:pt x="7231" y="16049"/>
                  </a:lnTo>
                  <a:lnTo>
                    <a:pt x="7274" y="16054"/>
                  </a:lnTo>
                  <a:lnTo>
                    <a:pt x="7318" y="16057"/>
                  </a:lnTo>
                  <a:lnTo>
                    <a:pt x="7363" y="16058"/>
                  </a:lnTo>
                  <a:lnTo>
                    <a:pt x="8732" y="16058"/>
                  </a:lnTo>
                  <a:lnTo>
                    <a:pt x="8777" y="16057"/>
                  </a:lnTo>
                  <a:lnTo>
                    <a:pt x="8821" y="16054"/>
                  </a:lnTo>
                  <a:lnTo>
                    <a:pt x="8864" y="16049"/>
                  </a:lnTo>
                  <a:lnTo>
                    <a:pt x="8908" y="16043"/>
                  </a:lnTo>
                  <a:lnTo>
                    <a:pt x="8951" y="16034"/>
                  </a:lnTo>
                  <a:lnTo>
                    <a:pt x="8993" y="16024"/>
                  </a:lnTo>
                  <a:lnTo>
                    <a:pt x="9034" y="16012"/>
                  </a:lnTo>
                  <a:lnTo>
                    <a:pt x="9075" y="15998"/>
                  </a:lnTo>
                  <a:lnTo>
                    <a:pt x="9115" y="15983"/>
                  </a:lnTo>
                  <a:lnTo>
                    <a:pt x="9154" y="15966"/>
                  </a:lnTo>
                  <a:lnTo>
                    <a:pt x="9192" y="15947"/>
                  </a:lnTo>
                  <a:lnTo>
                    <a:pt x="9229" y="15927"/>
                  </a:lnTo>
                  <a:lnTo>
                    <a:pt x="9267" y="15904"/>
                  </a:lnTo>
                  <a:lnTo>
                    <a:pt x="9302" y="15881"/>
                  </a:lnTo>
                  <a:lnTo>
                    <a:pt x="9336" y="15857"/>
                  </a:lnTo>
                  <a:lnTo>
                    <a:pt x="9369" y="15831"/>
                  </a:lnTo>
                  <a:lnTo>
                    <a:pt x="9401" y="15803"/>
                  </a:lnTo>
                  <a:lnTo>
                    <a:pt x="9433" y="15774"/>
                  </a:lnTo>
                  <a:lnTo>
                    <a:pt x="9463" y="15744"/>
                  </a:lnTo>
                  <a:lnTo>
                    <a:pt x="9491" y="15713"/>
                  </a:lnTo>
                  <a:lnTo>
                    <a:pt x="9518" y="15681"/>
                  </a:lnTo>
                  <a:lnTo>
                    <a:pt x="9544" y="15646"/>
                  </a:lnTo>
                  <a:lnTo>
                    <a:pt x="9568" y="15611"/>
                  </a:lnTo>
                  <a:lnTo>
                    <a:pt x="9592" y="15575"/>
                  </a:lnTo>
                  <a:lnTo>
                    <a:pt x="9614" y="15538"/>
                  </a:lnTo>
                  <a:lnTo>
                    <a:pt x="9633" y="15500"/>
                  </a:lnTo>
                  <a:lnTo>
                    <a:pt x="9652" y="15461"/>
                  </a:lnTo>
                  <a:lnTo>
                    <a:pt x="9668" y="15421"/>
                  </a:lnTo>
                  <a:lnTo>
                    <a:pt x="9683" y="15380"/>
                  </a:lnTo>
                  <a:lnTo>
                    <a:pt x="9697" y="15337"/>
                  </a:lnTo>
                  <a:lnTo>
                    <a:pt x="9708" y="15295"/>
                  </a:lnTo>
                  <a:lnTo>
                    <a:pt x="9718" y="15251"/>
                  </a:lnTo>
                  <a:lnTo>
                    <a:pt x="10027" y="13713"/>
                  </a:lnTo>
                  <a:lnTo>
                    <a:pt x="10111" y="13683"/>
                  </a:lnTo>
                  <a:lnTo>
                    <a:pt x="10193" y="13652"/>
                  </a:lnTo>
                  <a:lnTo>
                    <a:pt x="10276" y="13620"/>
                  </a:lnTo>
                  <a:lnTo>
                    <a:pt x="10357" y="13587"/>
                  </a:lnTo>
                  <a:lnTo>
                    <a:pt x="10438" y="13553"/>
                  </a:lnTo>
                  <a:lnTo>
                    <a:pt x="10517" y="13518"/>
                  </a:lnTo>
                  <a:lnTo>
                    <a:pt x="10597" y="13481"/>
                  </a:lnTo>
                  <a:lnTo>
                    <a:pt x="10676" y="13443"/>
                  </a:lnTo>
                  <a:lnTo>
                    <a:pt x="11986" y="14315"/>
                  </a:lnTo>
                  <a:lnTo>
                    <a:pt x="12018" y="14336"/>
                  </a:lnTo>
                  <a:lnTo>
                    <a:pt x="12050" y="14355"/>
                  </a:lnTo>
                  <a:lnTo>
                    <a:pt x="12083" y="14372"/>
                  </a:lnTo>
                  <a:lnTo>
                    <a:pt x="12117" y="14389"/>
                  </a:lnTo>
                  <a:lnTo>
                    <a:pt x="12151" y="14404"/>
                  </a:lnTo>
                  <a:lnTo>
                    <a:pt x="12185" y="14418"/>
                  </a:lnTo>
                  <a:lnTo>
                    <a:pt x="12220" y="14430"/>
                  </a:lnTo>
                  <a:lnTo>
                    <a:pt x="12255" y="14441"/>
                  </a:lnTo>
                  <a:lnTo>
                    <a:pt x="12291" y="14451"/>
                  </a:lnTo>
                  <a:lnTo>
                    <a:pt x="12326" y="14460"/>
                  </a:lnTo>
                  <a:lnTo>
                    <a:pt x="12362" y="14467"/>
                  </a:lnTo>
                  <a:lnTo>
                    <a:pt x="12398" y="14473"/>
                  </a:lnTo>
                  <a:lnTo>
                    <a:pt x="12433" y="14477"/>
                  </a:lnTo>
                  <a:lnTo>
                    <a:pt x="12470" y="14480"/>
                  </a:lnTo>
                  <a:lnTo>
                    <a:pt x="12506" y="14482"/>
                  </a:lnTo>
                  <a:lnTo>
                    <a:pt x="12542" y="14483"/>
                  </a:lnTo>
                  <a:lnTo>
                    <a:pt x="12566" y="14483"/>
                  </a:lnTo>
                  <a:lnTo>
                    <a:pt x="12591" y="14482"/>
                  </a:lnTo>
                  <a:lnTo>
                    <a:pt x="12615" y="14480"/>
                  </a:lnTo>
                  <a:lnTo>
                    <a:pt x="12640" y="14478"/>
                  </a:lnTo>
                  <a:lnTo>
                    <a:pt x="12664" y="14476"/>
                  </a:lnTo>
                  <a:lnTo>
                    <a:pt x="12688" y="14473"/>
                  </a:lnTo>
                  <a:lnTo>
                    <a:pt x="12712" y="14469"/>
                  </a:lnTo>
                  <a:lnTo>
                    <a:pt x="12736" y="14464"/>
                  </a:lnTo>
                  <a:lnTo>
                    <a:pt x="12759" y="14459"/>
                  </a:lnTo>
                  <a:lnTo>
                    <a:pt x="12783" y="14454"/>
                  </a:lnTo>
                  <a:lnTo>
                    <a:pt x="12808" y="14448"/>
                  </a:lnTo>
                  <a:lnTo>
                    <a:pt x="12831" y="14441"/>
                  </a:lnTo>
                  <a:lnTo>
                    <a:pt x="12854" y="14434"/>
                  </a:lnTo>
                  <a:lnTo>
                    <a:pt x="12877" y="14426"/>
                  </a:lnTo>
                  <a:lnTo>
                    <a:pt x="12900" y="14418"/>
                  </a:lnTo>
                  <a:lnTo>
                    <a:pt x="12923" y="14409"/>
                  </a:lnTo>
                  <a:lnTo>
                    <a:pt x="12945" y="14399"/>
                  </a:lnTo>
                  <a:lnTo>
                    <a:pt x="12968" y="14389"/>
                  </a:lnTo>
                  <a:lnTo>
                    <a:pt x="12990" y="14379"/>
                  </a:lnTo>
                  <a:lnTo>
                    <a:pt x="13012" y="14368"/>
                  </a:lnTo>
                  <a:lnTo>
                    <a:pt x="13034" y="14356"/>
                  </a:lnTo>
                  <a:lnTo>
                    <a:pt x="13055" y="14344"/>
                  </a:lnTo>
                  <a:lnTo>
                    <a:pt x="13076" y="14331"/>
                  </a:lnTo>
                  <a:lnTo>
                    <a:pt x="13097" y="14317"/>
                  </a:lnTo>
                  <a:lnTo>
                    <a:pt x="13118" y="14303"/>
                  </a:lnTo>
                  <a:lnTo>
                    <a:pt x="13139" y="14288"/>
                  </a:lnTo>
                  <a:lnTo>
                    <a:pt x="13159" y="14273"/>
                  </a:lnTo>
                  <a:lnTo>
                    <a:pt x="13179" y="14257"/>
                  </a:lnTo>
                  <a:lnTo>
                    <a:pt x="13198" y="14241"/>
                  </a:lnTo>
                  <a:lnTo>
                    <a:pt x="13217" y="14224"/>
                  </a:lnTo>
                  <a:lnTo>
                    <a:pt x="13236" y="14207"/>
                  </a:lnTo>
                  <a:lnTo>
                    <a:pt x="13254" y="14189"/>
                  </a:lnTo>
                  <a:lnTo>
                    <a:pt x="14222" y="13224"/>
                  </a:lnTo>
                  <a:lnTo>
                    <a:pt x="14253" y="13191"/>
                  </a:lnTo>
                  <a:lnTo>
                    <a:pt x="14282" y="13158"/>
                  </a:lnTo>
                  <a:lnTo>
                    <a:pt x="14309" y="13124"/>
                  </a:lnTo>
                  <a:lnTo>
                    <a:pt x="14336" y="13088"/>
                  </a:lnTo>
                  <a:lnTo>
                    <a:pt x="14360" y="13052"/>
                  </a:lnTo>
                  <a:lnTo>
                    <a:pt x="14382" y="13016"/>
                  </a:lnTo>
                  <a:lnTo>
                    <a:pt x="14403" y="12978"/>
                  </a:lnTo>
                  <a:lnTo>
                    <a:pt x="14422" y="12940"/>
                  </a:lnTo>
                  <a:lnTo>
                    <a:pt x="14439" y="12900"/>
                  </a:lnTo>
                  <a:lnTo>
                    <a:pt x="14455" y="12860"/>
                  </a:lnTo>
                  <a:lnTo>
                    <a:pt x="14468" y="12820"/>
                  </a:lnTo>
                  <a:lnTo>
                    <a:pt x="14480" y="12779"/>
                  </a:lnTo>
                  <a:lnTo>
                    <a:pt x="14492" y="12738"/>
                  </a:lnTo>
                  <a:lnTo>
                    <a:pt x="14500" y="12697"/>
                  </a:lnTo>
                  <a:lnTo>
                    <a:pt x="14507" y="12654"/>
                  </a:lnTo>
                  <a:lnTo>
                    <a:pt x="14512" y="12613"/>
                  </a:lnTo>
                  <a:lnTo>
                    <a:pt x="14515" y="12571"/>
                  </a:lnTo>
                  <a:lnTo>
                    <a:pt x="14517" y="12528"/>
                  </a:lnTo>
                  <a:lnTo>
                    <a:pt x="14517" y="12486"/>
                  </a:lnTo>
                  <a:lnTo>
                    <a:pt x="14515" y="12444"/>
                  </a:lnTo>
                  <a:lnTo>
                    <a:pt x="14511" y="12402"/>
                  </a:lnTo>
                  <a:lnTo>
                    <a:pt x="14505" y="12359"/>
                  </a:lnTo>
                  <a:lnTo>
                    <a:pt x="14498" y="12317"/>
                  </a:lnTo>
                  <a:lnTo>
                    <a:pt x="14489" y="12275"/>
                  </a:lnTo>
                  <a:lnTo>
                    <a:pt x="14476" y="12234"/>
                  </a:lnTo>
                  <a:lnTo>
                    <a:pt x="14464" y="12193"/>
                  </a:lnTo>
                  <a:lnTo>
                    <a:pt x="14449" y="12153"/>
                  </a:lnTo>
                  <a:lnTo>
                    <a:pt x="14433" y="12111"/>
                  </a:lnTo>
                  <a:lnTo>
                    <a:pt x="14414" y="12072"/>
                  </a:lnTo>
                  <a:lnTo>
                    <a:pt x="14394" y="12033"/>
                  </a:lnTo>
                  <a:lnTo>
                    <a:pt x="14372" y="11995"/>
                  </a:lnTo>
                  <a:lnTo>
                    <a:pt x="14348" y="11957"/>
                  </a:lnTo>
                  <a:lnTo>
                    <a:pt x="13475" y="10651"/>
                  </a:lnTo>
                  <a:lnTo>
                    <a:pt x="13512" y="10572"/>
                  </a:lnTo>
                  <a:lnTo>
                    <a:pt x="13549" y="10493"/>
                  </a:lnTo>
                  <a:lnTo>
                    <a:pt x="13584" y="10413"/>
                  </a:lnTo>
                  <a:lnTo>
                    <a:pt x="13618" y="10332"/>
                  </a:lnTo>
                  <a:lnTo>
                    <a:pt x="13652" y="10251"/>
                  </a:lnTo>
                  <a:lnTo>
                    <a:pt x="13684" y="10169"/>
                  </a:lnTo>
                  <a:lnTo>
                    <a:pt x="13715" y="10087"/>
                  </a:lnTo>
                  <a:lnTo>
                    <a:pt x="13745" y="10004"/>
                  </a:lnTo>
                  <a:lnTo>
                    <a:pt x="15286" y="9697"/>
                  </a:lnTo>
                  <a:lnTo>
                    <a:pt x="15329" y="9687"/>
                  </a:lnTo>
                  <a:lnTo>
                    <a:pt x="15373" y="9675"/>
                  </a:lnTo>
                  <a:lnTo>
                    <a:pt x="15414" y="9661"/>
                  </a:lnTo>
                  <a:lnTo>
                    <a:pt x="15455" y="9646"/>
                  </a:lnTo>
                  <a:lnTo>
                    <a:pt x="15495" y="9629"/>
                  </a:lnTo>
                  <a:lnTo>
                    <a:pt x="15536" y="9611"/>
                  </a:lnTo>
                  <a:lnTo>
                    <a:pt x="15574" y="9591"/>
                  </a:lnTo>
                  <a:lnTo>
                    <a:pt x="15611" y="9570"/>
                  </a:lnTo>
                  <a:lnTo>
                    <a:pt x="15647" y="9547"/>
                  </a:lnTo>
                  <a:lnTo>
                    <a:pt x="15683" y="9523"/>
                  </a:lnTo>
                  <a:lnTo>
                    <a:pt x="15716" y="9497"/>
                  </a:lnTo>
                  <a:lnTo>
                    <a:pt x="15749" y="9470"/>
                  </a:lnTo>
                  <a:lnTo>
                    <a:pt x="15780" y="9441"/>
                  </a:lnTo>
                  <a:lnTo>
                    <a:pt x="15810" y="9412"/>
                  </a:lnTo>
                  <a:lnTo>
                    <a:pt x="15839" y="9380"/>
                  </a:lnTo>
                  <a:lnTo>
                    <a:pt x="15867" y="9348"/>
                  </a:lnTo>
                  <a:lnTo>
                    <a:pt x="15893" y="9315"/>
                  </a:lnTo>
                  <a:lnTo>
                    <a:pt x="15918" y="9280"/>
                  </a:lnTo>
                  <a:lnTo>
                    <a:pt x="15941" y="9245"/>
                  </a:lnTo>
                  <a:lnTo>
                    <a:pt x="15963" y="9209"/>
                  </a:lnTo>
                  <a:lnTo>
                    <a:pt x="15983" y="9172"/>
                  </a:lnTo>
                  <a:lnTo>
                    <a:pt x="16002" y="9134"/>
                  </a:lnTo>
                  <a:lnTo>
                    <a:pt x="16020" y="9094"/>
                  </a:lnTo>
                  <a:lnTo>
                    <a:pt x="16035" y="9054"/>
                  </a:lnTo>
                  <a:lnTo>
                    <a:pt x="16049" y="9014"/>
                  </a:lnTo>
                  <a:lnTo>
                    <a:pt x="16061" y="8972"/>
                  </a:lnTo>
                  <a:lnTo>
                    <a:pt x="16071" y="8931"/>
                  </a:lnTo>
                  <a:lnTo>
                    <a:pt x="16080" y="8888"/>
                  </a:lnTo>
                  <a:lnTo>
                    <a:pt x="16086" y="8844"/>
                  </a:lnTo>
                  <a:lnTo>
                    <a:pt x="16091" y="8801"/>
                  </a:lnTo>
                  <a:lnTo>
                    <a:pt x="16094" y="8757"/>
                  </a:lnTo>
                  <a:lnTo>
                    <a:pt x="16095" y="8712"/>
                  </a:lnTo>
                  <a:lnTo>
                    <a:pt x="16095" y="7347"/>
                  </a:lnTo>
                  <a:lnTo>
                    <a:pt x="16094" y="7302"/>
                  </a:lnTo>
                  <a:lnTo>
                    <a:pt x="16091" y="7258"/>
                  </a:lnTo>
                  <a:lnTo>
                    <a:pt x="16086" y="7215"/>
                  </a:lnTo>
                  <a:lnTo>
                    <a:pt x="16080" y="7171"/>
                  </a:lnTo>
                  <a:lnTo>
                    <a:pt x="16071" y="7128"/>
                  </a:lnTo>
                  <a:lnTo>
                    <a:pt x="16061" y="7086"/>
                  </a:lnTo>
                  <a:lnTo>
                    <a:pt x="16049" y="7045"/>
                  </a:lnTo>
                  <a:lnTo>
                    <a:pt x="16035" y="7005"/>
                  </a:lnTo>
                  <a:lnTo>
                    <a:pt x="16020" y="6965"/>
                  </a:lnTo>
                  <a:lnTo>
                    <a:pt x="16002" y="6925"/>
                  </a:lnTo>
                  <a:lnTo>
                    <a:pt x="15983" y="6887"/>
                  </a:lnTo>
                  <a:lnTo>
                    <a:pt x="15963" y="6850"/>
                  </a:lnTo>
                  <a:lnTo>
                    <a:pt x="15941" y="6813"/>
                  </a:lnTo>
                  <a:lnTo>
                    <a:pt x="15918" y="6778"/>
                  </a:lnTo>
                  <a:lnTo>
                    <a:pt x="15893" y="6744"/>
                  </a:lnTo>
                  <a:lnTo>
                    <a:pt x="15867" y="6711"/>
                  </a:lnTo>
                  <a:lnTo>
                    <a:pt x="15839" y="6679"/>
                  </a:lnTo>
                  <a:lnTo>
                    <a:pt x="15810" y="6647"/>
                  </a:lnTo>
                  <a:lnTo>
                    <a:pt x="15780" y="6617"/>
                  </a:lnTo>
                  <a:lnTo>
                    <a:pt x="15749" y="6589"/>
                  </a:lnTo>
                  <a:lnTo>
                    <a:pt x="15716" y="6562"/>
                  </a:lnTo>
                  <a:lnTo>
                    <a:pt x="15683" y="6536"/>
                  </a:lnTo>
                  <a:lnTo>
                    <a:pt x="15647" y="6512"/>
                  </a:lnTo>
                  <a:lnTo>
                    <a:pt x="15611" y="6489"/>
                  </a:lnTo>
                  <a:lnTo>
                    <a:pt x="15574" y="6467"/>
                  </a:lnTo>
                  <a:lnTo>
                    <a:pt x="15536" y="6448"/>
                  </a:lnTo>
                  <a:lnTo>
                    <a:pt x="15495" y="6429"/>
                  </a:lnTo>
                  <a:lnTo>
                    <a:pt x="15455" y="6413"/>
                  </a:lnTo>
                  <a:lnTo>
                    <a:pt x="15414" y="6398"/>
                  </a:lnTo>
                  <a:lnTo>
                    <a:pt x="15373" y="6383"/>
                  </a:lnTo>
                  <a:lnTo>
                    <a:pt x="15329" y="6372"/>
                  </a:lnTo>
                  <a:lnTo>
                    <a:pt x="15286" y="6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10" name="Freeform 75">
              <a:extLst>
                <a:ext uri="{FF2B5EF4-FFF2-40B4-BE49-F238E27FC236}">
                  <a16:creationId xmlns:a16="http://schemas.microsoft.com/office/drawing/2014/main" id="{76E8908B-D05C-4BB4-BD08-9483C9DBC1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87900" y="2312988"/>
              <a:ext cx="303213" cy="301625"/>
            </a:xfrm>
            <a:custGeom>
              <a:avLst/>
              <a:gdLst>
                <a:gd name="T0" fmla="*/ 2899 w 7040"/>
                <a:gd name="T1" fmla="*/ 6524 h 7025"/>
                <a:gd name="T2" fmla="*/ 2185 w 7040"/>
                <a:gd name="T3" fmla="*/ 6283 h 7025"/>
                <a:gd name="T4" fmla="*/ 1560 w 7040"/>
                <a:gd name="T5" fmla="*/ 5884 h 7025"/>
                <a:gd name="T6" fmla="*/ 1051 w 7040"/>
                <a:gd name="T7" fmla="*/ 5351 h 7025"/>
                <a:gd name="T8" fmla="*/ 682 w 7040"/>
                <a:gd name="T9" fmla="*/ 4709 h 7025"/>
                <a:gd name="T10" fmla="*/ 475 w 7040"/>
                <a:gd name="T11" fmla="*/ 3980 h 7025"/>
                <a:gd name="T12" fmla="*/ 455 w 7040"/>
                <a:gd name="T13" fmla="*/ 3198 h 7025"/>
                <a:gd name="T14" fmla="*/ 626 w 7040"/>
                <a:gd name="T15" fmla="*/ 2456 h 7025"/>
                <a:gd name="T16" fmla="*/ 965 w 7040"/>
                <a:gd name="T17" fmla="*/ 1794 h 7025"/>
                <a:gd name="T18" fmla="*/ 1448 w 7040"/>
                <a:gd name="T19" fmla="*/ 1237 h 7025"/>
                <a:gd name="T20" fmla="*/ 2052 w 7040"/>
                <a:gd name="T21" fmla="*/ 810 h 7025"/>
                <a:gd name="T22" fmla="*/ 2750 w 7040"/>
                <a:gd name="T23" fmla="*/ 536 h 7025"/>
                <a:gd name="T24" fmla="*/ 3520 w 7040"/>
                <a:gd name="T25" fmla="*/ 439 h 7025"/>
                <a:gd name="T26" fmla="*/ 4289 w 7040"/>
                <a:gd name="T27" fmla="*/ 536 h 7025"/>
                <a:gd name="T28" fmla="*/ 4988 w 7040"/>
                <a:gd name="T29" fmla="*/ 810 h 7025"/>
                <a:gd name="T30" fmla="*/ 5591 w 7040"/>
                <a:gd name="T31" fmla="*/ 1237 h 7025"/>
                <a:gd name="T32" fmla="*/ 6075 w 7040"/>
                <a:gd name="T33" fmla="*/ 1794 h 7025"/>
                <a:gd name="T34" fmla="*/ 6414 w 7040"/>
                <a:gd name="T35" fmla="*/ 2456 h 7025"/>
                <a:gd name="T36" fmla="*/ 6585 w 7040"/>
                <a:gd name="T37" fmla="*/ 3198 h 7025"/>
                <a:gd name="T38" fmla="*/ 6565 w 7040"/>
                <a:gd name="T39" fmla="*/ 3980 h 7025"/>
                <a:gd name="T40" fmla="*/ 6358 w 7040"/>
                <a:gd name="T41" fmla="*/ 4709 h 7025"/>
                <a:gd name="T42" fmla="*/ 5988 w 7040"/>
                <a:gd name="T43" fmla="*/ 5351 h 7025"/>
                <a:gd name="T44" fmla="*/ 5479 w 7040"/>
                <a:gd name="T45" fmla="*/ 5884 h 7025"/>
                <a:gd name="T46" fmla="*/ 4855 w 7040"/>
                <a:gd name="T47" fmla="*/ 6283 h 7025"/>
                <a:gd name="T48" fmla="*/ 4140 w 7040"/>
                <a:gd name="T49" fmla="*/ 6524 h 7025"/>
                <a:gd name="T50" fmla="*/ 3520 w 7040"/>
                <a:gd name="T51" fmla="*/ 0 h 7025"/>
                <a:gd name="T52" fmla="*/ 2640 w 7040"/>
                <a:gd name="T53" fmla="*/ 110 h 7025"/>
                <a:gd name="T54" fmla="*/ 1842 w 7040"/>
                <a:gd name="T55" fmla="*/ 424 h 7025"/>
                <a:gd name="T56" fmla="*/ 1153 w 7040"/>
                <a:gd name="T57" fmla="*/ 912 h 7025"/>
                <a:gd name="T58" fmla="*/ 600 w 7040"/>
                <a:gd name="T59" fmla="*/ 1548 h 7025"/>
                <a:gd name="T60" fmla="*/ 213 w 7040"/>
                <a:gd name="T61" fmla="*/ 2305 h 7025"/>
                <a:gd name="T62" fmla="*/ 18 w 7040"/>
                <a:gd name="T63" fmla="*/ 3153 h 7025"/>
                <a:gd name="T64" fmla="*/ 40 w 7040"/>
                <a:gd name="T65" fmla="*/ 4047 h 7025"/>
                <a:gd name="T66" fmla="*/ 276 w 7040"/>
                <a:gd name="T67" fmla="*/ 4880 h 7025"/>
                <a:gd name="T68" fmla="*/ 699 w 7040"/>
                <a:gd name="T69" fmla="*/ 5614 h 7025"/>
                <a:gd name="T70" fmla="*/ 1280 w 7040"/>
                <a:gd name="T71" fmla="*/ 6222 h 7025"/>
                <a:gd name="T72" fmla="*/ 1993 w 7040"/>
                <a:gd name="T73" fmla="*/ 6678 h 7025"/>
                <a:gd name="T74" fmla="*/ 2810 w 7040"/>
                <a:gd name="T75" fmla="*/ 6953 h 7025"/>
                <a:gd name="T76" fmla="*/ 3702 w 7040"/>
                <a:gd name="T77" fmla="*/ 7020 h 7025"/>
                <a:gd name="T78" fmla="*/ 4567 w 7040"/>
                <a:gd name="T79" fmla="*/ 6867 h 7025"/>
                <a:gd name="T80" fmla="*/ 5345 w 7040"/>
                <a:gd name="T81" fmla="*/ 6517 h 7025"/>
                <a:gd name="T82" fmla="*/ 6009 w 7040"/>
                <a:gd name="T83" fmla="*/ 5996 h 7025"/>
                <a:gd name="T84" fmla="*/ 6531 w 7040"/>
                <a:gd name="T85" fmla="*/ 5333 h 7025"/>
                <a:gd name="T86" fmla="*/ 6882 w 7040"/>
                <a:gd name="T87" fmla="*/ 4556 h 7025"/>
                <a:gd name="T88" fmla="*/ 7036 w 7040"/>
                <a:gd name="T89" fmla="*/ 3693 h 7025"/>
                <a:gd name="T90" fmla="*/ 6969 w 7040"/>
                <a:gd name="T91" fmla="*/ 2805 h 7025"/>
                <a:gd name="T92" fmla="*/ 6693 w 7040"/>
                <a:gd name="T93" fmla="*/ 1990 h 7025"/>
                <a:gd name="T94" fmla="*/ 6237 w 7040"/>
                <a:gd name="T95" fmla="*/ 1278 h 7025"/>
                <a:gd name="T96" fmla="*/ 5626 w 7040"/>
                <a:gd name="T97" fmla="*/ 697 h 7025"/>
                <a:gd name="T98" fmla="*/ 4891 w 7040"/>
                <a:gd name="T99" fmla="*/ 276 h 7025"/>
                <a:gd name="T100" fmla="*/ 4056 w 7040"/>
                <a:gd name="T101" fmla="*/ 40 h 7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040" h="7025">
                  <a:moveTo>
                    <a:pt x="3520" y="6586"/>
                  </a:moveTo>
                  <a:lnTo>
                    <a:pt x="3362" y="6582"/>
                  </a:lnTo>
                  <a:lnTo>
                    <a:pt x="3205" y="6570"/>
                  </a:lnTo>
                  <a:lnTo>
                    <a:pt x="3051" y="6551"/>
                  </a:lnTo>
                  <a:lnTo>
                    <a:pt x="2899" y="6524"/>
                  </a:lnTo>
                  <a:lnTo>
                    <a:pt x="2750" y="6489"/>
                  </a:lnTo>
                  <a:lnTo>
                    <a:pt x="2604" y="6447"/>
                  </a:lnTo>
                  <a:lnTo>
                    <a:pt x="2460" y="6399"/>
                  </a:lnTo>
                  <a:lnTo>
                    <a:pt x="2320" y="6344"/>
                  </a:lnTo>
                  <a:lnTo>
                    <a:pt x="2185" y="6283"/>
                  </a:lnTo>
                  <a:lnTo>
                    <a:pt x="2052" y="6214"/>
                  </a:lnTo>
                  <a:lnTo>
                    <a:pt x="1922" y="6141"/>
                  </a:lnTo>
                  <a:lnTo>
                    <a:pt x="1797" y="6061"/>
                  </a:lnTo>
                  <a:lnTo>
                    <a:pt x="1677" y="5976"/>
                  </a:lnTo>
                  <a:lnTo>
                    <a:pt x="1560" y="5884"/>
                  </a:lnTo>
                  <a:lnTo>
                    <a:pt x="1448" y="5788"/>
                  </a:lnTo>
                  <a:lnTo>
                    <a:pt x="1342" y="5685"/>
                  </a:lnTo>
                  <a:lnTo>
                    <a:pt x="1240" y="5579"/>
                  </a:lnTo>
                  <a:lnTo>
                    <a:pt x="1142" y="5468"/>
                  </a:lnTo>
                  <a:lnTo>
                    <a:pt x="1051" y="5351"/>
                  </a:lnTo>
                  <a:lnTo>
                    <a:pt x="965" y="5231"/>
                  </a:lnTo>
                  <a:lnTo>
                    <a:pt x="885" y="5106"/>
                  </a:lnTo>
                  <a:lnTo>
                    <a:pt x="812" y="4977"/>
                  </a:lnTo>
                  <a:lnTo>
                    <a:pt x="743" y="4844"/>
                  </a:lnTo>
                  <a:lnTo>
                    <a:pt x="682" y="4709"/>
                  </a:lnTo>
                  <a:lnTo>
                    <a:pt x="626" y="4569"/>
                  </a:lnTo>
                  <a:lnTo>
                    <a:pt x="578" y="4426"/>
                  </a:lnTo>
                  <a:lnTo>
                    <a:pt x="536" y="4280"/>
                  </a:lnTo>
                  <a:lnTo>
                    <a:pt x="502" y="4132"/>
                  </a:lnTo>
                  <a:lnTo>
                    <a:pt x="475" y="3980"/>
                  </a:lnTo>
                  <a:lnTo>
                    <a:pt x="455" y="3827"/>
                  </a:lnTo>
                  <a:lnTo>
                    <a:pt x="443" y="3670"/>
                  </a:lnTo>
                  <a:lnTo>
                    <a:pt x="439" y="3513"/>
                  </a:lnTo>
                  <a:lnTo>
                    <a:pt x="443" y="3354"/>
                  </a:lnTo>
                  <a:lnTo>
                    <a:pt x="455" y="3198"/>
                  </a:lnTo>
                  <a:lnTo>
                    <a:pt x="475" y="3044"/>
                  </a:lnTo>
                  <a:lnTo>
                    <a:pt x="502" y="2893"/>
                  </a:lnTo>
                  <a:lnTo>
                    <a:pt x="536" y="2745"/>
                  </a:lnTo>
                  <a:lnTo>
                    <a:pt x="578" y="2598"/>
                  </a:lnTo>
                  <a:lnTo>
                    <a:pt x="626" y="2456"/>
                  </a:lnTo>
                  <a:lnTo>
                    <a:pt x="682" y="2316"/>
                  </a:lnTo>
                  <a:lnTo>
                    <a:pt x="743" y="2180"/>
                  </a:lnTo>
                  <a:lnTo>
                    <a:pt x="812" y="2047"/>
                  </a:lnTo>
                  <a:lnTo>
                    <a:pt x="885" y="1919"/>
                  </a:lnTo>
                  <a:lnTo>
                    <a:pt x="965" y="1794"/>
                  </a:lnTo>
                  <a:lnTo>
                    <a:pt x="1051" y="1674"/>
                  </a:lnTo>
                  <a:lnTo>
                    <a:pt x="1142" y="1557"/>
                  </a:lnTo>
                  <a:lnTo>
                    <a:pt x="1240" y="1446"/>
                  </a:lnTo>
                  <a:lnTo>
                    <a:pt x="1342" y="1340"/>
                  </a:lnTo>
                  <a:lnTo>
                    <a:pt x="1448" y="1237"/>
                  </a:lnTo>
                  <a:lnTo>
                    <a:pt x="1560" y="1141"/>
                  </a:lnTo>
                  <a:lnTo>
                    <a:pt x="1677" y="1049"/>
                  </a:lnTo>
                  <a:lnTo>
                    <a:pt x="1797" y="964"/>
                  </a:lnTo>
                  <a:lnTo>
                    <a:pt x="1922" y="884"/>
                  </a:lnTo>
                  <a:lnTo>
                    <a:pt x="2052" y="810"/>
                  </a:lnTo>
                  <a:lnTo>
                    <a:pt x="2185" y="742"/>
                  </a:lnTo>
                  <a:lnTo>
                    <a:pt x="2320" y="680"/>
                  </a:lnTo>
                  <a:lnTo>
                    <a:pt x="2460" y="625"/>
                  </a:lnTo>
                  <a:lnTo>
                    <a:pt x="2604" y="577"/>
                  </a:lnTo>
                  <a:lnTo>
                    <a:pt x="2750" y="536"/>
                  </a:lnTo>
                  <a:lnTo>
                    <a:pt x="2899" y="501"/>
                  </a:lnTo>
                  <a:lnTo>
                    <a:pt x="3051" y="474"/>
                  </a:lnTo>
                  <a:lnTo>
                    <a:pt x="3205" y="454"/>
                  </a:lnTo>
                  <a:lnTo>
                    <a:pt x="3362" y="443"/>
                  </a:lnTo>
                  <a:lnTo>
                    <a:pt x="3520" y="439"/>
                  </a:lnTo>
                  <a:lnTo>
                    <a:pt x="3678" y="443"/>
                  </a:lnTo>
                  <a:lnTo>
                    <a:pt x="3834" y="454"/>
                  </a:lnTo>
                  <a:lnTo>
                    <a:pt x="3989" y="474"/>
                  </a:lnTo>
                  <a:lnTo>
                    <a:pt x="4140" y="501"/>
                  </a:lnTo>
                  <a:lnTo>
                    <a:pt x="4289" y="536"/>
                  </a:lnTo>
                  <a:lnTo>
                    <a:pt x="4436" y="577"/>
                  </a:lnTo>
                  <a:lnTo>
                    <a:pt x="4579" y="625"/>
                  </a:lnTo>
                  <a:lnTo>
                    <a:pt x="4719" y="680"/>
                  </a:lnTo>
                  <a:lnTo>
                    <a:pt x="4855" y="742"/>
                  </a:lnTo>
                  <a:lnTo>
                    <a:pt x="4988" y="810"/>
                  </a:lnTo>
                  <a:lnTo>
                    <a:pt x="5117" y="884"/>
                  </a:lnTo>
                  <a:lnTo>
                    <a:pt x="5242" y="964"/>
                  </a:lnTo>
                  <a:lnTo>
                    <a:pt x="5362" y="1049"/>
                  </a:lnTo>
                  <a:lnTo>
                    <a:pt x="5479" y="1141"/>
                  </a:lnTo>
                  <a:lnTo>
                    <a:pt x="5591" y="1237"/>
                  </a:lnTo>
                  <a:lnTo>
                    <a:pt x="5698" y="1340"/>
                  </a:lnTo>
                  <a:lnTo>
                    <a:pt x="5800" y="1446"/>
                  </a:lnTo>
                  <a:lnTo>
                    <a:pt x="5897" y="1557"/>
                  </a:lnTo>
                  <a:lnTo>
                    <a:pt x="5988" y="1674"/>
                  </a:lnTo>
                  <a:lnTo>
                    <a:pt x="6075" y="1794"/>
                  </a:lnTo>
                  <a:lnTo>
                    <a:pt x="6154" y="1919"/>
                  </a:lnTo>
                  <a:lnTo>
                    <a:pt x="6228" y="2047"/>
                  </a:lnTo>
                  <a:lnTo>
                    <a:pt x="6297" y="2180"/>
                  </a:lnTo>
                  <a:lnTo>
                    <a:pt x="6358" y="2316"/>
                  </a:lnTo>
                  <a:lnTo>
                    <a:pt x="6414" y="2456"/>
                  </a:lnTo>
                  <a:lnTo>
                    <a:pt x="6462" y="2598"/>
                  </a:lnTo>
                  <a:lnTo>
                    <a:pt x="6503" y="2745"/>
                  </a:lnTo>
                  <a:lnTo>
                    <a:pt x="6538" y="2893"/>
                  </a:lnTo>
                  <a:lnTo>
                    <a:pt x="6565" y="3044"/>
                  </a:lnTo>
                  <a:lnTo>
                    <a:pt x="6585" y="3198"/>
                  </a:lnTo>
                  <a:lnTo>
                    <a:pt x="6597" y="3354"/>
                  </a:lnTo>
                  <a:lnTo>
                    <a:pt x="6601" y="3513"/>
                  </a:lnTo>
                  <a:lnTo>
                    <a:pt x="6597" y="3670"/>
                  </a:lnTo>
                  <a:lnTo>
                    <a:pt x="6585" y="3827"/>
                  </a:lnTo>
                  <a:lnTo>
                    <a:pt x="6565" y="3980"/>
                  </a:lnTo>
                  <a:lnTo>
                    <a:pt x="6538" y="4132"/>
                  </a:lnTo>
                  <a:lnTo>
                    <a:pt x="6503" y="4280"/>
                  </a:lnTo>
                  <a:lnTo>
                    <a:pt x="6462" y="4426"/>
                  </a:lnTo>
                  <a:lnTo>
                    <a:pt x="6414" y="4569"/>
                  </a:lnTo>
                  <a:lnTo>
                    <a:pt x="6358" y="4709"/>
                  </a:lnTo>
                  <a:lnTo>
                    <a:pt x="6297" y="4844"/>
                  </a:lnTo>
                  <a:lnTo>
                    <a:pt x="6228" y="4977"/>
                  </a:lnTo>
                  <a:lnTo>
                    <a:pt x="6154" y="5106"/>
                  </a:lnTo>
                  <a:lnTo>
                    <a:pt x="6075" y="5231"/>
                  </a:lnTo>
                  <a:lnTo>
                    <a:pt x="5988" y="5351"/>
                  </a:lnTo>
                  <a:lnTo>
                    <a:pt x="5897" y="5468"/>
                  </a:lnTo>
                  <a:lnTo>
                    <a:pt x="5800" y="5579"/>
                  </a:lnTo>
                  <a:lnTo>
                    <a:pt x="5698" y="5685"/>
                  </a:lnTo>
                  <a:lnTo>
                    <a:pt x="5591" y="5788"/>
                  </a:lnTo>
                  <a:lnTo>
                    <a:pt x="5479" y="5884"/>
                  </a:lnTo>
                  <a:lnTo>
                    <a:pt x="5362" y="5976"/>
                  </a:lnTo>
                  <a:lnTo>
                    <a:pt x="5242" y="6061"/>
                  </a:lnTo>
                  <a:lnTo>
                    <a:pt x="5117" y="6141"/>
                  </a:lnTo>
                  <a:lnTo>
                    <a:pt x="4988" y="6214"/>
                  </a:lnTo>
                  <a:lnTo>
                    <a:pt x="4855" y="6283"/>
                  </a:lnTo>
                  <a:lnTo>
                    <a:pt x="4719" y="6344"/>
                  </a:lnTo>
                  <a:lnTo>
                    <a:pt x="4579" y="6399"/>
                  </a:lnTo>
                  <a:lnTo>
                    <a:pt x="4436" y="6447"/>
                  </a:lnTo>
                  <a:lnTo>
                    <a:pt x="4289" y="6489"/>
                  </a:lnTo>
                  <a:lnTo>
                    <a:pt x="4140" y="6524"/>
                  </a:lnTo>
                  <a:lnTo>
                    <a:pt x="3989" y="6551"/>
                  </a:lnTo>
                  <a:lnTo>
                    <a:pt x="3834" y="6570"/>
                  </a:lnTo>
                  <a:lnTo>
                    <a:pt x="3678" y="6582"/>
                  </a:lnTo>
                  <a:lnTo>
                    <a:pt x="3520" y="6586"/>
                  </a:lnTo>
                  <a:close/>
                  <a:moveTo>
                    <a:pt x="3520" y="0"/>
                  </a:moveTo>
                  <a:lnTo>
                    <a:pt x="3338" y="5"/>
                  </a:lnTo>
                  <a:lnTo>
                    <a:pt x="3160" y="18"/>
                  </a:lnTo>
                  <a:lnTo>
                    <a:pt x="2984" y="40"/>
                  </a:lnTo>
                  <a:lnTo>
                    <a:pt x="2810" y="71"/>
                  </a:lnTo>
                  <a:lnTo>
                    <a:pt x="2640" y="110"/>
                  </a:lnTo>
                  <a:lnTo>
                    <a:pt x="2473" y="157"/>
                  </a:lnTo>
                  <a:lnTo>
                    <a:pt x="2309" y="213"/>
                  </a:lnTo>
                  <a:lnTo>
                    <a:pt x="2149" y="276"/>
                  </a:lnTo>
                  <a:lnTo>
                    <a:pt x="1993" y="346"/>
                  </a:lnTo>
                  <a:lnTo>
                    <a:pt x="1842" y="424"/>
                  </a:lnTo>
                  <a:lnTo>
                    <a:pt x="1695" y="508"/>
                  </a:lnTo>
                  <a:lnTo>
                    <a:pt x="1552" y="600"/>
                  </a:lnTo>
                  <a:lnTo>
                    <a:pt x="1414" y="697"/>
                  </a:lnTo>
                  <a:lnTo>
                    <a:pt x="1280" y="802"/>
                  </a:lnTo>
                  <a:lnTo>
                    <a:pt x="1153" y="912"/>
                  </a:lnTo>
                  <a:lnTo>
                    <a:pt x="1031" y="1028"/>
                  </a:lnTo>
                  <a:lnTo>
                    <a:pt x="914" y="1151"/>
                  </a:lnTo>
                  <a:lnTo>
                    <a:pt x="803" y="1278"/>
                  </a:lnTo>
                  <a:lnTo>
                    <a:pt x="699" y="1411"/>
                  </a:lnTo>
                  <a:lnTo>
                    <a:pt x="600" y="1548"/>
                  </a:lnTo>
                  <a:lnTo>
                    <a:pt x="509" y="1691"/>
                  </a:lnTo>
                  <a:lnTo>
                    <a:pt x="424" y="1838"/>
                  </a:lnTo>
                  <a:lnTo>
                    <a:pt x="347" y="1990"/>
                  </a:lnTo>
                  <a:lnTo>
                    <a:pt x="276" y="2145"/>
                  </a:lnTo>
                  <a:lnTo>
                    <a:pt x="213" y="2305"/>
                  </a:lnTo>
                  <a:lnTo>
                    <a:pt x="158" y="2468"/>
                  </a:lnTo>
                  <a:lnTo>
                    <a:pt x="110" y="2634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4" y="3332"/>
                  </a:lnTo>
                  <a:lnTo>
                    <a:pt x="0" y="3513"/>
                  </a:lnTo>
                  <a:lnTo>
                    <a:pt x="4" y="3693"/>
                  </a:lnTo>
                  <a:lnTo>
                    <a:pt x="18" y="3872"/>
                  </a:lnTo>
                  <a:lnTo>
                    <a:pt x="40" y="4047"/>
                  </a:lnTo>
                  <a:lnTo>
                    <a:pt x="71" y="4220"/>
                  </a:lnTo>
                  <a:lnTo>
                    <a:pt x="110" y="4390"/>
                  </a:lnTo>
                  <a:lnTo>
                    <a:pt x="158" y="4556"/>
                  </a:lnTo>
                  <a:lnTo>
                    <a:pt x="213" y="4720"/>
                  </a:lnTo>
                  <a:lnTo>
                    <a:pt x="276" y="4880"/>
                  </a:lnTo>
                  <a:lnTo>
                    <a:pt x="347" y="5035"/>
                  </a:lnTo>
                  <a:lnTo>
                    <a:pt x="424" y="5187"/>
                  </a:lnTo>
                  <a:lnTo>
                    <a:pt x="509" y="5333"/>
                  </a:lnTo>
                  <a:lnTo>
                    <a:pt x="600" y="5476"/>
                  </a:lnTo>
                  <a:lnTo>
                    <a:pt x="699" y="5614"/>
                  </a:lnTo>
                  <a:lnTo>
                    <a:pt x="803" y="5747"/>
                  </a:lnTo>
                  <a:lnTo>
                    <a:pt x="914" y="5874"/>
                  </a:lnTo>
                  <a:lnTo>
                    <a:pt x="1031" y="5996"/>
                  </a:lnTo>
                  <a:lnTo>
                    <a:pt x="1153" y="6112"/>
                  </a:lnTo>
                  <a:lnTo>
                    <a:pt x="1280" y="6222"/>
                  </a:lnTo>
                  <a:lnTo>
                    <a:pt x="1414" y="6327"/>
                  </a:lnTo>
                  <a:lnTo>
                    <a:pt x="1552" y="6425"/>
                  </a:lnTo>
                  <a:lnTo>
                    <a:pt x="1695" y="6517"/>
                  </a:lnTo>
                  <a:lnTo>
                    <a:pt x="1842" y="6601"/>
                  </a:lnTo>
                  <a:lnTo>
                    <a:pt x="1993" y="6678"/>
                  </a:lnTo>
                  <a:lnTo>
                    <a:pt x="2149" y="6748"/>
                  </a:lnTo>
                  <a:lnTo>
                    <a:pt x="2309" y="6812"/>
                  </a:lnTo>
                  <a:lnTo>
                    <a:pt x="2473" y="6867"/>
                  </a:lnTo>
                  <a:lnTo>
                    <a:pt x="2640" y="6914"/>
                  </a:lnTo>
                  <a:lnTo>
                    <a:pt x="2810" y="6953"/>
                  </a:lnTo>
                  <a:lnTo>
                    <a:pt x="2984" y="6984"/>
                  </a:lnTo>
                  <a:lnTo>
                    <a:pt x="3160" y="7006"/>
                  </a:lnTo>
                  <a:lnTo>
                    <a:pt x="3338" y="7020"/>
                  </a:lnTo>
                  <a:lnTo>
                    <a:pt x="3520" y="7025"/>
                  </a:lnTo>
                  <a:lnTo>
                    <a:pt x="3702" y="7020"/>
                  </a:lnTo>
                  <a:lnTo>
                    <a:pt x="3880" y="7006"/>
                  </a:lnTo>
                  <a:lnTo>
                    <a:pt x="4056" y="6984"/>
                  </a:lnTo>
                  <a:lnTo>
                    <a:pt x="4230" y="6953"/>
                  </a:lnTo>
                  <a:lnTo>
                    <a:pt x="4400" y="6914"/>
                  </a:lnTo>
                  <a:lnTo>
                    <a:pt x="4567" y="6867"/>
                  </a:lnTo>
                  <a:lnTo>
                    <a:pt x="4731" y="6812"/>
                  </a:lnTo>
                  <a:lnTo>
                    <a:pt x="4891" y="6748"/>
                  </a:lnTo>
                  <a:lnTo>
                    <a:pt x="5047" y="6678"/>
                  </a:lnTo>
                  <a:lnTo>
                    <a:pt x="5197" y="6601"/>
                  </a:lnTo>
                  <a:lnTo>
                    <a:pt x="5345" y="6517"/>
                  </a:lnTo>
                  <a:lnTo>
                    <a:pt x="5488" y="6425"/>
                  </a:lnTo>
                  <a:lnTo>
                    <a:pt x="5626" y="6327"/>
                  </a:lnTo>
                  <a:lnTo>
                    <a:pt x="5759" y="6222"/>
                  </a:lnTo>
                  <a:lnTo>
                    <a:pt x="5886" y="6112"/>
                  </a:lnTo>
                  <a:lnTo>
                    <a:pt x="6009" y="5996"/>
                  </a:lnTo>
                  <a:lnTo>
                    <a:pt x="6126" y="5874"/>
                  </a:lnTo>
                  <a:lnTo>
                    <a:pt x="6237" y="5747"/>
                  </a:lnTo>
                  <a:lnTo>
                    <a:pt x="6341" y="5614"/>
                  </a:lnTo>
                  <a:lnTo>
                    <a:pt x="6439" y="5476"/>
                  </a:lnTo>
                  <a:lnTo>
                    <a:pt x="6531" y="5333"/>
                  </a:lnTo>
                  <a:lnTo>
                    <a:pt x="6616" y="5187"/>
                  </a:lnTo>
                  <a:lnTo>
                    <a:pt x="6693" y="5035"/>
                  </a:lnTo>
                  <a:lnTo>
                    <a:pt x="6764" y="4880"/>
                  </a:lnTo>
                  <a:lnTo>
                    <a:pt x="6827" y="4720"/>
                  </a:lnTo>
                  <a:lnTo>
                    <a:pt x="6882" y="4556"/>
                  </a:lnTo>
                  <a:lnTo>
                    <a:pt x="6930" y="4390"/>
                  </a:lnTo>
                  <a:lnTo>
                    <a:pt x="6969" y="4220"/>
                  </a:lnTo>
                  <a:lnTo>
                    <a:pt x="7000" y="4047"/>
                  </a:lnTo>
                  <a:lnTo>
                    <a:pt x="7022" y="3872"/>
                  </a:lnTo>
                  <a:lnTo>
                    <a:pt x="7036" y="3693"/>
                  </a:lnTo>
                  <a:lnTo>
                    <a:pt x="7040" y="3513"/>
                  </a:lnTo>
                  <a:lnTo>
                    <a:pt x="7036" y="3332"/>
                  </a:lnTo>
                  <a:lnTo>
                    <a:pt x="7022" y="3153"/>
                  </a:lnTo>
                  <a:lnTo>
                    <a:pt x="7000" y="2978"/>
                  </a:lnTo>
                  <a:lnTo>
                    <a:pt x="6969" y="2805"/>
                  </a:lnTo>
                  <a:lnTo>
                    <a:pt x="6930" y="2634"/>
                  </a:lnTo>
                  <a:lnTo>
                    <a:pt x="6882" y="2468"/>
                  </a:lnTo>
                  <a:lnTo>
                    <a:pt x="6827" y="2305"/>
                  </a:lnTo>
                  <a:lnTo>
                    <a:pt x="6764" y="2145"/>
                  </a:lnTo>
                  <a:lnTo>
                    <a:pt x="6693" y="1990"/>
                  </a:lnTo>
                  <a:lnTo>
                    <a:pt x="6616" y="1838"/>
                  </a:lnTo>
                  <a:lnTo>
                    <a:pt x="6531" y="1691"/>
                  </a:lnTo>
                  <a:lnTo>
                    <a:pt x="6439" y="1548"/>
                  </a:lnTo>
                  <a:lnTo>
                    <a:pt x="6341" y="1411"/>
                  </a:lnTo>
                  <a:lnTo>
                    <a:pt x="6237" y="1278"/>
                  </a:lnTo>
                  <a:lnTo>
                    <a:pt x="6126" y="1151"/>
                  </a:lnTo>
                  <a:lnTo>
                    <a:pt x="6009" y="1028"/>
                  </a:lnTo>
                  <a:lnTo>
                    <a:pt x="5886" y="912"/>
                  </a:lnTo>
                  <a:lnTo>
                    <a:pt x="5759" y="802"/>
                  </a:lnTo>
                  <a:lnTo>
                    <a:pt x="5626" y="697"/>
                  </a:lnTo>
                  <a:lnTo>
                    <a:pt x="5488" y="600"/>
                  </a:lnTo>
                  <a:lnTo>
                    <a:pt x="5345" y="508"/>
                  </a:lnTo>
                  <a:lnTo>
                    <a:pt x="5197" y="424"/>
                  </a:lnTo>
                  <a:lnTo>
                    <a:pt x="5047" y="346"/>
                  </a:lnTo>
                  <a:lnTo>
                    <a:pt x="4891" y="276"/>
                  </a:lnTo>
                  <a:lnTo>
                    <a:pt x="4731" y="213"/>
                  </a:lnTo>
                  <a:lnTo>
                    <a:pt x="4567" y="157"/>
                  </a:lnTo>
                  <a:lnTo>
                    <a:pt x="4400" y="110"/>
                  </a:lnTo>
                  <a:lnTo>
                    <a:pt x="4230" y="71"/>
                  </a:lnTo>
                  <a:lnTo>
                    <a:pt x="4056" y="40"/>
                  </a:lnTo>
                  <a:lnTo>
                    <a:pt x="3880" y="18"/>
                  </a:lnTo>
                  <a:lnTo>
                    <a:pt x="3702" y="5"/>
                  </a:lnTo>
                  <a:lnTo>
                    <a:pt x="35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11" name="Freeform 76">
              <a:extLst>
                <a:ext uri="{FF2B5EF4-FFF2-40B4-BE49-F238E27FC236}">
                  <a16:creationId xmlns:a16="http://schemas.microsoft.com/office/drawing/2014/main" id="{84A8D405-8C70-46A1-B434-EB921F4452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2988" y="2378076"/>
              <a:ext cx="173038" cy="171450"/>
            </a:xfrm>
            <a:custGeom>
              <a:avLst/>
              <a:gdLst>
                <a:gd name="T0" fmla="*/ 1708 w 4023"/>
                <a:gd name="T1" fmla="*/ 3482 h 4015"/>
                <a:gd name="T2" fmla="*/ 1358 w 4023"/>
                <a:gd name="T3" fmla="*/ 3364 h 4015"/>
                <a:gd name="T4" fmla="*/ 1052 w 4023"/>
                <a:gd name="T5" fmla="*/ 3169 h 4015"/>
                <a:gd name="T6" fmla="*/ 803 w 4023"/>
                <a:gd name="T7" fmla="*/ 2908 h 4015"/>
                <a:gd name="T8" fmla="*/ 621 w 4023"/>
                <a:gd name="T9" fmla="*/ 2593 h 4015"/>
                <a:gd name="T10" fmla="*/ 521 w 4023"/>
                <a:gd name="T11" fmla="*/ 2236 h 4015"/>
                <a:gd name="T12" fmla="*/ 511 w 4023"/>
                <a:gd name="T13" fmla="*/ 1853 h 4015"/>
                <a:gd name="T14" fmla="*/ 595 w 4023"/>
                <a:gd name="T15" fmla="*/ 1490 h 4015"/>
                <a:gd name="T16" fmla="*/ 761 w 4023"/>
                <a:gd name="T17" fmla="*/ 1165 h 4015"/>
                <a:gd name="T18" fmla="*/ 998 w 4023"/>
                <a:gd name="T19" fmla="*/ 893 h 4015"/>
                <a:gd name="T20" fmla="*/ 1293 w 4023"/>
                <a:gd name="T21" fmla="*/ 684 h 4015"/>
                <a:gd name="T22" fmla="*/ 1635 w 4023"/>
                <a:gd name="T23" fmla="*/ 549 h 4015"/>
                <a:gd name="T24" fmla="*/ 2012 w 4023"/>
                <a:gd name="T25" fmla="*/ 502 h 4015"/>
                <a:gd name="T26" fmla="*/ 2389 w 4023"/>
                <a:gd name="T27" fmla="*/ 549 h 4015"/>
                <a:gd name="T28" fmla="*/ 2731 w 4023"/>
                <a:gd name="T29" fmla="*/ 684 h 4015"/>
                <a:gd name="T30" fmla="*/ 3026 w 4023"/>
                <a:gd name="T31" fmla="*/ 893 h 4015"/>
                <a:gd name="T32" fmla="*/ 3263 w 4023"/>
                <a:gd name="T33" fmla="*/ 1165 h 4015"/>
                <a:gd name="T34" fmla="*/ 3429 w 4023"/>
                <a:gd name="T35" fmla="*/ 1490 h 4015"/>
                <a:gd name="T36" fmla="*/ 3513 w 4023"/>
                <a:gd name="T37" fmla="*/ 1853 h 4015"/>
                <a:gd name="T38" fmla="*/ 3503 w 4023"/>
                <a:gd name="T39" fmla="*/ 2236 h 4015"/>
                <a:gd name="T40" fmla="*/ 3402 w 4023"/>
                <a:gd name="T41" fmla="*/ 2593 h 4015"/>
                <a:gd name="T42" fmla="*/ 3221 w 4023"/>
                <a:gd name="T43" fmla="*/ 2908 h 4015"/>
                <a:gd name="T44" fmla="*/ 2971 w 4023"/>
                <a:gd name="T45" fmla="*/ 3169 h 4015"/>
                <a:gd name="T46" fmla="*/ 2665 w 4023"/>
                <a:gd name="T47" fmla="*/ 3364 h 4015"/>
                <a:gd name="T48" fmla="*/ 2316 w 4023"/>
                <a:gd name="T49" fmla="*/ 3482 h 4015"/>
                <a:gd name="T50" fmla="*/ 2012 w 4023"/>
                <a:gd name="T51" fmla="*/ 0 h 4015"/>
                <a:gd name="T52" fmla="*/ 1509 w 4023"/>
                <a:gd name="T53" fmla="*/ 63 h 4015"/>
                <a:gd name="T54" fmla="*/ 1053 w 4023"/>
                <a:gd name="T55" fmla="*/ 242 h 4015"/>
                <a:gd name="T56" fmla="*/ 659 w 4023"/>
                <a:gd name="T57" fmla="*/ 521 h 4015"/>
                <a:gd name="T58" fmla="*/ 344 w 4023"/>
                <a:gd name="T59" fmla="*/ 884 h 4015"/>
                <a:gd name="T60" fmla="*/ 122 w 4023"/>
                <a:gd name="T61" fmla="*/ 1317 h 4015"/>
                <a:gd name="T62" fmla="*/ 11 w 4023"/>
                <a:gd name="T63" fmla="*/ 1802 h 4015"/>
                <a:gd name="T64" fmla="*/ 23 w 4023"/>
                <a:gd name="T65" fmla="*/ 2313 h 4015"/>
                <a:gd name="T66" fmla="*/ 159 w 4023"/>
                <a:gd name="T67" fmla="*/ 2788 h 4015"/>
                <a:gd name="T68" fmla="*/ 399 w 4023"/>
                <a:gd name="T69" fmla="*/ 3209 h 4015"/>
                <a:gd name="T70" fmla="*/ 732 w 4023"/>
                <a:gd name="T71" fmla="*/ 3556 h 4015"/>
                <a:gd name="T72" fmla="*/ 1139 w 4023"/>
                <a:gd name="T73" fmla="*/ 3817 h 4015"/>
                <a:gd name="T74" fmla="*/ 1606 w 4023"/>
                <a:gd name="T75" fmla="*/ 3974 h 4015"/>
                <a:gd name="T76" fmla="*/ 2115 w 4023"/>
                <a:gd name="T77" fmla="*/ 4012 h 4015"/>
                <a:gd name="T78" fmla="*/ 2610 w 4023"/>
                <a:gd name="T79" fmla="*/ 3925 h 4015"/>
                <a:gd name="T80" fmla="*/ 3055 w 4023"/>
                <a:gd name="T81" fmla="*/ 3724 h 4015"/>
                <a:gd name="T82" fmla="*/ 3435 w 4023"/>
                <a:gd name="T83" fmla="*/ 3427 h 4015"/>
                <a:gd name="T84" fmla="*/ 3733 w 4023"/>
                <a:gd name="T85" fmla="*/ 3048 h 4015"/>
                <a:gd name="T86" fmla="*/ 3933 w 4023"/>
                <a:gd name="T87" fmla="*/ 2605 h 4015"/>
                <a:gd name="T88" fmla="*/ 4021 w 4023"/>
                <a:gd name="T89" fmla="*/ 2111 h 4015"/>
                <a:gd name="T90" fmla="*/ 3983 w 4023"/>
                <a:gd name="T91" fmla="*/ 1603 h 4015"/>
                <a:gd name="T92" fmla="*/ 3825 w 4023"/>
                <a:gd name="T93" fmla="*/ 1137 h 4015"/>
                <a:gd name="T94" fmla="*/ 3565 w 4023"/>
                <a:gd name="T95" fmla="*/ 731 h 4015"/>
                <a:gd name="T96" fmla="*/ 3216 w 4023"/>
                <a:gd name="T97" fmla="*/ 399 h 4015"/>
                <a:gd name="T98" fmla="*/ 2795 w 4023"/>
                <a:gd name="T99" fmla="*/ 158 h 4015"/>
                <a:gd name="T100" fmla="*/ 2318 w 4023"/>
                <a:gd name="T101" fmla="*/ 23 h 4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23" h="4015">
                  <a:moveTo>
                    <a:pt x="2012" y="3513"/>
                  </a:moveTo>
                  <a:lnTo>
                    <a:pt x="1934" y="3511"/>
                  </a:lnTo>
                  <a:lnTo>
                    <a:pt x="1858" y="3505"/>
                  </a:lnTo>
                  <a:lnTo>
                    <a:pt x="1782" y="3495"/>
                  </a:lnTo>
                  <a:lnTo>
                    <a:pt x="1708" y="3482"/>
                  </a:lnTo>
                  <a:lnTo>
                    <a:pt x="1635" y="3465"/>
                  </a:lnTo>
                  <a:lnTo>
                    <a:pt x="1564" y="3445"/>
                  </a:lnTo>
                  <a:lnTo>
                    <a:pt x="1493" y="3422"/>
                  </a:lnTo>
                  <a:lnTo>
                    <a:pt x="1425" y="3395"/>
                  </a:lnTo>
                  <a:lnTo>
                    <a:pt x="1358" y="3364"/>
                  </a:lnTo>
                  <a:lnTo>
                    <a:pt x="1293" y="3331"/>
                  </a:lnTo>
                  <a:lnTo>
                    <a:pt x="1230" y="3294"/>
                  </a:lnTo>
                  <a:lnTo>
                    <a:pt x="1169" y="3255"/>
                  </a:lnTo>
                  <a:lnTo>
                    <a:pt x="1109" y="3213"/>
                  </a:lnTo>
                  <a:lnTo>
                    <a:pt x="1052" y="3169"/>
                  </a:lnTo>
                  <a:lnTo>
                    <a:pt x="998" y="3122"/>
                  </a:lnTo>
                  <a:lnTo>
                    <a:pt x="945" y="3071"/>
                  </a:lnTo>
                  <a:lnTo>
                    <a:pt x="895" y="3019"/>
                  </a:lnTo>
                  <a:lnTo>
                    <a:pt x="848" y="2965"/>
                  </a:lnTo>
                  <a:lnTo>
                    <a:pt x="803" y="2908"/>
                  </a:lnTo>
                  <a:lnTo>
                    <a:pt x="761" y="2849"/>
                  </a:lnTo>
                  <a:lnTo>
                    <a:pt x="722" y="2787"/>
                  </a:lnTo>
                  <a:lnTo>
                    <a:pt x="686" y="2725"/>
                  </a:lnTo>
                  <a:lnTo>
                    <a:pt x="651" y="2660"/>
                  </a:lnTo>
                  <a:lnTo>
                    <a:pt x="621" y="2593"/>
                  </a:lnTo>
                  <a:lnTo>
                    <a:pt x="595" y="2524"/>
                  </a:lnTo>
                  <a:lnTo>
                    <a:pt x="571" y="2455"/>
                  </a:lnTo>
                  <a:lnTo>
                    <a:pt x="551" y="2383"/>
                  </a:lnTo>
                  <a:lnTo>
                    <a:pt x="534" y="2311"/>
                  </a:lnTo>
                  <a:lnTo>
                    <a:pt x="521" y="2236"/>
                  </a:lnTo>
                  <a:lnTo>
                    <a:pt x="511" y="2161"/>
                  </a:lnTo>
                  <a:lnTo>
                    <a:pt x="505" y="2085"/>
                  </a:lnTo>
                  <a:lnTo>
                    <a:pt x="504" y="2008"/>
                  </a:lnTo>
                  <a:lnTo>
                    <a:pt x="505" y="1930"/>
                  </a:lnTo>
                  <a:lnTo>
                    <a:pt x="511" y="1853"/>
                  </a:lnTo>
                  <a:lnTo>
                    <a:pt x="521" y="1778"/>
                  </a:lnTo>
                  <a:lnTo>
                    <a:pt x="534" y="1704"/>
                  </a:lnTo>
                  <a:lnTo>
                    <a:pt x="551" y="1631"/>
                  </a:lnTo>
                  <a:lnTo>
                    <a:pt x="571" y="1560"/>
                  </a:lnTo>
                  <a:lnTo>
                    <a:pt x="595" y="1490"/>
                  </a:lnTo>
                  <a:lnTo>
                    <a:pt x="621" y="1421"/>
                  </a:lnTo>
                  <a:lnTo>
                    <a:pt x="651" y="1355"/>
                  </a:lnTo>
                  <a:lnTo>
                    <a:pt x="686" y="1290"/>
                  </a:lnTo>
                  <a:lnTo>
                    <a:pt x="722" y="1227"/>
                  </a:lnTo>
                  <a:lnTo>
                    <a:pt x="761" y="1165"/>
                  </a:lnTo>
                  <a:lnTo>
                    <a:pt x="803" y="1107"/>
                  </a:lnTo>
                  <a:lnTo>
                    <a:pt x="848" y="1050"/>
                  </a:lnTo>
                  <a:lnTo>
                    <a:pt x="895" y="995"/>
                  </a:lnTo>
                  <a:lnTo>
                    <a:pt x="945" y="943"/>
                  </a:lnTo>
                  <a:lnTo>
                    <a:pt x="998" y="893"/>
                  </a:lnTo>
                  <a:lnTo>
                    <a:pt x="1052" y="845"/>
                  </a:lnTo>
                  <a:lnTo>
                    <a:pt x="1109" y="801"/>
                  </a:lnTo>
                  <a:lnTo>
                    <a:pt x="1169" y="759"/>
                  </a:lnTo>
                  <a:lnTo>
                    <a:pt x="1230" y="720"/>
                  </a:lnTo>
                  <a:lnTo>
                    <a:pt x="1293" y="684"/>
                  </a:lnTo>
                  <a:lnTo>
                    <a:pt x="1358" y="651"/>
                  </a:lnTo>
                  <a:lnTo>
                    <a:pt x="1425" y="620"/>
                  </a:lnTo>
                  <a:lnTo>
                    <a:pt x="1493" y="593"/>
                  </a:lnTo>
                  <a:lnTo>
                    <a:pt x="1564" y="569"/>
                  </a:lnTo>
                  <a:lnTo>
                    <a:pt x="1635" y="549"/>
                  </a:lnTo>
                  <a:lnTo>
                    <a:pt x="1708" y="532"/>
                  </a:lnTo>
                  <a:lnTo>
                    <a:pt x="1782" y="519"/>
                  </a:lnTo>
                  <a:lnTo>
                    <a:pt x="1858" y="510"/>
                  </a:lnTo>
                  <a:lnTo>
                    <a:pt x="1934" y="504"/>
                  </a:lnTo>
                  <a:lnTo>
                    <a:pt x="2012" y="502"/>
                  </a:lnTo>
                  <a:lnTo>
                    <a:pt x="2090" y="504"/>
                  </a:lnTo>
                  <a:lnTo>
                    <a:pt x="2166" y="510"/>
                  </a:lnTo>
                  <a:lnTo>
                    <a:pt x="2242" y="519"/>
                  </a:lnTo>
                  <a:lnTo>
                    <a:pt x="2316" y="532"/>
                  </a:lnTo>
                  <a:lnTo>
                    <a:pt x="2389" y="549"/>
                  </a:lnTo>
                  <a:lnTo>
                    <a:pt x="2460" y="569"/>
                  </a:lnTo>
                  <a:lnTo>
                    <a:pt x="2531" y="593"/>
                  </a:lnTo>
                  <a:lnTo>
                    <a:pt x="2599" y="620"/>
                  </a:lnTo>
                  <a:lnTo>
                    <a:pt x="2665" y="651"/>
                  </a:lnTo>
                  <a:lnTo>
                    <a:pt x="2731" y="684"/>
                  </a:lnTo>
                  <a:lnTo>
                    <a:pt x="2794" y="720"/>
                  </a:lnTo>
                  <a:lnTo>
                    <a:pt x="2855" y="759"/>
                  </a:lnTo>
                  <a:lnTo>
                    <a:pt x="2915" y="801"/>
                  </a:lnTo>
                  <a:lnTo>
                    <a:pt x="2971" y="845"/>
                  </a:lnTo>
                  <a:lnTo>
                    <a:pt x="3026" y="893"/>
                  </a:lnTo>
                  <a:lnTo>
                    <a:pt x="3079" y="943"/>
                  </a:lnTo>
                  <a:lnTo>
                    <a:pt x="3129" y="995"/>
                  </a:lnTo>
                  <a:lnTo>
                    <a:pt x="3176" y="1050"/>
                  </a:lnTo>
                  <a:lnTo>
                    <a:pt x="3221" y="1107"/>
                  </a:lnTo>
                  <a:lnTo>
                    <a:pt x="3263" y="1165"/>
                  </a:lnTo>
                  <a:lnTo>
                    <a:pt x="3302" y="1227"/>
                  </a:lnTo>
                  <a:lnTo>
                    <a:pt x="3338" y="1290"/>
                  </a:lnTo>
                  <a:lnTo>
                    <a:pt x="3372" y="1355"/>
                  </a:lnTo>
                  <a:lnTo>
                    <a:pt x="3402" y="1421"/>
                  </a:lnTo>
                  <a:lnTo>
                    <a:pt x="3429" y="1490"/>
                  </a:lnTo>
                  <a:lnTo>
                    <a:pt x="3453" y="1560"/>
                  </a:lnTo>
                  <a:lnTo>
                    <a:pt x="3473" y="1631"/>
                  </a:lnTo>
                  <a:lnTo>
                    <a:pt x="3490" y="1704"/>
                  </a:lnTo>
                  <a:lnTo>
                    <a:pt x="3503" y="1778"/>
                  </a:lnTo>
                  <a:lnTo>
                    <a:pt x="3513" y="1853"/>
                  </a:lnTo>
                  <a:lnTo>
                    <a:pt x="3518" y="1930"/>
                  </a:lnTo>
                  <a:lnTo>
                    <a:pt x="3520" y="2008"/>
                  </a:lnTo>
                  <a:lnTo>
                    <a:pt x="3518" y="2085"/>
                  </a:lnTo>
                  <a:lnTo>
                    <a:pt x="3513" y="2161"/>
                  </a:lnTo>
                  <a:lnTo>
                    <a:pt x="3503" y="2236"/>
                  </a:lnTo>
                  <a:lnTo>
                    <a:pt x="3490" y="2311"/>
                  </a:lnTo>
                  <a:lnTo>
                    <a:pt x="3473" y="2383"/>
                  </a:lnTo>
                  <a:lnTo>
                    <a:pt x="3453" y="2455"/>
                  </a:lnTo>
                  <a:lnTo>
                    <a:pt x="3429" y="2524"/>
                  </a:lnTo>
                  <a:lnTo>
                    <a:pt x="3402" y="2593"/>
                  </a:lnTo>
                  <a:lnTo>
                    <a:pt x="3372" y="2660"/>
                  </a:lnTo>
                  <a:lnTo>
                    <a:pt x="3338" y="2725"/>
                  </a:lnTo>
                  <a:lnTo>
                    <a:pt x="3302" y="2787"/>
                  </a:lnTo>
                  <a:lnTo>
                    <a:pt x="3263" y="2849"/>
                  </a:lnTo>
                  <a:lnTo>
                    <a:pt x="3221" y="2908"/>
                  </a:lnTo>
                  <a:lnTo>
                    <a:pt x="3176" y="2965"/>
                  </a:lnTo>
                  <a:lnTo>
                    <a:pt x="3129" y="3019"/>
                  </a:lnTo>
                  <a:lnTo>
                    <a:pt x="3079" y="3071"/>
                  </a:lnTo>
                  <a:lnTo>
                    <a:pt x="3026" y="3122"/>
                  </a:lnTo>
                  <a:lnTo>
                    <a:pt x="2971" y="3169"/>
                  </a:lnTo>
                  <a:lnTo>
                    <a:pt x="2915" y="3213"/>
                  </a:lnTo>
                  <a:lnTo>
                    <a:pt x="2855" y="3255"/>
                  </a:lnTo>
                  <a:lnTo>
                    <a:pt x="2794" y="3294"/>
                  </a:lnTo>
                  <a:lnTo>
                    <a:pt x="2731" y="3331"/>
                  </a:lnTo>
                  <a:lnTo>
                    <a:pt x="2665" y="3364"/>
                  </a:lnTo>
                  <a:lnTo>
                    <a:pt x="2599" y="3395"/>
                  </a:lnTo>
                  <a:lnTo>
                    <a:pt x="2531" y="3422"/>
                  </a:lnTo>
                  <a:lnTo>
                    <a:pt x="2460" y="3445"/>
                  </a:lnTo>
                  <a:lnTo>
                    <a:pt x="2389" y="3465"/>
                  </a:lnTo>
                  <a:lnTo>
                    <a:pt x="2316" y="3482"/>
                  </a:lnTo>
                  <a:lnTo>
                    <a:pt x="2242" y="3495"/>
                  </a:lnTo>
                  <a:lnTo>
                    <a:pt x="2166" y="3505"/>
                  </a:lnTo>
                  <a:lnTo>
                    <a:pt x="2090" y="3511"/>
                  </a:lnTo>
                  <a:lnTo>
                    <a:pt x="2012" y="3513"/>
                  </a:lnTo>
                  <a:close/>
                  <a:moveTo>
                    <a:pt x="2012" y="0"/>
                  </a:moveTo>
                  <a:lnTo>
                    <a:pt x="1908" y="3"/>
                  </a:lnTo>
                  <a:lnTo>
                    <a:pt x="1806" y="10"/>
                  </a:lnTo>
                  <a:lnTo>
                    <a:pt x="1706" y="23"/>
                  </a:lnTo>
                  <a:lnTo>
                    <a:pt x="1606" y="41"/>
                  </a:lnTo>
                  <a:lnTo>
                    <a:pt x="1509" y="63"/>
                  </a:lnTo>
                  <a:lnTo>
                    <a:pt x="1413" y="90"/>
                  </a:lnTo>
                  <a:lnTo>
                    <a:pt x="1319" y="122"/>
                  </a:lnTo>
                  <a:lnTo>
                    <a:pt x="1229" y="158"/>
                  </a:lnTo>
                  <a:lnTo>
                    <a:pt x="1139" y="198"/>
                  </a:lnTo>
                  <a:lnTo>
                    <a:pt x="1053" y="242"/>
                  </a:lnTo>
                  <a:lnTo>
                    <a:pt x="968" y="290"/>
                  </a:lnTo>
                  <a:lnTo>
                    <a:pt x="887" y="342"/>
                  </a:lnTo>
                  <a:lnTo>
                    <a:pt x="807" y="399"/>
                  </a:lnTo>
                  <a:lnTo>
                    <a:pt x="732" y="458"/>
                  </a:lnTo>
                  <a:lnTo>
                    <a:pt x="659" y="521"/>
                  </a:lnTo>
                  <a:lnTo>
                    <a:pt x="589" y="587"/>
                  </a:lnTo>
                  <a:lnTo>
                    <a:pt x="523" y="658"/>
                  </a:lnTo>
                  <a:lnTo>
                    <a:pt x="459" y="731"/>
                  </a:lnTo>
                  <a:lnTo>
                    <a:pt x="399" y="806"/>
                  </a:lnTo>
                  <a:lnTo>
                    <a:pt x="344" y="884"/>
                  </a:lnTo>
                  <a:lnTo>
                    <a:pt x="291" y="967"/>
                  </a:lnTo>
                  <a:lnTo>
                    <a:pt x="243" y="1050"/>
                  </a:lnTo>
                  <a:lnTo>
                    <a:pt x="198" y="1137"/>
                  </a:lnTo>
                  <a:lnTo>
                    <a:pt x="159" y="1226"/>
                  </a:lnTo>
                  <a:lnTo>
                    <a:pt x="122" y="1317"/>
                  </a:lnTo>
                  <a:lnTo>
                    <a:pt x="90" y="1410"/>
                  </a:lnTo>
                  <a:lnTo>
                    <a:pt x="63" y="1506"/>
                  </a:lnTo>
                  <a:lnTo>
                    <a:pt x="41" y="1603"/>
                  </a:lnTo>
                  <a:lnTo>
                    <a:pt x="23" y="1701"/>
                  </a:lnTo>
                  <a:lnTo>
                    <a:pt x="11" y="1802"/>
                  </a:lnTo>
                  <a:lnTo>
                    <a:pt x="3" y="1904"/>
                  </a:lnTo>
                  <a:lnTo>
                    <a:pt x="0" y="2008"/>
                  </a:lnTo>
                  <a:lnTo>
                    <a:pt x="3" y="2111"/>
                  </a:lnTo>
                  <a:lnTo>
                    <a:pt x="11" y="2212"/>
                  </a:lnTo>
                  <a:lnTo>
                    <a:pt x="23" y="2313"/>
                  </a:lnTo>
                  <a:lnTo>
                    <a:pt x="41" y="2412"/>
                  </a:lnTo>
                  <a:lnTo>
                    <a:pt x="63" y="2509"/>
                  </a:lnTo>
                  <a:lnTo>
                    <a:pt x="90" y="2605"/>
                  </a:lnTo>
                  <a:lnTo>
                    <a:pt x="122" y="2698"/>
                  </a:lnTo>
                  <a:lnTo>
                    <a:pt x="159" y="2788"/>
                  </a:lnTo>
                  <a:lnTo>
                    <a:pt x="198" y="2878"/>
                  </a:lnTo>
                  <a:lnTo>
                    <a:pt x="243" y="2964"/>
                  </a:lnTo>
                  <a:lnTo>
                    <a:pt x="291" y="3048"/>
                  </a:lnTo>
                  <a:lnTo>
                    <a:pt x="344" y="3130"/>
                  </a:lnTo>
                  <a:lnTo>
                    <a:pt x="399" y="3209"/>
                  </a:lnTo>
                  <a:lnTo>
                    <a:pt x="459" y="3284"/>
                  </a:lnTo>
                  <a:lnTo>
                    <a:pt x="523" y="3357"/>
                  </a:lnTo>
                  <a:lnTo>
                    <a:pt x="589" y="3427"/>
                  </a:lnTo>
                  <a:lnTo>
                    <a:pt x="659" y="3493"/>
                  </a:lnTo>
                  <a:lnTo>
                    <a:pt x="732" y="3556"/>
                  </a:lnTo>
                  <a:lnTo>
                    <a:pt x="807" y="3616"/>
                  </a:lnTo>
                  <a:lnTo>
                    <a:pt x="887" y="3672"/>
                  </a:lnTo>
                  <a:lnTo>
                    <a:pt x="968" y="3724"/>
                  </a:lnTo>
                  <a:lnTo>
                    <a:pt x="1053" y="3772"/>
                  </a:lnTo>
                  <a:lnTo>
                    <a:pt x="1139" y="3817"/>
                  </a:lnTo>
                  <a:lnTo>
                    <a:pt x="1229" y="3857"/>
                  </a:lnTo>
                  <a:lnTo>
                    <a:pt x="1319" y="3892"/>
                  </a:lnTo>
                  <a:lnTo>
                    <a:pt x="1413" y="3925"/>
                  </a:lnTo>
                  <a:lnTo>
                    <a:pt x="1509" y="3952"/>
                  </a:lnTo>
                  <a:lnTo>
                    <a:pt x="1606" y="3974"/>
                  </a:lnTo>
                  <a:lnTo>
                    <a:pt x="1706" y="3992"/>
                  </a:lnTo>
                  <a:lnTo>
                    <a:pt x="1806" y="4004"/>
                  </a:lnTo>
                  <a:lnTo>
                    <a:pt x="1908" y="4012"/>
                  </a:lnTo>
                  <a:lnTo>
                    <a:pt x="2012" y="4015"/>
                  </a:lnTo>
                  <a:lnTo>
                    <a:pt x="2115" y="4012"/>
                  </a:lnTo>
                  <a:lnTo>
                    <a:pt x="2218" y="4004"/>
                  </a:lnTo>
                  <a:lnTo>
                    <a:pt x="2318" y="3992"/>
                  </a:lnTo>
                  <a:lnTo>
                    <a:pt x="2417" y="3974"/>
                  </a:lnTo>
                  <a:lnTo>
                    <a:pt x="2514" y="3952"/>
                  </a:lnTo>
                  <a:lnTo>
                    <a:pt x="2610" y="3925"/>
                  </a:lnTo>
                  <a:lnTo>
                    <a:pt x="2704" y="3892"/>
                  </a:lnTo>
                  <a:lnTo>
                    <a:pt x="2795" y="3857"/>
                  </a:lnTo>
                  <a:lnTo>
                    <a:pt x="2884" y="3817"/>
                  </a:lnTo>
                  <a:lnTo>
                    <a:pt x="2971" y="3772"/>
                  </a:lnTo>
                  <a:lnTo>
                    <a:pt x="3055" y="3724"/>
                  </a:lnTo>
                  <a:lnTo>
                    <a:pt x="3137" y="3672"/>
                  </a:lnTo>
                  <a:lnTo>
                    <a:pt x="3216" y="3616"/>
                  </a:lnTo>
                  <a:lnTo>
                    <a:pt x="3292" y="3556"/>
                  </a:lnTo>
                  <a:lnTo>
                    <a:pt x="3364" y="3493"/>
                  </a:lnTo>
                  <a:lnTo>
                    <a:pt x="3435" y="3427"/>
                  </a:lnTo>
                  <a:lnTo>
                    <a:pt x="3501" y="3357"/>
                  </a:lnTo>
                  <a:lnTo>
                    <a:pt x="3565" y="3284"/>
                  </a:lnTo>
                  <a:lnTo>
                    <a:pt x="3624" y="3209"/>
                  </a:lnTo>
                  <a:lnTo>
                    <a:pt x="3680" y="3130"/>
                  </a:lnTo>
                  <a:lnTo>
                    <a:pt x="3733" y="3048"/>
                  </a:lnTo>
                  <a:lnTo>
                    <a:pt x="3781" y="2964"/>
                  </a:lnTo>
                  <a:lnTo>
                    <a:pt x="3825" y="2878"/>
                  </a:lnTo>
                  <a:lnTo>
                    <a:pt x="3865" y="2788"/>
                  </a:lnTo>
                  <a:lnTo>
                    <a:pt x="3902" y="2698"/>
                  </a:lnTo>
                  <a:lnTo>
                    <a:pt x="3933" y="2605"/>
                  </a:lnTo>
                  <a:lnTo>
                    <a:pt x="3960" y="2509"/>
                  </a:lnTo>
                  <a:lnTo>
                    <a:pt x="3983" y="2412"/>
                  </a:lnTo>
                  <a:lnTo>
                    <a:pt x="4000" y="2313"/>
                  </a:lnTo>
                  <a:lnTo>
                    <a:pt x="4013" y="2212"/>
                  </a:lnTo>
                  <a:lnTo>
                    <a:pt x="4021" y="2111"/>
                  </a:lnTo>
                  <a:lnTo>
                    <a:pt x="4023" y="2008"/>
                  </a:lnTo>
                  <a:lnTo>
                    <a:pt x="4021" y="1904"/>
                  </a:lnTo>
                  <a:lnTo>
                    <a:pt x="4013" y="1802"/>
                  </a:lnTo>
                  <a:lnTo>
                    <a:pt x="4000" y="1701"/>
                  </a:lnTo>
                  <a:lnTo>
                    <a:pt x="3983" y="1603"/>
                  </a:lnTo>
                  <a:lnTo>
                    <a:pt x="3960" y="1506"/>
                  </a:lnTo>
                  <a:lnTo>
                    <a:pt x="3933" y="1410"/>
                  </a:lnTo>
                  <a:lnTo>
                    <a:pt x="3902" y="1317"/>
                  </a:lnTo>
                  <a:lnTo>
                    <a:pt x="3865" y="1226"/>
                  </a:lnTo>
                  <a:lnTo>
                    <a:pt x="3825" y="1137"/>
                  </a:lnTo>
                  <a:lnTo>
                    <a:pt x="3781" y="1050"/>
                  </a:lnTo>
                  <a:lnTo>
                    <a:pt x="3733" y="967"/>
                  </a:lnTo>
                  <a:lnTo>
                    <a:pt x="3680" y="884"/>
                  </a:lnTo>
                  <a:lnTo>
                    <a:pt x="3624" y="806"/>
                  </a:lnTo>
                  <a:lnTo>
                    <a:pt x="3565" y="731"/>
                  </a:lnTo>
                  <a:lnTo>
                    <a:pt x="3501" y="658"/>
                  </a:lnTo>
                  <a:lnTo>
                    <a:pt x="3435" y="587"/>
                  </a:lnTo>
                  <a:lnTo>
                    <a:pt x="3364" y="521"/>
                  </a:lnTo>
                  <a:lnTo>
                    <a:pt x="3292" y="458"/>
                  </a:lnTo>
                  <a:lnTo>
                    <a:pt x="3216" y="399"/>
                  </a:lnTo>
                  <a:lnTo>
                    <a:pt x="3137" y="342"/>
                  </a:lnTo>
                  <a:lnTo>
                    <a:pt x="3055" y="290"/>
                  </a:lnTo>
                  <a:lnTo>
                    <a:pt x="2971" y="242"/>
                  </a:lnTo>
                  <a:lnTo>
                    <a:pt x="2884" y="198"/>
                  </a:lnTo>
                  <a:lnTo>
                    <a:pt x="2795" y="158"/>
                  </a:lnTo>
                  <a:lnTo>
                    <a:pt x="2704" y="122"/>
                  </a:lnTo>
                  <a:lnTo>
                    <a:pt x="2610" y="90"/>
                  </a:lnTo>
                  <a:lnTo>
                    <a:pt x="2514" y="63"/>
                  </a:lnTo>
                  <a:lnTo>
                    <a:pt x="2417" y="41"/>
                  </a:lnTo>
                  <a:lnTo>
                    <a:pt x="2318" y="23"/>
                  </a:lnTo>
                  <a:lnTo>
                    <a:pt x="2218" y="10"/>
                  </a:lnTo>
                  <a:lnTo>
                    <a:pt x="2115" y="3"/>
                  </a:lnTo>
                  <a:lnTo>
                    <a:pt x="20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sp>
        <p:nvSpPr>
          <p:cNvPr id="12" name="Freeform 286">
            <a:extLst>
              <a:ext uri="{FF2B5EF4-FFF2-40B4-BE49-F238E27FC236}">
                <a16:creationId xmlns:a16="http://schemas.microsoft.com/office/drawing/2014/main" id="{32C01808-75F7-4DE0-8343-E75D14A99ED1}"/>
              </a:ext>
            </a:extLst>
          </p:cNvPr>
          <p:cNvSpPr>
            <a:spLocks noEditPoints="1"/>
          </p:cNvSpPr>
          <p:nvPr/>
        </p:nvSpPr>
        <p:spPr bwMode="auto">
          <a:xfrm>
            <a:off x="5731258" y="1597506"/>
            <a:ext cx="526491" cy="527742"/>
          </a:xfrm>
          <a:custGeom>
            <a:avLst/>
            <a:gdLst>
              <a:gd name="T0" fmla="*/ 11438 w 16419"/>
              <a:gd name="T1" fmla="*/ 11992 h 16036"/>
              <a:gd name="T2" fmla="*/ 12051 w 16419"/>
              <a:gd name="T3" fmla="*/ 9611 h 16036"/>
              <a:gd name="T4" fmla="*/ 15080 w 16419"/>
              <a:gd name="T5" fmla="*/ 9931 h 16036"/>
              <a:gd name="T6" fmla="*/ 13248 w 16419"/>
              <a:gd name="T7" fmla="*/ 12967 h 16036"/>
              <a:gd name="T8" fmla="*/ 4590 w 16419"/>
              <a:gd name="T9" fmla="*/ 10655 h 16036"/>
              <a:gd name="T10" fmla="*/ 4429 w 16419"/>
              <a:gd name="T11" fmla="*/ 12231 h 16036"/>
              <a:gd name="T12" fmla="*/ 2147 w 16419"/>
              <a:gd name="T13" fmla="*/ 11712 h 16036"/>
              <a:gd name="T14" fmla="*/ 1073 w 16419"/>
              <a:gd name="T15" fmla="*/ 8277 h 16036"/>
              <a:gd name="T16" fmla="*/ 4139 w 16419"/>
              <a:gd name="T17" fmla="*/ 4183 h 16036"/>
              <a:gd name="T18" fmla="*/ 4533 w 16419"/>
              <a:gd name="T19" fmla="*/ 5582 h 16036"/>
              <a:gd name="T20" fmla="*/ 1073 w 16419"/>
              <a:gd name="T21" fmla="*/ 7759 h 16036"/>
              <a:gd name="T22" fmla="*/ 1997 w 16419"/>
              <a:gd name="T23" fmla="*/ 4578 h 16036"/>
              <a:gd name="T24" fmla="*/ 9313 w 16419"/>
              <a:gd name="T25" fmla="*/ 5095 h 16036"/>
              <a:gd name="T26" fmla="*/ 11066 w 16419"/>
              <a:gd name="T27" fmla="*/ 4695 h 16036"/>
              <a:gd name="T28" fmla="*/ 11565 w 16419"/>
              <a:gd name="T29" fmla="*/ 6759 h 16036"/>
              <a:gd name="T30" fmla="*/ 10152 w 16419"/>
              <a:gd name="T31" fmla="*/ 11598 h 16036"/>
              <a:gd name="T32" fmla="*/ 8474 w 16419"/>
              <a:gd name="T33" fmla="*/ 11394 h 16036"/>
              <a:gd name="T34" fmla="*/ 11313 w 16419"/>
              <a:gd name="T35" fmla="*/ 10543 h 16036"/>
              <a:gd name="T36" fmla="*/ 12142 w 16419"/>
              <a:gd name="T37" fmla="*/ 12889 h 16036"/>
              <a:gd name="T38" fmla="*/ 11354 w 16419"/>
              <a:gd name="T39" fmla="*/ 14282 h 16036"/>
              <a:gd name="T40" fmla="*/ 9710 w 16419"/>
              <a:gd name="T41" fmla="*/ 14564 h 16036"/>
              <a:gd name="T42" fmla="*/ 10935 w 16419"/>
              <a:gd name="T43" fmla="*/ 12871 h 16036"/>
              <a:gd name="T44" fmla="*/ 9524 w 16419"/>
              <a:gd name="T45" fmla="*/ 12005 h 16036"/>
              <a:gd name="T46" fmla="*/ 10393 w 16419"/>
              <a:gd name="T47" fmla="*/ 12757 h 16036"/>
              <a:gd name="T48" fmla="*/ 8904 w 16419"/>
              <a:gd name="T49" fmla="*/ 14636 h 16036"/>
              <a:gd name="T50" fmla="*/ 5284 w 16419"/>
              <a:gd name="T51" fmla="*/ 14382 h 16036"/>
              <a:gd name="T52" fmla="*/ 4071 w 16419"/>
              <a:gd name="T53" fmla="*/ 13005 h 16036"/>
              <a:gd name="T54" fmla="*/ 5783 w 16419"/>
              <a:gd name="T55" fmla="*/ 13367 h 16036"/>
              <a:gd name="T56" fmla="*/ 7945 w 16419"/>
              <a:gd name="T57" fmla="*/ 8277 h 16036"/>
              <a:gd name="T58" fmla="*/ 6342 w 16419"/>
              <a:gd name="T59" fmla="*/ 11582 h 16036"/>
              <a:gd name="T60" fmla="*/ 5136 w 16419"/>
              <a:gd name="T61" fmla="*/ 10650 h 16036"/>
              <a:gd name="T62" fmla="*/ 7945 w 16419"/>
              <a:gd name="T63" fmla="*/ 8277 h 16036"/>
              <a:gd name="T64" fmla="*/ 7024 w 16419"/>
              <a:gd name="T65" fmla="*/ 5084 h 16036"/>
              <a:gd name="T66" fmla="*/ 4843 w 16419"/>
              <a:gd name="T67" fmla="*/ 6857 h 16036"/>
              <a:gd name="T68" fmla="*/ 5321 w 16419"/>
              <a:gd name="T69" fmla="*/ 4784 h 16036"/>
              <a:gd name="T70" fmla="*/ 3667 w 16419"/>
              <a:gd name="T71" fmla="*/ 3305 h 16036"/>
              <a:gd name="T72" fmla="*/ 5215 w 16419"/>
              <a:gd name="T73" fmla="*/ 1684 h 16036"/>
              <a:gd name="T74" fmla="*/ 6448 w 16419"/>
              <a:gd name="T75" fmla="*/ 1771 h 16036"/>
              <a:gd name="T76" fmla="*/ 5148 w 16419"/>
              <a:gd name="T77" fmla="*/ 3833 h 16036"/>
              <a:gd name="T78" fmla="*/ 6569 w 16419"/>
              <a:gd name="T79" fmla="*/ 4486 h 16036"/>
              <a:gd name="T80" fmla="*/ 6014 w 16419"/>
              <a:gd name="T81" fmla="*/ 3301 h 16036"/>
              <a:gd name="T82" fmla="*/ 7732 w 16419"/>
              <a:gd name="T83" fmla="*/ 1205 h 16036"/>
              <a:gd name="T84" fmla="*/ 11565 w 16419"/>
              <a:gd name="T85" fmla="*/ 1859 h 16036"/>
              <a:gd name="T86" fmla="*/ 12421 w 16419"/>
              <a:gd name="T87" fmla="*/ 3513 h 16036"/>
              <a:gd name="T88" fmla="*/ 11123 w 16419"/>
              <a:gd name="T89" fmla="*/ 3527 h 16036"/>
              <a:gd name="T90" fmla="*/ 9758 w 16419"/>
              <a:gd name="T91" fmla="*/ 1525 h 16036"/>
              <a:gd name="T92" fmla="*/ 9852 w 16419"/>
              <a:gd name="T93" fmla="*/ 2463 h 16036"/>
              <a:gd name="T94" fmla="*/ 10437 w 16419"/>
              <a:gd name="T95" fmla="*/ 4348 h 16036"/>
              <a:gd name="T96" fmla="*/ 8786 w 16419"/>
              <a:gd name="T97" fmla="*/ 4626 h 16036"/>
              <a:gd name="T98" fmla="*/ 6848 w 16419"/>
              <a:gd name="T99" fmla="*/ 13930 h 16036"/>
              <a:gd name="T100" fmla="*/ 6020 w 16419"/>
              <a:gd name="T101" fmla="*/ 12187 h 16036"/>
              <a:gd name="T102" fmla="*/ 7521 w 16419"/>
              <a:gd name="T103" fmla="*/ 11934 h 16036"/>
              <a:gd name="T104" fmla="*/ 12063 w 16419"/>
              <a:gd name="T105" fmla="*/ 6494 h 16036"/>
              <a:gd name="T106" fmla="*/ 11695 w 16419"/>
              <a:gd name="T107" fmla="*/ 4461 h 16036"/>
              <a:gd name="T108" fmla="*/ 13078 w 16419"/>
              <a:gd name="T109" fmla="*/ 3710 h 16036"/>
              <a:gd name="T110" fmla="*/ 14700 w 16419"/>
              <a:gd name="T111" fmla="*/ 5106 h 16036"/>
              <a:gd name="T112" fmla="*/ 6960 w 16419"/>
              <a:gd name="T113" fmla="*/ 92 h 16036"/>
              <a:gd name="T114" fmla="*/ 498 w 16419"/>
              <a:gd name="T115" fmla="*/ 5261 h 16036"/>
              <a:gd name="T116" fmla="*/ 2132 w 16419"/>
              <a:gd name="T117" fmla="*/ 13409 h 16036"/>
              <a:gd name="T118" fmla="*/ 10261 w 16419"/>
              <a:gd name="T119" fmla="*/ 15783 h 16036"/>
              <a:gd name="T120" fmla="*/ 16160 w 16419"/>
              <a:gd name="T121" fmla="*/ 10021 h 16036"/>
              <a:gd name="T122" fmla="*/ 13729 w 16419"/>
              <a:gd name="T123" fmla="*/ 2083 h 16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419" h="16036">
                <a:moveTo>
                  <a:pt x="13248" y="12967"/>
                </a:moveTo>
                <a:lnTo>
                  <a:pt x="13139" y="12892"/>
                </a:lnTo>
                <a:lnTo>
                  <a:pt x="13030" y="12819"/>
                </a:lnTo>
                <a:lnTo>
                  <a:pt x="12919" y="12748"/>
                </a:lnTo>
                <a:lnTo>
                  <a:pt x="12807" y="12676"/>
                </a:lnTo>
                <a:lnTo>
                  <a:pt x="12693" y="12608"/>
                </a:lnTo>
                <a:lnTo>
                  <a:pt x="12579" y="12541"/>
                </a:lnTo>
                <a:lnTo>
                  <a:pt x="12463" y="12476"/>
                </a:lnTo>
                <a:lnTo>
                  <a:pt x="12347" y="12413"/>
                </a:lnTo>
                <a:lnTo>
                  <a:pt x="12229" y="12351"/>
                </a:lnTo>
                <a:lnTo>
                  <a:pt x="12110" y="12291"/>
                </a:lnTo>
                <a:lnTo>
                  <a:pt x="12051" y="12261"/>
                </a:lnTo>
                <a:lnTo>
                  <a:pt x="11990" y="12231"/>
                </a:lnTo>
                <a:lnTo>
                  <a:pt x="11930" y="12203"/>
                </a:lnTo>
                <a:lnTo>
                  <a:pt x="11869" y="12175"/>
                </a:lnTo>
                <a:lnTo>
                  <a:pt x="11808" y="12147"/>
                </a:lnTo>
                <a:lnTo>
                  <a:pt x="11747" y="12120"/>
                </a:lnTo>
                <a:lnTo>
                  <a:pt x="11686" y="12094"/>
                </a:lnTo>
                <a:lnTo>
                  <a:pt x="11625" y="12068"/>
                </a:lnTo>
                <a:lnTo>
                  <a:pt x="11562" y="12042"/>
                </a:lnTo>
                <a:lnTo>
                  <a:pt x="11499" y="12017"/>
                </a:lnTo>
                <a:lnTo>
                  <a:pt x="11438" y="11992"/>
                </a:lnTo>
                <a:lnTo>
                  <a:pt x="11374" y="11968"/>
                </a:lnTo>
                <a:lnTo>
                  <a:pt x="11419" y="11863"/>
                </a:lnTo>
                <a:lnTo>
                  <a:pt x="11463" y="11756"/>
                </a:lnTo>
                <a:lnTo>
                  <a:pt x="11505" y="11649"/>
                </a:lnTo>
                <a:lnTo>
                  <a:pt x="11546" y="11541"/>
                </a:lnTo>
                <a:lnTo>
                  <a:pt x="11585" y="11433"/>
                </a:lnTo>
                <a:lnTo>
                  <a:pt x="11624" y="11323"/>
                </a:lnTo>
                <a:lnTo>
                  <a:pt x="11661" y="11214"/>
                </a:lnTo>
                <a:lnTo>
                  <a:pt x="11696" y="11104"/>
                </a:lnTo>
                <a:lnTo>
                  <a:pt x="11731" y="10993"/>
                </a:lnTo>
                <a:lnTo>
                  <a:pt x="11765" y="10880"/>
                </a:lnTo>
                <a:lnTo>
                  <a:pt x="11798" y="10768"/>
                </a:lnTo>
                <a:lnTo>
                  <a:pt x="11829" y="10655"/>
                </a:lnTo>
                <a:lnTo>
                  <a:pt x="11859" y="10542"/>
                </a:lnTo>
                <a:lnTo>
                  <a:pt x="11887" y="10427"/>
                </a:lnTo>
                <a:lnTo>
                  <a:pt x="11914" y="10312"/>
                </a:lnTo>
                <a:lnTo>
                  <a:pt x="11941" y="10197"/>
                </a:lnTo>
                <a:lnTo>
                  <a:pt x="11965" y="10081"/>
                </a:lnTo>
                <a:lnTo>
                  <a:pt x="11988" y="9964"/>
                </a:lnTo>
                <a:lnTo>
                  <a:pt x="12010" y="9847"/>
                </a:lnTo>
                <a:lnTo>
                  <a:pt x="12031" y="9729"/>
                </a:lnTo>
                <a:lnTo>
                  <a:pt x="12051" y="9611"/>
                </a:lnTo>
                <a:lnTo>
                  <a:pt x="12068" y="9492"/>
                </a:lnTo>
                <a:lnTo>
                  <a:pt x="12084" y="9373"/>
                </a:lnTo>
                <a:lnTo>
                  <a:pt x="12100" y="9253"/>
                </a:lnTo>
                <a:lnTo>
                  <a:pt x="12113" y="9133"/>
                </a:lnTo>
                <a:lnTo>
                  <a:pt x="12126" y="9011"/>
                </a:lnTo>
                <a:lnTo>
                  <a:pt x="12137" y="8890"/>
                </a:lnTo>
                <a:lnTo>
                  <a:pt x="12147" y="8769"/>
                </a:lnTo>
                <a:lnTo>
                  <a:pt x="12155" y="8646"/>
                </a:lnTo>
                <a:lnTo>
                  <a:pt x="12161" y="8523"/>
                </a:lnTo>
                <a:lnTo>
                  <a:pt x="12166" y="8400"/>
                </a:lnTo>
                <a:lnTo>
                  <a:pt x="12171" y="8277"/>
                </a:lnTo>
                <a:lnTo>
                  <a:pt x="15347" y="8277"/>
                </a:lnTo>
                <a:lnTo>
                  <a:pt x="15337" y="8448"/>
                </a:lnTo>
                <a:lnTo>
                  <a:pt x="15325" y="8617"/>
                </a:lnTo>
                <a:lnTo>
                  <a:pt x="15309" y="8786"/>
                </a:lnTo>
                <a:lnTo>
                  <a:pt x="15287" y="8954"/>
                </a:lnTo>
                <a:lnTo>
                  <a:pt x="15262" y="9119"/>
                </a:lnTo>
                <a:lnTo>
                  <a:pt x="15234" y="9285"/>
                </a:lnTo>
                <a:lnTo>
                  <a:pt x="15201" y="9449"/>
                </a:lnTo>
                <a:lnTo>
                  <a:pt x="15164" y="9612"/>
                </a:lnTo>
                <a:lnTo>
                  <a:pt x="15124" y="9772"/>
                </a:lnTo>
                <a:lnTo>
                  <a:pt x="15080" y="9931"/>
                </a:lnTo>
                <a:lnTo>
                  <a:pt x="15032" y="10090"/>
                </a:lnTo>
                <a:lnTo>
                  <a:pt x="14980" y="10246"/>
                </a:lnTo>
                <a:lnTo>
                  <a:pt x="14925" y="10400"/>
                </a:lnTo>
                <a:lnTo>
                  <a:pt x="14866" y="10554"/>
                </a:lnTo>
                <a:lnTo>
                  <a:pt x="14804" y="10705"/>
                </a:lnTo>
                <a:lnTo>
                  <a:pt x="14738" y="10854"/>
                </a:lnTo>
                <a:lnTo>
                  <a:pt x="14668" y="11002"/>
                </a:lnTo>
                <a:lnTo>
                  <a:pt x="14596" y="11148"/>
                </a:lnTo>
                <a:lnTo>
                  <a:pt x="14521" y="11292"/>
                </a:lnTo>
                <a:lnTo>
                  <a:pt x="14441" y="11434"/>
                </a:lnTo>
                <a:lnTo>
                  <a:pt x="14358" y="11574"/>
                </a:lnTo>
                <a:lnTo>
                  <a:pt x="14272" y="11712"/>
                </a:lnTo>
                <a:lnTo>
                  <a:pt x="14183" y="11848"/>
                </a:lnTo>
                <a:lnTo>
                  <a:pt x="14092" y="11981"/>
                </a:lnTo>
                <a:lnTo>
                  <a:pt x="13996" y="12113"/>
                </a:lnTo>
                <a:lnTo>
                  <a:pt x="13898" y="12241"/>
                </a:lnTo>
                <a:lnTo>
                  <a:pt x="13797" y="12369"/>
                </a:lnTo>
                <a:lnTo>
                  <a:pt x="13693" y="12493"/>
                </a:lnTo>
                <a:lnTo>
                  <a:pt x="13586" y="12615"/>
                </a:lnTo>
                <a:lnTo>
                  <a:pt x="13476" y="12735"/>
                </a:lnTo>
                <a:lnTo>
                  <a:pt x="13364" y="12852"/>
                </a:lnTo>
                <a:lnTo>
                  <a:pt x="13248" y="12967"/>
                </a:lnTo>
                <a:close/>
                <a:moveTo>
                  <a:pt x="1073" y="8277"/>
                </a:moveTo>
                <a:lnTo>
                  <a:pt x="4248" y="8277"/>
                </a:lnTo>
                <a:lnTo>
                  <a:pt x="4253" y="8400"/>
                </a:lnTo>
                <a:lnTo>
                  <a:pt x="4258" y="8523"/>
                </a:lnTo>
                <a:lnTo>
                  <a:pt x="4265" y="8646"/>
                </a:lnTo>
                <a:lnTo>
                  <a:pt x="4273" y="8769"/>
                </a:lnTo>
                <a:lnTo>
                  <a:pt x="4282" y="8890"/>
                </a:lnTo>
                <a:lnTo>
                  <a:pt x="4294" y="9011"/>
                </a:lnTo>
                <a:lnTo>
                  <a:pt x="4306" y="9133"/>
                </a:lnTo>
                <a:lnTo>
                  <a:pt x="4319" y="9253"/>
                </a:lnTo>
                <a:lnTo>
                  <a:pt x="4335" y="9373"/>
                </a:lnTo>
                <a:lnTo>
                  <a:pt x="4351" y="9492"/>
                </a:lnTo>
                <a:lnTo>
                  <a:pt x="4370" y="9611"/>
                </a:lnTo>
                <a:lnTo>
                  <a:pt x="4388" y="9729"/>
                </a:lnTo>
                <a:lnTo>
                  <a:pt x="4410" y="9847"/>
                </a:lnTo>
                <a:lnTo>
                  <a:pt x="4431" y="9964"/>
                </a:lnTo>
                <a:lnTo>
                  <a:pt x="4455" y="10081"/>
                </a:lnTo>
                <a:lnTo>
                  <a:pt x="4479" y="10197"/>
                </a:lnTo>
                <a:lnTo>
                  <a:pt x="4505" y="10312"/>
                </a:lnTo>
                <a:lnTo>
                  <a:pt x="4533" y="10427"/>
                </a:lnTo>
                <a:lnTo>
                  <a:pt x="4560" y="10542"/>
                </a:lnTo>
                <a:lnTo>
                  <a:pt x="4590" y="10655"/>
                </a:lnTo>
                <a:lnTo>
                  <a:pt x="4622" y="10768"/>
                </a:lnTo>
                <a:lnTo>
                  <a:pt x="4654" y="10880"/>
                </a:lnTo>
                <a:lnTo>
                  <a:pt x="4688" y="10993"/>
                </a:lnTo>
                <a:lnTo>
                  <a:pt x="4723" y="11104"/>
                </a:lnTo>
                <a:lnTo>
                  <a:pt x="4758" y="11214"/>
                </a:lnTo>
                <a:lnTo>
                  <a:pt x="4795" y="11323"/>
                </a:lnTo>
                <a:lnTo>
                  <a:pt x="4834" y="11433"/>
                </a:lnTo>
                <a:lnTo>
                  <a:pt x="4874" y="11541"/>
                </a:lnTo>
                <a:lnTo>
                  <a:pt x="4915" y="11649"/>
                </a:lnTo>
                <a:lnTo>
                  <a:pt x="4958" y="11756"/>
                </a:lnTo>
                <a:lnTo>
                  <a:pt x="5001" y="11863"/>
                </a:lnTo>
                <a:lnTo>
                  <a:pt x="5045" y="11968"/>
                </a:lnTo>
                <a:lnTo>
                  <a:pt x="4982" y="11992"/>
                </a:lnTo>
                <a:lnTo>
                  <a:pt x="4920" y="12017"/>
                </a:lnTo>
                <a:lnTo>
                  <a:pt x="4857" y="12042"/>
                </a:lnTo>
                <a:lnTo>
                  <a:pt x="4795" y="12068"/>
                </a:lnTo>
                <a:lnTo>
                  <a:pt x="4734" y="12094"/>
                </a:lnTo>
                <a:lnTo>
                  <a:pt x="4672" y="12120"/>
                </a:lnTo>
                <a:lnTo>
                  <a:pt x="4611" y="12147"/>
                </a:lnTo>
                <a:lnTo>
                  <a:pt x="4550" y="12175"/>
                </a:lnTo>
                <a:lnTo>
                  <a:pt x="4490" y="12203"/>
                </a:lnTo>
                <a:lnTo>
                  <a:pt x="4429" y="12231"/>
                </a:lnTo>
                <a:lnTo>
                  <a:pt x="4370" y="12261"/>
                </a:lnTo>
                <a:lnTo>
                  <a:pt x="4309" y="12291"/>
                </a:lnTo>
                <a:lnTo>
                  <a:pt x="4191" y="12351"/>
                </a:lnTo>
                <a:lnTo>
                  <a:pt x="4073" y="12413"/>
                </a:lnTo>
                <a:lnTo>
                  <a:pt x="3956" y="12476"/>
                </a:lnTo>
                <a:lnTo>
                  <a:pt x="3841" y="12541"/>
                </a:lnTo>
                <a:lnTo>
                  <a:pt x="3726" y="12608"/>
                </a:lnTo>
                <a:lnTo>
                  <a:pt x="3613" y="12676"/>
                </a:lnTo>
                <a:lnTo>
                  <a:pt x="3501" y="12748"/>
                </a:lnTo>
                <a:lnTo>
                  <a:pt x="3389" y="12819"/>
                </a:lnTo>
                <a:lnTo>
                  <a:pt x="3280" y="12892"/>
                </a:lnTo>
                <a:lnTo>
                  <a:pt x="3171" y="12967"/>
                </a:lnTo>
                <a:lnTo>
                  <a:pt x="3056" y="12852"/>
                </a:lnTo>
                <a:lnTo>
                  <a:pt x="2943" y="12735"/>
                </a:lnTo>
                <a:lnTo>
                  <a:pt x="2833" y="12615"/>
                </a:lnTo>
                <a:lnTo>
                  <a:pt x="2727" y="12493"/>
                </a:lnTo>
                <a:lnTo>
                  <a:pt x="2623" y="12369"/>
                </a:lnTo>
                <a:lnTo>
                  <a:pt x="2521" y="12241"/>
                </a:lnTo>
                <a:lnTo>
                  <a:pt x="2423" y="12113"/>
                </a:lnTo>
                <a:lnTo>
                  <a:pt x="2328" y="11981"/>
                </a:lnTo>
                <a:lnTo>
                  <a:pt x="2236" y="11848"/>
                </a:lnTo>
                <a:lnTo>
                  <a:pt x="2147" y="11712"/>
                </a:lnTo>
                <a:lnTo>
                  <a:pt x="2062" y="11574"/>
                </a:lnTo>
                <a:lnTo>
                  <a:pt x="1978" y="11434"/>
                </a:lnTo>
                <a:lnTo>
                  <a:pt x="1899" y="11292"/>
                </a:lnTo>
                <a:lnTo>
                  <a:pt x="1824" y="11148"/>
                </a:lnTo>
                <a:lnTo>
                  <a:pt x="1751" y="11002"/>
                </a:lnTo>
                <a:lnTo>
                  <a:pt x="1682" y="10854"/>
                </a:lnTo>
                <a:lnTo>
                  <a:pt x="1615" y="10705"/>
                </a:lnTo>
                <a:lnTo>
                  <a:pt x="1554" y="10554"/>
                </a:lnTo>
                <a:lnTo>
                  <a:pt x="1494" y="10400"/>
                </a:lnTo>
                <a:lnTo>
                  <a:pt x="1440" y="10246"/>
                </a:lnTo>
                <a:lnTo>
                  <a:pt x="1387" y="10090"/>
                </a:lnTo>
                <a:lnTo>
                  <a:pt x="1340" y="9931"/>
                </a:lnTo>
                <a:lnTo>
                  <a:pt x="1296" y="9772"/>
                </a:lnTo>
                <a:lnTo>
                  <a:pt x="1255" y="9612"/>
                </a:lnTo>
                <a:lnTo>
                  <a:pt x="1219" y="9449"/>
                </a:lnTo>
                <a:lnTo>
                  <a:pt x="1186" y="9285"/>
                </a:lnTo>
                <a:lnTo>
                  <a:pt x="1158" y="9119"/>
                </a:lnTo>
                <a:lnTo>
                  <a:pt x="1132" y="8954"/>
                </a:lnTo>
                <a:lnTo>
                  <a:pt x="1111" y="8786"/>
                </a:lnTo>
                <a:lnTo>
                  <a:pt x="1095" y="8617"/>
                </a:lnTo>
                <a:lnTo>
                  <a:pt x="1082" y="8448"/>
                </a:lnTo>
                <a:lnTo>
                  <a:pt x="1073" y="8277"/>
                </a:lnTo>
                <a:close/>
                <a:moveTo>
                  <a:pt x="2878" y="3381"/>
                </a:moveTo>
                <a:lnTo>
                  <a:pt x="2935" y="3423"/>
                </a:lnTo>
                <a:lnTo>
                  <a:pt x="2992" y="3466"/>
                </a:lnTo>
                <a:lnTo>
                  <a:pt x="3050" y="3507"/>
                </a:lnTo>
                <a:lnTo>
                  <a:pt x="3107" y="3549"/>
                </a:lnTo>
                <a:lnTo>
                  <a:pt x="3165" y="3590"/>
                </a:lnTo>
                <a:lnTo>
                  <a:pt x="3223" y="3630"/>
                </a:lnTo>
                <a:lnTo>
                  <a:pt x="3282" y="3670"/>
                </a:lnTo>
                <a:lnTo>
                  <a:pt x="3341" y="3710"/>
                </a:lnTo>
                <a:lnTo>
                  <a:pt x="3401" y="3749"/>
                </a:lnTo>
                <a:lnTo>
                  <a:pt x="3460" y="3789"/>
                </a:lnTo>
                <a:lnTo>
                  <a:pt x="3521" y="3827"/>
                </a:lnTo>
                <a:lnTo>
                  <a:pt x="3581" y="3865"/>
                </a:lnTo>
                <a:lnTo>
                  <a:pt x="3642" y="3902"/>
                </a:lnTo>
                <a:lnTo>
                  <a:pt x="3702" y="3939"/>
                </a:lnTo>
                <a:lnTo>
                  <a:pt x="3764" y="3975"/>
                </a:lnTo>
                <a:lnTo>
                  <a:pt x="3826" y="4011"/>
                </a:lnTo>
                <a:lnTo>
                  <a:pt x="3887" y="4046"/>
                </a:lnTo>
                <a:lnTo>
                  <a:pt x="3950" y="4081"/>
                </a:lnTo>
                <a:lnTo>
                  <a:pt x="4012" y="4116"/>
                </a:lnTo>
                <a:lnTo>
                  <a:pt x="4076" y="4150"/>
                </a:lnTo>
                <a:lnTo>
                  <a:pt x="4139" y="4183"/>
                </a:lnTo>
                <a:lnTo>
                  <a:pt x="4202" y="4216"/>
                </a:lnTo>
                <a:lnTo>
                  <a:pt x="4267" y="4249"/>
                </a:lnTo>
                <a:lnTo>
                  <a:pt x="4331" y="4281"/>
                </a:lnTo>
                <a:lnTo>
                  <a:pt x="4395" y="4312"/>
                </a:lnTo>
                <a:lnTo>
                  <a:pt x="4461" y="4343"/>
                </a:lnTo>
                <a:lnTo>
                  <a:pt x="4525" y="4374"/>
                </a:lnTo>
                <a:lnTo>
                  <a:pt x="4591" y="4403"/>
                </a:lnTo>
                <a:lnTo>
                  <a:pt x="4657" y="4432"/>
                </a:lnTo>
                <a:lnTo>
                  <a:pt x="4724" y="4461"/>
                </a:lnTo>
                <a:lnTo>
                  <a:pt x="4789" y="4489"/>
                </a:lnTo>
                <a:lnTo>
                  <a:pt x="4856" y="4517"/>
                </a:lnTo>
                <a:lnTo>
                  <a:pt x="4822" y="4611"/>
                </a:lnTo>
                <a:lnTo>
                  <a:pt x="4789" y="4706"/>
                </a:lnTo>
                <a:lnTo>
                  <a:pt x="4756" y="4801"/>
                </a:lnTo>
                <a:lnTo>
                  <a:pt x="4726" y="4897"/>
                </a:lnTo>
                <a:lnTo>
                  <a:pt x="4695" y="4993"/>
                </a:lnTo>
                <a:lnTo>
                  <a:pt x="4665" y="5090"/>
                </a:lnTo>
                <a:lnTo>
                  <a:pt x="4637" y="5188"/>
                </a:lnTo>
                <a:lnTo>
                  <a:pt x="4610" y="5285"/>
                </a:lnTo>
                <a:lnTo>
                  <a:pt x="4583" y="5383"/>
                </a:lnTo>
                <a:lnTo>
                  <a:pt x="4557" y="5482"/>
                </a:lnTo>
                <a:lnTo>
                  <a:pt x="4533" y="5582"/>
                </a:lnTo>
                <a:lnTo>
                  <a:pt x="4509" y="5681"/>
                </a:lnTo>
                <a:lnTo>
                  <a:pt x="4486" y="5781"/>
                </a:lnTo>
                <a:lnTo>
                  <a:pt x="4465" y="5881"/>
                </a:lnTo>
                <a:lnTo>
                  <a:pt x="4444" y="5982"/>
                </a:lnTo>
                <a:lnTo>
                  <a:pt x="4425" y="6084"/>
                </a:lnTo>
                <a:lnTo>
                  <a:pt x="4406" y="6186"/>
                </a:lnTo>
                <a:lnTo>
                  <a:pt x="4388" y="6288"/>
                </a:lnTo>
                <a:lnTo>
                  <a:pt x="4372" y="6391"/>
                </a:lnTo>
                <a:lnTo>
                  <a:pt x="4356" y="6494"/>
                </a:lnTo>
                <a:lnTo>
                  <a:pt x="4342" y="6598"/>
                </a:lnTo>
                <a:lnTo>
                  <a:pt x="4328" y="6701"/>
                </a:lnTo>
                <a:lnTo>
                  <a:pt x="4315" y="6805"/>
                </a:lnTo>
                <a:lnTo>
                  <a:pt x="4304" y="6911"/>
                </a:lnTo>
                <a:lnTo>
                  <a:pt x="4294" y="7015"/>
                </a:lnTo>
                <a:lnTo>
                  <a:pt x="4284" y="7120"/>
                </a:lnTo>
                <a:lnTo>
                  <a:pt x="4275" y="7226"/>
                </a:lnTo>
                <a:lnTo>
                  <a:pt x="4268" y="7332"/>
                </a:lnTo>
                <a:lnTo>
                  <a:pt x="4262" y="7439"/>
                </a:lnTo>
                <a:lnTo>
                  <a:pt x="4257" y="7545"/>
                </a:lnTo>
                <a:lnTo>
                  <a:pt x="4253" y="7652"/>
                </a:lnTo>
                <a:lnTo>
                  <a:pt x="4248" y="7759"/>
                </a:lnTo>
                <a:lnTo>
                  <a:pt x="1073" y="7759"/>
                </a:lnTo>
                <a:lnTo>
                  <a:pt x="1081" y="7602"/>
                </a:lnTo>
                <a:lnTo>
                  <a:pt x="1092" y="7446"/>
                </a:lnTo>
                <a:lnTo>
                  <a:pt x="1107" y="7291"/>
                </a:lnTo>
                <a:lnTo>
                  <a:pt x="1125" y="7137"/>
                </a:lnTo>
                <a:lnTo>
                  <a:pt x="1146" y="6984"/>
                </a:lnTo>
                <a:lnTo>
                  <a:pt x="1171" y="6832"/>
                </a:lnTo>
                <a:lnTo>
                  <a:pt x="1200" y="6681"/>
                </a:lnTo>
                <a:lnTo>
                  <a:pt x="1231" y="6532"/>
                </a:lnTo>
                <a:lnTo>
                  <a:pt x="1265" y="6383"/>
                </a:lnTo>
                <a:lnTo>
                  <a:pt x="1304" y="6236"/>
                </a:lnTo>
                <a:lnTo>
                  <a:pt x="1345" y="6090"/>
                </a:lnTo>
                <a:lnTo>
                  <a:pt x="1389" y="5945"/>
                </a:lnTo>
                <a:lnTo>
                  <a:pt x="1437" y="5802"/>
                </a:lnTo>
                <a:lnTo>
                  <a:pt x="1487" y="5660"/>
                </a:lnTo>
                <a:lnTo>
                  <a:pt x="1540" y="5519"/>
                </a:lnTo>
                <a:lnTo>
                  <a:pt x="1597" y="5380"/>
                </a:lnTo>
                <a:lnTo>
                  <a:pt x="1656" y="5243"/>
                </a:lnTo>
                <a:lnTo>
                  <a:pt x="1719" y="5106"/>
                </a:lnTo>
                <a:lnTo>
                  <a:pt x="1785" y="4972"/>
                </a:lnTo>
                <a:lnTo>
                  <a:pt x="1852" y="4839"/>
                </a:lnTo>
                <a:lnTo>
                  <a:pt x="1923" y="4708"/>
                </a:lnTo>
                <a:lnTo>
                  <a:pt x="1997" y="4578"/>
                </a:lnTo>
                <a:lnTo>
                  <a:pt x="2074" y="4450"/>
                </a:lnTo>
                <a:lnTo>
                  <a:pt x="2153" y="4324"/>
                </a:lnTo>
                <a:lnTo>
                  <a:pt x="2234" y="4199"/>
                </a:lnTo>
                <a:lnTo>
                  <a:pt x="2319" y="4076"/>
                </a:lnTo>
                <a:lnTo>
                  <a:pt x="2405" y="3956"/>
                </a:lnTo>
                <a:lnTo>
                  <a:pt x="2496" y="3837"/>
                </a:lnTo>
                <a:lnTo>
                  <a:pt x="2587" y="3719"/>
                </a:lnTo>
                <a:lnTo>
                  <a:pt x="2681" y="3605"/>
                </a:lnTo>
                <a:lnTo>
                  <a:pt x="2779" y="3492"/>
                </a:lnTo>
                <a:lnTo>
                  <a:pt x="2878" y="3381"/>
                </a:lnTo>
                <a:close/>
                <a:moveTo>
                  <a:pt x="8474" y="7759"/>
                </a:moveTo>
                <a:lnTo>
                  <a:pt x="8474" y="5160"/>
                </a:lnTo>
                <a:lnTo>
                  <a:pt x="8559" y="5157"/>
                </a:lnTo>
                <a:lnTo>
                  <a:pt x="8644" y="5153"/>
                </a:lnTo>
                <a:lnTo>
                  <a:pt x="8728" y="5149"/>
                </a:lnTo>
                <a:lnTo>
                  <a:pt x="8812" y="5143"/>
                </a:lnTo>
                <a:lnTo>
                  <a:pt x="8896" y="5137"/>
                </a:lnTo>
                <a:lnTo>
                  <a:pt x="8980" y="5131"/>
                </a:lnTo>
                <a:lnTo>
                  <a:pt x="9063" y="5122"/>
                </a:lnTo>
                <a:lnTo>
                  <a:pt x="9146" y="5114"/>
                </a:lnTo>
                <a:lnTo>
                  <a:pt x="9230" y="5105"/>
                </a:lnTo>
                <a:lnTo>
                  <a:pt x="9313" y="5095"/>
                </a:lnTo>
                <a:lnTo>
                  <a:pt x="9395" y="5084"/>
                </a:lnTo>
                <a:lnTo>
                  <a:pt x="9477" y="5073"/>
                </a:lnTo>
                <a:lnTo>
                  <a:pt x="9559" y="5061"/>
                </a:lnTo>
                <a:lnTo>
                  <a:pt x="9641" y="5048"/>
                </a:lnTo>
                <a:lnTo>
                  <a:pt x="9723" y="5035"/>
                </a:lnTo>
                <a:lnTo>
                  <a:pt x="9804" y="5020"/>
                </a:lnTo>
                <a:lnTo>
                  <a:pt x="9885" y="5005"/>
                </a:lnTo>
                <a:lnTo>
                  <a:pt x="9965" y="4990"/>
                </a:lnTo>
                <a:lnTo>
                  <a:pt x="10046" y="4973"/>
                </a:lnTo>
                <a:lnTo>
                  <a:pt x="10126" y="4956"/>
                </a:lnTo>
                <a:lnTo>
                  <a:pt x="10206" y="4938"/>
                </a:lnTo>
                <a:lnTo>
                  <a:pt x="10287" y="4920"/>
                </a:lnTo>
                <a:lnTo>
                  <a:pt x="10366" y="4900"/>
                </a:lnTo>
                <a:lnTo>
                  <a:pt x="10445" y="4880"/>
                </a:lnTo>
                <a:lnTo>
                  <a:pt x="10524" y="4860"/>
                </a:lnTo>
                <a:lnTo>
                  <a:pt x="10602" y="4838"/>
                </a:lnTo>
                <a:lnTo>
                  <a:pt x="10681" y="4816"/>
                </a:lnTo>
                <a:lnTo>
                  <a:pt x="10759" y="4793"/>
                </a:lnTo>
                <a:lnTo>
                  <a:pt x="10836" y="4770"/>
                </a:lnTo>
                <a:lnTo>
                  <a:pt x="10914" y="4746"/>
                </a:lnTo>
                <a:lnTo>
                  <a:pt x="10990" y="4721"/>
                </a:lnTo>
                <a:lnTo>
                  <a:pt x="11066" y="4695"/>
                </a:lnTo>
                <a:lnTo>
                  <a:pt x="11099" y="4784"/>
                </a:lnTo>
                <a:lnTo>
                  <a:pt x="11130" y="4873"/>
                </a:lnTo>
                <a:lnTo>
                  <a:pt x="11161" y="4963"/>
                </a:lnTo>
                <a:lnTo>
                  <a:pt x="11191" y="5053"/>
                </a:lnTo>
                <a:lnTo>
                  <a:pt x="11219" y="5145"/>
                </a:lnTo>
                <a:lnTo>
                  <a:pt x="11247" y="5236"/>
                </a:lnTo>
                <a:lnTo>
                  <a:pt x="11274" y="5328"/>
                </a:lnTo>
                <a:lnTo>
                  <a:pt x="11299" y="5420"/>
                </a:lnTo>
                <a:lnTo>
                  <a:pt x="11325" y="5513"/>
                </a:lnTo>
                <a:lnTo>
                  <a:pt x="11349" y="5607"/>
                </a:lnTo>
                <a:lnTo>
                  <a:pt x="11372" y="5701"/>
                </a:lnTo>
                <a:lnTo>
                  <a:pt x="11395" y="5795"/>
                </a:lnTo>
                <a:lnTo>
                  <a:pt x="11415" y="5889"/>
                </a:lnTo>
                <a:lnTo>
                  <a:pt x="11436" y="5984"/>
                </a:lnTo>
                <a:lnTo>
                  <a:pt x="11455" y="6080"/>
                </a:lnTo>
                <a:lnTo>
                  <a:pt x="11474" y="6176"/>
                </a:lnTo>
                <a:lnTo>
                  <a:pt x="11491" y="6272"/>
                </a:lnTo>
                <a:lnTo>
                  <a:pt x="11509" y="6368"/>
                </a:lnTo>
                <a:lnTo>
                  <a:pt x="11524" y="6466"/>
                </a:lnTo>
                <a:lnTo>
                  <a:pt x="11538" y="6563"/>
                </a:lnTo>
                <a:lnTo>
                  <a:pt x="11553" y="6661"/>
                </a:lnTo>
                <a:lnTo>
                  <a:pt x="11565" y="6759"/>
                </a:lnTo>
                <a:lnTo>
                  <a:pt x="11577" y="6857"/>
                </a:lnTo>
                <a:lnTo>
                  <a:pt x="11589" y="6957"/>
                </a:lnTo>
                <a:lnTo>
                  <a:pt x="11598" y="7056"/>
                </a:lnTo>
                <a:lnTo>
                  <a:pt x="11607" y="7155"/>
                </a:lnTo>
                <a:lnTo>
                  <a:pt x="11615" y="7255"/>
                </a:lnTo>
                <a:lnTo>
                  <a:pt x="11623" y="7356"/>
                </a:lnTo>
                <a:lnTo>
                  <a:pt x="11629" y="7456"/>
                </a:lnTo>
                <a:lnTo>
                  <a:pt x="11634" y="7557"/>
                </a:lnTo>
                <a:lnTo>
                  <a:pt x="11638" y="7658"/>
                </a:lnTo>
                <a:lnTo>
                  <a:pt x="11641" y="7759"/>
                </a:lnTo>
                <a:lnTo>
                  <a:pt x="8474" y="7759"/>
                </a:lnTo>
                <a:close/>
                <a:moveTo>
                  <a:pt x="10879" y="11791"/>
                </a:moveTo>
                <a:lnTo>
                  <a:pt x="10807" y="11768"/>
                </a:lnTo>
                <a:lnTo>
                  <a:pt x="10735" y="11747"/>
                </a:lnTo>
                <a:lnTo>
                  <a:pt x="10663" y="11726"/>
                </a:lnTo>
                <a:lnTo>
                  <a:pt x="10590" y="11706"/>
                </a:lnTo>
                <a:lnTo>
                  <a:pt x="10518" y="11686"/>
                </a:lnTo>
                <a:lnTo>
                  <a:pt x="10446" y="11667"/>
                </a:lnTo>
                <a:lnTo>
                  <a:pt x="10373" y="11649"/>
                </a:lnTo>
                <a:lnTo>
                  <a:pt x="10299" y="11631"/>
                </a:lnTo>
                <a:lnTo>
                  <a:pt x="10226" y="11614"/>
                </a:lnTo>
                <a:lnTo>
                  <a:pt x="10152" y="11598"/>
                </a:lnTo>
                <a:lnTo>
                  <a:pt x="10078" y="11582"/>
                </a:lnTo>
                <a:lnTo>
                  <a:pt x="10003" y="11566"/>
                </a:lnTo>
                <a:lnTo>
                  <a:pt x="9929" y="11552"/>
                </a:lnTo>
                <a:lnTo>
                  <a:pt x="9854" y="11538"/>
                </a:lnTo>
                <a:lnTo>
                  <a:pt x="9780" y="11525"/>
                </a:lnTo>
                <a:lnTo>
                  <a:pt x="9704" y="11512"/>
                </a:lnTo>
                <a:lnTo>
                  <a:pt x="9629" y="11500"/>
                </a:lnTo>
                <a:lnTo>
                  <a:pt x="9553" y="11488"/>
                </a:lnTo>
                <a:lnTo>
                  <a:pt x="9477" y="11477"/>
                </a:lnTo>
                <a:lnTo>
                  <a:pt x="9401" y="11467"/>
                </a:lnTo>
                <a:lnTo>
                  <a:pt x="9325" y="11458"/>
                </a:lnTo>
                <a:lnTo>
                  <a:pt x="9249" y="11449"/>
                </a:lnTo>
                <a:lnTo>
                  <a:pt x="9172" y="11440"/>
                </a:lnTo>
                <a:lnTo>
                  <a:pt x="9095" y="11433"/>
                </a:lnTo>
                <a:lnTo>
                  <a:pt x="9018" y="11425"/>
                </a:lnTo>
                <a:lnTo>
                  <a:pt x="8941" y="11419"/>
                </a:lnTo>
                <a:lnTo>
                  <a:pt x="8864" y="11413"/>
                </a:lnTo>
                <a:lnTo>
                  <a:pt x="8786" y="11408"/>
                </a:lnTo>
                <a:lnTo>
                  <a:pt x="8708" y="11404"/>
                </a:lnTo>
                <a:lnTo>
                  <a:pt x="8630" y="11400"/>
                </a:lnTo>
                <a:lnTo>
                  <a:pt x="8552" y="11396"/>
                </a:lnTo>
                <a:lnTo>
                  <a:pt x="8474" y="11394"/>
                </a:lnTo>
                <a:lnTo>
                  <a:pt x="8474" y="8277"/>
                </a:lnTo>
                <a:lnTo>
                  <a:pt x="11641" y="8277"/>
                </a:lnTo>
                <a:lnTo>
                  <a:pt x="11637" y="8394"/>
                </a:lnTo>
                <a:lnTo>
                  <a:pt x="11632" y="8512"/>
                </a:lnTo>
                <a:lnTo>
                  <a:pt x="11626" y="8628"/>
                </a:lnTo>
                <a:lnTo>
                  <a:pt x="11617" y="8746"/>
                </a:lnTo>
                <a:lnTo>
                  <a:pt x="11608" y="8862"/>
                </a:lnTo>
                <a:lnTo>
                  <a:pt x="11598" y="8977"/>
                </a:lnTo>
                <a:lnTo>
                  <a:pt x="11586" y="9092"/>
                </a:lnTo>
                <a:lnTo>
                  <a:pt x="11572" y="9207"/>
                </a:lnTo>
                <a:lnTo>
                  <a:pt x="11558" y="9321"/>
                </a:lnTo>
                <a:lnTo>
                  <a:pt x="11542" y="9435"/>
                </a:lnTo>
                <a:lnTo>
                  <a:pt x="11525" y="9548"/>
                </a:lnTo>
                <a:lnTo>
                  <a:pt x="11506" y="9661"/>
                </a:lnTo>
                <a:lnTo>
                  <a:pt x="11486" y="9773"/>
                </a:lnTo>
                <a:lnTo>
                  <a:pt x="11466" y="9884"/>
                </a:lnTo>
                <a:lnTo>
                  <a:pt x="11443" y="9995"/>
                </a:lnTo>
                <a:lnTo>
                  <a:pt x="11419" y="10106"/>
                </a:lnTo>
                <a:lnTo>
                  <a:pt x="11395" y="10216"/>
                </a:lnTo>
                <a:lnTo>
                  <a:pt x="11368" y="10325"/>
                </a:lnTo>
                <a:lnTo>
                  <a:pt x="11341" y="10434"/>
                </a:lnTo>
                <a:lnTo>
                  <a:pt x="11313" y="10543"/>
                </a:lnTo>
                <a:lnTo>
                  <a:pt x="11283" y="10650"/>
                </a:lnTo>
                <a:lnTo>
                  <a:pt x="11252" y="10757"/>
                </a:lnTo>
                <a:lnTo>
                  <a:pt x="11220" y="10863"/>
                </a:lnTo>
                <a:lnTo>
                  <a:pt x="11186" y="10969"/>
                </a:lnTo>
                <a:lnTo>
                  <a:pt x="11152" y="11074"/>
                </a:lnTo>
                <a:lnTo>
                  <a:pt x="11117" y="11178"/>
                </a:lnTo>
                <a:lnTo>
                  <a:pt x="11080" y="11282"/>
                </a:lnTo>
                <a:lnTo>
                  <a:pt x="11042" y="11386"/>
                </a:lnTo>
                <a:lnTo>
                  <a:pt x="11003" y="11488"/>
                </a:lnTo>
                <a:lnTo>
                  <a:pt x="10962" y="11590"/>
                </a:lnTo>
                <a:lnTo>
                  <a:pt x="10921" y="11690"/>
                </a:lnTo>
                <a:lnTo>
                  <a:pt x="10879" y="11791"/>
                </a:lnTo>
                <a:close/>
                <a:moveTo>
                  <a:pt x="11162" y="12440"/>
                </a:moveTo>
                <a:lnTo>
                  <a:pt x="11275" y="12484"/>
                </a:lnTo>
                <a:lnTo>
                  <a:pt x="11387" y="12529"/>
                </a:lnTo>
                <a:lnTo>
                  <a:pt x="11497" y="12575"/>
                </a:lnTo>
                <a:lnTo>
                  <a:pt x="11606" y="12624"/>
                </a:lnTo>
                <a:lnTo>
                  <a:pt x="11715" y="12674"/>
                </a:lnTo>
                <a:lnTo>
                  <a:pt x="11824" y="12726"/>
                </a:lnTo>
                <a:lnTo>
                  <a:pt x="11930" y="12779"/>
                </a:lnTo>
                <a:lnTo>
                  <a:pt x="12036" y="12833"/>
                </a:lnTo>
                <a:lnTo>
                  <a:pt x="12142" y="12889"/>
                </a:lnTo>
                <a:lnTo>
                  <a:pt x="12245" y="12946"/>
                </a:lnTo>
                <a:lnTo>
                  <a:pt x="12349" y="13005"/>
                </a:lnTo>
                <a:lnTo>
                  <a:pt x="12451" y="13065"/>
                </a:lnTo>
                <a:lnTo>
                  <a:pt x="12552" y="13127"/>
                </a:lnTo>
                <a:lnTo>
                  <a:pt x="12653" y="13191"/>
                </a:lnTo>
                <a:lnTo>
                  <a:pt x="12751" y="13255"/>
                </a:lnTo>
                <a:lnTo>
                  <a:pt x="12850" y="13320"/>
                </a:lnTo>
                <a:lnTo>
                  <a:pt x="12759" y="13395"/>
                </a:lnTo>
                <a:lnTo>
                  <a:pt x="12666" y="13469"/>
                </a:lnTo>
                <a:lnTo>
                  <a:pt x="12573" y="13540"/>
                </a:lnTo>
                <a:lnTo>
                  <a:pt x="12477" y="13612"/>
                </a:lnTo>
                <a:lnTo>
                  <a:pt x="12381" y="13681"/>
                </a:lnTo>
                <a:lnTo>
                  <a:pt x="12283" y="13748"/>
                </a:lnTo>
                <a:lnTo>
                  <a:pt x="12185" y="13814"/>
                </a:lnTo>
                <a:lnTo>
                  <a:pt x="12084" y="13878"/>
                </a:lnTo>
                <a:lnTo>
                  <a:pt x="11984" y="13940"/>
                </a:lnTo>
                <a:lnTo>
                  <a:pt x="11881" y="14001"/>
                </a:lnTo>
                <a:lnTo>
                  <a:pt x="11779" y="14062"/>
                </a:lnTo>
                <a:lnTo>
                  <a:pt x="11674" y="14119"/>
                </a:lnTo>
                <a:lnTo>
                  <a:pt x="11568" y="14175"/>
                </a:lnTo>
                <a:lnTo>
                  <a:pt x="11461" y="14229"/>
                </a:lnTo>
                <a:lnTo>
                  <a:pt x="11354" y="14282"/>
                </a:lnTo>
                <a:lnTo>
                  <a:pt x="11245" y="14333"/>
                </a:lnTo>
                <a:lnTo>
                  <a:pt x="11136" y="14382"/>
                </a:lnTo>
                <a:lnTo>
                  <a:pt x="11025" y="14429"/>
                </a:lnTo>
                <a:lnTo>
                  <a:pt x="10914" y="14475"/>
                </a:lnTo>
                <a:lnTo>
                  <a:pt x="10802" y="14519"/>
                </a:lnTo>
                <a:lnTo>
                  <a:pt x="10688" y="14561"/>
                </a:lnTo>
                <a:lnTo>
                  <a:pt x="10573" y="14601"/>
                </a:lnTo>
                <a:lnTo>
                  <a:pt x="10458" y="14639"/>
                </a:lnTo>
                <a:lnTo>
                  <a:pt x="10342" y="14676"/>
                </a:lnTo>
                <a:lnTo>
                  <a:pt x="10225" y="14710"/>
                </a:lnTo>
                <a:lnTo>
                  <a:pt x="10107" y="14743"/>
                </a:lnTo>
                <a:lnTo>
                  <a:pt x="9989" y="14774"/>
                </a:lnTo>
                <a:lnTo>
                  <a:pt x="9869" y="14802"/>
                </a:lnTo>
                <a:lnTo>
                  <a:pt x="9749" y="14829"/>
                </a:lnTo>
                <a:lnTo>
                  <a:pt x="9628" y="14854"/>
                </a:lnTo>
                <a:lnTo>
                  <a:pt x="9507" y="14877"/>
                </a:lnTo>
                <a:lnTo>
                  <a:pt x="9383" y="14898"/>
                </a:lnTo>
                <a:lnTo>
                  <a:pt x="9450" y="14833"/>
                </a:lnTo>
                <a:lnTo>
                  <a:pt x="9516" y="14767"/>
                </a:lnTo>
                <a:lnTo>
                  <a:pt x="9582" y="14700"/>
                </a:lnTo>
                <a:lnTo>
                  <a:pt x="9645" y="14633"/>
                </a:lnTo>
                <a:lnTo>
                  <a:pt x="9710" y="14564"/>
                </a:lnTo>
                <a:lnTo>
                  <a:pt x="9772" y="14495"/>
                </a:lnTo>
                <a:lnTo>
                  <a:pt x="9835" y="14424"/>
                </a:lnTo>
                <a:lnTo>
                  <a:pt x="9897" y="14354"/>
                </a:lnTo>
                <a:lnTo>
                  <a:pt x="9958" y="14282"/>
                </a:lnTo>
                <a:lnTo>
                  <a:pt x="10019" y="14210"/>
                </a:lnTo>
                <a:lnTo>
                  <a:pt x="10078" y="14137"/>
                </a:lnTo>
                <a:lnTo>
                  <a:pt x="10138" y="14064"/>
                </a:lnTo>
                <a:lnTo>
                  <a:pt x="10195" y="13988"/>
                </a:lnTo>
                <a:lnTo>
                  <a:pt x="10254" y="13913"/>
                </a:lnTo>
                <a:lnTo>
                  <a:pt x="10310" y="13837"/>
                </a:lnTo>
                <a:lnTo>
                  <a:pt x="10367" y="13761"/>
                </a:lnTo>
                <a:lnTo>
                  <a:pt x="10422" y="13684"/>
                </a:lnTo>
                <a:lnTo>
                  <a:pt x="10476" y="13606"/>
                </a:lnTo>
                <a:lnTo>
                  <a:pt x="10531" y="13526"/>
                </a:lnTo>
                <a:lnTo>
                  <a:pt x="10584" y="13447"/>
                </a:lnTo>
                <a:lnTo>
                  <a:pt x="10636" y="13367"/>
                </a:lnTo>
                <a:lnTo>
                  <a:pt x="10688" y="13286"/>
                </a:lnTo>
                <a:lnTo>
                  <a:pt x="10739" y="13204"/>
                </a:lnTo>
                <a:lnTo>
                  <a:pt x="10789" y="13121"/>
                </a:lnTo>
                <a:lnTo>
                  <a:pt x="10839" y="13039"/>
                </a:lnTo>
                <a:lnTo>
                  <a:pt x="10888" y="12955"/>
                </a:lnTo>
                <a:lnTo>
                  <a:pt x="10935" y="12871"/>
                </a:lnTo>
                <a:lnTo>
                  <a:pt x="10982" y="12786"/>
                </a:lnTo>
                <a:lnTo>
                  <a:pt x="11028" y="12701"/>
                </a:lnTo>
                <a:lnTo>
                  <a:pt x="11074" y="12614"/>
                </a:lnTo>
                <a:lnTo>
                  <a:pt x="11119" y="12528"/>
                </a:lnTo>
                <a:lnTo>
                  <a:pt x="11162" y="12440"/>
                </a:lnTo>
                <a:close/>
                <a:moveTo>
                  <a:pt x="8474" y="14988"/>
                </a:moveTo>
                <a:lnTo>
                  <a:pt x="8474" y="11911"/>
                </a:lnTo>
                <a:lnTo>
                  <a:pt x="8545" y="11913"/>
                </a:lnTo>
                <a:lnTo>
                  <a:pt x="8616" y="11916"/>
                </a:lnTo>
                <a:lnTo>
                  <a:pt x="8687" y="11920"/>
                </a:lnTo>
                <a:lnTo>
                  <a:pt x="8757" y="11924"/>
                </a:lnTo>
                <a:lnTo>
                  <a:pt x="8828" y="11929"/>
                </a:lnTo>
                <a:lnTo>
                  <a:pt x="8899" y="11934"/>
                </a:lnTo>
                <a:lnTo>
                  <a:pt x="8969" y="11940"/>
                </a:lnTo>
                <a:lnTo>
                  <a:pt x="9039" y="11946"/>
                </a:lnTo>
                <a:lnTo>
                  <a:pt x="9108" y="11953"/>
                </a:lnTo>
                <a:lnTo>
                  <a:pt x="9178" y="11960"/>
                </a:lnTo>
                <a:lnTo>
                  <a:pt x="9248" y="11968"/>
                </a:lnTo>
                <a:lnTo>
                  <a:pt x="9317" y="11976"/>
                </a:lnTo>
                <a:lnTo>
                  <a:pt x="9387" y="11986"/>
                </a:lnTo>
                <a:lnTo>
                  <a:pt x="9455" y="11995"/>
                </a:lnTo>
                <a:lnTo>
                  <a:pt x="9524" y="12005"/>
                </a:lnTo>
                <a:lnTo>
                  <a:pt x="9593" y="12016"/>
                </a:lnTo>
                <a:lnTo>
                  <a:pt x="9661" y="12027"/>
                </a:lnTo>
                <a:lnTo>
                  <a:pt x="9729" y="12039"/>
                </a:lnTo>
                <a:lnTo>
                  <a:pt x="9797" y="12051"/>
                </a:lnTo>
                <a:lnTo>
                  <a:pt x="9865" y="12064"/>
                </a:lnTo>
                <a:lnTo>
                  <a:pt x="9932" y="12077"/>
                </a:lnTo>
                <a:lnTo>
                  <a:pt x="10000" y="12091"/>
                </a:lnTo>
                <a:lnTo>
                  <a:pt x="10067" y="12106"/>
                </a:lnTo>
                <a:lnTo>
                  <a:pt x="10134" y="12121"/>
                </a:lnTo>
                <a:lnTo>
                  <a:pt x="10200" y="12136"/>
                </a:lnTo>
                <a:lnTo>
                  <a:pt x="10267" y="12153"/>
                </a:lnTo>
                <a:lnTo>
                  <a:pt x="10334" y="12169"/>
                </a:lnTo>
                <a:lnTo>
                  <a:pt x="10399" y="12187"/>
                </a:lnTo>
                <a:lnTo>
                  <a:pt x="10465" y="12204"/>
                </a:lnTo>
                <a:lnTo>
                  <a:pt x="10531" y="12223"/>
                </a:lnTo>
                <a:lnTo>
                  <a:pt x="10596" y="12242"/>
                </a:lnTo>
                <a:lnTo>
                  <a:pt x="10661" y="12262"/>
                </a:lnTo>
                <a:lnTo>
                  <a:pt x="10610" y="12363"/>
                </a:lnTo>
                <a:lnTo>
                  <a:pt x="10557" y="12462"/>
                </a:lnTo>
                <a:lnTo>
                  <a:pt x="10504" y="12561"/>
                </a:lnTo>
                <a:lnTo>
                  <a:pt x="10450" y="12659"/>
                </a:lnTo>
                <a:lnTo>
                  <a:pt x="10393" y="12757"/>
                </a:lnTo>
                <a:lnTo>
                  <a:pt x="10337" y="12853"/>
                </a:lnTo>
                <a:lnTo>
                  <a:pt x="10279" y="12948"/>
                </a:lnTo>
                <a:lnTo>
                  <a:pt x="10220" y="13042"/>
                </a:lnTo>
                <a:lnTo>
                  <a:pt x="10159" y="13135"/>
                </a:lnTo>
                <a:lnTo>
                  <a:pt x="10099" y="13228"/>
                </a:lnTo>
                <a:lnTo>
                  <a:pt x="10036" y="13319"/>
                </a:lnTo>
                <a:lnTo>
                  <a:pt x="9972" y="13410"/>
                </a:lnTo>
                <a:lnTo>
                  <a:pt x="9909" y="13499"/>
                </a:lnTo>
                <a:lnTo>
                  <a:pt x="9843" y="13588"/>
                </a:lnTo>
                <a:lnTo>
                  <a:pt x="9776" y="13675"/>
                </a:lnTo>
                <a:lnTo>
                  <a:pt x="9710" y="13761"/>
                </a:lnTo>
                <a:lnTo>
                  <a:pt x="9641" y="13846"/>
                </a:lnTo>
                <a:lnTo>
                  <a:pt x="9571" y="13930"/>
                </a:lnTo>
                <a:lnTo>
                  <a:pt x="9501" y="14012"/>
                </a:lnTo>
                <a:lnTo>
                  <a:pt x="9430" y="14095"/>
                </a:lnTo>
                <a:lnTo>
                  <a:pt x="9358" y="14175"/>
                </a:lnTo>
                <a:lnTo>
                  <a:pt x="9284" y="14255"/>
                </a:lnTo>
                <a:lnTo>
                  <a:pt x="9210" y="14333"/>
                </a:lnTo>
                <a:lnTo>
                  <a:pt x="9135" y="14410"/>
                </a:lnTo>
                <a:lnTo>
                  <a:pt x="9059" y="14487"/>
                </a:lnTo>
                <a:lnTo>
                  <a:pt x="8982" y="14562"/>
                </a:lnTo>
                <a:lnTo>
                  <a:pt x="8904" y="14636"/>
                </a:lnTo>
                <a:lnTo>
                  <a:pt x="8825" y="14708"/>
                </a:lnTo>
                <a:lnTo>
                  <a:pt x="8746" y="14779"/>
                </a:lnTo>
                <a:lnTo>
                  <a:pt x="8666" y="14850"/>
                </a:lnTo>
                <a:lnTo>
                  <a:pt x="8584" y="14918"/>
                </a:lnTo>
                <a:lnTo>
                  <a:pt x="8502" y="14987"/>
                </a:lnTo>
                <a:lnTo>
                  <a:pt x="8474" y="14988"/>
                </a:lnTo>
                <a:close/>
                <a:moveTo>
                  <a:pt x="7036" y="14898"/>
                </a:moveTo>
                <a:lnTo>
                  <a:pt x="6913" y="14877"/>
                </a:lnTo>
                <a:lnTo>
                  <a:pt x="6791" y="14854"/>
                </a:lnTo>
                <a:lnTo>
                  <a:pt x="6670" y="14829"/>
                </a:lnTo>
                <a:lnTo>
                  <a:pt x="6550" y="14802"/>
                </a:lnTo>
                <a:lnTo>
                  <a:pt x="6431" y="14774"/>
                </a:lnTo>
                <a:lnTo>
                  <a:pt x="6312" y="14743"/>
                </a:lnTo>
                <a:lnTo>
                  <a:pt x="6194" y="14710"/>
                </a:lnTo>
                <a:lnTo>
                  <a:pt x="6077" y="14676"/>
                </a:lnTo>
                <a:lnTo>
                  <a:pt x="5961" y="14639"/>
                </a:lnTo>
                <a:lnTo>
                  <a:pt x="5846" y="14601"/>
                </a:lnTo>
                <a:lnTo>
                  <a:pt x="5731" y="14561"/>
                </a:lnTo>
                <a:lnTo>
                  <a:pt x="5618" y="14519"/>
                </a:lnTo>
                <a:lnTo>
                  <a:pt x="5505" y="14475"/>
                </a:lnTo>
                <a:lnTo>
                  <a:pt x="5395" y="14429"/>
                </a:lnTo>
                <a:lnTo>
                  <a:pt x="5284" y="14382"/>
                </a:lnTo>
                <a:lnTo>
                  <a:pt x="5174" y="14333"/>
                </a:lnTo>
                <a:lnTo>
                  <a:pt x="5065" y="14282"/>
                </a:lnTo>
                <a:lnTo>
                  <a:pt x="4958" y="14229"/>
                </a:lnTo>
                <a:lnTo>
                  <a:pt x="4851" y="14175"/>
                </a:lnTo>
                <a:lnTo>
                  <a:pt x="4746" y="14119"/>
                </a:lnTo>
                <a:lnTo>
                  <a:pt x="4641" y="14062"/>
                </a:lnTo>
                <a:lnTo>
                  <a:pt x="4538" y="14001"/>
                </a:lnTo>
                <a:lnTo>
                  <a:pt x="4436" y="13940"/>
                </a:lnTo>
                <a:lnTo>
                  <a:pt x="4335" y="13878"/>
                </a:lnTo>
                <a:lnTo>
                  <a:pt x="4235" y="13814"/>
                </a:lnTo>
                <a:lnTo>
                  <a:pt x="4137" y="13748"/>
                </a:lnTo>
                <a:lnTo>
                  <a:pt x="4038" y="13681"/>
                </a:lnTo>
                <a:lnTo>
                  <a:pt x="3943" y="13612"/>
                </a:lnTo>
                <a:lnTo>
                  <a:pt x="3847" y="13540"/>
                </a:lnTo>
                <a:lnTo>
                  <a:pt x="3753" y="13469"/>
                </a:lnTo>
                <a:lnTo>
                  <a:pt x="3660" y="13395"/>
                </a:lnTo>
                <a:lnTo>
                  <a:pt x="3569" y="13320"/>
                </a:lnTo>
                <a:lnTo>
                  <a:pt x="3668" y="13255"/>
                </a:lnTo>
                <a:lnTo>
                  <a:pt x="3767" y="13191"/>
                </a:lnTo>
                <a:lnTo>
                  <a:pt x="3867" y="13127"/>
                </a:lnTo>
                <a:lnTo>
                  <a:pt x="3968" y="13065"/>
                </a:lnTo>
                <a:lnTo>
                  <a:pt x="4071" y="13005"/>
                </a:lnTo>
                <a:lnTo>
                  <a:pt x="4174" y="12946"/>
                </a:lnTo>
                <a:lnTo>
                  <a:pt x="4278" y="12889"/>
                </a:lnTo>
                <a:lnTo>
                  <a:pt x="4383" y="12833"/>
                </a:lnTo>
                <a:lnTo>
                  <a:pt x="4489" y="12779"/>
                </a:lnTo>
                <a:lnTo>
                  <a:pt x="4596" y="12726"/>
                </a:lnTo>
                <a:lnTo>
                  <a:pt x="4704" y="12674"/>
                </a:lnTo>
                <a:lnTo>
                  <a:pt x="4813" y="12624"/>
                </a:lnTo>
                <a:lnTo>
                  <a:pt x="4923" y="12575"/>
                </a:lnTo>
                <a:lnTo>
                  <a:pt x="5033" y="12529"/>
                </a:lnTo>
                <a:lnTo>
                  <a:pt x="5144" y="12484"/>
                </a:lnTo>
                <a:lnTo>
                  <a:pt x="5257" y="12440"/>
                </a:lnTo>
                <a:lnTo>
                  <a:pt x="5301" y="12528"/>
                </a:lnTo>
                <a:lnTo>
                  <a:pt x="5345" y="12614"/>
                </a:lnTo>
                <a:lnTo>
                  <a:pt x="5391" y="12701"/>
                </a:lnTo>
                <a:lnTo>
                  <a:pt x="5437" y="12786"/>
                </a:lnTo>
                <a:lnTo>
                  <a:pt x="5484" y="12871"/>
                </a:lnTo>
                <a:lnTo>
                  <a:pt x="5532" y="12955"/>
                </a:lnTo>
                <a:lnTo>
                  <a:pt x="5580" y="13039"/>
                </a:lnTo>
                <a:lnTo>
                  <a:pt x="5630" y="13121"/>
                </a:lnTo>
                <a:lnTo>
                  <a:pt x="5680" y="13204"/>
                </a:lnTo>
                <a:lnTo>
                  <a:pt x="5731" y="13286"/>
                </a:lnTo>
                <a:lnTo>
                  <a:pt x="5783" y="13367"/>
                </a:lnTo>
                <a:lnTo>
                  <a:pt x="5835" y="13447"/>
                </a:lnTo>
                <a:lnTo>
                  <a:pt x="5888" y="13526"/>
                </a:lnTo>
                <a:lnTo>
                  <a:pt x="5943" y="13606"/>
                </a:lnTo>
                <a:lnTo>
                  <a:pt x="5997" y="13684"/>
                </a:lnTo>
                <a:lnTo>
                  <a:pt x="6052" y="13761"/>
                </a:lnTo>
                <a:lnTo>
                  <a:pt x="6109" y="13837"/>
                </a:lnTo>
                <a:lnTo>
                  <a:pt x="6166" y="13913"/>
                </a:lnTo>
                <a:lnTo>
                  <a:pt x="6224" y="13988"/>
                </a:lnTo>
                <a:lnTo>
                  <a:pt x="6282" y="14064"/>
                </a:lnTo>
                <a:lnTo>
                  <a:pt x="6341" y="14137"/>
                </a:lnTo>
                <a:lnTo>
                  <a:pt x="6400" y="14210"/>
                </a:lnTo>
                <a:lnTo>
                  <a:pt x="6461" y="14282"/>
                </a:lnTo>
                <a:lnTo>
                  <a:pt x="6522" y="14354"/>
                </a:lnTo>
                <a:lnTo>
                  <a:pt x="6584" y="14424"/>
                </a:lnTo>
                <a:lnTo>
                  <a:pt x="6647" y="14495"/>
                </a:lnTo>
                <a:lnTo>
                  <a:pt x="6710" y="14564"/>
                </a:lnTo>
                <a:lnTo>
                  <a:pt x="6774" y="14633"/>
                </a:lnTo>
                <a:lnTo>
                  <a:pt x="6839" y="14700"/>
                </a:lnTo>
                <a:lnTo>
                  <a:pt x="6903" y="14767"/>
                </a:lnTo>
                <a:lnTo>
                  <a:pt x="6969" y="14833"/>
                </a:lnTo>
                <a:lnTo>
                  <a:pt x="7036" y="14898"/>
                </a:lnTo>
                <a:close/>
                <a:moveTo>
                  <a:pt x="7945" y="8277"/>
                </a:moveTo>
                <a:lnTo>
                  <a:pt x="7945" y="11394"/>
                </a:lnTo>
                <a:lnTo>
                  <a:pt x="7867" y="11396"/>
                </a:lnTo>
                <a:lnTo>
                  <a:pt x="7789" y="11400"/>
                </a:lnTo>
                <a:lnTo>
                  <a:pt x="7711" y="11404"/>
                </a:lnTo>
                <a:lnTo>
                  <a:pt x="7633" y="11408"/>
                </a:lnTo>
                <a:lnTo>
                  <a:pt x="7555" y="11413"/>
                </a:lnTo>
                <a:lnTo>
                  <a:pt x="7478" y="11419"/>
                </a:lnTo>
                <a:lnTo>
                  <a:pt x="7401" y="11425"/>
                </a:lnTo>
                <a:lnTo>
                  <a:pt x="7324" y="11433"/>
                </a:lnTo>
                <a:lnTo>
                  <a:pt x="7247" y="11440"/>
                </a:lnTo>
                <a:lnTo>
                  <a:pt x="7170" y="11449"/>
                </a:lnTo>
                <a:lnTo>
                  <a:pt x="7094" y="11458"/>
                </a:lnTo>
                <a:lnTo>
                  <a:pt x="7018" y="11467"/>
                </a:lnTo>
                <a:lnTo>
                  <a:pt x="6942" y="11477"/>
                </a:lnTo>
                <a:lnTo>
                  <a:pt x="6866" y="11488"/>
                </a:lnTo>
                <a:lnTo>
                  <a:pt x="6790" y="11500"/>
                </a:lnTo>
                <a:lnTo>
                  <a:pt x="6715" y="11512"/>
                </a:lnTo>
                <a:lnTo>
                  <a:pt x="6640" y="11525"/>
                </a:lnTo>
                <a:lnTo>
                  <a:pt x="6565" y="11538"/>
                </a:lnTo>
                <a:lnTo>
                  <a:pt x="6491" y="11552"/>
                </a:lnTo>
                <a:lnTo>
                  <a:pt x="6416" y="11566"/>
                </a:lnTo>
                <a:lnTo>
                  <a:pt x="6342" y="11582"/>
                </a:lnTo>
                <a:lnTo>
                  <a:pt x="6268" y="11598"/>
                </a:lnTo>
                <a:lnTo>
                  <a:pt x="6194" y="11614"/>
                </a:lnTo>
                <a:lnTo>
                  <a:pt x="6120" y="11631"/>
                </a:lnTo>
                <a:lnTo>
                  <a:pt x="6047" y="11649"/>
                </a:lnTo>
                <a:lnTo>
                  <a:pt x="5973" y="11667"/>
                </a:lnTo>
                <a:lnTo>
                  <a:pt x="5901" y="11686"/>
                </a:lnTo>
                <a:lnTo>
                  <a:pt x="5829" y="11706"/>
                </a:lnTo>
                <a:lnTo>
                  <a:pt x="5756" y="11726"/>
                </a:lnTo>
                <a:lnTo>
                  <a:pt x="5684" y="11747"/>
                </a:lnTo>
                <a:lnTo>
                  <a:pt x="5612" y="11768"/>
                </a:lnTo>
                <a:lnTo>
                  <a:pt x="5540" y="11791"/>
                </a:lnTo>
                <a:lnTo>
                  <a:pt x="5498" y="11690"/>
                </a:lnTo>
                <a:lnTo>
                  <a:pt x="5457" y="11590"/>
                </a:lnTo>
                <a:lnTo>
                  <a:pt x="5417" y="11488"/>
                </a:lnTo>
                <a:lnTo>
                  <a:pt x="5377" y="11386"/>
                </a:lnTo>
                <a:lnTo>
                  <a:pt x="5339" y="11282"/>
                </a:lnTo>
                <a:lnTo>
                  <a:pt x="5303" y="11178"/>
                </a:lnTo>
                <a:lnTo>
                  <a:pt x="5267" y="11074"/>
                </a:lnTo>
                <a:lnTo>
                  <a:pt x="5233" y="10969"/>
                </a:lnTo>
                <a:lnTo>
                  <a:pt x="5200" y="10863"/>
                </a:lnTo>
                <a:lnTo>
                  <a:pt x="5167" y="10757"/>
                </a:lnTo>
                <a:lnTo>
                  <a:pt x="5136" y="10650"/>
                </a:lnTo>
                <a:lnTo>
                  <a:pt x="5106" y="10543"/>
                </a:lnTo>
                <a:lnTo>
                  <a:pt x="5079" y="10434"/>
                </a:lnTo>
                <a:lnTo>
                  <a:pt x="5051" y="10325"/>
                </a:lnTo>
                <a:lnTo>
                  <a:pt x="5025" y="10216"/>
                </a:lnTo>
                <a:lnTo>
                  <a:pt x="5000" y="10106"/>
                </a:lnTo>
                <a:lnTo>
                  <a:pt x="4976" y="9995"/>
                </a:lnTo>
                <a:lnTo>
                  <a:pt x="4954" y="9884"/>
                </a:lnTo>
                <a:lnTo>
                  <a:pt x="4933" y="9773"/>
                </a:lnTo>
                <a:lnTo>
                  <a:pt x="4913" y="9661"/>
                </a:lnTo>
                <a:lnTo>
                  <a:pt x="4895" y="9548"/>
                </a:lnTo>
                <a:lnTo>
                  <a:pt x="4877" y="9435"/>
                </a:lnTo>
                <a:lnTo>
                  <a:pt x="4861" y="9321"/>
                </a:lnTo>
                <a:lnTo>
                  <a:pt x="4847" y="9207"/>
                </a:lnTo>
                <a:lnTo>
                  <a:pt x="4833" y="9092"/>
                </a:lnTo>
                <a:lnTo>
                  <a:pt x="4822" y="8977"/>
                </a:lnTo>
                <a:lnTo>
                  <a:pt x="4811" y="8862"/>
                </a:lnTo>
                <a:lnTo>
                  <a:pt x="4802" y="8746"/>
                </a:lnTo>
                <a:lnTo>
                  <a:pt x="4794" y="8628"/>
                </a:lnTo>
                <a:lnTo>
                  <a:pt x="4787" y="8512"/>
                </a:lnTo>
                <a:lnTo>
                  <a:pt x="4782" y="8394"/>
                </a:lnTo>
                <a:lnTo>
                  <a:pt x="4779" y="8277"/>
                </a:lnTo>
                <a:lnTo>
                  <a:pt x="7945" y="8277"/>
                </a:lnTo>
                <a:close/>
                <a:moveTo>
                  <a:pt x="5353" y="4695"/>
                </a:moveTo>
                <a:lnTo>
                  <a:pt x="5430" y="4721"/>
                </a:lnTo>
                <a:lnTo>
                  <a:pt x="5507" y="4746"/>
                </a:lnTo>
                <a:lnTo>
                  <a:pt x="5583" y="4770"/>
                </a:lnTo>
                <a:lnTo>
                  <a:pt x="5661" y="4793"/>
                </a:lnTo>
                <a:lnTo>
                  <a:pt x="5739" y="4816"/>
                </a:lnTo>
                <a:lnTo>
                  <a:pt x="5817" y="4838"/>
                </a:lnTo>
                <a:lnTo>
                  <a:pt x="5896" y="4860"/>
                </a:lnTo>
                <a:lnTo>
                  <a:pt x="5974" y="4880"/>
                </a:lnTo>
                <a:lnTo>
                  <a:pt x="6053" y="4900"/>
                </a:lnTo>
                <a:lnTo>
                  <a:pt x="6134" y="4920"/>
                </a:lnTo>
                <a:lnTo>
                  <a:pt x="6213" y="4938"/>
                </a:lnTo>
                <a:lnTo>
                  <a:pt x="6293" y="4956"/>
                </a:lnTo>
                <a:lnTo>
                  <a:pt x="6373" y="4973"/>
                </a:lnTo>
                <a:lnTo>
                  <a:pt x="6454" y="4990"/>
                </a:lnTo>
                <a:lnTo>
                  <a:pt x="6535" y="5005"/>
                </a:lnTo>
                <a:lnTo>
                  <a:pt x="6615" y="5020"/>
                </a:lnTo>
                <a:lnTo>
                  <a:pt x="6697" y="5035"/>
                </a:lnTo>
                <a:lnTo>
                  <a:pt x="6778" y="5048"/>
                </a:lnTo>
                <a:lnTo>
                  <a:pt x="6860" y="5061"/>
                </a:lnTo>
                <a:lnTo>
                  <a:pt x="6942" y="5073"/>
                </a:lnTo>
                <a:lnTo>
                  <a:pt x="7024" y="5084"/>
                </a:lnTo>
                <a:lnTo>
                  <a:pt x="7106" y="5095"/>
                </a:lnTo>
                <a:lnTo>
                  <a:pt x="7189" y="5105"/>
                </a:lnTo>
                <a:lnTo>
                  <a:pt x="7273" y="5114"/>
                </a:lnTo>
                <a:lnTo>
                  <a:pt x="7356" y="5122"/>
                </a:lnTo>
                <a:lnTo>
                  <a:pt x="7439" y="5131"/>
                </a:lnTo>
                <a:lnTo>
                  <a:pt x="7523" y="5137"/>
                </a:lnTo>
                <a:lnTo>
                  <a:pt x="7607" y="5143"/>
                </a:lnTo>
                <a:lnTo>
                  <a:pt x="7691" y="5149"/>
                </a:lnTo>
                <a:lnTo>
                  <a:pt x="7775" y="5153"/>
                </a:lnTo>
                <a:lnTo>
                  <a:pt x="7860" y="5157"/>
                </a:lnTo>
                <a:lnTo>
                  <a:pt x="7945" y="5160"/>
                </a:lnTo>
                <a:lnTo>
                  <a:pt x="7945" y="7759"/>
                </a:lnTo>
                <a:lnTo>
                  <a:pt x="4779" y="7759"/>
                </a:lnTo>
                <a:lnTo>
                  <a:pt x="4782" y="7658"/>
                </a:lnTo>
                <a:lnTo>
                  <a:pt x="4786" y="7557"/>
                </a:lnTo>
                <a:lnTo>
                  <a:pt x="4791" y="7456"/>
                </a:lnTo>
                <a:lnTo>
                  <a:pt x="4797" y="7356"/>
                </a:lnTo>
                <a:lnTo>
                  <a:pt x="4805" y="7255"/>
                </a:lnTo>
                <a:lnTo>
                  <a:pt x="4812" y="7155"/>
                </a:lnTo>
                <a:lnTo>
                  <a:pt x="4821" y="7056"/>
                </a:lnTo>
                <a:lnTo>
                  <a:pt x="4831" y="6957"/>
                </a:lnTo>
                <a:lnTo>
                  <a:pt x="4843" y="6857"/>
                </a:lnTo>
                <a:lnTo>
                  <a:pt x="4854" y="6759"/>
                </a:lnTo>
                <a:lnTo>
                  <a:pt x="4867" y="6661"/>
                </a:lnTo>
                <a:lnTo>
                  <a:pt x="4881" y="6563"/>
                </a:lnTo>
                <a:lnTo>
                  <a:pt x="4896" y="6466"/>
                </a:lnTo>
                <a:lnTo>
                  <a:pt x="4911" y="6368"/>
                </a:lnTo>
                <a:lnTo>
                  <a:pt x="4928" y="6272"/>
                </a:lnTo>
                <a:lnTo>
                  <a:pt x="4945" y="6176"/>
                </a:lnTo>
                <a:lnTo>
                  <a:pt x="4964" y="6080"/>
                </a:lnTo>
                <a:lnTo>
                  <a:pt x="4983" y="5984"/>
                </a:lnTo>
                <a:lnTo>
                  <a:pt x="5004" y="5889"/>
                </a:lnTo>
                <a:lnTo>
                  <a:pt x="5025" y="5795"/>
                </a:lnTo>
                <a:lnTo>
                  <a:pt x="5048" y="5701"/>
                </a:lnTo>
                <a:lnTo>
                  <a:pt x="5070" y="5607"/>
                </a:lnTo>
                <a:lnTo>
                  <a:pt x="5095" y="5513"/>
                </a:lnTo>
                <a:lnTo>
                  <a:pt x="5120" y="5420"/>
                </a:lnTo>
                <a:lnTo>
                  <a:pt x="5145" y="5328"/>
                </a:lnTo>
                <a:lnTo>
                  <a:pt x="5172" y="5236"/>
                </a:lnTo>
                <a:lnTo>
                  <a:pt x="5201" y="5145"/>
                </a:lnTo>
                <a:lnTo>
                  <a:pt x="5228" y="5053"/>
                </a:lnTo>
                <a:lnTo>
                  <a:pt x="5258" y="4963"/>
                </a:lnTo>
                <a:lnTo>
                  <a:pt x="5289" y="4873"/>
                </a:lnTo>
                <a:lnTo>
                  <a:pt x="5321" y="4784"/>
                </a:lnTo>
                <a:lnTo>
                  <a:pt x="5353" y="4695"/>
                </a:lnTo>
                <a:close/>
                <a:moveTo>
                  <a:pt x="5056" y="4040"/>
                </a:moveTo>
                <a:lnTo>
                  <a:pt x="4994" y="4015"/>
                </a:lnTo>
                <a:lnTo>
                  <a:pt x="4934" y="3989"/>
                </a:lnTo>
                <a:lnTo>
                  <a:pt x="4873" y="3963"/>
                </a:lnTo>
                <a:lnTo>
                  <a:pt x="4813" y="3936"/>
                </a:lnTo>
                <a:lnTo>
                  <a:pt x="4753" y="3909"/>
                </a:lnTo>
                <a:lnTo>
                  <a:pt x="4693" y="3882"/>
                </a:lnTo>
                <a:lnTo>
                  <a:pt x="4633" y="3854"/>
                </a:lnTo>
                <a:lnTo>
                  <a:pt x="4575" y="3825"/>
                </a:lnTo>
                <a:lnTo>
                  <a:pt x="4515" y="3796"/>
                </a:lnTo>
                <a:lnTo>
                  <a:pt x="4457" y="3766"/>
                </a:lnTo>
                <a:lnTo>
                  <a:pt x="4398" y="3736"/>
                </a:lnTo>
                <a:lnTo>
                  <a:pt x="4341" y="3705"/>
                </a:lnTo>
                <a:lnTo>
                  <a:pt x="4282" y="3674"/>
                </a:lnTo>
                <a:lnTo>
                  <a:pt x="4225" y="3643"/>
                </a:lnTo>
                <a:lnTo>
                  <a:pt x="4168" y="3611"/>
                </a:lnTo>
                <a:lnTo>
                  <a:pt x="4111" y="3579"/>
                </a:lnTo>
                <a:lnTo>
                  <a:pt x="3998" y="3513"/>
                </a:lnTo>
                <a:lnTo>
                  <a:pt x="3886" y="3446"/>
                </a:lnTo>
                <a:lnTo>
                  <a:pt x="3776" y="3377"/>
                </a:lnTo>
                <a:lnTo>
                  <a:pt x="3667" y="3305"/>
                </a:lnTo>
                <a:lnTo>
                  <a:pt x="3559" y="3233"/>
                </a:lnTo>
                <a:lnTo>
                  <a:pt x="3451" y="3159"/>
                </a:lnTo>
                <a:lnTo>
                  <a:pt x="3345" y="3084"/>
                </a:lnTo>
                <a:lnTo>
                  <a:pt x="3241" y="3007"/>
                </a:lnTo>
                <a:lnTo>
                  <a:pt x="3337" y="2917"/>
                </a:lnTo>
                <a:lnTo>
                  <a:pt x="3436" y="2829"/>
                </a:lnTo>
                <a:lnTo>
                  <a:pt x="3535" y="2743"/>
                </a:lnTo>
                <a:lnTo>
                  <a:pt x="3637" y="2659"/>
                </a:lnTo>
                <a:lnTo>
                  <a:pt x="3740" y="2576"/>
                </a:lnTo>
                <a:lnTo>
                  <a:pt x="3845" y="2496"/>
                </a:lnTo>
                <a:lnTo>
                  <a:pt x="3951" y="2417"/>
                </a:lnTo>
                <a:lnTo>
                  <a:pt x="4059" y="2340"/>
                </a:lnTo>
                <a:lnTo>
                  <a:pt x="4168" y="2266"/>
                </a:lnTo>
                <a:lnTo>
                  <a:pt x="4279" y="2193"/>
                </a:lnTo>
                <a:lnTo>
                  <a:pt x="4391" y="2122"/>
                </a:lnTo>
                <a:lnTo>
                  <a:pt x="4505" y="2054"/>
                </a:lnTo>
                <a:lnTo>
                  <a:pt x="4620" y="1986"/>
                </a:lnTo>
                <a:lnTo>
                  <a:pt x="4736" y="1921"/>
                </a:lnTo>
                <a:lnTo>
                  <a:pt x="4854" y="1859"/>
                </a:lnTo>
                <a:lnTo>
                  <a:pt x="4973" y="1799"/>
                </a:lnTo>
                <a:lnTo>
                  <a:pt x="5093" y="1740"/>
                </a:lnTo>
                <a:lnTo>
                  <a:pt x="5215" y="1684"/>
                </a:lnTo>
                <a:lnTo>
                  <a:pt x="5338" y="1630"/>
                </a:lnTo>
                <a:lnTo>
                  <a:pt x="5461" y="1579"/>
                </a:lnTo>
                <a:lnTo>
                  <a:pt x="5587" y="1528"/>
                </a:lnTo>
                <a:lnTo>
                  <a:pt x="5714" y="1481"/>
                </a:lnTo>
                <a:lnTo>
                  <a:pt x="5841" y="1436"/>
                </a:lnTo>
                <a:lnTo>
                  <a:pt x="5969" y="1393"/>
                </a:lnTo>
                <a:lnTo>
                  <a:pt x="6100" y="1353"/>
                </a:lnTo>
                <a:lnTo>
                  <a:pt x="6230" y="1315"/>
                </a:lnTo>
                <a:lnTo>
                  <a:pt x="6362" y="1279"/>
                </a:lnTo>
                <a:lnTo>
                  <a:pt x="6495" y="1246"/>
                </a:lnTo>
                <a:lnTo>
                  <a:pt x="6628" y="1215"/>
                </a:lnTo>
                <a:lnTo>
                  <a:pt x="6764" y="1187"/>
                </a:lnTo>
                <a:lnTo>
                  <a:pt x="6899" y="1161"/>
                </a:lnTo>
                <a:lnTo>
                  <a:pt x="7036" y="1137"/>
                </a:lnTo>
                <a:lnTo>
                  <a:pt x="6960" y="1213"/>
                </a:lnTo>
                <a:lnTo>
                  <a:pt x="6884" y="1289"/>
                </a:lnTo>
                <a:lnTo>
                  <a:pt x="6809" y="1367"/>
                </a:lnTo>
                <a:lnTo>
                  <a:pt x="6735" y="1446"/>
                </a:lnTo>
                <a:lnTo>
                  <a:pt x="6662" y="1525"/>
                </a:lnTo>
                <a:lnTo>
                  <a:pt x="6589" y="1607"/>
                </a:lnTo>
                <a:lnTo>
                  <a:pt x="6518" y="1689"/>
                </a:lnTo>
                <a:lnTo>
                  <a:pt x="6448" y="1771"/>
                </a:lnTo>
                <a:lnTo>
                  <a:pt x="6379" y="1855"/>
                </a:lnTo>
                <a:lnTo>
                  <a:pt x="6310" y="1940"/>
                </a:lnTo>
                <a:lnTo>
                  <a:pt x="6242" y="2027"/>
                </a:lnTo>
                <a:lnTo>
                  <a:pt x="6176" y="2113"/>
                </a:lnTo>
                <a:lnTo>
                  <a:pt x="6110" y="2201"/>
                </a:lnTo>
                <a:lnTo>
                  <a:pt x="6045" y="2290"/>
                </a:lnTo>
                <a:lnTo>
                  <a:pt x="5982" y="2379"/>
                </a:lnTo>
                <a:lnTo>
                  <a:pt x="5919" y="2471"/>
                </a:lnTo>
                <a:lnTo>
                  <a:pt x="5857" y="2562"/>
                </a:lnTo>
                <a:lnTo>
                  <a:pt x="5797" y="2654"/>
                </a:lnTo>
                <a:lnTo>
                  <a:pt x="5736" y="2748"/>
                </a:lnTo>
                <a:lnTo>
                  <a:pt x="5678" y="2842"/>
                </a:lnTo>
                <a:lnTo>
                  <a:pt x="5620" y="2938"/>
                </a:lnTo>
                <a:lnTo>
                  <a:pt x="5564" y="3034"/>
                </a:lnTo>
                <a:lnTo>
                  <a:pt x="5508" y="3130"/>
                </a:lnTo>
                <a:lnTo>
                  <a:pt x="5453" y="3228"/>
                </a:lnTo>
                <a:lnTo>
                  <a:pt x="5400" y="3326"/>
                </a:lnTo>
                <a:lnTo>
                  <a:pt x="5347" y="3427"/>
                </a:lnTo>
                <a:lnTo>
                  <a:pt x="5296" y="3527"/>
                </a:lnTo>
                <a:lnTo>
                  <a:pt x="5246" y="3628"/>
                </a:lnTo>
                <a:lnTo>
                  <a:pt x="5197" y="3729"/>
                </a:lnTo>
                <a:lnTo>
                  <a:pt x="5148" y="3833"/>
                </a:lnTo>
                <a:lnTo>
                  <a:pt x="5102" y="3936"/>
                </a:lnTo>
                <a:lnTo>
                  <a:pt x="5056" y="4040"/>
                </a:lnTo>
                <a:close/>
                <a:moveTo>
                  <a:pt x="7945" y="1047"/>
                </a:moveTo>
                <a:lnTo>
                  <a:pt x="7945" y="4642"/>
                </a:lnTo>
                <a:lnTo>
                  <a:pt x="7867" y="4639"/>
                </a:lnTo>
                <a:lnTo>
                  <a:pt x="7789" y="4635"/>
                </a:lnTo>
                <a:lnTo>
                  <a:pt x="7711" y="4631"/>
                </a:lnTo>
                <a:lnTo>
                  <a:pt x="7633" y="4626"/>
                </a:lnTo>
                <a:lnTo>
                  <a:pt x="7556" y="4621"/>
                </a:lnTo>
                <a:lnTo>
                  <a:pt x="7478" y="4614"/>
                </a:lnTo>
                <a:lnTo>
                  <a:pt x="7401" y="4607"/>
                </a:lnTo>
                <a:lnTo>
                  <a:pt x="7325" y="4600"/>
                </a:lnTo>
                <a:lnTo>
                  <a:pt x="7248" y="4591"/>
                </a:lnTo>
                <a:lnTo>
                  <a:pt x="7172" y="4582"/>
                </a:lnTo>
                <a:lnTo>
                  <a:pt x="7095" y="4573"/>
                </a:lnTo>
                <a:lnTo>
                  <a:pt x="7020" y="4562"/>
                </a:lnTo>
                <a:lnTo>
                  <a:pt x="6944" y="4551"/>
                </a:lnTo>
                <a:lnTo>
                  <a:pt x="6868" y="4540"/>
                </a:lnTo>
                <a:lnTo>
                  <a:pt x="6793" y="4527"/>
                </a:lnTo>
                <a:lnTo>
                  <a:pt x="6718" y="4514"/>
                </a:lnTo>
                <a:lnTo>
                  <a:pt x="6644" y="4501"/>
                </a:lnTo>
                <a:lnTo>
                  <a:pt x="6569" y="4486"/>
                </a:lnTo>
                <a:lnTo>
                  <a:pt x="6495" y="4471"/>
                </a:lnTo>
                <a:lnTo>
                  <a:pt x="6421" y="4456"/>
                </a:lnTo>
                <a:lnTo>
                  <a:pt x="6347" y="4439"/>
                </a:lnTo>
                <a:lnTo>
                  <a:pt x="6273" y="4423"/>
                </a:lnTo>
                <a:lnTo>
                  <a:pt x="6200" y="4405"/>
                </a:lnTo>
                <a:lnTo>
                  <a:pt x="6127" y="4387"/>
                </a:lnTo>
                <a:lnTo>
                  <a:pt x="6055" y="4368"/>
                </a:lnTo>
                <a:lnTo>
                  <a:pt x="5982" y="4348"/>
                </a:lnTo>
                <a:lnTo>
                  <a:pt x="5910" y="4328"/>
                </a:lnTo>
                <a:lnTo>
                  <a:pt x="5838" y="4308"/>
                </a:lnTo>
                <a:lnTo>
                  <a:pt x="5766" y="4286"/>
                </a:lnTo>
                <a:lnTo>
                  <a:pt x="5694" y="4264"/>
                </a:lnTo>
                <a:lnTo>
                  <a:pt x="5624" y="4242"/>
                </a:lnTo>
                <a:lnTo>
                  <a:pt x="5553" y="4217"/>
                </a:lnTo>
                <a:lnTo>
                  <a:pt x="5605" y="4099"/>
                </a:lnTo>
                <a:lnTo>
                  <a:pt x="5658" y="3982"/>
                </a:lnTo>
                <a:lnTo>
                  <a:pt x="5714" y="3866"/>
                </a:lnTo>
                <a:lnTo>
                  <a:pt x="5771" y="3750"/>
                </a:lnTo>
                <a:lnTo>
                  <a:pt x="5830" y="3637"/>
                </a:lnTo>
                <a:lnTo>
                  <a:pt x="5889" y="3524"/>
                </a:lnTo>
                <a:lnTo>
                  <a:pt x="5951" y="3412"/>
                </a:lnTo>
                <a:lnTo>
                  <a:pt x="6014" y="3301"/>
                </a:lnTo>
                <a:lnTo>
                  <a:pt x="6078" y="3192"/>
                </a:lnTo>
                <a:lnTo>
                  <a:pt x="6144" y="3084"/>
                </a:lnTo>
                <a:lnTo>
                  <a:pt x="6212" y="2978"/>
                </a:lnTo>
                <a:lnTo>
                  <a:pt x="6279" y="2871"/>
                </a:lnTo>
                <a:lnTo>
                  <a:pt x="6349" y="2767"/>
                </a:lnTo>
                <a:lnTo>
                  <a:pt x="6421" y="2664"/>
                </a:lnTo>
                <a:lnTo>
                  <a:pt x="6494" y="2563"/>
                </a:lnTo>
                <a:lnTo>
                  <a:pt x="6568" y="2463"/>
                </a:lnTo>
                <a:lnTo>
                  <a:pt x="6643" y="2363"/>
                </a:lnTo>
                <a:lnTo>
                  <a:pt x="6718" y="2265"/>
                </a:lnTo>
                <a:lnTo>
                  <a:pt x="6796" y="2169"/>
                </a:lnTo>
                <a:lnTo>
                  <a:pt x="6875" y="2074"/>
                </a:lnTo>
                <a:lnTo>
                  <a:pt x="6955" y="1980"/>
                </a:lnTo>
                <a:lnTo>
                  <a:pt x="7038" y="1888"/>
                </a:lnTo>
                <a:lnTo>
                  <a:pt x="7121" y="1798"/>
                </a:lnTo>
                <a:lnTo>
                  <a:pt x="7204" y="1709"/>
                </a:lnTo>
                <a:lnTo>
                  <a:pt x="7289" y="1621"/>
                </a:lnTo>
                <a:lnTo>
                  <a:pt x="7375" y="1534"/>
                </a:lnTo>
                <a:lnTo>
                  <a:pt x="7463" y="1449"/>
                </a:lnTo>
                <a:lnTo>
                  <a:pt x="7552" y="1366"/>
                </a:lnTo>
                <a:lnTo>
                  <a:pt x="7642" y="1285"/>
                </a:lnTo>
                <a:lnTo>
                  <a:pt x="7732" y="1205"/>
                </a:lnTo>
                <a:lnTo>
                  <a:pt x="7825" y="1126"/>
                </a:lnTo>
                <a:lnTo>
                  <a:pt x="7918" y="1049"/>
                </a:lnTo>
                <a:lnTo>
                  <a:pt x="7931" y="1048"/>
                </a:lnTo>
                <a:lnTo>
                  <a:pt x="7945" y="1047"/>
                </a:lnTo>
                <a:close/>
                <a:moveTo>
                  <a:pt x="9383" y="1137"/>
                </a:moveTo>
                <a:lnTo>
                  <a:pt x="9520" y="1161"/>
                </a:lnTo>
                <a:lnTo>
                  <a:pt x="9656" y="1187"/>
                </a:lnTo>
                <a:lnTo>
                  <a:pt x="9791" y="1215"/>
                </a:lnTo>
                <a:lnTo>
                  <a:pt x="9924" y="1246"/>
                </a:lnTo>
                <a:lnTo>
                  <a:pt x="10058" y="1279"/>
                </a:lnTo>
                <a:lnTo>
                  <a:pt x="10189" y="1315"/>
                </a:lnTo>
                <a:lnTo>
                  <a:pt x="10320" y="1353"/>
                </a:lnTo>
                <a:lnTo>
                  <a:pt x="10450" y="1393"/>
                </a:lnTo>
                <a:lnTo>
                  <a:pt x="10578" y="1436"/>
                </a:lnTo>
                <a:lnTo>
                  <a:pt x="10706" y="1481"/>
                </a:lnTo>
                <a:lnTo>
                  <a:pt x="10832" y="1528"/>
                </a:lnTo>
                <a:lnTo>
                  <a:pt x="10958" y="1579"/>
                </a:lnTo>
                <a:lnTo>
                  <a:pt x="11082" y="1630"/>
                </a:lnTo>
                <a:lnTo>
                  <a:pt x="11205" y="1684"/>
                </a:lnTo>
                <a:lnTo>
                  <a:pt x="11326" y="1740"/>
                </a:lnTo>
                <a:lnTo>
                  <a:pt x="11446" y="1799"/>
                </a:lnTo>
                <a:lnTo>
                  <a:pt x="11565" y="1859"/>
                </a:lnTo>
                <a:lnTo>
                  <a:pt x="11683" y="1921"/>
                </a:lnTo>
                <a:lnTo>
                  <a:pt x="11799" y="1986"/>
                </a:lnTo>
                <a:lnTo>
                  <a:pt x="11914" y="2054"/>
                </a:lnTo>
                <a:lnTo>
                  <a:pt x="12028" y="2122"/>
                </a:lnTo>
                <a:lnTo>
                  <a:pt x="12140" y="2193"/>
                </a:lnTo>
                <a:lnTo>
                  <a:pt x="12251" y="2266"/>
                </a:lnTo>
                <a:lnTo>
                  <a:pt x="12360" y="2340"/>
                </a:lnTo>
                <a:lnTo>
                  <a:pt x="12468" y="2417"/>
                </a:lnTo>
                <a:lnTo>
                  <a:pt x="12574" y="2496"/>
                </a:lnTo>
                <a:lnTo>
                  <a:pt x="12679" y="2576"/>
                </a:lnTo>
                <a:lnTo>
                  <a:pt x="12782" y="2659"/>
                </a:lnTo>
                <a:lnTo>
                  <a:pt x="12884" y="2743"/>
                </a:lnTo>
                <a:lnTo>
                  <a:pt x="12983" y="2829"/>
                </a:lnTo>
                <a:lnTo>
                  <a:pt x="13082" y="2917"/>
                </a:lnTo>
                <a:lnTo>
                  <a:pt x="13178" y="3007"/>
                </a:lnTo>
                <a:lnTo>
                  <a:pt x="13074" y="3084"/>
                </a:lnTo>
                <a:lnTo>
                  <a:pt x="12968" y="3159"/>
                </a:lnTo>
                <a:lnTo>
                  <a:pt x="12861" y="3233"/>
                </a:lnTo>
                <a:lnTo>
                  <a:pt x="12752" y="3305"/>
                </a:lnTo>
                <a:lnTo>
                  <a:pt x="12644" y="3377"/>
                </a:lnTo>
                <a:lnTo>
                  <a:pt x="12533" y="3446"/>
                </a:lnTo>
                <a:lnTo>
                  <a:pt x="12421" y="3513"/>
                </a:lnTo>
                <a:lnTo>
                  <a:pt x="12308" y="3579"/>
                </a:lnTo>
                <a:lnTo>
                  <a:pt x="12252" y="3611"/>
                </a:lnTo>
                <a:lnTo>
                  <a:pt x="12194" y="3643"/>
                </a:lnTo>
                <a:lnTo>
                  <a:pt x="12137" y="3674"/>
                </a:lnTo>
                <a:lnTo>
                  <a:pt x="12078" y="3705"/>
                </a:lnTo>
                <a:lnTo>
                  <a:pt x="12021" y="3736"/>
                </a:lnTo>
                <a:lnTo>
                  <a:pt x="11962" y="3766"/>
                </a:lnTo>
                <a:lnTo>
                  <a:pt x="11904" y="3796"/>
                </a:lnTo>
                <a:lnTo>
                  <a:pt x="11844" y="3825"/>
                </a:lnTo>
                <a:lnTo>
                  <a:pt x="11786" y="3854"/>
                </a:lnTo>
                <a:lnTo>
                  <a:pt x="11726" y="3882"/>
                </a:lnTo>
                <a:lnTo>
                  <a:pt x="11667" y="3909"/>
                </a:lnTo>
                <a:lnTo>
                  <a:pt x="11606" y="3936"/>
                </a:lnTo>
                <a:lnTo>
                  <a:pt x="11546" y="3963"/>
                </a:lnTo>
                <a:lnTo>
                  <a:pt x="11485" y="3989"/>
                </a:lnTo>
                <a:lnTo>
                  <a:pt x="11425" y="4015"/>
                </a:lnTo>
                <a:lnTo>
                  <a:pt x="11363" y="4040"/>
                </a:lnTo>
                <a:lnTo>
                  <a:pt x="11317" y="3936"/>
                </a:lnTo>
                <a:lnTo>
                  <a:pt x="11271" y="3833"/>
                </a:lnTo>
                <a:lnTo>
                  <a:pt x="11222" y="3729"/>
                </a:lnTo>
                <a:lnTo>
                  <a:pt x="11173" y="3628"/>
                </a:lnTo>
                <a:lnTo>
                  <a:pt x="11123" y="3527"/>
                </a:lnTo>
                <a:lnTo>
                  <a:pt x="11072" y="3427"/>
                </a:lnTo>
                <a:lnTo>
                  <a:pt x="11019" y="3326"/>
                </a:lnTo>
                <a:lnTo>
                  <a:pt x="10966" y="3228"/>
                </a:lnTo>
                <a:lnTo>
                  <a:pt x="10911" y="3130"/>
                </a:lnTo>
                <a:lnTo>
                  <a:pt x="10855" y="3034"/>
                </a:lnTo>
                <a:lnTo>
                  <a:pt x="10799" y="2938"/>
                </a:lnTo>
                <a:lnTo>
                  <a:pt x="10741" y="2842"/>
                </a:lnTo>
                <a:lnTo>
                  <a:pt x="10683" y="2748"/>
                </a:lnTo>
                <a:lnTo>
                  <a:pt x="10623" y="2654"/>
                </a:lnTo>
                <a:lnTo>
                  <a:pt x="10562" y="2562"/>
                </a:lnTo>
                <a:lnTo>
                  <a:pt x="10500" y="2471"/>
                </a:lnTo>
                <a:lnTo>
                  <a:pt x="10437" y="2379"/>
                </a:lnTo>
                <a:lnTo>
                  <a:pt x="10374" y="2290"/>
                </a:lnTo>
                <a:lnTo>
                  <a:pt x="10309" y="2201"/>
                </a:lnTo>
                <a:lnTo>
                  <a:pt x="10243" y="2113"/>
                </a:lnTo>
                <a:lnTo>
                  <a:pt x="10177" y="2027"/>
                </a:lnTo>
                <a:lnTo>
                  <a:pt x="10109" y="1940"/>
                </a:lnTo>
                <a:lnTo>
                  <a:pt x="10041" y="1855"/>
                </a:lnTo>
                <a:lnTo>
                  <a:pt x="9971" y="1771"/>
                </a:lnTo>
                <a:lnTo>
                  <a:pt x="9901" y="1689"/>
                </a:lnTo>
                <a:lnTo>
                  <a:pt x="9830" y="1607"/>
                </a:lnTo>
                <a:lnTo>
                  <a:pt x="9758" y="1525"/>
                </a:lnTo>
                <a:lnTo>
                  <a:pt x="9685" y="1446"/>
                </a:lnTo>
                <a:lnTo>
                  <a:pt x="9610" y="1367"/>
                </a:lnTo>
                <a:lnTo>
                  <a:pt x="9536" y="1289"/>
                </a:lnTo>
                <a:lnTo>
                  <a:pt x="9460" y="1213"/>
                </a:lnTo>
                <a:lnTo>
                  <a:pt x="9383" y="1137"/>
                </a:lnTo>
                <a:close/>
                <a:moveTo>
                  <a:pt x="8502" y="1049"/>
                </a:moveTo>
                <a:lnTo>
                  <a:pt x="8595" y="1126"/>
                </a:lnTo>
                <a:lnTo>
                  <a:pt x="8687" y="1205"/>
                </a:lnTo>
                <a:lnTo>
                  <a:pt x="8778" y="1285"/>
                </a:lnTo>
                <a:lnTo>
                  <a:pt x="8867" y="1366"/>
                </a:lnTo>
                <a:lnTo>
                  <a:pt x="8957" y="1449"/>
                </a:lnTo>
                <a:lnTo>
                  <a:pt x="9044" y="1534"/>
                </a:lnTo>
                <a:lnTo>
                  <a:pt x="9130" y="1621"/>
                </a:lnTo>
                <a:lnTo>
                  <a:pt x="9215" y="1709"/>
                </a:lnTo>
                <a:lnTo>
                  <a:pt x="9299" y="1798"/>
                </a:lnTo>
                <a:lnTo>
                  <a:pt x="9382" y="1888"/>
                </a:lnTo>
                <a:lnTo>
                  <a:pt x="9464" y="1980"/>
                </a:lnTo>
                <a:lnTo>
                  <a:pt x="9544" y="2074"/>
                </a:lnTo>
                <a:lnTo>
                  <a:pt x="9623" y="2169"/>
                </a:lnTo>
                <a:lnTo>
                  <a:pt x="9701" y="2265"/>
                </a:lnTo>
                <a:lnTo>
                  <a:pt x="9778" y="2363"/>
                </a:lnTo>
                <a:lnTo>
                  <a:pt x="9852" y="2463"/>
                </a:lnTo>
                <a:lnTo>
                  <a:pt x="9926" y="2563"/>
                </a:lnTo>
                <a:lnTo>
                  <a:pt x="9999" y="2664"/>
                </a:lnTo>
                <a:lnTo>
                  <a:pt x="10070" y="2767"/>
                </a:lnTo>
                <a:lnTo>
                  <a:pt x="10140" y="2871"/>
                </a:lnTo>
                <a:lnTo>
                  <a:pt x="10209" y="2978"/>
                </a:lnTo>
                <a:lnTo>
                  <a:pt x="10275" y="3084"/>
                </a:lnTo>
                <a:lnTo>
                  <a:pt x="10341" y="3192"/>
                </a:lnTo>
                <a:lnTo>
                  <a:pt x="10406" y="3301"/>
                </a:lnTo>
                <a:lnTo>
                  <a:pt x="10468" y="3412"/>
                </a:lnTo>
                <a:lnTo>
                  <a:pt x="10530" y="3524"/>
                </a:lnTo>
                <a:lnTo>
                  <a:pt x="10589" y="3637"/>
                </a:lnTo>
                <a:lnTo>
                  <a:pt x="10648" y="3750"/>
                </a:lnTo>
                <a:lnTo>
                  <a:pt x="10705" y="3866"/>
                </a:lnTo>
                <a:lnTo>
                  <a:pt x="10761" y="3982"/>
                </a:lnTo>
                <a:lnTo>
                  <a:pt x="10815" y="4099"/>
                </a:lnTo>
                <a:lnTo>
                  <a:pt x="10867" y="4217"/>
                </a:lnTo>
                <a:lnTo>
                  <a:pt x="10797" y="4242"/>
                </a:lnTo>
                <a:lnTo>
                  <a:pt x="10725" y="4264"/>
                </a:lnTo>
                <a:lnTo>
                  <a:pt x="10654" y="4286"/>
                </a:lnTo>
                <a:lnTo>
                  <a:pt x="10582" y="4308"/>
                </a:lnTo>
                <a:lnTo>
                  <a:pt x="10510" y="4328"/>
                </a:lnTo>
                <a:lnTo>
                  <a:pt x="10437" y="4348"/>
                </a:lnTo>
                <a:lnTo>
                  <a:pt x="10366" y="4368"/>
                </a:lnTo>
                <a:lnTo>
                  <a:pt x="10293" y="4387"/>
                </a:lnTo>
                <a:lnTo>
                  <a:pt x="10219" y="4405"/>
                </a:lnTo>
                <a:lnTo>
                  <a:pt x="10146" y="4423"/>
                </a:lnTo>
                <a:lnTo>
                  <a:pt x="10072" y="4439"/>
                </a:lnTo>
                <a:lnTo>
                  <a:pt x="9998" y="4456"/>
                </a:lnTo>
                <a:lnTo>
                  <a:pt x="9924" y="4471"/>
                </a:lnTo>
                <a:lnTo>
                  <a:pt x="9850" y="4486"/>
                </a:lnTo>
                <a:lnTo>
                  <a:pt x="9775" y="4501"/>
                </a:lnTo>
                <a:lnTo>
                  <a:pt x="9701" y="4514"/>
                </a:lnTo>
                <a:lnTo>
                  <a:pt x="9626" y="4527"/>
                </a:lnTo>
                <a:lnTo>
                  <a:pt x="9551" y="4540"/>
                </a:lnTo>
                <a:lnTo>
                  <a:pt x="9475" y="4551"/>
                </a:lnTo>
                <a:lnTo>
                  <a:pt x="9400" y="4562"/>
                </a:lnTo>
                <a:lnTo>
                  <a:pt x="9324" y="4573"/>
                </a:lnTo>
                <a:lnTo>
                  <a:pt x="9247" y="4582"/>
                </a:lnTo>
                <a:lnTo>
                  <a:pt x="9171" y="4591"/>
                </a:lnTo>
                <a:lnTo>
                  <a:pt x="9094" y="4600"/>
                </a:lnTo>
                <a:lnTo>
                  <a:pt x="9018" y="4607"/>
                </a:lnTo>
                <a:lnTo>
                  <a:pt x="8940" y="4614"/>
                </a:lnTo>
                <a:lnTo>
                  <a:pt x="8863" y="4621"/>
                </a:lnTo>
                <a:lnTo>
                  <a:pt x="8786" y="4626"/>
                </a:lnTo>
                <a:lnTo>
                  <a:pt x="8708" y="4631"/>
                </a:lnTo>
                <a:lnTo>
                  <a:pt x="8630" y="4635"/>
                </a:lnTo>
                <a:lnTo>
                  <a:pt x="8552" y="4639"/>
                </a:lnTo>
                <a:lnTo>
                  <a:pt x="8474" y="4642"/>
                </a:lnTo>
                <a:lnTo>
                  <a:pt x="8474" y="1047"/>
                </a:lnTo>
                <a:lnTo>
                  <a:pt x="8489" y="1048"/>
                </a:lnTo>
                <a:lnTo>
                  <a:pt x="8502" y="1049"/>
                </a:lnTo>
                <a:close/>
                <a:moveTo>
                  <a:pt x="7917" y="14987"/>
                </a:moveTo>
                <a:lnTo>
                  <a:pt x="7835" y="14918"/>
                </a:lnTo>
                <a:lnTo>
                  <a:pt x="7754" y="14850"/>
                </a:lnTo>
                <a:lnTo>
                  <a:pt x="7673" y="14779"/>
                </a:lnTo>
                <a:lnTo>
                  <a:pt x="7594" y="14708"/>
                </a:lnTo>
                <a:lnTo>
                  <a:pt x="7515" y="14636"/>
                </a:lnTo>
                <a:lnTo>
                  <a:pt x="7437" y="14562"/>
                </a:lnTo>
                <a:lnTo>
                  <a:pt x="7360" y="14487"/>
                </a:lnTo>
                <a:lnTo>
                  <a:pt x="7284" y="14410"/>
                </a:lnTo>
                <a:lnTo>
                  <a:pt x="7209" y="14333"/>
                </a:lnTo>
                <a:lnTo>
                  <a:pt x="7135" y="14255"/>
                </a:lnTo>
                <a:lnTo>
                  <a:pt x="7061" y="14175"/>
                </a:lnTo>
                <a:lnTo>
                  <a:pt x="6989" y="14095"/>
                </a:lnTo>
                <a:lnTo>
                  <a:pt x="6919" y="14012"/>
                </a:lnTo>
                <a:lnTo>
                  <a:pt x="6848" y="13930"/>
                </a:lnTo>
                <a:lnTo>
                  <a:pt x="6778" y="13846"/>
                </a:lnTo>
                <a:lnTo>
                  <a:pt x="6710" y="13761"/>
                </a:lnTo>
                <a:lnTo>
                  <a:pt x="6643" y="13675"/>
                </a:lnTo>
                <a:lnTo>
                  <a:pt x="6576" y="13588"/>
                </a:lnTo>
                <a:lnTo>
                  <a:pt x="6511" y="13499"/>
                </a:lnTo>
                <a:lnTo>
                  <a:pt x="6447" y="13410"/>
                </a:lnTo>
                <a:lnTo>
                  <a:pt x="6383" y="13319"/>
                </a:lnTo>
                <a:lnTo>
                  <a:pt x="6321" y="13228"/>
                </a:lnTo>
                <a:lnTo>
                  <a:pt x="6260" y="13135"/>
                </a:lnTo>
                <a:lnTo>
                  <a:pt x="6199" y="13042"/>
                </a:lnTo>
                <a:lnTo>
                  <a:pt x="6141" y="12948"/>
                </a:lnTo>
                <a:lnTo>
                  <a:pt x="6082" y="12853"/>
                </a:lnTo>
                <a:lnTo>
                  <a:pt x="6026" y="12757"/>
                </a:lnTo>
                <a:lnTo>
                  <a:pt x="5969" y="12659"/>
                </a:lnTo>
                <a:lnTo>
                  <a:pt x="5915" y="12561"/>
                </a:lnTo>
                <a:lnTo>
                  <a:pt x="5862" y="12462"/>
                </a:lnTo>
                <a:lnTo>
                  <a:pt x="5809" y="12363"/>
                </a:lnTo>
                <a:lnTo>
                  <a:pt x="5758" y="12262"/>
                </a:lnTo>
                <a:lnTo>
                  <a:pt x="5823" y="12242"/>
                </a:lnTo>
                <a:lnTo>
                  <a:pt x="5888" y="12223"/>
                </a:lnTo>
                <a:lnTo>
                  <a:pt x="5954" y="12204"/>
                </a:lnTo>
                <a:lnTo>
                  <a:pt x="6020" y="12187"/>
                </a:lnTo>
                <a:lnTo>
                  <a:pt x="6086" y="12169"/>
                </a:lnTo>
                <a:lnTo>
                  <a:pt x="6152" y="12153"/>
                </a:lnTo>
                <a:lnTo>
                  <a:pt x="6219" y="12136"/>
                </a:lnTo>
                <a:lnTo>
                  <a:pt x="6285" y="12121"/>
                </a:lnTo>
                <a:lnTo>
                  <a:pt x="6352" y="12106"/>
                </a:lnTo>
                <a:lnTo>
                  <a:pt x="6420" y="12091"/>
                </a:lnTo>
                <a:lnTo>
                  <a:pt x="6487" y="12077"/>
                </a:lnTo>
                <a:lnTo>
                  <a:pt x="6554" y="12064"/>
                </a:lnTo>
                <a:lnTo>
                  <a:pt x="6622" y="12051"/>
                </a:lnTo>
                <a:lnTo>
                  <a:pt x="6691" y="12039"/>
                </a:lnTo>
                <a:lnTo>
                  <a:pt x="6758" y="12027"/>
                </a:lnTo>
                <a:lnTo>
                  <a:pt x="6827" y="12016"/>
                </a:lnTo>
                <a:lnTo>
                  <a:pt x="6895" y="12005"/>
                </a:lnTo>
                <a:lnTo>
                  <a:pt x="6964" y="11995"/>
                </a:lnTo>
                <a:lnTo>
                  <a:pt x="7033" y="11986"/>
                </a:lnTo>
                <a:lnTo>
                  <a:pt x="7102" y="11976"/>
                </a:lnTo>
                <a:lnTo>
                  <a:pt x="7171" y="11968"/>
                </a:lnTo>
                <a:lnTo>
                  <a:pt x="7241" y="11960"/>
                </a:lnTo>
                <a:lnTo>
                  <a:pt x="7311" y="11953"/>
                </a:lnTo>
                <a:lnTo>
                  <a:pt x="7380" y="11946"/>
                </a:lnTo>
                <a:lnTo>
                  <a:pt x="7450" y="11940"/>
                </a:lnTo>
                <a:lnTo>
                  <a:pt x="7521" y="11934"/>
                </a:lnTo>
                <a:lnTo>
                  <a:pt x="7591" y="11929"/>
                </a:lnTo>
                <a:lnTo>
                  <a:pt x="7662" y="11924"/>
                </a:lnTo>
                <a:lnTo>
                  <a:pt x="7732" y="11920"/>
                </a:lnTo>
                <a:lnTo>
                  <a:pt x="7803" y="11916"/>
                </a:lnTo>
                <a:lnTo>
                  <a:pt x="7874" y="11913"/>
                </a:lnTo>
                <a:lnTo>
                  <a:pt x="7945" y="11911"/>
                </a:lnTo>
                <a:lnTo>
                  <a:pt x="7945" y="14988"/>
                </a:lnTo>
                <a:lnTo>
                  <a:pt x="7917" y="14987"/>
                </a:lnTo>
                <a:close/>
                <a:moveTo>
                  <a:pt x="15347" y="7759"/>
                </a:moveTo>
                <a:lnTo>
                  <a:pt x="12171" y="7759"/>
                </a:lnTo>
                <a:lnTo>
                  <a:pt x="12168" y="7652"/>
                </a:lnTo>
                <a:lnTo>
                  <a:pt x="12163" y="7545"/>
                </a:lnTo>
                <a:lnTo>
                  <a:pt x="12157" y="7439"/>
                </a:lnTo>
                <a:lnTo>
                  <a:pt x="12151" y="7332"/>
                </a:lnTo>
                <a:lnTo>
                  <a:pt x="12144" y="7226"/>
                </a:lnTo>
                <a:lnTo>
                  <a:pt x="12136" y="7120"/>
                </a:lnTo>
                <a:lnTo>
                  <a:pt x="12126" y="7015"/>
                </a:lnTo>
                <a:lnTo>
                  <a:pt x="12115" y="6911"/>
                </a:lnTo>
                <a:lnTo>
                  <a:pt x="12104" y="6805"/>
                </a:lnTo>
                <a:lnTo>
                  <a:pt x="12092" y="6701"/>
                </a:lnTo>
                <a:lnTo>
                  <a:pt x="12078" y="6598"/>
                </a:lnTo>
                <a:lnTo>
                  <a:pt x="12063" y="6494"/>
                </a:lnTo>
                <a:lnTo>
                  <a:pt x="12047" y="6391"/>
                </a:lnTo>
                <a:lnTo>
                  <a:pt x="12031" y="6288"/>
                </a:lnTo>
                <a:lnTo>
                  <a:pt x="12014" y="6186"/>
                </a:lnTo>
                <a:lnTo>
                  <a:pt x="11995" y="6084"/>
                </a:lnTo>
                <a:lnTo>
                  <a:pt x="11976" y="5982"/>
                </a:lnTo>
                <a:lnTo>
                  <a:pt x="11954" y="5881"/>
                </a:lnTo>
                <a:lnTo>
                  <a:pt x="11933" y="5781"/>
                </a:lnTo>
                <a:lnTo>
                  <a:pt x="11910" y="5681"/>
                </a:lnTo>
                <a:lnTo>
                  <a:pt x="11886" y="5582"/>
                </a:lnTo>
                <a:lnTo>
                  <a:pt x="11862" y="5482"/>
                </a:lnTo>
                <a:lnTo>
                  <a:pt x="11836" y="5383"/>
                </a:lnTo>
                <a:lnTo>
                  <a:pt x="11810" y="5285"/>
                </a:lnTo>
                <a:lnTo>
                  <a:pt x="11783" y="5188"/>
                </a:lnTo>
                <a:lnTo>
                  <a:pt x="11754" y="5090"/>
                </a:lnTo>
                <a:lnTo>
                  <a:pt x="11724" y="4993"/>
                </a:lnTo>
                <a:lnTo>
                  <a:pt x="11694" y="4897"/>
                </a:lnTo>
                <a:lnTo>
                  <a:pt x="11663" y="4801"/>
                </a:lnTo>
                <a:lnTo>
                  <a:pt x="11630" y="4706"/>
                </a:lnTo>
                <a:lnTo>
                  <a:pt x="11597" y="4611"/>
                </a:lnTo>
                <a:lnTo>
                  <a:pt x="11563" y="4517"/>
                </a:lnTo>
                <a:lnTo>
                  <a:pt x="11630" y="4489"/>
                </a:lnTo>
                <a:lnTo>
                  <a:pt x="11695" y="4461"/>
                </a:lnTo>
                <a:lnTo>
                  <a:pt x="11762" y="4432"/>
                </a:lnTo>
                <a:lnTo>
                  <a:pt x="11828" y="4403"/>
                </a:lnTo>
                <a:lnTo>
                  <a:pt x="11894" y="4374"/>
                </a:lnTo>
                <a:lnTo>
                  <a:pt x="11959" y="4343"/>
                </a:lnTo>
                <a:lnTo>
                  <a:pt x="12024" y="4312"/>
                </a:lnTo>
                <a:lnTo>
                  <a:pt x="12088" y="4281"/>
                </a:lnTo>
                <a:lnTo>
                  <a:pt x="12153" y="4249"/>
                </a:lnTo>
                <a:lnTo>
                  <a:pt x="12217" y="4216"/>
                </a:lnTo>
                <a:lnTo>
                  <a:pt x="12280" y="4183"/>
                </a:lnTo>
                <a:lnTo>
                  <a:pt x="12344" y="4150"/>
                </a:lnTo>
                <a:lnTo>
                  <a:pt x="12407" y="4116"/>
                </a:lnTo>
                <a:lnTo>
                  <a:pt x="12469" y="4081"/>
                </a:lnTo>
                <a:lnTo>
                  <a:pt x="12532" y="4046"/>
                </a:lnTo>
                <a:lnTo>
                  <a:pt x="12593" y="4011"/>
                </a:lnTo>
                <a:lnTo>
                  <a:pt x="12655" y="3975"/>
                </a:lnTo>
                <a:lnTo>
                  <a:pt x="12717" y="3939"/>
                </a:lnTo>
                <a:lnTo>
                  <a:pt x="12778" y="3902"/>
                </a:lnTo>
                <a:lnTo>
                  <a:pt x="12839" y="3865"/>
                </a:lnTo>
                <a:lnTo>
                  <a:pt x="12899" y="3827"/>
                </a:lnTo>
                <a:lnTo>
                  <a:pt x="12959" y="3789"/>
                </a:lnTo>
                <a:lnTo>
                  <a:pt x="13019" y="3749"/>
                </a:lnTo>
                <a:lnTo>
                  <a:pt x="13078" y="3710"/>
                </a:lnTo>
                <a:lnTo>
                  <a:pt x="13137" y="3670"/>
                </a:lnTo>
                <a:lnTo>
                  <a:pt x="13196" y="3630"/>
                </a:lnTo>
                <a:lnTo>
                  <a:pt x="13254" y="3590"/>
                </a:lnTo>
                <a:lnTo>
                  <a:pt x="13313" y="3549"/>
                </a:lnTo>
                <a:lnTo>
                  <a:pt x="13370" y="3507"/>
                </a:lnTo>
                <a:lnTo>
                  <a:pt x="13428" y="3466"/>
                </a:lnTo>
                <a:lnTo>
                  <a:pt x="13485" y="3423"/>
                </a:lnTo>
                <a:lnTo>
                  <a:pt x="13542" y="3381"/>
                </a:lnTo>
                <a:lnTo>
                  <a:pt x="13641" y="3492"/>
                </a:lnTo>
                <a:lnTo>
                  <a:pt x="13738" y="3605"/>
                </a:lnTo>
                <a:lnTo>
                  <a:pt x="13832" y="3719"/>
                </a:lnTo>
                <a:lnTo>
                  <a:pt x="13924" y="3837"/>
                </a:lnTo>
                <a:lnTo>
                  <a:pt x="14014" y="3956"/>
                </a:lnTo>
                <a:lnTo>
                  <a:pt x="14101" y="4076"/>
                </a:lnTo>
                <a:lnTo>
                  <a:pt x="14185" y="4199"/>
                </a:lnTo>
                <a:lnTo>
                  <a:pt x="14266" y="4324"/>
                </a:lnTo>
                <a:lnTo>
                  <a:pt x="14346" y="4450"/>
                </a:lnTo>
                <a:lnTo>
                  <a:pt x="14422" y="4578"/>
                </a:lnTo>
                <a:lnTo>
                  <a:pt x="14496" y="4708"/>
                </a:lnTo>
                <a:lnTo>
                  <a:pt x="14567" y="4839"/>
                </a:lnTo>
                <a:lnTo>
                  <a:pt x="14634" y="4972"/>
                </a:lnTo>
                <a:lnTo>
                  <a:pt x="14700" y="5106"/>
                </a:lnTo>
                <a:lnTo>
                  <a:pt x="14763" y="5243"/>
                </a:lnTo>
                <a:lnTo>
                  <a:pt x="14822" y="5380"/>
                </a:lnTo>
                <a:lnTo>
                  <a:pt x="14879" y="5519"/>
                </a:lnTo>
                <a:lnTo>
                  <a:pt x="14932" y="5660"/>
                </a:lnTo>
                <a:lnTo>
                  <a:pt x="14982" y="5802"/>
                </a:lnTo>
                <a:lnTo>
                  <a:pt x="15031" y="5945"/>
                </a:lnTo>
                <a:lnTo>
                  <a:pt x="15075" y="6090"/>
                </a:lnTo>
                <a:lnTo>
                  <a:pt x="15116" y="6236"/>
                </a:lnTo>
                <a:lnTo>
                  <a:pt x="15154" y="6383"/>
                </a:lnTo>
                <a:lnTo>
                  <a:pt x="15189" y="6532"/>
                </a:lnTo>
                <a:lnTo>
                  <a:pt x="15220" y="6681"/>
                </a:lnTo>
                <a:lnTo>
                  <a:pt x="15248" y="6832"/>
                </a:lnTo>
                <a:lnTo>
                  <a:pt x="15273" y="6984"/>
                </a:lnTo>
                <a:lnTo>
                  <a:pt x="15294" y="7137"/>
                </a:lnTo>
                <a:lnTo>
                  <a:pt x="15313" y="7291"/>
                </a:lnTo>
                <a:lnTo>
                  <a:pt x="15327" y="7446"/>
                </a:lnTo>
                <a:lnTo>
                  <a:pt x="15338" y="7602"/>
                </a:lnTo>
                <a:lnTo>
                  <a:pt x="15347" y="7759"/>
                </a:lnTo>
                <a:close/>
                <a:moveTo>
                  <a:pt x="8210" y="0"/>
                </a:moveTo>
                <a:lnTo>
                  <a:pt x="7787" y="10"/>
                </a:lnTo>
                <a:lnTo>
                  <a:pt x="7370" y="41"/>
                </a:lnTo>
                <a:lnTo>
                  <a:pt x="6960" y="92"/>
                </a:lnTo>
                <a:lnTo>
                  <a:pt x="6555" y="162"/>
                </a:lnTo>
                <a:lnTo>
                  <a:pt x="6158" y="253"/>
                </a:lnTo>
                <a:lnTo>
                  <a:pt x="5768" y="361"/>
                </a:lnTo>
                <a:lnTo>
                  <a:pt x="5386" y="486"/>
                </a:lnTo>
                <a:lnTo>
                  <a:pt x="5014" y="630"/>
                </a:lnTo>
                <a:lnTo>
                  <a:pt x="4651" y="791"/>
                </a:lnTo>
                <a:lnTo>
                  <a:pt x="4297" y="967"/>
                </a:lnTo>
                <a:lnTo>
                  <a:pt x="3953" y="1161"/>
                </a:lnTo>
                <a:lnTo>
                  <a:pt x="3619" y="1369"/>
                </a:lnTo>
                <a:lnTo>
                  <a:pt x="3298" y="1593"/>
                </a:lnTo>
                <a:lnTo>
                  <a:pt x="2987" y="1831"/>
                </a:lnTo>
                <a:lnTo>
                  <a:pt x="2690" y="2083"/>
                </a:lnTo>
                <a:lnTo>
                  <a:pt x="2404" y="2348"/>
                </a:lnTo>
                <a:lnTo>
                  <a:pt x="2132" y="2627"/>
                </a:lnTo>
                <a:lnTo>
                  <a:pt x="1875" y="2918"/>
                </a:lnTo>
                <a:lnTo>
                  <a:pt x="1631" y="3220"/>
                </a:lnTo>
                <a:lnTo>
                  <a:pt x="1402" y="3535"/>
                </a:lnTo>
                <a:lnTo>
                  <a:pt x="1188" y="3861"/>
                </a:lnTo>
                <a:lnTo>
                  <a:pt x="991" y="4195"/>
                </a:lnTo>
                <a:lnTo>
                  <a:pt x="810" y="4541"/>
                </a:lnTo>
                <a:lnTo>
                  <a:pt x="645" y="4897"/>
                </a:lnTo>
                <a:lnTo>
                  <a:pt x="498" y="5261"/>
                </a:lnTo>
                <a:lnTo>
                  <a:pt x="369" y="5634"/>
                </a:lnTo>
                <a:lnTo>
                  <a:pt x="259" y="6014"/>
                </a:lnTo>
                <a:lnTo>
                  <a:pt x="167" y="6402"/>
                </a:lnTo>
                <a:lnTo>
                  <a:pt x="94" y="6797"/>
                </a:lnTo>
                <a:lnTo>
                  <a:pt x="42" y="7198"/>
                </a:lnTo>
                <a:lnTo>
                  <a:pt x="10" y="7605"/>
                </a:lnTo>
                <a:lnTo>
                  <a:pt x="0" y="8018"/>
                </a:lnTo>
                <a:lnTo>
                  <a:pt x="10" y="8431"/>
                </a:lnTo>
                <a:lnTo>
                  <a:pt x="42" y="8838"/>
                </a:lnTo>
                <a:lnTo>
                  <a:pt x="94" y="9239"/>
                </a:lnTo>
                <a:lnTo>
                  <a:pt x="167" y="9634"/>
                </a:lnTo>
                <a:lnTo>
                  <a:pt x="259" y="10021"/>
                </a:lnTo>
                <a:lnTo>
                  <a:pt x="369" y="10402"/>
                </a:lnTo>
                <a:lnTo>
                  <a:pt x="498" y="10774"/>
                </a:lnTo>
                <a:lnTo>
                  <a:pt x="645" y="11139"/>
                </a:lnTo>
                <a:lnTo>
                  <a:pt x="810" y="11494"/>
                </a:lnTo>
                <a:lnTo>
                  <a:pt x="991" y="11840"/>
                </a:lnTo>
                <a:lnTo>
                  <a:pt x="1188" y="12175"/>
                </a:lnTo>
                <a:lnTo>
                  <a:pt x="1402" y="12501"/>
                </a:lnTo>
                <a:lnTo>
                  <a:pt x="1631" y="12815"/>
                </a:lnTo>
                <a:lnTo>
                  <a:pt x="1875" y="13118"/>
                </a:lnTo>
                <a:lnTo>
                  <a:pt x="2132" y="13409"/>
                </a:lnTo>
                <a:lnTo>
                  <a:pt x="2404" y="13688"/>
                </a:lnTo>
                <a:lnTo>
                  <a:pt x="2690" y="13953"/>
                </a:lnTo>
                <a:lnTo>
                  <a:pt x="2987" y="14205"/>
                </a:lnTo>
                <a:lnTo>
                  <a:pt x="3298" y="14443"/>
                </a:lnTo>
                <a:lnTo>
                  <a:pt x="3619" y="14667"/>
                </a:lnTo>
                <a:lnTo>
                  <a:pt x="3953" y="14875"/>
                </a:lnTo>
                <a:lnTo>
                  <a:pt x="4297" y="15068"/>
                </a:lnTo>
                <a:lnTo>
                  <a:pt x="4651" y="15245"/>
                </a:lnTo>
                <a:lnTo>
                  <a:pt x="5014" y="15406"/>
                </a:lnTo>
                <a:lnTo>
                  <a:pt x="5386" y="15550"/>
                </a:lnTo>
                <a:lnTo>
                  <a:pt x="5768" y="15675"/>
                </a:lnTo>
                <a:lnTo>
                  <a:pt x="6158" y="15783"/>
                </a:lnTo>
                <a:lnTo>
                  <a:pt x="6555" y="15873"/>
                </a:lnTo>
                <a:lnTo>
                  <a:pt x="6960" y="15944"/>
                </a:lnTo>
                <a:lnTo>
                  <a:pt x="7370" y="15995"/>
                </a:lnTo>
                <a:lnTo>
                  <a:pt x="7787" y="16026"/>
                </a:lnTo>
                <a:lnTo>
                  <a:pt x="8210" y="16036"/>
                </a:lnTo>
                <a:lnTo>
                  <a:pt x="8632" y="16026"/>
                </a:lnTo>
                <a:lnTo>
                  <a:pt x="9049" y="15995"/>
                </a:lnTo>
                <a:lnTo>
                  <a:pt x="9459" y="15944"/>
                </a:lnTo>
                <a:lnTo>
                  <a:pt x="9864" y="15873"/>
                </a:lnTo>
                <a:lnTo>
                  <a:pt x="10261" y="15783"/>
                </a:lnTo>
                <a:lnTo>
                  <a:pt x="10651" y="15675"/>
                </a:lnTo>
                <a:lnTo>
                  <a:pt x="11033" y="15550"/>
                </a:lnTo>
                <a:lnTo>
                  <a:pt x="11405" y="15406"/>
                </a:lnTo>
                <a:lnTo>
                  <a:pt x="11768" y="15245"/>
                </a:lnTo>
                <a:lnTo>
                  <a:pt x="12122" y="15068"/>
                </a:lnTo>
                <a:lnTo>
                  <a:pt x="12466" y="14875"/>
                </a:lnTo>
                <a:lnTo>
                  <a:pt x="12800" y="14667"/>
                </a:lnTo>
                <a:lnTo>
                  <a:pt x="13122" y="14443"/>
                </a:lnTo>
                <a:lnTo>
                  <a:pt x="13432" y="14205"/>
                </a:lnTo>
                <a:lnTo>
                  <a:pt x="13729" y="13953"/>
                </a:lnTo>
                <a:lnTo>
                  <a:pt x="14015" y="13688"/>
                </a:lnTo>
                <a:lnTo>
                  <a:pt x="14287" y="13409"/>
                </a:lnTo>
                <a:lnTo>
                  <a:pt x="14544" y="13118"/>
                </a:lnTo>
                <a:lnTo>
                  <a:pt x="14788" y="12815"/>
                </a:lnTo>
                <a:lnTo>
                  <a:pt x="15017" y="12501"/>
                </a:lnTo>
                <a:lnTo>
                  <a:pt x="15231" y="12175"/>
                </a:lnTo>
                <a:lnTo>
                  <a:pt x="15428" y="11840"/>
                </a:lnTo>
                <a:lnTo>
                  <a:pt x="15609" y="11494"/>
                </a:lnTo>
                <a:lnTo>
                  <a:pt x="15774" y="11139"/>
                </a:lnTo>
                <a:lnTo>
                  <a:pt x="15921" y="10774"/>
                </a:lnTo>
                <a:lnTo>
                  <a:pt x="16050" y="10402"/>
                </a:lnTo>
                <a:lnTo>
                  <a:pt x="16160" y="10021"/>
                </a:lnTo>
                <a:lnTo>
                  <a:pt x="16253" y="9634"/>
                </a:lnTo>
                <a:lnTo>
                  <a:pt x="16325" y="9239"/>
                </a:lnTo>
                <a:lnTo>
                  <a:pt x="16377" y="8838"/>
                </a:lnTo>
                <a:lnTo>
                  <a:pt x="16409" y="8431"/>
                </a:lnTo>
                <a:lnTo>
                  <a:pt x="16419" y="8018"/>
                </a:lnTo>
                <a:lnTo>
                  <a:pt x="16409" y="7605"/>
                </a:lnTo>
                <a:lnTo>
                  <a:pt x="16377" y="7198"/>
                </a:lnTo>
                <a:lnTo>
                  <a:pt x="16325" y="6797"/>
                </a:lnTo>
                <a:lnTo>
                  <a:pt x="16253" y="6402"/>
                </a:lnTo>
                <a:lnTo>
                  <a:pt x="16160" y="6014"/>
                </a:lnTo>
                <a:lnTo>
                  <a:pt x="16050" y="5634"/>
                </a:lnTo>
                <a:lnTo>
                  <a:pt x="15921" y="5261"/>
                </a:lnTo>
                <a:lnTo>
                  <a:pt x="15774" y="4897"/>
                </a:lnTo>
                <a:lnTo>
                  <a:pt x="15609" y="4541"/>
                </a:lnTo>
                <a:lnTo>
                  <a:pt x="15428" y="4195"/>
                </a:lnTo>
                <a:lnTo>
                  <a:pt x="15231" y="3861"/>
                </a:lnTo>
                <a:lnTo>
                  <a:pt x="15017" y="3535"/>
                </a:lnTo>
                <a:lnTo>
                  <a:pt x="14788" y="3220"/>
                </a:lnTo>
                <a:lnTo>
                  <a:pt x="14544" y="2918"/>
                </a:lnTo>
                <a:lnTo>
                  <a:pt x="14287" y="2627"/>
                </a:lnTo>
                <a:lnTo>
                  <a:pt x="14015" y="2348"/>
                </a:lnTo>
                <a:lnTo>
                  <a:pt x="13729" y="2083"/>
                </a:lnTo>
                <a:lnTo>
                  <a:pt x="13432" y="1831"/>
                </a:lnTo>
                <a:lnTo>
                  <a:pt x="13122" y="1593"/>
                </a:lnTo>
                <a:lnTo>
                  <a:pt x="12800" y="1369"/>
                </a:lnTo>
                <a:lnTo>
                  <a:pt x="12466" y="1161"/>
                </a:lnTo>
                <a:lnTo>
                  <a:pt x="12122" y="967"/>
                </a:lnTo>
                <a:lnTo>
                  <a:pt x="11768" y="791"/>
                </a:lnTo>
                <a:lnTo>
                  <a:pt x="11405" y="630"/>
                </a:lnTo>
                <a:lnTo>
                  <a:pt x="11033" y="486"/>
                </a:lnTo>
                <a:lnTo>
                  <a:pt x="10651" y="361"/>
                </a:lnTo>
                <a:lnTo>
                  <a:pt x="10261" y="253"/>
                </a:lnTo>
                <a:lnTo>
                  <a:pt x="9864" y="162"/>
                </a:lnTo>
                <a:lnTo>
                  <a:pt x="9459" y="92"/>
                </a:lnTo>
                <a:lnTo>
                  <a:pt x="9049" y="41"/>
                </a:lnTo>
                <a:lnTo>
                  <a:pt x="8632" y="10"/>
                </a:lnTo>
                <a:lnTo>
                  <a:pt x="821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063C31E-CCDF-4BE2-9683-F5CB8166E6D7}"/>
              </a:ext>
            </a:extLst>
          </p:cNvPr>
          <p:cNvSpPr/>
          <p:nvPr/>
        </p:nvSpPr>
        <p:spPr>
          <a:xfrm>
            <a:off x="1467566" y="2812286"/>
            <a:ext cx="432047" cy="172819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4E959E8-FBEF-4E7D-8B49-134192BE8888}"/>
              </a:ext>
            </a:extLst>
          </p:cNvPr>
          <p:cNvSpPr/>
          <p:nvPr/>
        </p:nvSpPr>
        <p:spPr>
          <a:xfrm>
            <a:off x="1971622" y="3388350"/>
            <a:ext cx="432047" cy="1152128"/>
          </a:xfrm>
          <a:prstGeom prst="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7">
            <a:extLst>
              <a:ext uri="{FF2B5EF4-FFF2-40B4-BE49-F238E27FC236}">
                <a16:creationId xmlns:a16="http://schemas.microsoft.com/office/drawing/2014/main" id="{97B28526-8373-42DF-845D-BBECE94388D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323550" y="2495217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b="1" dirty="0">
                <a:gradFill>
                  <a:gsLst>
                    <a:gs pos="0">
                      <a:srgbClr val="5DA7EE"/>
                    </a:gs>
                    <a:gs pos="100000">
                      <a:srgbClr val="3B5ACE"/>
                    </a:gs>
                  </a:gsLst>
                  <a:lin ang="3600000" scaled="0"/>
                </a:gradFill>
                <a:latin typeface="Agency FB" panose="020B0503020202020204" pitchFamily="34" charset="0"/>
                <a:ea typeface="造字工房悦圆演示版常规体" pitchFamily="50" charset="-122"/>
                <a:sym typeface="方正兰亭黑_GBK" pitchFamily="2" charset="-122"/>
              </a:rPr>
              <a:t>85%</a:t>
            </a:r>
            <a:endParaRPr lang="en-US" altLang="zh-CN" sz="1100" b="1" dirty="0">
              <a:gradFill>
                <a:gsLst>
                  <a:gs pos="0">
                    <a:srgbClr val="5DA7EE"/>
                  </a:gs>
                  <a:gs pos="100000">
                    <a:srgbClr val="3B5ACE"/>
                  </a:gs>
                </a:gsLst>
                <a:lin ang="3600000" scaled="0"/>
              </a:gradFill>
              <a:latin typeface="Agency FB" panose="020B0503020202020204" pitchFamily="34" charset="0"/>
              <a:ea typeface="造字工房悦圆演示版常规体" pitchFamily="50" charset="-122"/>
              <a:sym typeface="方正兰亭黑_GBK" pitchFamily="2" charset="-122"/>
            </a:endParaRPr>
          </a:p>
        </p:txBody>
      </p:sp>
      <p:sp>
        <p:nvSpPr>
          <p:cNvPr id="16" name="Text Box 7">
            <a:extLst>
              <a:ext uri="{FF2B5EF4-FFF2-40B4-BE49-F238E27FC236}">
                <a16:creationId xmlns:a16="http://schemas.microsoft.com/office/drawing/2014/main" id="{96A01701-4325-4246-929D-0DCDF41ECA3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899614" y="3071281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b="1" dirty="0">
                <a:gradFill>
                  <a:gsLst>
                    <a:gs pos="0">
                      <a:srgbClr val="5DA7EE"/>
                    </a:gs>
                    <a:gs pos="100000">
                      <a:srgbClr val="3B5ACE"/>
                    </a:gs>
                  </a:gsLst>
                  <a:lin ang="3600000" scaled="0"/>
                </a:gradFill>
                <a:latin typeface="Agency FB" panose="020B0503020202020204" pitchFamily="34" charset="0"/>
                <a:ea typeface="造字工房悦圆演示版常规体" pitchFamily="50" charset="-122"/>
                <a:sym typeface="方正兰亭黑_GBK" pitchFamily="2" charset="-122"/>
              </a:rPr>
              <a:t>65%</a:t>
            </a:r>
            <a:endParaRPr lang="en-US" altLang="zh-CN" sz="1100" b="1" dirty="0">
              <a:gradFill>
                <a:gsLst>
                  <a:gs pos="0">
                    <a:srgbClr val="5DA7EE"/>
                  </a:gs>
                  <a:gs pos="100000">
                    <a:srgbClr val="3B5ACE"/>
                  </a:gs>
                </a:gsLst>
                <a:lin ang="3600000" scaled="0"/>
              </a:gradFill>
              <a:latin typeface="Agency FB" panose="020B0503020202020204" pitchFamily="34" charset="0"/>
              <a:ea typeface="造字工房悦圆演示版常规体" pitchFamily="50" charset="-122"/>
              <a:sym typeface="方正兰亭黑_GBK" pitchFamily="2" charset="-122"/>
            </a:endParaRPr>
          </a:p>
        </p:txBody>
      </p:sp>
      <p:sp>
        <p:nvSpPr>
          <p:cNvPr id="17" name="Text Box 7">
            <a:extLst>
              <a:ext uri="{FF2B5EF4-FFF2-40B4-BE49-F238E27FC236}">
                <a16:creationId xmlns:a16="http://schemas.microsoft.com/office/drawing/2014/main" id="{27229F5E-7DE4-45CA-94C6-6D3E322E734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323550" y="4603194"/>
            <a:ext cx="720080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1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关键字</a:t>
            </a:r>
            <a:endParaRPr lang="en-US" altLang="zh-CN" sz="9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18" name="Text Box 7">
            <a:extLst>
              <a:ext uri="{FF2B5EF4-FFF2-40B4-BE49-F238E27FC236}">
                <a16:creationId xmlns:a16="http://schemas.microsoft.com/office/drawing/2014/main" id="{657CCD57-4DE5-4A06-BE6C-5E2267598E0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827606" y="4612486"/>
            <a:ext cx="720080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1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关键字</a:t>
            </a:r>
            <a:endParaRPr lang="en-US" altLang="zh-CN" sz="9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D117B4B-C971-4DA1-81B0-7B9D491DD4D5}"/>
              </a:ext>
            </a:extLst>
          </p:cNvPr>
          <p:cNvSpPr/>
          <p:nvPr/>
        </p:nvSpPr>
        <p:spPr>
          <a:xfrm>
            <a:off x="3555798" y="2821578"/>
            <a:ext cx="432047" cy="172819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1A603C3-88E0-43AF-B9EE-5C6B0ADA37E6}"/>
              </a:ext>
            </a:extLst>
          </p:cNvPr>
          <p:cNvSpPr/>
          <p:nvPr/>
        </p:nvSpPr>
        <p:spPr>
          <a:xfrm>
            <a:off x="4059854" y="3397642"/>
            <a:ext cx="432047" cy="1152128"/>
          </a:xfrm>
          <a:prstGeom prst="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7">
            <a:extLst>
              <a:ext uri="{FF2B5EF4-FFF2-40B4-BE49-F238E27FC236}">
                <a16:creationId xmlns:a16="http://schemas.microsoft.com/office/drawing/2014/main" id="{B53ACA1D-9412-433A-B7D9-2E152C6CDFB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411782" y="2504509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b="1" dirty="0">
                <a:gradFill>
                  <a:gsLst>
                    <a:gs pos="0">
                      <a:srgbClr val="5DA7EE"/>
                    </a:gs>
                    <a:gs pos="100000">
                      <a:srgbClr val="3B5ACE"/>
                    </a:gs>
                  </a:gsLst>
                  <a:lin ang="3600000" scaled="0"/>
                </a:gradFill>
                <a:latin typeface="Agency FB" panose="020B0503020202020204" pitchFamily="34" charset="0"/>
                <a:ea typeface="造字工房悦圆演示版常规体" pitchFamily="50" charset="-122"/>
                <a:sym typeface="方正兰亭黑_GBK" pitchFamily="2" charset="-122"/>
              </a:rPr>
              <a:t>85%</a:t>
            </a:r>
            <a:endParaRPr lang="en-US" altLang="zh-CN" sz="1100" b="1" dirty="0">
              <a:gradFill>
                <a:gsLst>
                  <a:gs pos="0">
                    <a:srgbClr val="5DA7EE"/>
                  </a:gs>
                  <a:gs pos="100000">
                    <a:srgbClr val="3B5ACE"/>
                  </a:gs>
                </a:gsLst>
                <a:lin ang="3600000" scaled="0"/>
              </a:gradFill>
              <a:latin typeface="Agency FB" panose="020B0503020202020204" pitchFamily="34" charset="0"/>
              <a:ea typeface="造字工房悦圆演示版常规体" pitchFamily="50" charset="-122"/>
              <a:sym typeface="方正兰亭黑_GBK" pitchFamily="2" charset="-122"/>
            </a:endParaRPr>
          </a:p>
        </p:txBody>
      </p:sp>
      <p:sp>
        <p:nvSpPr>
          <p:cNvPr id="22" name="Text Box 7">
            <a:extLst>
              <a:ext uri="{FF2B5EF4-FFF2-40B4-BE49-F238E27FC236}">
                <a16:creationId xmlns:a16="http://schemas.microsoft.com/office/drawing/2014/main" id="{B7F21789-7201-4915-9DF6-C3753863165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987846" y="3080573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b="1" dirty="0">
                <a:gradFill>
                  <a:gsLst>
                    <a:gs pos="0">
                      <a:srgbClr val="5DA7EE"/>
                    </a:gs>
                    <a:gs pos="100000">
                      <a:srgbClr val="3B5ACE"/>
                    </a:gs>
                  </a:gsLst>
                  <a:lin ang="3600000" scaled="0"/>
                </a:gradFill>
                <a:latin typeface="Agency FB" panose="020B0503020202020204" pitchFamily="34" charset="0"/>
                <a:ea typeface="造字工房悦圆演示版常规体" pitchFamily="50" charset="-122"/>
                <a:sym typeface="方正兰亭黑_GBK" pitchFamily="2" charset="-122"/>
              </a:rPr>
              <a:t>65%</a:t>
            </a:r>
            <a:endParaRPr lang="en-US" altLang="zh-CN" sz="1100" b="1" dirty="0">
              <a:gradFill>
                <a:gsLst>
                  <a:gs pos="0">
                    <a:srgbClr val="5DA7EE"/>
                  </a:gs>
                  <a:gs pos="100000">
                    <a:srgbClr val="3B5ACE"/>
                  </a:gs>
                </a:gsLst>
                <a:lin ang="3600000" scaled="0"/>
              </a:gradFill>
              <a:latin typeface="Agency FB" panose="020B0503020202020204" pitchFamily="34" charset="0"/>
              <a:ea typeface="造字工房悦圆演示版常规体" pitchFamily="50" charset="-122"/>
              <a:sym typeface="方正兰亭黑_GBK" pitchFamily="2" charset="-122"/>
            </a:endParaRPr>
          </a:p>
        </p:txBody>
      </p:sp>
      <p:sp>
        <p:nvSpPr>
          <p:cNvPr id="23" name="Text Box 7">
            <a:extLst>
              <a:ext uri="{FF2B5EF4-FFF2-40B4-BE49-F238E27FC236}">
                <a16:creationId xmlns:a16="http://schemas.microsoft.com/office/drawing/2014/main" id="{F5A5CD19-D81C-4486-A56A-DEE04578BF8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411782" y="4612486"/>
            <a:ext cx="720080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1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关键字</a:t>
            </a:r>
            <a:endParaRPr lang="en-US" altLang="zh-CN" sz="9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4" name="Text Box 7">
            <a:extLst>
              <a:ext uri="{FF2B5EF4-FFF2-40B4-BE49-F238E27FC236}">
                <a16:creationId xmlns:a16="http://schemas.microsoft.com/office/drawing/2014/main" id="{E7A2F25A-B48C-496F-9BF7-F74B8741D2E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915838" y="4621778"/>
            <a:ext cx="720080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1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关键字</a:t>
            </a:r>
            <a:endParaRPr lang="en-US" altLang="zh-CN" sz="9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B2DF0CC-BDB1-4E99-A95B-8EA605D4A99F}"/>
              </a:ext>
            </a:extLst>
          </p:cNvPr>
          <p:cNvSpPr/>
          <p:nvPr/>
        </p:nvSpPr>
        <p:spPr>
          <a:xfrm>
            <a:off x="5644030" y="2821578"/>
            <a:ext cx="432047" cy="172819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4A142B5-8B76-4FF9-B042-CB6C4F7DBD4B}"/>
              </a:ext>
            </a:extLst>
          </p:cNvPr>
          <p:cNvSpPr/>
          <p:nvPr/>
        </p:nvSpPr>
        <p:spPr>
          <a:xfrm>
            <a:off x="6148086" y="3397642"/>
            <a:ext cx="432047" cy="1152128"/>
          </a:xfrm>
          <a:prstGeom prst="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 Box 7">
            <a:extLst>
              <a:ext uri="{FF2B5EF4-FFF2-40B4-BE49-F238E27FC236}">
                <a16:creationId xmlns:a16="http://schemas.microsoft.com/office/drawing/2014/main" id="{9B9C00C6-11B0-48C6-8068-E9D0369F72C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500014" y="2504509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b="1" dirty="0">
                <a:gradFill>
                  <a:gsLst>
                    <a:gs pos="0">
                      <a:srgbClr val="5DA7EE"/>
                    </a:gs>
                    <a:gs pos="100000">
                      <a:srgbClr val="3B5ACE"/>
                    </a:gs>
                  </a:gsLst>
                  <a:lin ang="3600000" scaled="0"/>
                </a:gradFill>
                <a:latin typeface="Agency FB" panose="020B0503020202020204" pitchFamily="34" charset="0"/>
                <a:ea typeface="造字工房悦圆演示版常规体" pitchFamily="50" charset="-122"/>
                <a:sym typeface="方正兰亭黑_GBK" pitchFamily="2" charset="-122"/>
              </a:rPr>
              <a:t>85%</a:t>
            </a:r>
            <a:endParaRPr lang="en-US" altLang="zh-CN" sz="1100" b="1" dirty="0">
              <a:gradFill>
                <a:gsLst>
                  <a:gs pos="0">
                    <a:srgbClr val="5DA7EE"/>
                  </a:gs>
                  <a:gs pos="100000">
                    <a:srgbClr val="3B5ACE"/>
                  </a:gs>
                </a:gsLst>
                <a:lin ang="3600000" scaled="0"/>
              </a:gradFill>
              <a:latin typeface="Agency FB" panose="020B0503020202020204" pitchFamily="34" charset="0"/>
              <a:ea typeface="造字工房悦圆演示版常规体" pitchFamily="50" charset="-122"/>
              <a:sym typeface="方正兰亭黑_GBK" pitchFamily="2" charset="-122"/>
            </a:endParaRPr>
          </a:p>
        </p:txBody>
      </p:sp>
      <p:sp>
        <p:nvSpPr>
          <p:cNvPr id="28" name="Text Box 7">
            <a:extLst>
              <a:ext uri="{FF2B5EF4-FFF2-40B4-BE49-F238E27FC236}">
                <a16:creationId xmlns:a16="http://schemas.microsoft.com/office/drawing/2014/main" id="{427E3832-7392-455F-89A9-8D13E3C1EAE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076078" y="3080573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b="1" dirty="0">
                <a:gradFill>
                  <a:gsLst>
                    <a:gs pos="0">
                      <a:srgbClr val="5DA7EE"/>
                    </a:gs>
                    <a:gs pos="100000">
                      <a:srgbClr val="3B5ACE"/>
                    </a:gs>
                  </a:gsLst>
                  <a:lin ang="3600000" scaled="0"/>
                </a:gradFill>
                <a:latin typeface="Agency FB" panose="020B0503020202020204" pitchFamily="34" charset="0"/>
                <a:ea typeface="造字工房悦圆演示版常规体" pitchFamily="50" charset="-122"/>
                <a:sym typeface="方正兰亭黑_GBK" pitchFamily="2" charset="-122"/>
              </a:rPr>
              <a:t>65%</a:t>
            </a:r>
            <a:endParaRPr lang="en-US" altLang="zh-CN" sz="1100" b="1" dirty="0">
              <a:gradFill>
                <a:gsLst>
                  <a:gs pos="0">
                    <a:srgbClr val="5DA7EE"/>
                  </a:gs>
                  <a:gs pos="100000">
                    <a:srgbClr val="3B5ACE"/>
                  </a:gs>
                </a:gsLst>
                <a:lin ang="3600000" scaled="0"/>
              </a:gradFill>
              <a:latin typeface="Agency FB" panose="020B0503020202020204" pitchFamily="34" charset="0"/>
              <a:ea typeface="造字工房悦圆演示版常规体" pitchFamily="50" charset="-122"/>
              <a:sym typeface="方正兰亭黑_GBK" pitchFamily="2" charset="-122"/>
            </a:endParaRPr>
          </a:p>
        </p:txBody>
      </p:sp>
      <p:sp>
        <p:nvSpPr>
          <p:cNvPr id="29" name="Text Box 7">
            <a:extLst>
              <a:ext uri="{FF2B5EF4-FFF2-40B4-BE49-F238E27FC236}">
                <a16:creationId xmlns:a16="http://schemas.microsoft.com/office/drawing/2014/main" id="{083CDF7C-47D3-4772-A02F-1A5B8CE195A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500014" y="4612486"/>
            <a:ext cx="720080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1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关键字</a:t>
            </a:r>
            <a:endParaRPr lang="en-US" altLang="zh-CN" sz="9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1" name="Text Box 7">
            <a:extLst>
              <a:ext uri="{FF2B5EF4-FFF2-40B4-BE49-F238E27FC236}">
                <a16:creationId xmlns:a16="http://schemas.microsoft.com/office/drawing/2014/main" id="{920BC5D1-8F06-4252-86D5-A2C7125DF95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029470" y="4609078"/>
            <a:ext cx="720080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1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关键字</a:t>
            </a:r>
            <a:endParaRPr lang="en-US" altLang="zh-CN" sz="9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5DE1743-C33F-4DD3-8563-0A9D70145E9E}"/>
              </a:ext>
            </a:extLst>
          </p:cNvPr>
          <p:cNvGrpSpPr/>
          <p:nvPr/>
        </p:nvGrpSpPr>
        <p:grpSpPr>
          <a:xfrm>
            <a:off x="7247334" y="1988840"/>
            <a:ext cx="4236143" cy="3007661"/>
            <a:chOff x="-86724" y="3066432"/>
            <a:chExt cx="3375639" cy="2396704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9F3E3B3B-A560-4523-A910-7F4E095738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86724" y="3066432"/>
              <a:ext cx="3375639" cy="2396704"/>
            </a:xfrm>
            <a:prstGeom prst="rect">
              <a:avLst/>
            </a:prstGeom>
          </p:spPr>
        </p:pic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BE9DBA47-2D55-47A4-8E2A-FD243D94B37A}"/>
                </a:ext>
              </a:extLst>
            </p:cNvPr>
            <p:cNvGrpSpPr/>
            <p:nvPr/>
          </p:nvGrpSpPr>
          <p:grpSpPr>
            <a:xfrm>
              <a:off x="314294" y="3188742"/>
              <a:ext cx="2571781" cy="1605507"/>
              <a:chOff x="3782152" y="-543069"/>
              <a:chExt cx="3743518" cy="2336997"/>
            </a:xfrm>
          </p:grpSpPr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2BAC98D7-95D0-49DA-A669-D4692732FF52}"/>
                  </a:ext>
                </a:extLst>
              </p:cNvPr>
              <p:cNvSpPr/>
              <p:nvPr/>
            </p:nvSpPr>
            <p:spPr>
              <a:xfrm>
                <a:off x="3782152" y="-543069"/>
                <a:ext cx="3743518" cy="2336997"/>
              </a:xfrm>
              <a:prstGeom prst="rect">
                <a:avLst/>
              </a:prstGeom>
              <a:gradFill>
                <a:gsLst>
                  <a:gs pos="0">
                    <a:srgbClr val="5DA7EE"/>
                  </a:gs>
                  <a:gs pos="100000">
                    <a:srgbClr val="3B5ACE"/>
                  </a:gs>
                </a:gsLst>
                <a:lin ang="3600000" scaled="0"/>
              </a:gradFill>
              <a:ln w="3175">
                <a:solidFill>
                  <a:srgbClr val="3232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36" name="任意多边形 31">
                <a:extLst>
                  <a:ext uri="{FF2B5EF4-FFF2-40B4-BE49-F238E27FC236}">
                    <a16:creationId xmlns:a16="http://schemas.microsoft.com/office/drawing/2014/main" id="{BBAAE689-EEC5-45F1-A82C-B36E4C1ECA1F}"/>
                  </a:ext>
                </a:extLst>
              </p:cNvPr>
              <p:cNvSpPr/>
              <p:nvPr/>
            </p:nvSpPr>
            <p:spPr>
              <a:xfrm rot="2700000">
                <a:off x="5405619" y="-34875"/>
                <a:ext cx="496585" cy="496581"/>
              </a:xfrm>
              <a:custGeom>
                <a:avLst/>
                <a:gdLst>
                  <a:gd name="connsiteX0" fmla="*/ 643523 w 844871"/>
                  <a:gd name="connsiteY0" fmla="*/ 266288 h 844871"/>
                  <a:gd name="connsiteX1" fmla="*/ 645594 w 844871"/>
                  <a:gd name="connsiteY1" fmla="*/ 264425 h 844871"/>
                  <a:gd name="connsiteX2" fmla="*/ 647768 w 844871"/>
                  <a:gd name="connsiteY2" fmla="*/ 262561 h 844871"/>
                  <a:gd name="connsiteX3" fmla="*/ 650097 w 844871"/>
                  <a:gd name="connsiteY3" fmla="*/ 261059 h 844871"/>
                  <a:gd name="connsiteX4" fmla="*/ 652478 w 844871"/>
                  <a:gd name="connsiteY4" fmla="*/ 259609 h 844871"/>
                  <a:gd name="connsiteX5" fmla="*/ 655014 w 844871"/>
                  <a:gd name="connsiteY5" fmla="*/ 258418 h 844871"/>
                  <a:gd name="connsiteX6" fmla="*/ 657549 w 844871"/>
                  <a:gd name="connsiteY6" fmla="*/ 257434 h 844871"/>
                  <a:gd name="connsiteX7" fmla="*/ 660240 w 844871"/>
                  <a:gd name="connsiteY7" fmla="*/ 256708 h 844871"/>
                  <a:gd name="connsiteX8" fmla="*/ 662878 w 844871"/>
                  <a:gd name="connsiteY8" fmla="*/ 256240 h 844871"/>
                  <a:gd name="connsiteX9" fmla="*/ 664276 w 844871"/>
                  <a:gd name="connsiteY9" fmla="*/ 256084 h 844871"/>
                  <a:gd name="connsiteX10" fmla="*/ 665673 w 844871"/>
                  <a:gd name="connsiteY10" fmla="*/ 256031 h 844871"/>
                  <a:gd name="connsiteX11" fmla="*/ 667069 w 844871"/>
                  <a:gd name="connsiteY11" fmla="*/ 256082 h 844871"/>
                  <a:gd name="connsiteX12" fmla="*/ 668570 w 844871"/>
                  <a:gd name="connsiteY12" fmla="*/ 256134 h 844871"/>
                  <a:gd name="connsiteX13" fmla="*/ 669915 w 844871"/>
                  <a:gd name="connsiteY13" fmla="*/ 256340 h 844871"/>
                  <a:gd name="connsiteX14" fmla="*/ 671415 w 844871"/>
                  <a:gd name="connsiteY14" fmla="*/ 256597 h 844871"/>
                  <a:gd name="connsiteX15" fmla="*/ 672760 w 844871"/>
                  <a:gd name="connsiteY15" fmla="*/ 256907 h 844871"/>
                  <a:gd name="connsiteX16" fmla="*/ 674260 w 844871"/>
                  <a:gd name="connsiteY16" fmla="*/ 257372 h 844871"/>
                  <a:gd name="connsiteX17" fmla="*/ 675656 w 844871"/>
                  <a:gd name="connsiteY17" fmla="*/ 257836 h 844871"/>
                  <a:gd name="connsiteX18" fmla="*/ 677105 w 844871"/>
                  <a:gd name="connsiteY18" fmla="*/ 258456 h 844871"/>
                  <a:gd name="connsiteX19" fmla="*/ 678605 w 844871"/>
                  <a:gd name="connsiteY19" fmla="*/ 259232 h 844871"/>
                  <a:gd name="connsiteX20" fmla="*/ 680001 w 844871"/>
                  <a:gd name="connsiteY20" fmla="*/ 260110 h 844871"/>
                  <a:gd name="connsiteX21" fmla="*/ 681346 w 844871"/>
                  <a:gd name="connsiteY21" fmla="*/ 261144 h 844871"/>
                  <a:gd name="connsiteX22" fmla="*/ 682794 w 844871"/>
                  <a:gd name="connsiteY22" fmla="*/ 262281 h 844871"/>
                  <a:gd name="connsiteX23" fmla="*/ 684190 w 844871"/>
                  <a:gd name="connsiteY23" fmla="*/ 263471 h 844871"/>
                  <a:gd name="connsiteX24" fmla="*/ 685690 w 844871"/>
                  <a:gd name="connsiteY24" fmla="*/ 264763 h 844871"/>
                  <a:gd name="connsiteX25" fmla="*/ 814540 w 844871"/>
                  <a:gd name="connsiteY25" fmla="*/ 393613 h 844871"/>
                  <a:gd name="connsiteX26" fmla="*/ 815832 w 844871"/>
                  <a:gd name="connsiteY26" fmla="*/ 395113 h 844871"/>
                  <a:gd name="connsiteX27" fmla="*/ 817021 w 844871"/>
                  <a:gd name="connsiteY27" fmla="*/ 396508 h 844871"/>
                  <a:gd name="connsiteX28" fmla="*/ 818055 w 844871"/>
                  <a:gd name="connsiteY28" fmla="*/ 397853 h 844871"/>
                  <a:gd name="connsiteX29" fmla="*/ 819140 w 844871"/>
                  <a:gd name="connsiteY29" fmla="*/ 399249 h 844871"/>
                  <a:gd name="connsiteX30" fmla="*/ 820071 w 844871"/>
                  <a:gd name="connsiteY30" fmla="*/ 400698 h 844871"/>
                  <a:gd name="connsiteX31" fmla="*/ 820743 w 844871"/>
                  <a:gd name="connsiteY31" fmla="*/ 402094 h 844871"/>
                  <a:gd name="connsiteX32" fmla="*/ 821466 w 844871"/>
                  <a:gd name="connsiteY32" fmla="*/ 403646 h 844871"/>
                  <a:gd name="connsiteX33" fmla="*/ 821931 w 844871"/>
                  <a:gd name="connsiteY33" fmla="*/ 405043 h 844871"/>
                  <a:gd name="connsiteX34" fmla="*/ 822395 w 844871"/>
                  <a:gd name="connsiteY34" fmla="*/ 406542 h 844871"/>
                  <a:gd name="connsiteX35" fmla="*/ 822705 w 844871"/>
                  <a:gd name="connsiteY35" fmla="*/ 407887 h 844871"/>
                  <a:gd name="connsiteX36" fmla="*/ 822962 w 844871"/>
                  <a:gd name="connsiteY36" fmla="*/ 409387 h 844871"/>
                  <a:gd name="connsiteX37" fmla="*/ 823169 w 844871"/>
                  <a:gd name="connsiteY37" fmla="*/ 410733 h 844871"/>
                  <a:gd name="connsiteX38" fmla="*/ 823220 w 844871"/>
                  <a:gd name="connsiteY38" fmla="*/ 412233 h 844871"/>
                  <a:gd name="connsiteX39" fmla="*/ 823271 w 844871"/>
                  <a:gd name="connsiteY39" fmla="*/ 413629 h 844871"/>
                  <a:gd name="connsiteX40" fmla="*/ 823115 w 844871"/>
                  <a:gd name="connsiteY40" fmla="*/ 414923 h 844871"/>
                  <a:gd name="connsiteX41" fmla="*/ 823062 w 844871"/>
                  <a:gd name="connsiteY41" fmla="*/ 416424 h 844871"/>
                  <a:gd name="connsiteX42" fmla="*/ 822646 w 844871"/>
                  <a:gd name="connsiteY42" fmla="*/ 419114 h 844871"/>
                  <a:gd name="connsiteX43" fmla="*/ 821869 w 844871"/>
                  <a:gd name="connsiteY43" fmla="*/ 421754 h 844871"/>
                  <a:gd name="connsiteX44" fmla="*/ 820884 w 844871"/>
                  <a:gd name="connsiteY44" fmla="*/ 424288 h 844871"/>
                  <a:gd name="connsiteX45" fmla="*/ 819642 w 844871"/>
                  <a:gd name="connsiteY45" fmla="*/ 426773 h 844871"/>
                  <a:gd name="connsiteX46" fmla="*/ 818243 w 844871"/>
                  <a:gd name="connsiteY46" fmla="*/ 429205 h 844871"/>
                  <a:gd name="connsiteX47" fmla="*/ 816638 w 844871"/>
                  <a:gd name="connsiteY47" fmla="*/ 431431 h 844871"/>
                  <a:gd name="connsiteX48" fmla="*/ 814878 w 844871"/>
                  <a:gd name="connsiteY48" fmla="*/ 433709 h 844871"/>
                  <a:gd name="connsiteX49" fmla="*/ 812911 w 844871"/>
                  <a:gd name="connsiteY49" fmla="*/ 435676 h 844871"/>
                  <a:gd name="connsiteX50" fmla="*/ 810892 w 844871"/>
                  <a:gd name="connsiteY50" fmla="*/ 437695 h 844871"/>
                  <a:gd name="connsiteX51" fmla="*/ 808769 w 844871"/>
                  <a:gd name="connsiteY51" fmla="*/ 439299 h 844871"/>
                  <a:gd name="connsiteX52" fmla="*/ 806440 w 844871"/>
                  <a:gd name="connsiteY52" fmla="*/ 441008 h 844871"/>
                  <a:gd name="connsiteX53" fmla="*/ 803956 w 844871"/>
                  <a:gd name="connsiteY53" fmla="*/ 442458 h 844871"/>
                  <a:gd name="connsiteX54" fmla="*/ 801420 w 844871"/>
                  <a:gd name="connsiteY54" fmla="*/ 443753 h 844871"/>
                  <a:gd name="connsiteX55" fmla="*/ 798833 w 844871"/>
                  <a:gd name="connsiteY55" fmla="*/ 444790 h 844871"/>
                  <a:gd name="connsiteX56" fmla="*/ 796142 w 844871"/>
                  <a:gd name="connsiteY56" fmla="*/ 445619 h 844871"/>
                  <a:gd name="connsiteX57" fmla="*/ 793348 w 844871"/>
                  <a:gd name="connsiteY57" fmla="*/ 446138 h 844871"/>
                  <a:gd name="connsiteX58" fmla="*/ 791951 w 844871"/>
                  <a:gd name="connsiteY58" fmla="*/ 446087 h 844871"/>
                  <a:gd name="connsiteX59" fmla="*/ 790606 w 844871"/>
                  <a:gd name="connsiteY59" fmla="*/ 446295 h 844871"/>
                  <a:gd name="connsiteX60" fmla="*/ 789208 w 844871"/>
                  <a:gd name="connsiteY60" fmla="*/ 446244 h 844871"/>
                  <a:gd name="connsiteX61" fmla="*/ 787812 w 844871"/>
                  <a:gd name="connsiteY61" fmla="*/ 446089 h 844871"/>
                  <a:gd name="connsiteX62" fmla="*/ 786415 w 844871"/>
                  <a:gd name="connsiteY62" fmla="*/ 445935 h 844871"/>
                  <a:gd name="connsiteX63" fmla="*/ 784915 w 844871"/>
                  <a:gd name="connsiteY63" fmla="*/ 445677 h 844871"/>
                  <a:gd name="connsiteX64" fmla="*/ 783570 w 844871"/>
                  <a:gd name="connsiteY64" fmla="*/ 445367 h 844871"/>
                  <a:gd name="connsiteX65" fmla="*/ 782070 w 844871"/>
                  <a:gd name="connsiteY65" fmla="*/ 444904 h 844871"/>
                  <a:gd name="connsiteX66" fmla="*/ 780621 w 844871"/>
                  <a:gd name="connsiteY66" fmla="*/ 444490 h 844871"/>
                  <a:gd name="connsiteX67" fmla="*/ 779173 w 844871"/>
                  <a:gd name="connsiteY67" fmla="*/ 443663 h 844871"/>
                  <a:gd name="connsiteX68" fmla="*/ 777777 w 844871"/>
                  <a:gd name="connsiteY68" fmla="*/ 442992 h 844871"/>
                  <a:gd name="connsiteX69" fmla="*/ 776225 w 844871"/>
                  <a:gd name="connsiteY69" fmla="*/ 442165 h 844871"/>
                  <a:gd name="connsiteX70" fmla="*/ 774829 w 844871"/>
                  <a:gd name="connsiteY70" fmla="*/ 441078 h 844871"/>
                  <a:gd name="connsiteX71" fmla="*/ 773485 w 844871"/>
                  <a:gd name="connsiteY71" fmla="*/ 440045 h 844871"/>
                  <a:gd name="connsiteX72" fmla="*/ 772089 w 844871"/>
                  <a:gd name="connsiteY72" fmla="*/ 438856 h 844871"/>
                  <a:gd name="connsiteX73" fmla="*/ 770693 w 844871"/>
                  <a:gd name="connsiteY73" fmla="*/ 437460 h 844871"/>
                  <a:gd name="connsiteX74" fmla="*/ 641843 w 844871"/>
                  <a:gd name="connsiteY74" fmla="*/ 308610 h 844871"/>
                  <a:gd name="connsiteX75" fmla="*/ 640447 w 844871"/>
                  <a:gd name="connsiteY75" fmla="*/ 307214 h 844871"/>
                  <a:gd name="connsiteX76" fmla="*/ 639257 w 844871"/>
                  <a:gd name="connsiteY76" fmla="*/ 305818 h 844871"/>
                  <a:gd name="connsiteX77" fmla="*/ 638120 w 844871"/>
                  <a:gd name="connsiteY77" fmla="*/ 304369 h 844871"/>
                  <a:gd name="connsiteX78" fmla="*/ 637086 w 844871"/>
                  <a:gd name="connsiteY78" fmla="*/ 303024 h 844871"/>
                  <a:gd name="connsiteX79" fmla="*/ 636311 w 844871"/>
                  <a:gd name="connsiteY79" fmla="*/ 301526 h 844871"/>
                  <a:gd name="connsiteX80" fmla="*/ 635536 w 844871"/>
                  <a:gd name="connsiteY80" fmla="*/ 300026 h 844871"/>
                  <a:gd name="connsiteX81" fmla="*/ 634812 w 844871"/>
                  <a:gd name="connsiteY81" fmla="*/ 298681 h 844871"/>
                  <a:gd name="connsiteX82" fmla="*/ 634399 w 844871"/>
                  <a:gd name="connsiteY82" fmla="*/ 297233 h 844871"/>
                  <a:gd name="connsiteX83" fmla="*/ 633935 w 844871"/>
                  <a:gd name="connsiteY83" fmla="*/ 295732 h 844871"/>
                  <a:gd name="connsiteX84" fmla="*/ 633625 w 844871"/>
                  <a:gd name="connsiteY84" fmla="*/ 294387 h 844871"/>
                  <a:gd name="connsiteX85" fmla="*/ 633367 w 844871"/>
                  <a:gd name="connsiteY85" fmla="*/ 292888 h 844871"/>
                  <a:gd name="connsiteX86" fmla="*/ 633213 w 844871"/>
                  <a:gd name="connsiteY86" fmla="*/ 291490 h 844871"/>
                  <a:gd name="connsiteX87" fmla="*/ 633058 w 844871"/>
                  <a:gd name="connsiteY87" fmla="*/ 290094 h 844871"/>
                  <a:gd name="connsiteX88" fmla="*/ 633007 w 844871"/>
                  <a:gd name="connsiteY88" fmla="*/ 288697 h 844871"/>
                  <a:gd name="connsiteX89" fmla="*/ 633112 w 844871"/>
                  <a:gd name="connsiteY89" fmla="*/ 287249 h 844871"/>
                  <a:gd name="connsiteX90" fmla="*/ 633164 w 844871"/>
                  <a:gd name="connsiteY90" fmla="*/ 285954 h 844871"/>
                  <a:gd name="connsiteX91" fmla="*/ 633736 w 844871"/>
                  <a:gd name="connsiteY91" fmla="*/ 283211 h 844871"/>
                  <a:gd name="connsiteX92" fmla="*/ 634513 w 844871"/>
                  <a:gd name="connsiteY92" fmla="*/ 280470 h 844871"/>
                  <a:gd name="connsiteX93" fmla="*/ 635549 w 844871"/>
                  <a:gd name="connsiteY93" fmla="*/ 277883 h 844871"/>
                  <a:gd name="connsiteX94" fmla="*/ 636792 w 844871"/>
                  <a:gd name="connsiteY94" fmla="*/ 275295 h 844871"/>
                  <a:gd name="connsiteX95" fmla="*/ 638294 w 844871"/>
                  <a:gd name="connsiteY95" fmla="*/ 272862 h 844871"/>
                  <a:gd name="connsiteX96" fmla="*/ 639899 w 844871"/>
                  <a:gd name="connsiteY96" fmla="*/ 270429 h 844871"/>
                  <a:gd name="connsiteX97" fmla="*/ 641608 w 844871"/>
                  <a:gd name="connsiteY97" fmla="*/ 268411 h 844871"/>
                  <a:gd name="connsiteX98" fmla="*/ 492929 w 844871"/>
                  <a:gd name="connsiteY98" fmla="*/ 369934 h 844871"/>
                  <a:gd name="connsiteX99" fmla="*/ 490447 w 844871"/>
                  <a:gd name="connsiteY99" fmla="*/ 372622 h 844871"/>
                  <a:gd name="connsiteX100" fmla="*/ 488017 w 844871"/>
                  <a:gd name="connsiteY100" fmla="*/ 375259 h 844871"/>
                  <a:gd name="connsiteX101" fmla="*/ 485691 w 844871"/>
                  <a:gd name="connsiteY101" fmla="*/ 377896 h 844871"/>
                  <a:gd name="connsiteX102" fmla="*/ 483622 w 844871"/>
                  <a:gd name="connsiteY102" fmla="*/ 380688 h 844871"/>
                  <a:gd name="connsiteX103" fmla="*/ 481502 w 844871"/>
                  <a:gd name="connsiteY103" fmla="*/ 383429 h 844871"/>
                  <a:gd name="connsiteX104" fmla="*/ 479641 w 844871"/>
                  <a:gd name="connsiteY104" fmla="*/ 386221 h 844871"/>
                  <a:gd name="connsiteX105" fmla="*/ 477830 w 844871"/>
                  <a:gd name="connsiteY105" fmla="*/ 389065 h 844871"/>
                  <a:gd name="connsiteX106" fmla="*/ 476279 w 844871"/>
                  <a:gd name="connsiteY106" fmla="*/ 391856 h 844871"/>
                  <a:gd name="connsiteX107" fmla="*/ 474572 w 844871"/>
                  <a:gd name="connsiteY107" fmla="*/ 394700 h 844871"/>
                  <a:gd name="connsiteX108" fmla="*/ 473280 w 844871"/>
                  <a:gd name="connsiteY108" fmla="*/ 397543 h 844871"/>
                  <a:gd name="connsiteX109" fmla="*/ 472194 w 844871"/>
                  <a:gd name="connsiteY109" fmla="*/ 400387 h 844871"/>
                  <a:gd name="connsiteX110" fmla="*/ 471160 w 844871"/>
                  <a:gd name="connsiteY110" fmla="*/ 403386 h 844871"/>
                  <a:gd name="connsiteX111" fmla="*/ 470177 w 844871"/>
                  <a:gd name="connsiteY111" fmla="*/ 406230 h 844871"/>
                  <a:gd name="connsiteX112" fmla="*/ 469608 w 844871"/>
                  <a:gd name="connsiteY112" fmla="*/ 409074 h 844871"/>
                  <a:gd name="connsiteX113" fmla="*/ 469090 w 844871"/>
                  <a:gd name="connsiteY113" fmla="*/ 411968 h 844871"/>
                  <a:gd name="connsiteX114" fmla="*/ 468676 w 844871"/>
                  <a:gd name="connsiteY114" fmla="*/ 414864 h 844871"/>
                  <a:gd name="connsiteX115" fmla="*/ 468470 w 844871"/>
                  <a:gd name="connsiteY115" fmla="*/ 417759 h 844871"/>
                  <a:gd name="connsiteX116" fmla="*/ 468572 w 844871"/>
                  <a:gd name="connsiteY116" fmla="*/ 420655 h 844871"/>
                  <a:gd name="connsiteX117" fmla="*/ 468624 w 844871"/>
                  <a:gd name="connsiteY117" fmla="*/ 423498 h 844871"/>
                  <a:gd name="connsiteX118" fmla="*/ 468985 w 844871"/>
                  <a:gd name="connsiteY118" fmla="*/ 426444 h 844871"/>
                  <a:gd name="connsiteX119" fmla="*/ 469501 w 844871"/>
                  <a:gd name="connsiteY119" fmla="*/ 429339 h 844871"/>
                  <a:gd name="connsiteX120" fmla="*/ 470122 w 844871"/>
                  <a:gd name="connsiteY120" fmla="*/ 432235 h 844871"/>
                  <a:gd name="connsiteX121" fmla="*/ 471052 w 844871"/>
                  <a:gd name="connsiteY121" fmla="*/ 435130 h 844871"/>
                  <a:gd name="connsiteX122" fmla="*/ 472086 w 844871"/>
                  <a:gd name="connsiteY122" fmla="*/ 438025 h 844871"/>
                  <a:gd name="connsiteX123" fmla="*/ 473275 w 844871"/>
                  <a:gd name="connsiteY123" fmla="*/ 440971 h 844871"/>
                  <a:gd name="connsiteX124" fmla="*/ 474721 w 844871"/>
                  <a:gd name="connsiteY124" fmla="*/ 443763 h 844871"/>
                  <a:gd name="connsiteX125" fmla="*/ 476324 w 844871"/>
                  <a:gd name="connsiteY125" fmla="*/ 446607 h 844871"/>
                  <a:gd name="connsiteX126" fmla="*/ 478133 w 844871"/>
                  <a:gd name="connsiteY126" fmla="*/ 449450 h 844871"/>
                  <a:gd name="connsiteX127" fmla="*/ 480097 w 844871"/>
                  <a:gd name="connsiteY127" fmla="*/ 452138 h 844871"/>
                  <a:gd name="connsiteX128" fmla="*/ 482372 w 844871"/>
                  <a:gd name="connsiteY128" fmla="*/ 454929 h 844871"/>
                  <a:gd name="connsiteX129" fmla="*/ 484697 w 844871"/>
                  <a:gd name="connsiteY129" fmla="*/ 457565 h 844871"/>
                  <a:gd name="connsiteX130" fmla="*/ 487282 w 844871"/>
                  <a:gd name="connsiteY130" fmla="*/ 460357 h 844871"/>
                  <a:gd name="connsiteX131" fmla="*/ 618272 w 844871"/>
                  <a:gd name="connsiteY131" fmla="*/ 591347 h 844871"/>
                  <a:gd name="connsiteX132" fmla="*/ 621063 w 844871"/>
                  <a:gd name="connsiteY132" fmla="*/ 593932 h 844871"/>
                  <a:gd name="connsiteX133" fmla="*/ 623753 w 844871"/>
                  <a:gd name="connsiteY133" fmla="*/ 596413 h 844871"/>
                  <a:gd name="connsiteX134" fmla="*/ 626544 w 844871"/>
                  <a:gd name="connsiteY134" fmla="*/ 598688 h 844871"/>
                  <a:gd name="connsiteX135" fmla="*/ 629232 w 844871"/>
                  <a:gd name="connsiteY135" fmla="*/ 600755 h 844871"/>
                  <a:gd name="connsiteX136" fmla="*/ 632075 w 844871"/>
                  <a:gd name="connsiteY136" fmla="*/ 602667 h 844871"/>
                  <a:gd name="connsiteX137" fmla="*/ 634711 w 844871"/>
                  <a:gd name="connsiteY137" fmla="*/ 604270 h 844871"/>
                  <a:gd name="connsiteX138" fmla="*/ 637555 w 844871"/>
                  <a:gd name="connsiteY138" fmla="*/ 605769 h 844871"/>
                  <a:gd name="connsiteX139" fmla="*/ 640346 w 844871"/>
                  <a:gd name="connsiteY139" fmla="*/ 607112 h 844871"/>
                  <a:gd name="connsiteX140" fmla="*/ 643190 w 844871"/>
                  <a:gd name="connsiteY140" fmla="*/ 608301 h 844871"/>
                  <a:gd name="connsiteX141" fmla="*/ 645878 w 844871"/>
                  <a:gd name="connsiteY141" fmla="*/ 609231 h 844871"/>
                  <a:gd name="connsiteX142" fmla="*/ 648721 w 844871"/>
                  <a:gd name="connsiteY142" fmla="*/ 610007 h 844871"/>
                  <a:gd name="connsiteX143" fmla="*/ 651616 w 844871"/>
                  <a:gd name="connsiteY143" fmla="*/ 610627 h 844871"/>
                  <a:gd name="connsiteX144" fmla="*/ 654408 w 844871"/>
                  <a:gd name="connsiteY144" fmla="*/ 611040 h 844871"/>
                  <a:gd name="connsiteX145" fmla="*/ 657200 w 844871"/>
                  <a:gd name="connsiteY145" fmla="*/ 611247 h 844871"/>
                  <a:gd name="connsiteX146" fmla="*/ 660043 w 844871"/>
                  <a:gd name="connsiteY146" fmla="*/ 611298 h 844871"/>
                  <a:gd name="connsiteX147" fmla="*/ 662887 w 844871"/>
                  <a:gd name="connsiteY147" fmla="*/ 611039 h 844871"/>
                  <a:gd name="connsiteX148" fmla="*/ 665782 w 844871"/>
                  <a:gd name="connsiteY148" fmla="*/ 610832 h 844871"/>
                  <a:gd name="connsiteX149" fmla="*/ 668626 w 844871"/>
                  <a:gd name="connsiteY149" fmla="*/ 610366 h 844871"/>
                  <a:gd name="connsiteX150" fmla="*/ 671417 w 844871"/>
                  <a:gd name="connsiteY150" fmla="*/ 609642 h 844871"/>
                  <a:gd name="connsiteX151" fmla="*/ 674157 w 844871"/>
                  <a:gd name="connsiteY151" fmla="*/ 608969 h 844871"/>
                  <a:gd name="connsiteX152" fmla="*/ 676950 w 844871"/>
                  <a:gd name="connsiteY152" fmla="*/ 608142 h 844871"/>
                  <a:gd name="connsiteX153" fmla="*/ 679690 w 844871"/>
                  <a:gd name="connsiteY153" fmla="*/ 607056 h 844871"/>
                  <a:gd name="connsiteX154" fmla="*/ 682378 w 844871"/>
                  <a:gd name="connsiteY154" fmla="*/ 605919 h 844871"/>
                  <a:gd name="connsiteX155" fmla="*/ 685067 w 844871"/>
                  <a:gd name="connsiteY155" fmla="*/ 604677 h 844871"/>
                  <a:gd name="connsiteX156" fmla="*/ 687755 w 844871"/>
                  <a:gd name="connsiteY156" fmla="*/ 603126 h 844871"/>
                  <a:gd name="connsiteX157" fmla="*/ 690443 w 844871"/>
                  <a:gd name="connsiteY157" fmla="*/ 601574 h 844871"/>
                  <a:gd name="connsiteX158" fmla="*/ 693029 w 844871"/>
                  <a:gd name="connsiteY158" fmla="*/ 599816 h 844871"/>
                  <a:gd name="connsiteX159" fmla="*/ 695718 w 844871"/>
                  <a:gd name="connsiteY159" fmla="*/ 597954 h 844871"/>
                  <a:gd name="connsiteX160" fmla="*/ 698200 w 844871"/>
                  <a:gd name="connsiteY160" fmla="*/ 595990 h 844871"/>
                  <a:gd name="connsiteX161" fmla="*/ 700836 w 844871"/>
                  <a:gd name="connsiteY161" fmla="*/ 593766 h 844871"/>
                  <a:gd name="connsiteX162" fmla="*/ 703422 w 844871"/>
                  <a:gd name="connsiteY162" fmla="*/ 591491 h 844871"/>
                  <a:gd name="connsiteX163" fmla="*/ 705852 w 844871"/>
                  <a:gd name="connsiteY163" fmla="*/ 589061 h 844871"/>
                  <a:gd name="connsiteX164" fmla="*/ 708023 w 844871"/>
                  <a:gd name="connsiteY164" fmla="*/ 586889 h 844871"/>
                  <a:gd name="connsiteX165" fmla="*/ 710092 w 844871"/>
                  <a:gd name="connsiteY165" fmla="*/ 584614 h 844871"/>
                  <a:gd name="connsiteX166" fmla="*/ 714332 w 844871"/>
                  <a:gd name="connsiteY166" fmla="*/ 579754 h 844871"/>
                  <a:gd name="connsiteX167" fmla="*/ 718520 w 844871"/>
                  <a:gd name="connsiteY167" fmla="*/ 574532 h 844871"/>
                  <a:gd name="connsiteX168" fmla="*/ 720485 w 844871"/>
                  <a:gd name="connsiteY168" fmla="*/ 571843 h 844871"/>
                  <a:gd name="connsiteX169" fmla="*/ 722450 w 844871"/>
                  <a:gd name="connsiteY169" fmla="*/ 569155 h 844871"/>
                  <a:gd name="connsiteX170" fmla="*/ 726018 w 844871"/>
                  <a:gd name="connsiteY170" fmla="*/ 563726 h 844871"/>
                  <a:gd name="connsiteX171" fmla="*/ 727673 w 844871"/>
                  <a:gd name="connsiteY171" fmla="*/ 561037 h 844871"/>
                  <a:gd name="connsiteX172" fmla="*/ 729224 w 844871"/>
                  <a:gd name="connsiteY172" fmla="*/ 558452 h 844871"/>
                  <a:gd name="connsiteX173" fmla="*/ 730569 w 844871"/>
                  <a:gd name="connsiteY173" fmla="*/ 555867 h 844871"/>
                  <a:gd name="connsiteX174" fmla="*/ 731655 w 844871"/>
                  <a:gd name="connsiteY174" fmla="*/ 553437 h 844871"/>
                  <a:gd name="connsiteX175" fmla="*/ 732586 w 844871"/>
                  <a:gd name="connsiteY175" fmla="*/ 550955 h 844871"/>
                  <a:gd name="connsiteX176" fmla="*/ 733258 w 844871"/>
                  <a:gd name="connsiteY176" fmla="*/ 548628 h 844871"/>
                  <a:gd name="connsiteX177" fmla="*/ 733827 w 844871"/>
                  <a:gd name="connsiteY177" fmla="*/ 546922 h 844871"/>
                  <a:gd name="connsiteX178" fmla="*/ 734551 w 844871"/>
                  <a:gd name="connsiteY178" fmla="*/ 545268 h 844871"/>
                  <a:gd name="connsiteX179" fmla="*/ 735585 w 844871"/>
                  <a:gd name="connsiteY179" fmla="*/ 543924 h 844871"/>
                  <a:gd name="connsiteX180" fmla="*/ 736723 w 844871"/>
                  <a:gd name="connsiteY180" fmla="*/ 542580 h 844871"/>
                  <a:gd name="connsiteX181" fmla="*/ 737602 w 844871"/>
                  <a:gd name="connsiteY181" fmla="*/ 542114 h 844871"/>
                  <a:gd name="connsiteX182" fmla="*/ 738481 w 844871"/>
                  <a:gd name="connsiteY182" fmla="*/ 541752 h 844871"/>
                  <a:gd name="connsiteX183" fmla="*/ 739463 w 844871"/>
                  <a:gd name="connsiteY183" fmla="*/ 541389 h 844871"/>
                  <a:gd name="connsiteX184" fmla="*/ 740600 w 844871"/>
                  <a:gd name="connsiteY184" fmla="*/ 541286 h 844871"/>
                  <a:gd name="connsiteX185" fmla="*/ 741996 w 844871"/>
                  <a:gd name="connsiteY185" fmla="*/ 541338 h 844871"/>
                  <a:gd name="connsiteX186" fmla="*/ 743599 w 844871"/>
                  <a:gd name="connsiteY186" fmla="*/ 541493 h 844871"/>
                  <a:gd name="connsiteX187" fmla="*/ 745201 w 844871"/>
                  <a:gd name="connsiteY187" fmla="*/ 541751 h 844871"/>
                  <a:gd name="connsiteX188" fmla="*/ 747063 w 844871"/>
                  <a:gd name="connsiteY188" fmla="*/ 542164 h 844871"/>
                  <a:gd name="connsiteX189" fmla="*/ 748045 w 844871"/>
                  <a:gd name="connsiteY189" fmla="*/ 542319 h 844871"/>
                  <a:gd name="connsiteX190" fmla="*/ 749389 w 844871"/>
                  <a:gd name="connsiteY190" fmla="*/ 542422 h 844871"/>
                  <a:gd name="connsiteX191" fmla="*/ 750061 w 844871"/>
                  <a:gd name="connsiteY191" fmla="*/ 542474 h 844871"/>
                  <a:gd name="connsiteX192" fmla="*/ 750733 w 844871"/>
                  <a:gd name="connsiteY192" fmla="*/ 542111 h 844871"/>
                  <a:gd name="connsiteX193" fmla="*/ 751509 w 844871"/>
                  <a:gd name="connsiteY193" fmla="*/ 541647 h 844871"/>
                  <a:gd name="connsiteX194" fmla="*/ 752130 w 844871"/>
                  <a:gd name="connsiteY194" fmla="*/ 541026 h 844871"/>
                  <a:gd name="connsiteX195" fmla="*/ 754715 w 844871"/>
                  <a:gd name="connsiteY195" fmla="*/ 538441 h 844871"/>
                  <a:gd name="connsiteX196" fmla="*/ 755491 w 844871"/>
                  <a:gd name="connsiteY196" fmla="*/ 537665 h 844871"/>
                  <a:gd name="connsiteX197" fmla="*/ 756007 w 844871"/>
                  <a:gd name="connsiteY197" fmla="*/ 536838 h 844871"/>
                  <a:gd name="connsiteX198" fmla="*/ 756421 w 844871"/>
                  <a:gd name="connsiteY198" fmla="*/ 536114 h 844871"/>
                  <a:gd name="connsiteX199" fmla="*/ 756576 w 844871"/>
                  <a:gd name="connsiteY199" fmla="*/ 535235 h 844871"/>
                  <a:gd name="connsiteX200" fmla="*/ 756525 w 844871"/>
                  <a:gd name="connsiteY200" fmla="*/ 534563 h 844871"/>
                  <a:gd name="connsiteX201" fmla="*/ 756267 w 844871"/>
                  <a:gd name="connsiteY201" fmla="*/ 533788 h 844871"/>
                  <a:gd name="connsiteX202" fmla="*/ 755853 w 844871"/>
                  <a:gd name="connsiteY202" fmla="*/ 532960 h 844871"/>
                  <a:gd name="connsiteX203" fmla="*/ 755336 w 844871"/>
                  <a:gd name="connsiteY203" fmla="*/ 532340 h 844871"/>
                  <a:gd name="connsiteX204" fmla="*/ 655310 w 844871"/>
                  <a:gd name="connsiteY204" fmla="*/ 432314 h 844871"/>
                  <a:gd name="connsiteX205" fmla="*/ 654328 w 844871"/>
                  <a:gd name="connsiteY205" fmla="*/ 431435 h 844871"/>
                  <a:gd name="connsiteX206" fmla="*/ 653242 w 844871"/>
                  <a:gd name="connsiteY206" fmla="*/ 430557 h 844871"/>
                  <a:gd name="connsiteX207" fmla="*/ 652156 w 844871"/>
                  <a:gd name="connsiteY207" fmla="*/ 429988 h 844871"/>
                  <a:gd name="connsiteX208" fmla="*/ 651174 w 844871"/>
                  <a:gd name="connsiteY208" fmla="*/ 429523 h 844871"/>
                  <a:gd name="connsiteX209" fmla="*/ 650140 w 844871"/>
                  <a:gd name="connsiteY209" fmla="*/ 429213 h 844871"/>
                  <a:gd name="connsiteX210" fmla="*/ 649107 w 844871"/>
                  <a:gd name="connsiteY210" fmla="*/ 429213 h 844871"/>
                  <a:gd name="connsiteX211" fmla="*/ 648124 w 844871"/>
                  <a:gd name="connsiteY211" fmla="*/ 429265 h 844871"/>
                  <a:gd name="connsiteX212" fmla="*/ 647193 w 844871"/>
                  <a:gd name="connsiteY212" fmla="*/ 429575 h 844871"/>
                  <a:gd name="connsiteX213" fmla="*/ 645280 w 844871"/>
                  <a:gd name="connsiteY213" fmla="*/ 430248 h 844871"/>
                  <a:gd name="connsiteX214" fmla="*/ 643833 w 844871"/>
                  <a:gd name="connsiteY214" fmla="*/ 430971 h 844871"/>
                  <a:gd name="connsiteX215" fmla="*/ 642489 w 844871"/>
                  <a:gd name="connsiteY215" fmla="*/ 431799 h 844871"/>
                  <a:gd name="connsiteX216" fmla="*/ 641506 w 844871"/>
                  <a:gd name="connsiteY216" fmla="*/ 432677 h 844871"/>
                  <a:gd name="connsiteX217" fmla="*/ 607949 w 844871"/>
                  <a:gd name="connsiteY217" fmla="*/ 466235 h 844871"/>
                  <a:gd name="connsiteX218" fmla="*/ 614669 w 844871"/>
                  <a:gd name="connsiteY218" fmla="*/ 472955 h 844871"/>
                  <a:gd name="connsiteX219" fmla="*/ 616582 w 844871"/>
                  <a:gd name="connsiteY219" fmla="*/ 474868 h 844871"/>
                  <a:gd name="connsiteX220" fmla="*/ 618443 w 844871"/>
                  <a:gd name="connsiteY220" fmla="*/ 476626 h 844871"/>
                  <a:gd name="connsiteX221" fmla="*/ 620200 w 844871"/>
                  <a:gd name="connsiteY221" fmla="*/ 477970 h 844871"/>
                  <a:gd name="connsiteX222" fmla="*/ 621958 w 844871"/>
                  <a:gd name="connsiteY222" fmla="*/ 479210 h 844871"/>
                  <a:gd name="connsiteX223" fmla="*/ 623508 w 844871"/>
                  <a:gd name="connsiteY223" fmla="*/ 480244 h 844871"/>
                  <a:gd name="connsiteX224" fmla="*/ 625059 w 844871"/>
                  <a:gd name="connsiteY224" fmla="*/ 480968 h 844871"/>
                  <a:gd name="connsiteX225" fmla="*/ 626455 w 844871"/>
                  <a:gd name="connsiteY225" fmla="*/ 481640 h 844871"/>
                  <a:gd name="connsiteX226" fmla="*/ 627799 w 844871"/>
                  <a:gd name="connsiteY226" fmla="*/ 481950 h 844871"/>
                  <a:gd name="connsiteX227" fmla="*/ 629144 w 844871"/>
                  <a:gd name="connsiteY227" fmla="*/ 482053 h 844871"/>
                  <a:gd name="connsiteX228" fmla="*/ 630384 w 844871"/>
                  <a:gd name="connsiteY228" fmla="*/ 482156 h 844871"/>
                  <a:gd name="connsiteX229" fmla="*/ 631729 w 844871"/>
                  <a:gd name="connsiteY229" fmla="*/ 482053 h 844871"/>
                  <a:gd name="connsiteX230" fmla="*/ 632918 w 844871"/>
                  <a:gd name="connsiteY230" fmla="*/ 481897 h 844871"/>
                  <a:gd name="connsiteX231" fmla="*/ 634107 w 844871"/>
                  <a:gd name="connsiteY231" fmla="*/ 481534 h 844871"/>
                  <a:gd name="connsiteX232" fmla="*/ 635451 w 844871"/>
                  <a:gd name="connsiteY232" fmla="*/ 481121 h 844871"/>
                  <a:gd name="connsiteX233" fmla="*/ 636589 w 844871"/>
                  <a:gd name="connsiteY233" fmla="*/ 480501 h 844871"/>
                  <a:gd name="connsiteX234" fmla="*/ 637777 w 844871"/>
                  <a:gd name="connsiteY234" fmla="*/ 479828 h 844871"/>
                  <a:gd name="connsiteX235" fmla="*/ 639329 w 844871"/>
                  <a:gd name="connsiteY235" fmla="*/ 479104 h 844871"/>
                  <a:gd name="connsiteX236" fmla="*/ 640725 w 844871"/>
                  <a:gd name="connsiteY236" fmla="*/ 478742 h 844871"/>
                  <a:gd name="connsiteX237" fmla="*/ 642173 w 844871"/>
                  <a:gd name="connsiteY237" fmla="*/ 478639 h 844871"/>
                  <a:gd name="connsiteX238" fmla="*/ 643671 w 844871"/>
                  <a:gd name="connsiteY238" fmla="*/ 478794 h 844871"/>
                  <a:gd name="connsiteX239" fmla="*/ 645015 w 844871"/>
                  <a:gd name="connsiteY239" fmla="*/ 479310 h 844871"/>
                  <a:gd name="connsiteX240" fmla="*/ 646411 w 844871"/>
                  <a:gd name="connsiteY240" fmla="*/ 479982 h 844871"/>
                  <a:gd name="connsiteX241" fmla="*/ 647808 w 844871"/>
                  <a:gd name="connsiteY241" fmla="*/ 480861 h 844871"/>
                  <a:gd name="connsiteX242" fmla="*/ 649203 w 844871"/>
                  <a:gd name="connsiteY242" fmla="*/ 482050 h 844871"/>
                  <a:gd name="connsiteX243" fmla="*/ 686991 w 844871"/>
                  <a:gd name="connsiteY243" fmla="*/ 519838 h 844871"/>
                  <a:gd name="connsiteX244" fmla="*/ 688283 w 844871"/>
                  <a:gd name="connsiteY244" fmla="*/ 521337 h 844871"/>
                  <a:gd name="connsiteX245" fmla="*/ 689472 w 844871"/>
                  <a:gd name="connsiteY245" fmla="*/ 522732 h 844871"/>
                  <a:gd name="connsiteX246" fmla="*/ 690609 w 844871"/>
                  <a:gd name="connsiteY246" fmla="*/ 524180 h 844871"/>
                  <a:gd name="connsiteX247" fmla="*/ 691695 w 844871"/>
                  <a:gd name="connsiteY247" fmla="*/ 525576 h 844871"/>
                  <a:gd name="connsiteX248" fmla="*/ 692522 w 844871"/>
                  <a:gd name="connsiteY248" fmla="*/ 526920 h 844871"/>
                  <a:gd name="connsiteX249" fmla="*/ 693297 w 844871"/>
                  <a:gd name="connsiteY249" fmla="*/ 528419 h 844871"/>
                  <a:gd name="connsiteX250" fmla="*/ 693917 w 844871"/>
                  <a:gd name="connsiteY250" fmla="*/ 529866 h 844871"/>
                  <a:gd name="connsiteX251" fmla="*/ 694434 w 844871"/>
                  <a:gd name="connsiteY251" fmla="*/ 531314 h 844871"/>
                  <a:gd name="connsiteX252" fmla="*/ 694847 w 844871"/>
                  <a:gd name="connsiteY252" fmla="*/ 532761 h 844871"/>
                  <a:gd name="connsiteX253" fmla="*/ 695157 w 844871"/>
                  <a:gd name="connsiteY253" fmla="*/ 534210 h 844871"/>
                  <a:gd name="connsiteX254" fmla="*/ 695467 w 844871"/>
                  <a:gd name="connsiteY254" fmla="*/ 535554 h 844871"/>
                  <a:gd name="connsiteX255" fmla="*/ 695571 w 844871"/>
                  <a:gd name="connsiteY255" fmla="*/ 537104 h 844871"/>
                  <a:gd name="connsiteX256" fmla="*/ 695674 w 844871"/>
                  <a:gd name="connsiteY256" fmla="*/ 538552 h 844871"/>
                  <a:gd name="connsiteX257" fmla="*/ 695621 w 844871"/>
                  <a:gd name="connsiteY257" fmla="*/ 539948 h 844871"/>
                  <a:gd name="connsiteX258" fmla="*/ 695622 w 844871"/>
                  <a:gd name="connsiteY258" fmla="*/ 541292 h 844871"/>
                  <a:gd name="connsiteX259" fmla="*/ 695363 w 844871"/>
                  <a:gd name="connsiteY259" fmla="*/ 542791 h 844871"/>
                  <a:gd name="connsiteX260" fmla="*/ 694846 w 844871"/>
                  <a:gd name="connsiteY260" fmla="*/ 545583 h 844871"/>
                  <a:gd name="connsiteX261" fmla="*/ 694069 w 844871"/>
                  <a:gd name="connsiteY261" fmla="*/ 548220 h 844871"/>
                  <a:gd name="connsiteX262" fmla="*/ 693036 w 844871"/>
                  <a:gd name="connsiteY262" fmla="*/ 550805 h 844871"/>
                  <a:gd name="connsiteX263" fmla="*/ 691742 w 844871"/>
                  <a:gd name="connsiteY263" fmla="*/ 553545 h 844871"/>
                  <a:gd name="connsiteX264" fmla="*/ 690398 w 844871"/>
                  <a:gd name="connsiteY264" fmla="*/ 555923 h 844871"/>
                  <a:gd name="connsiteX265" fmla="*/ 688692 w 844871"/>
                  <a:gd name="connsiteY265" fmla="*/ 558250 h 844871"/>
                  <a:gd name="connsiteX266" fmla="*/ 686985 w 844871"/>
                  <a:gd name="connsiteY266" fmla="*/ 560370 h 844871"/>
                  <a:gd name="connsiteX267" fmla="*/ 685227 w 844871"/>
                  <a:gd name="connsiteY267" fmla="*/ 562231 h 844871"/>
                  <a:gd name="connsiteX268" fmla="*/ 683263 w 844871"/>
                  <a:gd name="connsiteY268" fmla="*/ 564093 h 844871"/>
                  <a:gd name="connsiteX269" fmla="*/ 681143 w 844871"/>
                  <a:gd name="connsiteY269" fmla="*/ 565800 h 844871"/>
                  <a:gd name="connsiteX270" fmla="*/ 678971 w 844871"/>
                  <a:gd name="connsiteY270" fmla="*/ 567351 h 844871"/>
                  <a:gd name="connsiteX271" fmla="*/ 676696 w 844871"/>
                  <a:gd name="connsiteY271" fmla="*/ 568592 h 844871"/>
                  <a:gd name="connsiteX272" fmla="*/ 674369 w 844871"/>
                  <a:gd name="connsiteY272" fmla="*/ 569678 h 844871"/>
                  <a:gd name="connsiteX273" fmla="*/ 671939 w 844871"/>
                  <a:gd name="connsiteY273" fmla="*/ 570557 h 844871"/>
                  <a:gd name="connsiteX274" fmla="*/ 669354 w 844871"/>
                  <a:gd name="connsiteY274" fmla="*/ 571281 h 844871"/>
                  <a:gd name="connsiteX275" fmla="*/ 666717 w 844871"/>
                  <a:gd name="connsiteY275" fmla="*/ 571747 h 844871"/>
                  <a:gd name="connsiteX276" fmla="*/ 665477 w 844871"/>
                  <a:gd name="connsiteY276" fmla="*/ 571850 h 844871"/>
                  <a:gd name="connsiteX277" fmla="*/ 664029 w 844871"/>
                  <a:gd name="connsiteY277" fmla="*/ 571851 h 844871"/>
                  <a:gd name="connsiteX278" fmla="*/ 662788 w 844871"/>
                  <a:gd name="connsiteY278" fmla="*/ 571747 h 844871"/>
                  <a:gd name="connsiteX279" fmla="*/ 661496 w 844871"/>
                  <a:gd name="connsiteY279" fmla="*/ 571696 h 844871"/>
                  <a:gd name="connsiteX280" fmla="*/ 659997 w 844871"/>
                  <a:gd name="connsiteY280" fmla="*/ 571437 h 844871"/>
                  <a:gd name="connsiteX281" fmla="*/ 658807 w 844871"/>
                  <a:gd name="connsiteY281" fmla="*/ 571075 h 844871"/>
                  <a:gd name="connsiteX282" fmla="*/ 657360 w 844871"/>
                  <a:gd name="connsiteY282" fmla="*/ 570558 h 844871"/>
                  <a:gd name="connsiteX283" fmla="*/ 656016 w 844871"/>
                  <a:gd name="connsiteY283" fmla="*/ 570042 h 844871"/>
                  <a:gd name="connsiteX284" fmla="*/ 654620 w 844871"/>
                  <a:gd name="connsiteY284" fmla="*/ 569370 h 844871"/>
                  <a:gd name="connsiteX285" fmla="*/ 653276 w 844871"/>
                  <a:gd name="connsiteY285" fmla="*/ 568646 h 844871"/>
                  <a:gd name="connsiteX286" fmla="*/ 651880 w 844871"/>
                  <a:gd name="connsiteY286" fmla="*/ 567768 h 844871"/>
                  <a:gd name="connsiteX287" fmla="*/ 650485 w 844871"/>
                  <a:gd name="connsiteY287" fmla="*/ 566786 h 844871"/>
                  <a:gd name="connsiteX288" fmla="*/ 649089 w 844871"/>
                  <a:gd name="connsiteY288" fmla="*/ 565700 h 844871"/>
                  <a:gd name="connsiteX289" fmla="*/ 647641 w 844871"/>
                  <a:gd name="connsiteY289" fmla="*/ 564563 h 844871"/>
                  <a:gd name="connsiteX290" fmla="*/ 644850 w 844871"/>
                  <a:gd name="connsiteY290" fmla="*/ 561978 h 844871"/>
                  <a:gd name="connsiteX291" fmla="*/ 516393 w 844871"/>
                  <a:gd name="connsiteY291" fmla="*/ 433521 h 844871"/>
                  <a:gd name="connsiteX292" fmla="*/ 513808 w 844871"/>
                  <a:gd name="connsiteY292" fmla="*/ 430730 h 844871"/>
                  <a:gd name="connsiteX293" fmla="*/ 512671 w 844871"/>
                  <a:gd name="connsiteY293" fmla="*/ 429282 h 844871"/>
                  <a:gd name="connsiteX294" fmla="*/ 511637 w 844871"/>
                  <a:gd name="connsiteY294" fmla="*/ 427938 h 844871"/>
                  <a:gd name="connsiteX295" fmla="*/ 510603 w 844871"/>
                  <a:gd name="connsiteY295" fmla="*/ 426491 h 844871"/>
                  <a:gd name="connsiteX296" fmla="*/ 509776 w 844871"/>
                  <a:gd name="connsiteY296" fmla="*/ 425147 h 844871"/>
                  <a:gd name="connsiteX297" fmla="*/ 509001 w 844871"/>
                  <a:gd name="connsiteY297" fmla="*/ 423751 h 844871"/>
                  <a:gd name="connsiteX298" fmla="*/ 508329 w 844871"/>
                  <a:gd name="connsiteY298" fmla="*/ 422355 h 844871"/>
                  <a:gd name="connsiteX299" fmla="*/ 507813 w 844871"/>
                  <a:gd name="connsiteY299" fmla="*/ 421011 h 844871"/>
                  <a:gd name="connsiteX300" fmla="*/ 507347 w 844871"/>
                  <a:gd name="connsiteY300" fmla="*/ 419615 h 844871"/>
                  <a:gd name="connsiteX301" fmla="*/ 506882 w 844871"/>
                  <a:gd name="connsiteY301" fmla="*/ 418322 h 844871"/>
                  <a:gd name="connsiteX302" fmla="*/ 506727 w 844871"/>
                  <a:gd name="connsiteY302" fmla="*/ 416927 h 844871"/>
                  <a:gd name="connsiteX303" fmla="*/ 506572 w 844871"/>
                  <a:gd name="connsiteY303" fmla="*/ 415531 h 844871"/>
                  <a:gd name="connsiteX304" fmla="*/ 506417 w 844871"/>
                  <a:gd name="connsiteY304" fmla="*/ 414238 h 844871"/>
                  <a:gd name="connsiteX305" fmla="*/ 506572 w 844871"/>
                  <a:gd name="connsiteY305" fmla="*/ 412946 h 844871"/>
                  <a:gd name="connsiteX306" fmla="*/ 506624 w 844871"/>
                  <a:gd name="connsiteY306" fmla="*/ 411654 h 844871"/>
                  <a:gd name="connsiteX307" fmla="*/ 507141 w 844871"/>
                  <a:gd name="connsiteY307" fmla="*/ 409069 h 844871"/>
                  <a:gd name="connsiteX308" fmla="*/ 507814 w 844871"/>
                  <a:gd name="connsiteY308" fmla="*/ 406432 h 844871"/>
                  <a:gd name="connsiteX309" fmla="*/ 508693 w 844871"/>
                  <a:gd name="connsiteY309" fmla="*/ 404001 h 844871"/>
                  <a:gd name="connsiteX310" fmla="*/ 509831 w 844871"/>
                  <a:gd name="connsiteY310" fmla="*/ 401727 h 844871"/>
                  <a:gd name="connsiteX311" fmla="*/ 511072 w 844871"/>
                  <a:gd name="connsiteY311" fmla="*/ 399452 h 844871"/>
                  <a:gd name="connsiteX312" fmla="*/ 512572 w 844871"/>
                  <a:gd name="connsiteY312" fmla="*/ 397229 h 844871"/>
                  <a:gd name="connsiteX313" fmla="*/ 514330 w 844871"/>
                  <a:gd name="connsiteY313" fmla="*/ 395160 h 844871"/>
                  <a:gd name="connsiteX314" fmla="*/ 516139 w 844871"/>
                  <a:gd name="connsiteY314" fmla="*/ 393144 h 844871"/>
                  <a:gd name="connsiteX315" fmla="*/ 518259 w 844871"/>
                  <a:gd name="connsiteY315" fmla="*/ 391230 h 844871"/>
                  <a:gd name="connsiteX316" fmla="*/ 520380 w 844871"/>
                  <a:gd name="connsiteY316" fmla="*/ 389421 h 844871"/>
                  <a:gd name="connsiteX317" fmla="*/ 522757 w 844871"/>
                  <a:gd name="connsiteY317" fmla="*/ 387766 h 844871"/>
                  <a:gd name="connsiteX318" fmla="*/ 525136 w 844871"/>
                  <a:gd name="connsiteY318" fmla="*/ 386421 h 844871"/>
                  <a:gd name="connsiteX319" fmla="*/ 527721 w 844871"/>
                  <a:gd name="connsiteY319" fmla="*/ 384973 h 844871"/>
                  <a:gd name="connsiteX320" fmla="*/ 530410 w 844871"/>
                  <a:gd name="connsiteY320" fmla="*/ 384043 h 844871"/>
                  <a:gd name="connsiteX321" fmla="*/ 532995 w 844871"/>
                  <a:gd name="connsiteY321" fmla="*/ 383319 h 844871"/>
                  <a:gd name="connsiteX322" fmla="*/ 535786 w 844871"/>
                  <a:gd name="connsiteY322" fmla="*/ 382801 h 844871"/>
                  <a:gd name="connsiteX323" fmla="*/ 537183 w 844871"/>
                  <a:gd name="connsiteY323" fmla="*/ 382646 h 844871"/>
                  <a:gd name="connsiteX324" fmla="*/ 538526 w 844871"/>
                  <a:gd name="connsiteY324" fmla="*/ 382646 h 844871"/>
                  <a:gd name="connsiteX325" fmla="*/ 539923 w 844871"/>
                  <a:gd name="connsiteY325" fmla="*/ 382698 h 844871"/>
                  <a:gd name="connsiteX326" fmla="*/ 541422 w 844871"/>
                  <a:gd name="connsiteY326" fmla="*/ 382749 h 844871"/>
                  <a:gd name="connsiteX327" fmla="*/ 542818 w 844871"/>
                  <a:gd name="connsiteY327" fmla="*/ 382904 h 844871"/>
                  <a:gd name="connsiteX328" fmla="*/ 544265 w 844871"/>
                  <a:gd name="connsiteY328" fmla="*/ 383213 h 844871"/>
                  <a:gd name="connsiteX329" fmla="*/ 545609 w 844871"/>
                  <a:gd name="connsiteY329" fmla="*/ 383524 h 844871"/>
                  <a:gd name="connsiteX330" fmla="*/ 547109 w 844871"/>
                  <a:gd name="connsiteY330" fmla="*/ 383989 h 844871"/>
                  <a:gd name="connsiteX331" fmla="*/ 548504 w 844871"/>
                  <a:gd name="connsiteY331" fmla="*/ 384454 h 844871"/>
                  <a:gd name="connsiteX332" fmla="*/ 549952 w 844871"/>
                  <a:gd name="connsiteY332" fmla="*/ 385074 h 844871"/>
                  <a:gd name="connsiteX333" fmla="*/ 551451 w 844871"/>
                  <a:gd name="connsiteY333" fmla="*/ 385849 h 844871"/>
                  <a:gd name="connsiteX334" fmla="*/ 552847 w 844871"/>
                  <a:gd name="connsiteY334" fmla="*/ 386728 h 844871"/>
                  <a:gd name="connsiteX335" fmla="*/ 554191 w 844871"/>
                  <a:gd name="connsiteY335" fmla="*/ 387762 h 844871"/>
                  <a:gd name="connsiteX336" fmla="*/ 555639 w 844871"/>
                  <a:gd name="connsiteY336" fmla="*/ 388899 h 844871"/>
                  <a:gd name="connsiteX337" fmla="*/ 557034 w 844871"/>
                  <a:gd name="connsiteY337" fmla="*/ 390088 h 844871"/>
                  <a:gd name="connsiteX338" fmla="*/ 558533 w 844871"/>
                  <a:gd name="connsiteY338" fmla="*/ 391380 h 844871"/>
                  <a:gd name="connsiteX339" fmla="*/ 564168 w 844871"/>
                  <a:gd name="connsiteY339" fmla="*/ 397015 h 844871"/>
                  <a:gd name="connsiteX340" fmla="*/ 564943 w 844871"/>
                  <a:gd name="connsiteY340" fmla="*/ 397790 h 844871"/>
                  <a:gd name="connsiteX341" fmla="*/ 565771 w 844871"/>
                  <a:gd name="connsiteY341" fmla="*/ 398514 h 844871"/>
                  <a:gd name="connsiteX342" fmla="*/ 566649 w 844871"/>
                  <a:gd name="connsiteY342" fmla="*/ 398980 h 844871"/>
                  <a:gd name="connsiteX343" fmla="*/ 567528 w 844871"/>
                  <a:gd name="connsiteY343" fmla="*/ 399548 h 844871"/>
                  <a:gd name="connsiteX344" fmla="*/ 568407 w 844871"/>
                  <a:gd name="connsiteY344" fmla="*/ 399910 h 844871"/>
                  <a:gd name="connsiteX345" fmla="*/ 569440 w 844871"/>
                  <a:gd name="connsiteY345" fmla="*/ 400220 h 844871"/>
                  <a:gd name="connsiteX346" fmla="*/ 570423 w 844871"/>
                  <a:gd name="connsiteY346" fmla="*/ 400479 h 844871"/>
                  <a:gd name="connsiteX347" fmla="*/ 571354 w 844871"/>
                  <a:gd name="connsiteY347" fmla="*/ 400582 h 844871"/>
                  <a:gd name="connsiteX348" fmla="*/ 573370 w 844871"/>
                  <a:gd name="connsiteY348" fmla="*/ 400737 h 844871"/>
                  <a:gd name="connsiteX349" fmla="*/ 575386 w 844871"/>
                  <a:gd name="connsiteY349" fmla="*/ 400684 h 844871"/>
                  <a:gd name="connsiteX350" fmla="*/ 577402 w 844871"/>
                  <a:gd name="connsiteY350" fmla="*/ 400530 h 844871"/>
                  <a:gd name="connsiteX351" fmla="*/ 579367 w 844871"/>
                  <a:gd name="connsiteY351" fmla="*/ 400115 h 844871"/>
                  <a:gd name="connsiteX352" fmla="*/ 581332 w 844871"/>
                  <a:gd name="connsiteY352" fmla="*/ 399702 h 844871"/>
                  <a:gd name="connsiteX353" fmla="*/ 583193 w 844871"/>
                  <a:gd name="connsiteY353" fmla="*/ 399081 h 844871"/>
                  <a:gd name="connsiteX354" fmla="*/ 585106 w 844871"/>
                  <a:gd name="connsiteY354" fmla="*/ 398408 h 844871"/>
                  <a:gd name="connsiteX355" fmla="*/ 586916 w 844871"/>
                  <a:gd name="connsiteY355" fmla="*/ 397425 h 844871"/>
                  <a:gd name="connsiteX356" fmla="*/ 588467 w 844871"/>
                  <a:gd name="connsiteY356" fmla="*/ 396599 h 844871"/>
                  <a:gd name="connsiteX357" fmla="*/ 589966 w 844871"/>
                  <a:gd name="connsiteY357" fmla="*/ 395616 h 844871"/>
                  <a:gd name="connsiteX358" fmla="*/ 591156 w 844871"/>
                  <a:gd name="connsiteY358" fmla="*/ 394737 h 844871"/>
                  <a:gd name="connsiteX359" fmla="*/ 592086 w 844871"/>
                  <a:gd name="connsiteY359" fmla="*/ 394013 h 844871"/>
                  <a:gd name="connsiteX360" fmla="*/ 604548 w 844871"/>
                  <a:gd name="connsiteY360" fmla="*/ 381552 h 844871"/>
                  <a:gd name="connsiteX361" fmla="*/ 585318 w 844871"/>
                  <a:gd name="connsiteY361" fmla="*/ 362322 h 844871"/>
                  <a:gd name="connsiteX362" fmla="*/ 582578 w 844871"/>
                  <a:gd name="connsiteY362" fmla="*/ 359685 h 844871"/>
                  <a:gd name="connsiteX363" fmla="*/ 579889 w 844871"/>
                  <a:gd name="connsiteY363" fmla="*/ 357411 h 844871"/>
                  <a:gd name="connsiteX364" fmla="*/ 577046 w 844871"/>
                  <a:gd name="connsiteY364" fmla="*/ 355188 h 844871"/>
                  <a:gd name="connsiteX365" fmla="*/ 574255 w 844871"/>
                  <a:gd name="connsiteY365" fmla="*/ 353328 h 844871"/>
                  <a:gd name="connsiteX366" fmla="*/ 571412 w 844871"/>
                  <a:gd name="connsiteY366" fmla="*/ 351519 h 844871"/>
                  <a:gd name="connsiteX367" fmla="*/ 568516 w 844871"/>
                  <a:gd name="connsiteY367" fmla="*/ 349968 h 844871"/>
                  <a:gd name="connsiteX368" fmla="*/ 565622 w 844871"/>
                  <a:gd name="connsiteY368" fmla="*/ 348624 h 844871"/>
                  <a:gd name="connsiteX369" fmla="*/ 562572 w 844871"/>
                  <a:gd name="connsiteY369" fmla="*/ 347539 h 844871"/>
                  <a:gd name="connsiteX370" fmla="*/ 559573 w 844871"/>
                  <a:gd name="connsiteY370" fmla="*/ 346608 h 844871"/>
                  <a:gd name="connsiteX371" fmla="*/ 556523 w 844871"/>
                  <a:gd name="connsiteY371" fmla="*/ 345833 h 844871"/>
                  <a:gd name="connsiteX372" fmla="*/ 553576 w 844871"/>
                  <a:gd name="connsiteY372" fmla="*/ 345265 h 844871"/>
                  <a:gd name="connsiteX373" fmla="*/ 550578 w 844871"/>
                  <a:gd name="connsiteY373" fmla="*/ 344852 h 844871"/>
                  <a:gd name="connsiteX374" fmla="*/ 547528 w 844871"/>
                  <a:gd name="connsiteY374" fmla="*/ 344594 h 844871"/>
                  <a:gd name="connsiteX375" fmla="*/ 544632 w 844871"/>
                  <a:gd name="connsiteY375" fmla="*/ 344595 h 844871"/>
                  <a:gd name="connsiteX376" fmla="*/ 541583 w 844871"/>
                  <a:gd name="connsiteY376" fmla="*/ 344646 h 844871"/>
                  <a:gd name="connsiteX377" fmla="*/ 538584 w 844871"/>
                  <a:gd name="connsiteY377" fmla="*/ 344957 h 844871"/>
                  <a:gd name="connsiteX378" fmla="*/ 535584 w 844871"/>
                  <a:gd name="connsiteY378" fmla="*/ 345474 h 844871"/>
                  <a:gd name="connsiteX379" fmla="*/ 532586 w 844871"/>
                  <a:gd name="connsiteY379" fmla="*/ 346095 h 844871"/>
                  <a:gd name="connsiteX380" fmla="*/ 529639 w 844871"/>
                  <a:gd name="connsiteY380" fmla="*/ 346768 h 844871"/>
                  <a:gd name="connsiteX381" fmla="*/ 526744 w 844871"/>
                  <a:gd name="connsiteY381" fmla="*/ 347802 h 844871"/>
                  <a:gd name="connsiteX382" fmla="*/ 523745 w 844871"/>
                  <a:gd name="connsiteY382" fmla="*/ 348837 h 844871"/>
                  <a:gd name="connsiteX383" fmla="*/ 520798 w 844871"/>
                  <a:gd name="connsiteY383" fmla="*/ 350026 h 844871"/>
                  <a:gd name="connsiteX384" fmla="*/ 517851 w 844871"/>
                  <a:gd name="connsiteY384" fmla="*/ 351422 h 844871"/>
                  <a:gd name="connsiteX385" fmla="*/ 515059 w 844871"/>
                  <a:gd name="connsiteY385" fmla="*/ 353076 h 844871"/>
                  <a:gd name="connsiteX386" fmla="*/ 512163 w 844871"/>
                  <a:gd name="connsiteY386" fmla="*/ 354732 h 844871"/>
                  <a:gd name="connsiteX387" fmla="*/ 509320 w 844871"/>
                  <a:gd name="connsiteY387" fmla="*/ 356541 h 844871"/>
                  <a:gd name="connsiteX388" fmla="*/ 506528 w 844871"/>
                  <a:gd name="connsiteY388" fmla="*/ 358403 h 844871"/>
                  <a:gd name="connsiteX389" fmla="*/ 503787 w 844871"/>
                  <a:gd name="connsiteY389" fmla="*/ 360523 h 844871"/>
                  <a:gd name="connsiteX390" fmla="*/ 500892 w 844871"/>
                  <a:gd name="connsiteY390" fmla="*/ 362695 h 844871"/>
                  <a:gd name="connsiteX391" fmla="*/ 498255 w 844871"/>
                  <a:gd name="connsiteY391" fmla="*/ 365021 h 844871"/>
                  <a:gd name="connsiteX392" fmla="*/ 495618 w 844871"/>
                  <a:gd name="connsiteY392" fmla="*/ 367452 h 844871"/>
                  <a:gd name="connsiteX393" fmla="*/ 303763 w 844871"/>
                  <a:gd name="connsiteY393" fmla="*/ 427562 h 844871"/>
                  <a:gd name="connsiteX394" fmla="*/ 300711 w 844871"/>
                  <a:gd name="connsiteY394" fmla="*/ 430717 h 844871"/>
                  <a:gd name="connsiteX395" fmla="*/ 297865 w 844871"/>
                  <a:gd name="connsiteY395" fmla="*/ 433976 h 844871"/>
                  <a:gd name="connsiteX396" fmla="*/ 295072 w 844871"/>
                  <a:gd name="connsiteY396" fmla="*/ 437286 h 844871"/>
                  <a:gd name="connsiteX397" fmla="*/ 292641 w 844871"/>
                  <a:gd name="connsiteY397" fmla="*/ 440546 h 844871"/>
                  <a:gd name="connsiteX398" fmla="*/ 317670 w 844871"/>
                  <a:gd name="connsiteY398" fmla="*/ 465576 h 844871"/>
                  <a:gd name="connsiteX399" fmla="*/ 318188 w 844871"/>
                  <a:gd name="connsiteY399" fmla="*/ 464127 h 844871"/>
                  <a:gd name="connsiteX400" fmla="*/ 318705 w 844871"/>
                  <a:gd name="connsiteY400" fmla="*/ 462576 h 844871"/>
                  <a:gd name="connsiteX401" fmla="*/ 319378 w 844871"/>
                  <a:gd name="connsiteY401" fmla="*/ 461180 h 844871"/>
                  <a:gd name="connsiteX402" fmla="*/ 320102 w 844871"/>
                  <a:gd name="connsiteY402" fmla="*/ 459835 h 844871"/>
                  <a:gd name="connsiteX403" fmla="*/ 321551 w 844871"/>
                  <a:gd name="connsiteY403" fmla="*/ 457351 h 844871"/>
                  <a:gd name="connsiteX404" fmla="*/ 323207 w 844871"/>
                  <a:gd name="connsiteY404" fmla="*/ 454972 h 844871"/>
                  <a:gd name="connsiteX405" fmla="*/ 325017 w 844871"/>
                  <a:gd name="connsiteY405" fmla="*/ 452851 h 844871"/>
                  <a:gd name="connsiteX406" fmla="*/ 326931 w 844871"/>
                  <a:gd name="connsiteY406" fmla="*/ 450730 h 844871"/>
                  <a:gd name="connsiteX407" fmla="*/ 328948 w 844871"/>
                  <a:gd name="connsiteY407" fmla="*/ 448919 h 844871"/>
                  <a:gd name="connsiteX408" fmla="*/ 331070 w 844871"/>
                  <a:gd name="connsiteY408" fmla="*/ 447108 h 844871"/>
                  <a:gd name="connsiteX409" fmla="*/ 333346 w 844871"/>
                  <a:gd name="connsiteY409" fmla="*/ 445555 h 844871"/>
                  <a:gd name="connsiteX410" fmla="*/ 335778 w 844871"/>
                  <a:gd name="connsiteY410" fmla="*/ 444159 h 844871"/>
                  <a:gd name="connsiteX411" fmla="*/ 338313 w 844871"/>
                  <a:gd name="connsiteY411" fmla="*/ 442865 h 844871"/>
                  <a:gd name="connsiteX412" fmla="*/ 340950 w 844871"/>
                  <a:gd name="connsiteY412" fmla="*/ 441883 h 844871"/>
                  <a:gd name="connsiteX413" fmla="*/ 343588 w 844871"/>
                  <a:gd name="connsiteY413" fmla="*/ 441209 h 844871"/>
                  <a:gd name="connsiteX414" fmla="*/ 346226 w 844871"/>
                  <a:gd name="connsiteY414" fmla="*/ 440743 h 844871"/>
                  <a:gd name="connsiteX415" fmla="*/ 347623 w 844871"/>
                  <a:gd name="connsiteY415" fmla="*/ 440588 h 844871"/>
                  <a:gd name="connsiteX416" fmla="*/ 349123 w 844871"/>
                  <a:gd name="connsiteY416" fmla="*/ 440536 h 844871"/>
                  <a:gd name="connsiteX417" fmla="*/ 350467 w 844871"/>
                  <a:gd name="connsiteY417" fmla="*/ 440536 h 844871"/>
                  <a:gd name="connsiteX418" fmla="*/ 351760 w 844871"/>
                  <a:gd name="connsiteY418" fmla="*/ 440587 h 844871"/>
                  <a:gd name="connsiteX419" fmla="*/ 353260 w 844871"/>
                  <a:gd name="connsiteY419" fmla="*/ 440845 h 844871"/>
                  <a:gd name="connsiteX420" fmla="*/ 354605 w 844871"/>
                  <a:gd name="connsiteY420" fmla="*/ 441052 h 844871"/>
                  <a:gd name="connsiteX421" fmla="*/ 356053 w 844871"/>
                  <a:gd name="connsiteY421" fmla="*/ 441466 h 844871"/>
                  <a:gd name="connsiteX422" fmla="*/ 357450 w 844871"/>
                  <a:gd name="connsiteY422" fmla="*/ 441827 h 844871"/>
                  <a:gd name="connsiteX423" fmla="*/ 359002 w 844871"/>
                  <a:gd name="connsiteY423" fmla="*/ 442344 h 844871"/>
                  <a:gd name="connsiteX424" fmla="*/ 360398 w 844871"/>
                  <a:gd name="connsiteY424" fmla="*/ 443017 h 844871"/>
                  <a:gd name="connsiteX425" fmla="*/ 361794 w 844871"/>
                  <a:gd name="connsiteY425" fmla="*/ 443689 h 844871"/>
                  <a:gd name="connsiteX426" fmla="*/ 363295 w 844871"/>
                  <a:gd name="connsiteY426" fmla="*/ 444671 h 844871"/>
                  <a:gd name="connsiteX427" fmla="*/ 364743 w 844871"/>
                  <a:gd name="connsiteY427" fmla="*/ 445602 h 844871"/>
                  <a:gd name="connsiteX428" fmla="*/ 366139 w 844871"/>
                  <a:gd name="connsiteY428" fmla="*/ 446688 h 844871"/>
                  <a:gd name="connsiteX429" fmla="*/ 367638 w 844871"/>
                  <a:gd name="connsiteY429" fmla="*/ 447981 h 844871"/>
                  <a:gd name="connsiteX430" fmla="*/ 368983 w 844871"/>
                  <a:gd name="connsiteY430" fmla="*/ 449326 h 844871"/>
                  <a:gd name="connsiteX431" fmla="*/ 563896 w 844871"/>
                  <a:gd name="connsiteY431" fmla="*/ 644239 h 844871"/>
                  <a:gd name="connsiteX432" fmla="*/ 565293 w 844871"/>
                  <a:gd name="connsiteY432" fmla="*/ 645635 h 844871"/>
                  <a:gd name="connsiteX433" fmla="*/ 566482 w 844871"/>
                  <a:gd name="connsiteY433" fmla="*/ 647031 h 844871"/>
                  <a:gd name="connsiteX434" fmla="*/ 567517 w 844871"/>
                  <a:gd name="connsiteY434" fmla="*/ 648376 h 844871"/>
                  <a:gd name="connsiteX435" fmla="*/ 568499 w 844871"/>
                  <a:gd name="connsiteY435" fmla="*/ 649876 h 844871"/>
                  <a:gd name="connsiteX436" fmla="*/ 569430 w 844871"/>
                  <a:gd name="connsiteY436" fmla="*/ 651324 h 844871"/>
                  <a:gd name="connsiteX437" fmla="*/ 570102 w 844871"/>
                  <a:gd name="connsiteY437" fmla="*/ 652721 h 844871"/>
                  <a:gd name="connsiteX438" fmla="*/ 570878 w 844871"/>
                  <a:gd name="connsiteY438" fmla="*/ 654220 h 844871"/>
                  <a:gd name="connsiteX439" fmla="*/ 571291 w 844871"/>
                  <a:gd name="connsiteY439" fmla="*/ 655669 h 844871"/>
                  <a:gd name="connsiteX440" fmla="*/ 571756 w 844871"/>
                  <a:gd name="connsiteY440" fmla="*/ 657169 h 844871"/>
                  <a:gd name="connsiteX441" fmla="*/ 572067 w 844871"/>
                  <a:gd name="connsiteY441" fmla="*/ 658513 h 844871"/>
                  <a:gd name="connsiteX442" fmla="*/ 572376 w 844871"/>
                  <a:gd name="connsiteY442" fmla="*/ 659961 h 844871"/>
                  <a:gd name="connsiteX443" fmla="*/ 572531 w 844871"/>
                  <a:gd name="connsiteY443" fmla="*/ 661358 h 844871"/>
                  <a:gd name="connsiteX444" fmla="*/ 572686 w 844871"/>
                  <a:gd name="connsiteY444" fmla="*/ 662754 h 844871"/>
                  <a:gd name="connsiteX445" fmla="*/ 572738 w 844871"/>
                  <a:gd name="connsiteY445" fmla="*/ 664151 h 844871"/>
                  <a:gd name="connsiteX446" fmla="*/ 572531 w 844871"/>
                  <a:gd name="connsiteY446" fmla="*/ 665496 h 844871"/>
                  <a:gd name="connsiteX447" fmla="*/ 572479 w 844871"/>
                  <a:gd name="connsiteY447" fmla="*/ 666996 h 844871"/>
                  <a:gd name="connsiteX448" fmla="*/ 572064 w 844871"/>
                  <a:gd name="connsiteY448" fmla="*/ 669686 h 844871"/>
                  <a:gd name="connsiteX449" fmla="*/ 571340 w 844871"/>
                  <a:gd name="connsiteY449" fmla="*/ 672272 h 844871"/>
                  <a:gd name="connsiteX450" fmla="*/ 570305 w 844871"/>
                  <a:gd name="connsiteY450" fmla="*/ 674858 h 844871"/>
                  <a:gd name="connsiteX451" fmla="*/ 569012 w 844871"/>
                  <a:gd name="connsiteY451" fmla="*/ 677393 h 844871"/>
                  <a:gd name="connsiteX452" fmla="*/ 567615 w 844871"/>
                  <a:gd name="connsiteY452" fmla="*/ 679824 h 844871"/>
                  <a:gd name="connsiteX453" fmla="*/ 566011 w 844871"/>
                  <a:gd name="connsiteY453" fmla="*/ 682049 h 844871"/>
                  <a:gd name="connsiteX454" fmla="*/ 564303 w 844871"/>
                  <a:gd name="connsiteY454" fmla="*/ 684273 h 844871"/>
                  <a:gd name="connsiteX455" fmla="*/ 562388 w 844871"/>
                  <a:gd name="connsiteY455" fmla="*/ 686187 h 844871"/>
                  <a:gd name="connsiteX456" fmla="*/ 560371 w 844871"/>
                  <a:gd name="connsiteY456" fmla="*/ 688205 h 844871"/>
                  <a:gd name="connsiteX457" fmla="*/ 558147 w 844871"/>
                  <a:gd name="connsiteY457" fmla="*/ 689912 h 844871"/>
                  <a:gd name="connsiteX458" fmla="*/ 555819 w 844871"/>
                  <a:gd name="connsiteY458" fmla="*/ 691619 h 844871"/>
                  <a:gd name="connsiteX459" fmla="*/ 553336 w 844871"/>
                  <a:gd name="connsiteY459" fmla="*/ 693069 h 844871"/>
                  <a:gd name="connsiteX460" fmla="*/ 550802 w 844871"/>
                  <a:gd name="connsiteY460" fmla="*/ 694361 h 844871"/>
                  <a:gd name="connsiteX461" fmla="*/ 548215 w 844871"/>
                  <a:gd name="connsiteY461" fmla="*/ 695397 h 844871"/>
                  <a:gd name="connsiteX462" fmla="*/ 545525 w 844871"/>
                  <a:gd name="connsiteY462" fmla="*/ 696225 h 844871"/>
                  <a:gd name="connsiteX463" fmla="*/ 542836 w 844871"/>
                  <a:gd name="connsiteY463" fmla="*/ 696640 h 844871"/>
                  <a:gd name="connsiteX464" fmla="*/ 541336 w 844871"/>
                  <a:gd name="connsiteY464" fmla="*/ 696691 h 844871"/>
                  <a:gd name="connsiteX465" fmla="*/ 540094 w 844871"/>
                  <a:gd name="connsiteY465" fmla="*/ 696795 h 844871"/>
                  <a:gd name="connsiteX466" fmla="*/ 538698 w 844871"/>
                  <a:gd name="connsiteY466" fmla="*/ 696743 h 844871"/>
                  <a:gd name="connsiteX467" fmla="*/ 537198 w 844871"/>
                  <a:gd name="connsiteY467" fmla="*/ 696691 h 844871"/>
                  <a:gd name="connsiteX468" fmla="*/ 535801 w 844871"/>
                  <a:gd name="connsiteY468" fmla="*/ 696536 h 844871"/>
                  <a:gd name="connsiteX469" fmla="*/ 534353 w 844871"/>
                  <a:gd name="connsiteY469" fmla="*/ 696227 h 844871"/>
                  <a:gd name="connsiteX470" fmla="*/ 533008 w 844871"/>
                  <a:gd name="connsiteY470" fmla="*/ 695917 h 844871"/>
                  <a:gd name="connsiteX471" fmla="*/ 531508 w 844871"/>
                  <a:gd name="connsiteY471" fmla="*/ 695451 h 844871"/>
                  <a:gd name="connsiteX472" fmla="*/ 530112 w 844871"/>
                  <a:gd name="connsiteY472" fmla="*/ 694987 h 844871"/>
                  <a:gd name="connsiteX473" fmla="*/ 528560 w 844871"/>
                  <a:gd name="connsiteY473" fmla="*/ 694262 h 844871"/>
                  <a:gd name="connsiteX474" fmla="*/ 527164 w 844871"/>
                  <a:gd name="connsiteY474" fmla="*/ 693590 h 844871"/>
                  <a:gd name="connsiteX475" fmla="*/ 525716 w 844871"/>
                  <a:gd name="connsiteY475" fmla="*/ 692659 h 844871"/>
                  <a:gd name="connsiteX476" fmla="*/ 524216 w 844871"/>
                  <a:gd name="connsiteY476" fmla="*/ 691677 h 844871"/>
                  <a:gd name="connsiteX477" fmla="*/ 522974 w 844871"/>
                  <a:gd name="connsiteY477" fmla="*/ 690539 h 844871"/>
                  <a:gd name="connsiteX478" fmla="*/ 521578 w 844871"/>
                  <a:gd name="connsiteY478" fmla="*/ 689349 h 844871"/>
                  <a:gd name="connsiteX479" fmla="*/ 520078 w 844871"/>
                  <a:gd name="connsiteY479" fmla="*/ 688057 h 844871"/>
                  <a:gd name="connsiteX480" fmla="*/ 406202 w 844871"/>
                  <a:gd name="connsiteY480" fmla="*/ 574181 h 844871"/>
                  <a:gd name="connsiteX481" fmla="*/ 406047 w 844871"/>
                  <a:gd name="connsiteY481" fmla="*/ 574336 h 844871"/>
                  <a:gd name="connsiteX482" fmla="*/ 402478 w 844871"/>
                  <a:gd name="connsiteY482" fmla="*/ 576147 h 844871"/>
                  <a:gd name="connsiteX483" fmla="*/ 399012 w 844871"/>
                  <a:gd name="connsiteY483" fmla="*/ 577855 h 844871"/>
                  <a:gd name="connsiteX484" fmla="*/ 395443 w 844871"/>
                  <a:gd name="connsiteY484" fmla="*/ 579355 h 844871"/>
                  <a:gd name="connsiteX485" fmla="*/ 391771 w 844871"/>
                  <a:gd name="connsiteY485" fmla="*/ 580649 h 844871"/>
                  <a:gd name="connsiteX486" fmla="*/ 388149 w 844871"/>
                  <a:gd name="connsiteY486" fmla="*/ 581684 h 844871"/>
                  <a:gd name="connsiteX487" fmla="*/ 384425 w 844871"/>
                  <a:gd name="connsiteY487" fmla="*/ 582719 h 844871"/>
                  <a:gd name="connsiteX488" fmla="*/ 380701 w 844871"/>
                  <a:gd name="connsiteY488" fmla="*/ 583341 h 844871"/>
                  <a:gd name="connsiteX489" fmla="*/ 377028 w 844871"/>
                  <a:gd name="connsiteY489" fmla="*/ 583911 h 844871"/>
                  <a:gd name="connsiteX490" fmla="*/ 372839 w 844871"/>
                  <a:gd name="connsiteY490" fmla="*/ 584273 h 844871"/>
                  <a:gd name="connsiteX491" fmla="*/ 368701 w 844871"/>
                  <a:gd name="connsiteY491" fmla="*/ 584273 h 844871"/>
                  <a:gd name="connsiteX492" fmla="*/ 364511 w 844871"/>
                  <a:gd name="connsiteY492" fmla="*/ 584119 h 844871"/>
                  <a:gd name="connsiteX493" fmla="*/ 360321 w 844871"/>
                  <a:gd name="connsiteY493" fmla="*/ 583654 h 844871"/>
                  <a:gd name="connsiteX494" fmla="*/ 493539 w 844871"/>
                  <a:gd name="connsiteY494" fmla="*/ 716871 h 844871"/>
                  <a:gd name="connsiteX495" fmla="*/ 496176 w 844871"/>
                  <a:gd name="connsiteY495" fmla="*/ 719406 h 844871"/>
                  <a:gd name="connsiteX496" fmla="*/ 498969 w 844871"/>
                  <a:gd name="connsiteY496" fmla="*/ 721785 h 844871"/>
                  <a:gd name="connsiteX497" fmla="*/ 501709 w 844871"/>
                  <a:gd name="connsiteY497" fmla="*/ 723905 h 844871"/>
                  <a:gd name="connsiteX498" fmla="*/ 504503 w 844871"/>
                  <a:gd name="connsiteY498" fmla="*/ 725973 h 844871"/>
                  <a:gd name="connsiteX499" fmla="*/ 507348 w 844871"/>
                  <a:gd name="connsiteY499" fmla="*/ 727576 h 844871"/>
                  <a:gd name="connsiteX500" fmla="*/ 510244 w 844871"/>
                  <a:gd name="connsiteY500" fmla="*/ 729232 h 844871"/>
                  <a:gd name="connsiteX501" fmla="*/ 513191 w 844871"/>
                  <a:gd name="connsiteY501" fmla="*/ 730627 h 844871"/>
                  <a:gd name="connsiteX502" fmla="*/ 516088 w 844871"/>
                  <a:gd name="connsiteY502" fmla="*/ 731868 h 844871"/>
                  <a:gd name="connsiteX503" fmla="*/ 519036 w 844871"/>
                  <a:gd name="connsiteY503" fmla="*/ 732747 h 844871"/>
                  <a:gd name="connsiteX504" fmla="*/ 522036 w 844871"/>
                  <a:gd name="connsiteY504" fmla="*/ 733471 h 844871"/>
                  <a:gd name="connsiteX505" fmla="*/ 525036 w 844871"/>
                  <a:gd name="connsiteY505" fmla="*/ 734194 h 844871"/>
                  <a:gd name="connsiteX506" fmla="*/ 528036 w 844871"/>
                  <a:gd name="connsiteY506" fmla="*/ 734607 h 844871"/>
                  <a:gd name="connsiteX507" fmla="*/ 531087 w 844871"/>
                  <a:gd name="connsiteY507" fmla="*/ 734865 h 844871"/>
                  <a:gd name="connsiteX508" fmla="*/ 534087 w 844871"/>
                  <a:gd name="connsiteY508" fmla="*/ 734968 h 844871"/>
                  <a:gd name="connsiteX509" fmla="*/ 537087 w 844871"/>
                  <a:gd name="connsiteY509" fmla="*/ 734864 h 844871"/>
                  <a:gd name="connsiteX510" fmla="*/ 540139 w 844871"/>
                  <a:gd name="connsiteY510" fmla="*/ 734605 h 844871"/>
                  <a:gd name="connsiteX511" fmla="*/ 543190 w 844871"/>
                  <a:gd name="connsiteY511" fmla="*/ 734139 h 844871"/>
                  <a:gd name="connsiteX512" fmla="*/ 546243 w 844871"/>
                  <a:gd name="connsiteY512" fmla="*/ 733570 h 844871"/>
                  <a:gd name="connsiteX513" fmla="*/ 549139 w 844871"/>
                  <a:gd name="connsiteY513" fmla="*/ 732844 h 844871"/>
                  <a:gd name="connsiteX514" fmla="*/ 552088 w 844871"/>
                  <a:gd name="connsiteY514" fmla="*/ 731861 h 844871"/>
                  <a:gd name="connsiteX515" fmla="*/ 555036 w 844871"/>
                  <a:gd name="connsiteY515" fmla="*/ 730775 h 844871"/>
                  <a:gd name="connsiteX516" fmla="*/ 557985 w 844871"/>
                  <a:gd name="connsiteY516" fmla="*/ 729585 h 844871"/>
                  <a:gd name="connsiteX517" fmla="*/ 560933 w 844871"/>
                  <a:gd name="connsiteY517" fmla="*/ 728188 h 844871"/>
                  <a:gd name="connsiteX518" fmla="*/ 563830 w 844871"/>
                  <a:gd name="connsiteY518" fmla="*/ 726635 h 844871"/>
                  <a:gd name="connsiteX519" fmla="*/ 566727 w 844871"/>
                  <a:gd name="connsiteY519" fmla="*/ 724980 h 844871"/>
                  <a:gd name="connsiteX520" fmla="*/ 569573 w 844871"/>
                  <a:gd name="connsiteY520" fmla="*/ 723169 h 844871"/>
                  <a:gd name="connsiteX521" fmla="*/ 572366 w 844871"/>
                  <a:gd name="connsiteY521" fmla="*/ 721306 h 844871"/>
                  <a:gd name="connsiteX522" fmla="*/ 575108 w 844871"/>
                  <a:gd name="connsiteY522" fmla="*/ 719185 h 844871"/>
                  <a:gd name="connsiteX523" fmla="*/ 577797 w 844871"/>
                  <a:gd name="connsiteY523" fmla="*/ 717012 h 844871"/>
                  <a:gd name="connsiteX524" fmla="*/ 580539 w 844871"/>
                  <a:gd name="connsiteY524" fmla="*/ 714788 h 844871"/>
                  <a:gd name="connsiteX525" fmla="*/ 583281 w 844871"/>
                  <a:gd name="connsiteY525" fmla="*/ 712253 h 844871"/>
                  <a:gd name="connsiteX526" fmla="*/ 585867 w 844871"/>
                  <a:gd name="connsiteY526" fmla="*/ 709666 h 844871"/>
                  <a:gd name="connsiteX527" fmla="*/ 588454 w 844871"/>
                  <a:gd name="connsiteY527" fmla="*/ 707079 h 844871"/>
                  <a:gd name="connsiteX528" fmla="*/ 590886 w 844871"/>
                  <a:gd name="connsiteY528" fmla="*/ 704441 h 844871"/>
                  <a:gd name="connsiteX529" fmla="*/ 593110 w 844871"/>
                  <a:gd name="connsiteY529" fmla="*/ 701699 h 844871"/>
                  <a:gd name="connsiteX530" fmla="*/ 595284 w 844871"/>
                  <a:gd name="connsiteY530" fmla="*/ 699009 h 844871"/>
                  <a:gd name="connsiteX531" fmla="*/ 597404 w 844871"/>
                  <a:gd name="connsiteY531" fmla="*/ 696268 h 844871"/>
                  <a:gd name="connsiteX532" fmla="*/ 599371 w 844871"/>
                  <a:gd name="connsiteY532" fmla="*/ 693371 h 844871"/>
                  <a:gd name="connsiteX533" fmla="*/ 601181 w 844871"/>
                  <a:gd name="connsiteY533" fmla="*/ 690525 h 844871"/>
                  <a:gd name="connsiteX534" fmla="*/ 602785 w 844871"/>
                  <a:gd name="connsiteY534" fmla="*/ 687680 h 844871"/>
                  <a:gd name="connsiteX535" fmla="*/ 604389 w 844871"/>
                  <a:gd name="connsiteY535" fmla="*/ 684732 h 844871"/>
                  <a:gd name="connsiteX536" fmla="*/ 605683 w 844871"/>
                  <a:gd name="connsiteY536" fmla="*/ 681887 h 844871"/>
                  <a:gd name="connsiteX537" fmla="*/ 606873 w 844871"/>
                  <a:gd name="connsiteY537" fmla="*/ 678938 h 844871"/>
                  <a:gd name="connsiteX538" fmla="*/ 607960 w 844871"/>
                  <a:gd name="connsiteY538" fmla="*/ 675989 h 844871"/>
                  <a:gd name="connsiteX539" fmla="*/ 608943 w 844871"/>
                  <a:gd name="connsiteY539" fmla="*/ 673041 h 844871"/>
                  <a:gd name="connsiteX540" fmla="*/ 609668 w 844871"/>
                  <a:gd name="connsiteY540" fmla="*/ 670145 h 844871"/>
                  <a:gd name="connsiteX541" fmla="*/ 610185 w 844871"/>
                  <a:gd name="connsiteY541" fmla="*/ 667144 h 844871"/>
                  <a:gd name="connsiteX542" fmla="*/ 610600 w 844871"/>
                  <a:gd name="connsiteY542" fmla="*/ 664145 h 844871"/>
                  <a:gd name="connsiteX543" fmla="*/ 610858 w 844871"/>
                  <a:gd name="connsiteY543" fmla="*/ 661093 h 844871"/>
                  <a:gd name="connsiteX544" fmla="*/ 610859 w 844871"/>
                  <a:gd name="connsiteY544" fmla="*/ 658196 h 844871"/>
                  <a:gd name="connsiteX545" fmla="*/ 610808 w 844871"/>
                  <a:gd name="connsiteY545" fmla="*/ 655144 h 844871"/>
                  <a:gd name="connsiteX546" fmla="*/ 610550 w 844871"/>
                  <a:gd name="connsiteY546" fmla="*/ 652093 h 844871"/>
                  <a:gd name="connsiteX547" fmla="*/ 610034 w 844871"/>
                  <a:gd name="connsiteY547" fmla="*/ 649196 h 844871"/>
                  <a:gd name="connsiteX548" fmla="*/ 609414 w 844871"/>
                  <a:gd name="connsiteY548" fmla="*/ 646093 h 844871"/>
                  <a:gd name="connsiteX549" fmla="*/ 608587 w 844871"/>
                  <a:gd name="connsiteY549" fmla="*/ 643197 h 844871"/>
                  <a:gd name="connsiteX550" fmla="*/ 607708 w 844871"/>
                  <a:gd name="connsiteY550" fmla="*/ 640249 h 844871"/>
                  <a:gd name="connsiteX551" fmla="*/ 606467 w 844871"/>
                  <a:gd name="connsiteY551" fmla="*/ 637352 h 844871"/>
                  <a:gd name="connsiteX552" fmla="*/ 605122 w 844871"/>
                  <a:gd name="connsiteY552" fmla="*/ 634353 h 844871"/>
                  <a:gd name="connsiteX553" fmla="*/ 603519 w 844871"/>
                  <a:gd name="connsiteY553" fmla="*/ 631405 h 844871"/>
                  <a:gd name="connsiteX554" fmla="*/ 601813 w 844871"/>
                  <a:gd name="connsiteY554" fmla="*/ 628663 h 844871"/>
                  <a:gd name="connsiteX555" fmla="*/ 599797 w 844871"/>
                  <a:gd name="connsiteY555" fmla="*/ 625818 h 844871"/>
                  <a:gd name="connsiteX556" fmla="*/ 597624 w 844871"/>
                  <a:gd name="connsiteY556" fmla="*/ 623130 h 844871"/>
                  <a:gd name="connsiteX557" fmla="*/ 595246 w 844871"/>
                  <a:gd name="connsiteY557" fmla="*/ 620337 h 844871"/>
                  <a:gd name="connsiteX558" fmla="*/ 592711 w 844871"/>
                  <a:gd name="connsiteY558" fmla="*/ 617699 h 844871"/>
                  <a:gd name="connsiteX559" fmla="*/ 395574 w 844871"/>
                  <a:gd name="connsiteY559" fmla="*/ 420562 h 844871"/>
                  <a:gd name="connsiteX560" fmla="*/ 392833 w 844871"/>
                  <a:gd name="connsiteY560" fmla="*/ 417924 h 844871"/>
                  <a:gd name="connsiteX561" fmla="*/ 390093 w 844871"/>
                  <a:gd name="connsiteY561" fmla="*/ 415598 h 844871"/>
                  <a:gd name="connsiteX562" fmla="*/ 387352 w 844871"/>
                  <a:gd name="connsiteY562" fmla="*/ 413373 h 844871"/>
                  <a:gd name="connsiteX563" fmla="*/ 384507 w 844871"/>
                  <a:gd name="connsiteY563" fmla="*/ 411357 h 844871"/>
                  <a:gd name="connsiteX564" fmla="*/ 381714 w 844871"/>
                  <a:gd name="connsiteY564" fmla="*/ 409600 h 844871"/>
                  <a:gd name="connsiteX565" fmla="*/ 378818 w 844871"/>
                  <a:gd name="connsiteY565" fmla="*/ 408048 h 844871"/>
                  <a:gd name="connsiteX566" fmla="*/ 375818 w 844871"/>
                  <a:gd name="connsiteY566" fmla="*/ 406703 h 844871"/>
                  <a:gd name="connsiteX567" fmla="*/ 372974 w 844871"/>
                  <a:gd name="connsiteY567" fmla="*/ 405515 h 844871"/>
                  <a:gd name="connsiteX568" fmla="*/ 369974 w 844871"/>
                  <a:gd name="connsiteY568" fmla="*/ 404584 h 844871"/>
                  <a:gd name="connsiteX569" fmla="*/ 367026 w 844871"/>
                  <a:gd name="connsiteY569" fmla="*/ 403705 h 844871"/>
                  <a:gd name="connsiteX570" fmla="*/ 364077 w 844871"/>
                  <a:gd name="connsiteY570" fmla="*/ 403240 h 844871"/>
                  <a:gd name="connsiteX571" fmla="*/ 361130 w 844871"/>
                  <a:gd name="connsiteY571" fmla="*/ 402672 h 844871"/>
                  <a:gd name="connsiteX572" fmla="*/ 358078 w 844871"/>
                  <a:gd name="connsiteY572" fmla="*/ 402413 h 844871"/>
                  <a:gd name="connsiteX573" fmla="*/ 355130 w 844871"/>
                  <a:gd name="connsiteY573" fmla="*/ 402466 h 844871"/>
                  <a:gd name="connsiteX574" fmla="*/ 352181 w 844871"/>
                  <a:gd name="connsiteY574" fmla="*/ 402415 h 844871"/>
                  <a:gd name="connsiteX575" fmla="*/ 349181 w 844871"/>
                  <a:gd name="connsiteY575" fmla="*/ 402726 h 844871"/>
                  <a:gd name="connsiteX576" fmla="*/ 346233 w 844871"/>
                  <a:gd name="connsiteY576" fmla="*/ 403192 h 844871"/>
                  <a:gd name="connsiteX577" fmla="*/ 343284 w 844871"/>
                  <a:gd name="connsiteY577" fmla="*/ 403762 h 844871"/>
                  <a:gd name="connsiteX578" fmla="*/ 340336 w 844871"/>
                  <a:gd name="connsiteY578" fmla="*/ 404434 h 844871"/>
                  <a:gd name="connsiteX579" fmla="*/ 337439 w 844871"/>
                  <a:gd name="connsiteY579" fmla="*/ 405469 h 844871"/>
                  <a:gd name="connsiteX580" fmla="*/ 334439 w 844871"/>
                  <a:gd name="connsiteY580" fmla="*/ 406505 h 844871"/>
                  <a:gd name="connsiteX581" fmla="*/ 331542 w 844871"/>
                  <a:gd name="connsiteY581" fmla="*/ 407746 h 844871"/>
                  <a:gd name="connsiteX582" fmla="*/ 328645 w 844871"/>
                  <a:gd name="connsiteY582" fmla="*/ 408988 h 844871"/>
                  <a:gd name="connsiteX583" fmla="*/ 325697 w 844871"/>
                  <a:gd name="connsiteY583" fmla="*/ 410592 h 844871"/>
                  <a:gd name="connsiteX584" fmla="*/ 322955 w 844871"/>
                  <a:gd name="connsiteY584" fmla="*/ 412299 h 844871"/>
                  <a:gd name="connsiteX585" fmla="*/ 320110 w 844871"/>
                  <a:gd name="connsiteY585" fmla="*/ 414110 h 844871"/>
                  <a:gd name="connsiteX586" fmla="*/ 317265 w 844871"/>
                  <a:gd name="connsiteY586" fmla="*/ 416128 h 844871"/>
                  <a:gd name="connsiteX587" fmla="*/ 314368 w 844871"/>
                  <a:gd name="connsiteY587" fmla="*/ 418093 h 844871"/>
                  <a:gd name="connsiteX588" fmla="*/ 311678 w 844871"/>
                  <a:gd name="connsiteY588" fmla="*/ 420267 h 844871"/>
                  <a:gd name="connsiteX589" fmla="*/ 309039 w 844871"/>
                  <a:gd name="connsiteY589" fmla="*/ 422595 h 844871"/>
                  <a:gd name="connsiteX590" fmla="*/ 306401 w 844871"/>
                  <a:gd name="connsiteY590" fmla="*/ 425027 h 844871"/>
                  <a:gd name="connsiteX591" fmla="*/ 400592 w 844871"/>
                  <a:gd name="connsiteY591" fmla="*/ 53385 h 844871"/>
                  <a:gd name="connsiteX592" fmla="*/ 417213 w 844871"/>
                  <a:gd name="connsiteY592" fmla="*/ 36766 h 844871"/>
                  <a:gd name="connsiteX593" fmla="*/ 419593 w 844871"/>
                  <a:gd name="connsiteY593" fmla="*/ 34590 h 844871"/>
                  <a:gd name="connsiteX594" fmla="*/ 421820 w 844871"/>
                  <a:gd name="connsiteY594" fmla="*/ 32882 h 844871"/>
                  <a:gd name="connsiteX595" fmla="*/ 423010 w 844871"/>
                  <a:gd name="connsiteY595" fmla="*/ 32208 h 844871"/>
                  <a:gd name="connsiteX596" fmla="*/ 424252 w 844871"/>
                  <a:gd name="connsiteY596" fmla="*/ 31483 h 844871"/>
                  <a:gd name="connsiteX597" fmla="*/ 425392 w 844871"/>
                  <a:gd name="connsiteY597" fmla="*/ 30862 h 844871"/>
                  <a:gd name="connsiteX598" fmla="*/ 426478 w 844871"/>
                  <a:gd name="connsiteY598" fmla="*/ 30394 h 844871"/>
                  <a:gd name="connsiteX599" fmla="*/ 427669 w 844871"/>
                  <a:gd name="connsiteY599" fmla="*/ 29929 h 844871"/>
                  <a:gd name="connsiteX600" fmla="*/ 428911 w 844871"/>
                  <a:gd name="connsiteY600" fmla="*/ 29617 h 844871"/>
                  <a:gd name="connsiteX601" fmla="*/ 430153 w 844871"/>
                  <a:gd name="connsiteY601" fmla="*/ 29409 h 844871"/>
                  <a:gd name="connsiteX602" fmla="*/ 431343 w 844871"/>
                  <a:gd name="connsiteY602" fmla="*/ 29253 h 844871"/>
                  <a:gd name="connsiteX603" fmla="*/ 432481 w 844871"/>
                  <a:gd name="connsiteY603" fmla="*/ 29149 h 844871"/>
                  <a:gd name="connsiteX604" fmla="*/ 433671 w 844871"/>
                  <a:gd name="connsiteY604" fmla="*/ 29096 h 844871"/>
                  <a:gd name="connsiteX605" fmla="*/ 434965 w 844871"/>
                  <a:gd name="connsiteY605" fmla="*/ 29250 h 844871"/>
                  <a:gd name="connsiteX606" fmla="*/ 436155 w 844871"/>
                  <a:gd name="connsiteY606" fmla="*/ 29405 h 844871"/>
                  <a:gd name="connsiteX607" fmla="*/ 438689 w 844871"/>
                  <a:gd name="connsiteY607" fmla="*/ 29972 h 844871"/>
                  <a:gd name="connsiteX608" fmla="*/ 441225 w 844871"/>
                  <a:gd name="connsiteY608" fmla="*/ 30747 h 844871"/>
                  <a:gd name="connsiteX609" fmla="*/ 443655 w 844871"/>
                  <a:gd name="connsiteY609" fmla="*/ 31831 h 844871"/>
                  <a:gd name="connsiteX610" fmla="*/ 446138 w 844871"/>
                  <a:gd name="connsiteY610" fmla="*/ 33072 h 844871"/>
                  <a:gd name="connsiteX611" fmla="*/ 448569 w 844871"/>
                  <a:gd name="connsiteY611" fmla="*/ 34674 h 844871"/>
                  <a:gd name="connsiteX612" fmla="*/ 450999 w 844871"/>
                  <a:gd name="connsiteY612" fmla="*/ 36587 h 844871"/>
                  <a:gd name="connsiteX613" fmla="*/ 453482 w 844871"/>
                  <a:gd name="connsiteY613" fmla="*/ 38552 h 844871"/>
                  <a:gd name="connsiteX614" fmla="*/ 455912 w 844871"/>
                  <a:gd name="connsiteY614" fmla="*/ 40982 h 844871"/>
                  <a:gd name="connsiteX615" fmla="*/ 486985 w 844871"/>
                  <a:gd name="connsiteY615" fmla="*/ 72057 h 844871"/>
                  <a:gd name="connsiteX616" fmla="*/ 489417 w 844871"/>
                  <a:gd name="connsiteY616" fmla="*/ 74487 h 844871"/>
                  <a:gd name="connsiteX617" fmla="*/ 491484 w 844871"/>
                  <a:gd name="connsiteY617" fmla="*/ 77072 h 844871"/>
                  <a:gd name="connsiteX618" fmla="*/ 493398 w 844871"/>
                  <a:gd name="connsiteY618" fmla="*/ 79503 h 844871"/>
                  <a:gd name="connsiteX619" fmla="*/ 494948 w 844871"/>
                  <a:gd name="connsiteY619" fmla="*/ 81882 h 844871"/>
                  <a:gd name="connsiteX620" fmla="*/ 496240 w 844871"/>
                  <a:gd name="connsiteY620" fmla="*/ 84416 h 844871"/>
                  <a:gd name="connsiteX621" fmla="*/ 497377 w 844871"/>
                  <a:gd name="connsiteY621" fmla="*/ 86899 h 844871"/>
                  <a:gd name="connsiteX622" fmla="*/ 498151 w 844871"/>
                  <a:gd name="connsiteY622" fmla="*/ 89434 h 844871"/>
                  <a:gd name="connsiteX623" fmla="*/ 498719 w 844871"/>
                  <a:gd name="connsiteY623" fmla="*/ 91969 h 844871"/>
                  <a:gd name="connsiteX624" fmla="*/ 498873 w 844871"/>
                  <a:gd name="connsiteY624" fmla="*/ 93158 h 844871"/>
                  <a:gd name="connsiteX625" fmla="*/ 499027 w 844871"/>
                  <a:gd name="connsiteY625" fmla="*/ 94452 h 844871"/>
                  <a:gd name="connsiteX626" fmla="*/ 499026 w 844871"/>
                  <a:gd name="connsiteY626" fmla="*/ 95694 h 844871"/>
                  <a:gd name="connsiteX627" fmla="*/ 498974 w 844871"/>
                  <a:gd name="connsiteY627" fmla="*/ 96884 h 844871"/>
                  <a:gd name="connsiteX628" fmla="*/ 498818 w 844871"/>
                  <a:gd name="connsiteY628" fmla="*/ 98074 h 844871"/>
                  <a:gd name="connsiteX629" fmla="*/ 498609 w 844871"/>
                  <a:gd name="connsiteY629" fmla="*/ 99315 h 844871"/>
                  <a:gd name="connsiteX630" fmla="*/ 498298 w 844871"/>
                  <a:gd name="connsiteY630" fmla="*/ 100558 h 844871"/>
                  <a:gd name="connsiteX631" fmla="*/ 497780 w 844871"/>
                  <a:gd name="connsiteY631" fmla="*/ 101696 h 844871"/>
                  <a:gd name="connsiteX632" fmla="*/ 497365 w 844871"/>
                  <a:gd name="connsiteY632" fmla="*/ 102835 h 844871"/>
                  <a:gd name="connsiteX633" fmla="*/ 496848 w 844871"/>
                  <a:gd name="connsiteY633" fmla="*/ 104077 h 844871"/>
                  <a:gd name="connsiteX634" fmla="*/ 496120 w 844871"/>
                  <a:gd name="connsiteY634" fmla="*/ 105320 h 844871"/>
                  <a:gd name="connsiteX635" fmla="*/ 495345 w 844871"/>
                  <a:gd name="connsiteY635" fmla="*/ 106407 h 844871"/>
                  <a:gd name="connsiteX636" fmla="*/ 493740 w 844871"/>
                  <a:gd name="connsiteY636" fmla="*/ 108736 h 844871"/>
                  <a:gd name="connsiteX637" fmla="*/ 491565 w 844871"/>
                  <a:gd name="connsiteY637" fmla="*/ 111118 h 844871"/>
                  <a:gd name="connsiteX638" fmla="*/ 473806 w 844871"/>
                  <a:gd name="connsiteY638" fmla="*/ 128877 h 844871"/>
                  <a:gd name="connsiteX639" fmla="*/ 473081 w 844871"/>
                  <a:gd name="connsiteY639" fmla="*/ 129395 h 844871"/>
                  <a:gd name="connsiteX640" fmla="*/ 472408 w 844871"/>
                  <a:gd name="connsiteY640" fmla="*/ 129757 h 844871"/>
                  <a:gd name="connsiteX641" fmla="*/ 471528 w 844871"/>
                  <a:gd name="connsiteY641" fmla="*/ 130017 h 844871"/>
                  <a:gd name="connsiteX642" fmla="*/ 470699 w 844871"/>
                  <a:gd name="connsiteY642" fmla="*/ 130225 h 844871"/>
                  <a:gd name="connsiteX643" fmla="*/ 469665 w 844871"/>
                  <a:gd name="connsiteY643" fmla="*/ 130328 h 844871"/>
                  <a:gd name="connsiteX644" fmla="*/ 468785 w 844871"/>
                  <a:gd name="connsiteY644" fmla="*/ 130071 h 844871"/>
                  <a:gd name="connsiteX645" fmla="*/ 467907 w 844871"/>
                  <a:gd name="connsiteY645" fmla="*/ 129708 h 844871"/>
                  <a:gd name="connsiteX646" fmla="*/ 467285 w 844871"/>
                  <a:gd name="connsiteY646" fmla="*/ 129088 h 844871"/>
                  <a:gd name="connsiteX647" fmla="*/ 400070 w 844871"/>
                  <a:gd name="connsiteY647" fmla="*/ 61871 h 844871"/>
                  <a:gd name="connsiteX648" fmla="*/ 399139 w 844871"/>
                  <a:gd name="connsiteY648" fmla="*/ 60940 h 844871"/>
                  <a:gd name="connsiteX649" fmla="*/ 398621 w 844871"/>
                  <a:gd name="connsiteY649" fmla="*/ 59906 h 844871"/>
                  <a:gd name="connsiteX650" fmla="*/ 398209 w 844871"/>
                  <a:gd name="connsiteY650" fmla="*/ 58872 h 844871"/>
                  <a:gd name="connsiteX651" fmla="*/ 398261 w 844871"/>
                  <a:gd name="connsiteY651" fmla="*/ 57785 h 844871"/>
                  <a:gd name="connsiteX652" fmla="*/ 398417 w 844871"/>
                  <a:gd name="connsiteY652" fmla="*/ 56801 h 844871"/>
                  <a:gd name="connsiteX653" fmla="*/ 398830 w 844871"/>
                  <a:gd name="connsiteY653" fmla="*/ 55663 h 844871"/>
                  <a:gd name="connsiteX654" fmla="*/ 399557 w 844871"/>
                  <a:gd name="connsiteY654" fmla="*/ 54628 h 844871"/>
                  <a:gd name="connsiteX655" fmla="*/ 207153 w 844871"/>
                  <a:gd name="connsiteY655" fmla="*/ 199462 h 844871"/>
                  <a:gd name="connsiteX656" fmla="*/ 215632 w 844871"/>
                  <a:gd name="connsiteY656" fmla="*/ 207942 h 844871"/>
                  <a:gd name="connsiteX657" fmla="*/ 216873 w 844871"/>
                  <a:gd name="connsiteY657" fmla="*/ 209079 h 844871"/>
                  <a:gd name="connsiteX658" fmla="*/ 218011 w 844871"/>
                  <a:gd name="connsiteY658" fmla="*/ 210010 h 844871"/>
                  <a:gd name="connsiteX659" fmla="*/ 219304 w 844871"/>
                  <a:gd name="connsiteY659" fmla="*/ 210992 h 844871"/>
                  <a:gd name="connsiteX660" fmla="*/ 220596 w 844871"/>
                  <a:gd name="connsiteY660" fmla="*/ 211767 h 844871"/>
                  <a:gd name="connsiteX661" fmla="*/ 221785 w 844871"/>
                  <a:gd name="connsiteY661" fmla="*/ 212440 h 844871"/>
                  <a:gd name="connsiteX662" fmla="*/ 223130 w 844871"/>
                  <a:gd name="connsiteY662" fmla="*/ 212853 h 844871"/>
                  <a:gd name="connsiteX663" fmla="*/ 224422 w 844871"/>
                  <a:gd name="connsiteY663" fmla="*/ 213318 h 844871"/>
                  <a:gd name="connsiteX664" fmla="*/ 225716 w 844871"/>
                  <a:gd name="connsiteY664" fmla="*/ 213576 h 844871"/>
                  <a:gd name="connsiteX665" fmla="*/ 228302 w 844871"/>
                  <a:gd name="connsiteY665" fmla="*/ 213887 h 844871"/>
                  <a:gd name="connsiteX666" fmla="*/ 230733 w 844871"/>
                  <a:gd name="connsiteY666" fmla="*/ 214041 h 844871"/>
                  <a:gd name="connsiteX667" fmla="*/ 232956 w 844871"/>
                  <a:gd name="connsiteY667" fmla="*/ 214092 h 844871"/>
                  <a:gd name="connsiteX668" fmla="*/ 235180 w 844871"/>
                  <a:gd name="connsiteY668" fmla="*/ 213833 h 844871"/>
                  <a:gd name="connsiteX669" fmla="*/ 236215 w 844871"/>
                  <a:gd name="connsiteY669" fmla="*/ 213626 h 844871"/>
                  <a:gd name="connsiteX670" fmla="*/ 237197 w 844871"/>
                  <a:gd name="connsiteY670" fmla="*/ 213471 h 844871"/>
                  <a:gd name="connsiteX671" fmla="*/ 238180 w 844871"/>
                  <a:gd name="connsiteY671" fmla="*/ 213522 h 844871"/>
                  <a:gd name="connsiteX672" fmla="*/ 239214 w 844871"/>
                  <a:gd name="connsiteY672" fmla="*/ 213728 h 844871"/>
                  <a:gd name="connsiteX673" fmla="*/ 240197 w 844871"/>
                  <a:gd name="connsiteY673" fmla="*/ 213987 h 844871"/>
                  <a:gd name="connsiteX674" fmla="*/ 241283 w 844871"/>
                  <a:gd name="connsiteY674" fmla="*/ 214762 h 844871"/>
                  <a:gd name="connsiteX675" fmla="*/ 242472 w 844871"/>
                  <a:gd name="connsiteY675" fmla="*/ 215642 h 844871"/>
                  <a:gd name="connsiteX676" fmla="*/ 243765 w 844871"/>
                  <a:gd name="connsiteY676" fmla="*/ 216934 h 844871"/>
                  <a:gd name="connsiteX677" fmla="*/ 244126 w 844871"/>
                  <a:gd name="connsiteY677" fmla="*/ 217296 h 844871"/>
                  <a:gd name="connsiteX678" fmla="*/ 387247 w 844871"/>
                  <a:gd name="connsiteY678" fmla="*/ 360416 h 844871"/>
                  <a:gd name="connsiteX679" fmla="*/ 390039 w 844871"/>
                  <a:gd name="connsiteY679" fmla="*/ 363002 h 844871"/>
                  <a:gd name="connsiteX680" fmla="*/ 392780 w 844871"/>
                  <a:gd name="connsiteY680" fmla="*/ 365432 h 844871"/>
                  <a:gd name="connsiteX681" fmla="*/ 395468 w 844871"/>
                  <a:gd name="connsiteY681" fmla="*/ 367604 h 844871"/>
                  <a:gd name="connsiteX682" fmla="*/ 398364 w 844871"/>
                  <a:gd name="connsiteY682" fmla="*/ 369567 h 844871"/>
                  <a:gd name="connsiteX683" fmla="*/ 401104 w 844871"/>
                  <a:gd name="connsiteY683" fmla="*/ 371274 h 844871"/>
                  <a:gd name="connsiteX684" fmla="*/ 404052 w 844871"/>
                  <a:gd name="connsiteY684" fmla="*/ 372877 h 844871"/>
                  <a:gd name="connsiteX685" fmla="*/ 407000 w 844871"/>
                  <a:gd name="connsiteY685" fmla="*/ 374272 h 844871"/>
                  <a:gd name="connsiteX686" fmla="*/ 409844 w 844871"/>
                  <a:gd name="connsiteY686" fmla="*/ 375358 h 844871"/>
                  <a:gd name="connsiteX687" fmla="*/ 412843 w 844871"/>
                  <a:gd name="connsiteY687" fmla="*/ 376289 h 844871"/>
                  <a:gd name="connsiteX688" fmla="*/ 415791 w 844871"/>
                  <a:gd name="connsiteY688" fmla="*/ 377166 h 844871"/>
                  <a:gd name="connsiteX689" fmla="*/ 418842 w 844871"/>
                  <a:gd name="connsiteY689" fmla="*/ 377734 h 844871"/>
                  <a:gd name="connsiteX690" fmla="*/ 421789 w 844871"/>
                  <a:gd name="connsiteY690" fmla="*/ 378096 h 844871"/>
                  <a:gd name="connsiteX691" fmla="*/ 424789 w 844871"/>
                  <a:gd name="connsiteY691" fmla="*/ 378406 h 844871"/>
                  <a:gd name="connsiteX692" fmla="*/ 427841 w 844871"/>
                  <a:gd name="connsiteY692" fmla="*/ 378457 h 844871"/>
                  <a:gd name="connsiteX693" fmla="*/ 430789 w 844871"/>
                  <a:gd name="connsiteY693" fmla="*/ 378300 h 844871"/>
                  <a:gd name="connsiteX694" fmla="*/ 433841 w 844871"/>
                  <a:gd name="connsiteY694" fmla="*/ 378041 h 844871"/>
                  <a:gd name="connsiteX695" fmla="*/ 436736 w 844871"/>
                  <a:gd name="connsiteY695" fmla="*/ 377523 h 844871"/>
                  <a:gd name="connsiteX696" fmla="*/ 439736 w 844871"/>
                  <a:gd name="connsiteY696" fmla="*/ 377006 h 844871"/>
                  <a:gd name="connsiteX697" fmla="*/ 442736 w 844871"/>
                  <a:gd name="connsiteY697" fmla="*/ 376178 h 844871"/>
                  <a:gd name="connsiteX698" fmla="*/ 445632 w 844871"/>
                  <a:gd name="connsiteY698" fmla="*/ 375349 h 844871"/>
                  <a:gd name="connsiteX699" fmla="*/ 448632 w 844871"/>
                  <a:gd name="connsiteY699" fmla="*/ 374107 h 844871"/>
                  <a:gd name="connsiteX700" fmla="*/ 451580 w 844871"/>
                  <a:gd name="connsiteY700" fmla="*/ 372917 h 844871"/>
                  <a:gd name="connsiteX701" fmla="*/ 454528 w 844871"/>
                  <a:gd name="connsiteY701" fmla="*/ 371520 h 844871"/>
                  <a:gd name="connsiteX702" fmla="*/ 457322 w 844871"/>
                  <a:gd name="connsiteY702" fmla="*/ 370072 h 844871"/>
                  <a:gd name="connsiteX703" fmla="*/ 460321 w 844871"/>
                  <a:gd name="connsiteY703" fmla="*/ 368312 h 844871"/>
                  <a:gd name="connsiteX704" fmla="*/ 463063 w 844871"/>
                  <a:gd name="connsiteY704" fmla="*/ 366398 h 844871"/>
                  <a:gd name="connsiteX705" fmla="*/ 465907 w 844871"/>
                  <a:gd name="connsiteY705" fmla="*/ 364587 h 844871"/>
                  <a:gd name="connsiteX706" fmla="*/ 468701 w 844871"/>
                  <a:gd name="connsiteY706" fmla="*/ 362518 h 844871"/>
                  <a:gd name="connsiteX707" fmla="*/ 471391 w 844871"/>
                  <a:gd name="connsiteY707" fmla="*/ 360345 h 844871"/>
                  <a:gd name="connsiteX708" fmla="*/ 474080 w 844871"/>
                  <a:gd name="connsiteY708" fmla="*/ 358069 h 844871"/>
                  <a:gd name="connsiteX709" fmla="*/ 476822 w 844871"/>
                  <a:gd name="connsiteY709" fmla="*/ 355638 h 844871"/>
                  <a:gd name="connsiteX710" fmla="*/ 479460 w 844871"/>
                  <a:gd name="connsiteY710" fmla="*/ 353000 h 844871"/>
                  <a:gd name="connsiteX711" fmla="*/ 482047 w 844871"/>
                  <a:gd name="connsiteY711" fmla="*/ 350413 h 844871"/>
                  <a:gd name="connsiteX712" fmla="*/ 484374 w 844871"/>
                  <a:gd name="connsiteY712" fmla="*/ 347775 h 844871"/>
                  <a:gd name="connsiteX713" fmla="*/ 486703 w 844871"/>
                  <a:gd name="connsiteY713" fmla="*/ 345034 h 844871"/>
                  <a:gd name="connsiteX714" fmla="*/ 488875 w 844871"/>
                  <a:gd name="connsiteY714" fmla="*/ 342344 h 844871"/>
                  <a:gd name="connsiteX715" fmla="*/ 490944 w 844871"/>
                  <a:gd name="connsiteY715" fmla="*/ 339550 h 844871"/>
                  <a:gd name="connsiteX716" fmla="*/ 492755 w 844871"/>
                  <a:gd name="connsiteY716" fmla="*/ 336705 h 844871"/>
                  <a:gd name="connsiteX717" fmla="*/ 494566 w 844871"/>
                  <a:gd name="connsiteY717" fmla="*/ 334068 h 844871"/>
                  <a:gd name="connsiteX718" fmla="*/ 496222 w 844871"/>
                  <a:gd name="connsiteY718" fmla="*/ 331172 h 844871"/>
                  <a:gd name="connsiteX719" fmla="*/ 497722 w 844871"/>
                  <a:gd name="connsiteY719" fmla="*/ 328326 h 844871"/>
                  <a:gd name="connsiteX720" fmla="*/ 499067 w 844871"/>
                  <a:gd name="connsiteY720" fmla="*/ 325430 h 844871"/>
                  <a:gd name="connsiteX721" fmla="*/ 500309 w 844871"/>
                  <a:gd name="connsiteY721" fmla="*/ 322430 h 844871"/>
                  <a:gd name="connsiteX722" fmla="*/ 501292 w 844871"/>
                  <a:gd name="connsiteY722" fmla="*/ 319689 h 844871"/>
                  <a:gd name="connsiteX723" fmla="*/ 502173 w 844871"/>
                  <a:gd name="connsiteY723" fmla="*/ 316741 h 844871"/>
                  <a:gd name="connsiteX724" fmla="*/ 503001 w 844871"/>
                  <a:gd name="connsiteY724" fmla="*/ 313741 h 844871"/>
                  <a:gd name="connsiteX725" fmla="*/ 503467 w 844871"/>
                  <a:gd name="connsiteY725" fmla="*/ 310793 h 844871"/>
                  <a:gd name="connsiteX726" fmla="*/ 504037 w 844871"/>
                  <a:gd name="connsiteY726" fmla="*/ 307846 h 844871"/>
                  <a:gd name="connsiteX727" fmla="*/ 504192 w 844871"/>
                  <a:gd name="connsiteY727" fmla="*/ 304897 h 844871"/>
                  <a:gd name="connsiteX728" fmla="*/ 504348 w 844871"/>
                  <a:gd name="connsiteY728" fmla="*/ 301949 h 844871"/>
                  <a:gd name="connsiteX729" fmla="*/ 504297 w 844871"/>
                  <a:gd name="connsiteY729" fmla="*/ 298898 h 844871"/>
                  <a:gd name="connsiteX730" fmla="*/ 503935 w 844871"/>
                  <a:gd name="connsiteY730" fmla="*/ 295950 h 844871"/>
                  <a:gd name="connsiteX731" fmla="*/ 503574 w 844871"/>
                  <a:gd name="connsiteY731" fmla="*/ 293002 h 844871"/>
                  <a:gd name="connsiteX732" fmla="*/ 502902 w 844871"/>
                  <a:gd name="connsiteY732" fmla="*/ 290055 h 844871"/>
                  <a:gd name="connsiteX733" fmla="*/ 502076 w 844871"/>
                  <a:gd name="connsiteY733" fmla="*/ 287055 h 844871"/>
                  <a:gd name="connsiteX734" fmla="*/ 501094 w 844871"/>
                  <a:gd name="connsiteY734" fmla="*/ 284107 h 844871"/>
                  <a:gd name="connsiteX735" fmla="*/ 500060 w 844871"/>
                  <a:gd name="connsiteY735" fmla="*/ 281211 h 844871"/>
                  <a:gd name="connsiteX736" fmla="*/ 498665 w 844871"/>
                  <a:gd name="connsiteY736" fmla="*/ 278264 h 844871"/>
                  <a:gd name="connsiteX737" fmla="*/ 497011 w 844871"/>
                  <a:gd name="connsiteY737" fmla="*/ 275368 h 844871"/>
                  <a:gd name="connsiteX738" fmla="*/ 495408 w 844871"/>
                  <a:gd name="connsiteY738" fmla="*/ 272523 h 844871"/>
                  <a:gd name="connsiteX739" fmla="*/ 493289 w 844871"/>
                  <a:gd name="connsiteY739" fmla="*/ 269783 h 844871"/>
                  <a:gd name="connsiteX740" fmla="*/ 491220 w 844871"/>
                  <a:gd name="connsiteY740" fmla="*/ 266991 h 844871"/>
                  <a:gd name="connsiteX741" fmla="*/ 488790 w 844871"/>
                  <a:gd name="connsiteY741" fmla="*/ 264251 h 844871"/>
                  <a:gd name="connsiteX742" fmla="*/ 486204 w 844871"/>
                  <a:gd name="connsiteY742" fmla="*/ 261459 h 844871"/>
                  <a:gd name="connsiteX743" fmla="*/ 342463 w 844871"/>
                  <a:gd name="connsiteY743" fmla="*/ 117718 h 844871"/>
                  <a:gd name="connsiteX744" fmla="*/ 341946 w 844871"/>
                  <a:gd name="connsiteY744" fmla="*/ 117201 h 844871"/>
                  <a:gd name="connsiteX745" fmla="*/ 340913 w 844871"/>
                  <a:gd name="connsiteY745" fmla="*/ 115959 h 844871"/>
                  <a:gd name="connsiteX746" fmla="*/ 340343 w 844871"/>
                  <a:gd name="connsiteY746" fmla="*/ 114874 h 844871"/>
                  <a:gd name="connsiteX747" fmla="*/ 339878 w 844871"/>
                  <a:gd name="connsiteY747" fmla="*/ 113891 h 844871"/>
                  <a:gd name="connsiteX748" fmla="*/ 339620 w 844871"/>
                  <a:gd name="connsiteY748" fmla="*/ 113012 h 844871"/>
                  <a:gd name="connsiteX749" fmla="*/ 339465 w 844871"/>
                  <a:gd name="connsiteY749" fmla="*/ 112133 h 844871"/>
                  <a:gd name="connsiteX750" fmla="*/ 339466 w 844871"/>
                  <a:gd name="connsiteY750" fmla="*/ 111202 h 844871"/>
                  <a:gd name="connsiteX751" fmla="*/ 339673 w 844871"/>
                  <a:gd name="connsiteY751" fmla="*/ 109340 h 844871"/>
                  <a:gd name="connsiteX752" fmla="*/ 339776 w 844871"/>
                  <a:gd name="connsiteY752" fmla="*/ 107271 h 844871"/>
                  <a:gd name="connsiteX753" fmla="*/ 339674 w 844871"/>
                  <a:gd name="connsiteY753" fmla="*/ 105100 h 844871"/>
                  <a:gd name="connsiteX754" fmla="*/ 339416 w 844871"/>
                  <a:gd name="connsiteY754" fmla="*/ 102773 h 844871"/>
                  <a:gd name="connsiteX755" fmla="*/ 338847 w 844871"/>
                  <a:gd name="connsiteY755" fmla="*/ 100445 h 844871"/>
                  <a:gd name="connsiteX756" fmla="*/ 338537 w 844871"/>
                  <a:gd name="connsiteY756" fmla="*/ 99204 h 844871"/>
                  <a:gd name="connsiteX757" fmla="*/ 338072 w 844871"/>
                  <a:gd name="connsiteY757" fmla="*/ 97910 h 844871"/>
                  <a:gd name="connsiteX758" fmla="*/ 337451 w 844871"/>
                  <a:gd name="connsiteY758" fmla="*/ 96773 h 844871"/>
                  <a:gd name="connsiteX759" fmla="*/ 336780 w 844871"/>
                  <a:gd name="connsiteY759" fmla="*/ 95584 h 844871"/>
                  <a:gd name="connsiteX760" fmla="*/ 336005 w 844871"/>
                  <a:gd name="connsiteY760" fmla="*/ 94291 h 844871"/>
                  <a:gd name="connsiteX761" fmla="*/ 334970 w 844871"/>
                  <a:gd name="connsiteY761" fmla="*/ 93051 h 844871"/>
                  <a:gd name="connsiteX762" fmla="*/ 333987 w 844871"/>
                  <a:gd name="connsiteY762" fmla="*/ 91964 h 844871"/>
                  <a:gd name="connsiteX763" fmla="*/ 332903 w 844871"/>
                  <a:gd name="connsiteY763" fmla="*/ 90672 h 844871"/>
                  <a:gd name="connsiteX764" fmla="*/ 324423 w 844871"/>
                  <a:gd name="connsiteY764" fmla="*/ 82192 h 844871"/>
                  <a:gd name="connsiteX765" fmla="*/ 278022 w 844871"/>
                  <a:gd name="connsiteY765" fmla="*/ 128593 h 844871"/>
                  <a:gd name="connsiteX766" fmla="*/ 286502 w 844871"/>
                  <a:gd name="connsiteY766" fmla="*/ 137073 h 844871"/>
                  <a:gd name="connsiteX767" fmla="*/ 287793 w 844871"/>
                  <a:gd name="connsiteY767" fmla="*/ 138158 h 844871"/>
                  <a:gd name="connsiteX768" fmla="*/ 288880 w 844871"/>
                  <a:gd name="connsiteY768" fmla="*/ 139141 h 844871"/>
                  <a:gd name="connsiteX769" fmla="*/ 290224 w 844871"/>
                  <a:gd name="connsiteY769" fmla="*/ 140072 h 844871"/>
                  <a:gd name="connsiteX770" fmla="*/ 291517 w 844871"/>
                  <a:gd name="connsiteY770" fmla="*/ 140847 h 844871"/>
                  <a:gd name="connsiteX771" fmla="*/ 292810 w 844871"/>
                  <a:gd name="connsiteY771" fmla="*/ 141415 h 844871"/>
                  <a:gd name="connsiteX772" fmla="*/ 293999 w 844871"/>
                  <a:gd name="connsiteY772" fmla="*/ 141984 h 844871"/>
                  <a:gd name="connsiteX773" fmla="*/ 295343 w 844871"/>
                  <a:gd name="connsiteY773" fmla="*/ 142397 h 844871"/>
                  <a:gd name="connsiteX774" fmla="*/ 296688 w 844871"/>
                  <a:gd name="connsiteY774" fmla="*/ 142604 h 844871"/>
                  <a:gd name="connsiteX775" fmla="*/ 299274 w 844871"/>
                  <a:gd name="connsiteY775" fmla="*/ 142914 h 844871"/>
                  <a:gd name="connsiteX776" fmla="*/ 301705 w 844871"/>
                  <a:gd name="connsiteY776" fmla="*/ 143068 h 844871"/>
                  <a:gd name="connsiteX777" fmla="*/ 303980 w 844871"/>
                  <a:gd name="connsiteY777" fmla="*/ 143068 h 844871"/>
                  <a:gd name="connsiteX778" fmla="*/ 306049 w 844871"/>
                  <a:gd name="connsiteY778" fmla="*/ 142964 h 844871"/>
                  <a:gd name="connsiteX779" fmla="*/ 307911 w 844871"/>
                  <a:gd name="connsiteY779" fmla="*/ 142757 h 844871"/>
                  <a:gd name="connsiteX780" fmla="*/ 309876 w 844871"/>
                  <a:gd name="connsiteY780" fmla="*/ 142756 h 844871"/>
                  <a:gd name="connsiteX781" fmla="*/ 310755 w 844871"/>
                  <a:gd name="connsiteY781" fmla="*/ 143015 h 844871"/>
                  <a:gd name="connsiteX782" fmla="*/ 311789 w 844871"/>
                  <a:gd name="connsiteY782" fmla="*/ 143428 h 844871"/>
                  <a:gd name="connsiteX783" fmla="*/ 312772 w 844871"/>
                  <a:gd name="connsiteY783" fmla="*/ 144100 h 844871"/>
                  <a:gd name="connsiteX784" fmla="*/ 313910 w 844871"/>
                  <a:gd name="connsiteY784" fmla="*/ 145238 h 844871"/>
                  <a:gd name="connsiteX785" fmla="*/ 314685 w 844871"/>
                  <a:gd name="connsiteY785" fmla="*/ 146014 h 844871"/>
                  <a:gd name="connsiteX786" fmla="*/ 315047 w 844871"/>
                  <a:gd name="connsiteY786" fmla="*/ 146375 h 844871"/>
                  <a:gd name="connsiteX787" fmla="*/ 455892 w 844871"/>
                  <a:gd name="connsiteY787" fmla="*/ 287221 h 844871"/>
                  <a:gd name="connsiteX788" fmla="*/ 457288 w 844871"/>
                  <a:gd name="connsiteY788" fmla="*/ 288616 h 844871"/>
                  <a:gd name="connsiteX789" fmla="*/ 458477 w 844871"/>
                  <a:gd name="connsiteY789" fmla="*/ 290013 h 844871"/>
                  <a:gd name="connsiteX790" fmla="*/ 459719 w 844871"/>
                  <a:gd name="connsiteY790" fmla="*/ 291358 h 844871"/>
                  <a:gd name="connsiteX791" fmla="*/ 460752 w 844871"/>
                  <a:gd name="connsiteY791" fmla="*/ 292805 h 844871"/>
                  <a:gd name="connsiteX792" fmla="*/ 461631 w 844871"/>
                  <a:gd name="connsiteY792" fmla="*/ 294201 h 844871"/>
                  <a:gd name="connsiteX793" fmla="*/ 462355 w 844871"/>
                  <a:gd name="connsiteY793" fmla="*/ 295649 h 844871"/>
                  <a:gd name="connsiteX794" fmla="*/ 463182 w 844871"/>
                  <a:gd name="connsiteY794" fmla="*/ 297097 h 844871"/>
                  <a:gd name="connsiteX795" fmla="*/ 463855 w 844871"/>
                  <a:gd name="connsiteY795" fmla="*/ 298493 h 844871"/>
                  <a:gd name="connsiteX796" fmla="*/ 464422 w 844871"/>
                  <a:gd name="connsiteY796" fmla="*/ 299890 h 844871"/>
                  <a:gd name="connsiteX797" fmla="*/ 464836 w 844871"/>
                  <a:gd name="connsiteY797" fmla="*/ 301337 h 844871"/>
                  <a:gd name="connsiteX798" fmla="*/ 465146 w 844871"/>
                  <a:gd name="connsiteY798" fmla="*/ 302889 h 844871"/>
                  <a:gd name="connsiteX799" fmla="*/ 465404 w 844871"/>
                  <a:gd name="connsiteY799" fmla="*/ 304389 h 844871"/>
                  <a:gd name="connsiteX800" fmla="*/ 465610 w 844871"/>
                  <a:gd name="connsiteY800" fmla="*/ 305733 h 844871"/>
                  <a:gd name="connsiteX801" fmla="*/ 465559 w 844871"/>
                  <a:gd name="connsiteY801" fmla="*/ 307336 h 844871"/>
                  <a:gd name="connsiteX802" fmla="*/ 465610 w 844871"/>
                  <a:gd name="connsiteY802" fmla="*/ 308733 h 844871"/>
                  <a:gd name="connsiteX803" fmla="*/ 465403 w 844871"/>
                  <a:gd name="connsiteY803" fmla="*/ 310285 h 844871"/>
                  <a:gd name="connsiteX804" fmla="*/ 464885 w 844871"/>
                  <a:gd name="connsiteY804" fmla="*/ 313181 h 844871"/>
                  <a:gd name="connsiteX805" fmla="*/ 464161 w 844871"/>
                  <a:gd name="connsiteY805" fmla="*/ 315974 h 844871"/>
                  <a:gd name="connsiteX806" fmla="*/ 463436 w 844871"/>
                  <a:gd name="connsiteY806" fmla="*/ 318663 h 844871"/>
                  <a:gd name="connsiteX807" fmla="*/ 462297 w 844871"/>
                  <a:gd name="connsiteY807" fmla="*/ 321146 h 844871"/>
                  <a:gd name="connsiteX808" fmla="*/ 461107 w 844871"/>
                  <a:gd name="connsiteY808" fmla="*/ 323577 h 844871"/>
                  <a:gd name="connsiteX809" fmla="*/ 459710 w 844871"/>
                  <a:gd name="connsiteY809" fmla="*/ 325801 h 844871"/>
                  <a:gd name="connsiteX810" fmla="*/ 458004 w 844871"/>
                  <a:gd name="connsiteY810" fmla="*/ 327922 h 844871"/>
                  <a:gd name="connsiteX811" fmla="*/ 456245 w 844871"/>
                  <a:gd name="connsiteY811" fmla="*/ 329784 h 844871"/>
                  <a:gd name="connsiteX812" fmla="*/ 454176 w 844871"/>
                  <a:gd name="connsiteY812" fmla="*/ 331750 h 844871"/>
                  <a:gd name="connsiteX813" fmla="*/ 452054 w 844871"/>
                  <a:gd name="connsiteY813" fmla="*/ 333457 h 844871"/>
                  <a:gd name="connsiteX814" fmla="*/ 449727 w 844871"/>
                  <a:gd name="connsiteY814" fmla="*/ 334957 h 844871"/>
                  <a:gd name="connsiteX815" fmla="*/ 447245 w 844871"/>
                  <a:gd name="connsiteY815" fmla="*/ 336199 h 844871"/>
                  <a:gd name="connsiteX816" fmla="*/ 444710 w 844871"/>
                  <a:gd name="connsiteY816" fmla="*/ 337389 h 844871"/>
                  <a:gd name="connsiteX817" fmla="*/ 441917 w 844871"/>
                  <a:gd name="connsiteY817" fmla="*/ 338217 h 844871"/>
                  <a:gd name="connsiteX818" fmla="*/ 439072 w 844871"/>
                  <a:gd name="connsiteY818" fmla="*/ 338994 h 844871"/>
                  <a:gd name="connsiteX819" fmla="*/ 436176 w 844871"/>
                  <a:gd name="connsiteY819" fmla="*/ 339512 h 844871"/>
                  <a:gd name="connsiteX820" fmla="*/ 434728 w 844871"/>
                  <a:gd name="connsiteY820" fmla="*/ 339615 h 844871"/>
                  <a:gd name="connsiteX821" fmla="*/ 433228 w 844871"/>
                  <a:gd name="connsiteY821" fmla="*/ 339667 h 844871"/>
                  <a:gd name="connsiteX822" fmla="*/ 431676 w 844871"/>
                  <a:gd name="connsiteY822" fmla="*/ 339667 h 844871"/>
                  <a:gd name="connsiteX823" fmla="*/ 430177 w 844871"/>
                  <a:gd name="connsiteY823" fmla="*/ 339617 h 844871"/>
                  <a:gd name="connsiteX824" fmla="*/ 428677 w 844871"/>
                  <a:gd name="connsiteY824" fmla="*/ 339358 h 844871"/>
                  <a:gd name="connsiteX825" fmla="*/ 427229 w 844871"/>
                  <a:gd name="connsiteY825" fmla="*/ 338944 h 844871"/>
                  <a:gd name="connsiteX826" fmla="*/ 425781 w 844871"/>
                  <a:gd name="connsiteY826" fmla="*/ 338531 h 844871"/>
                  <a:gd name="connsiteX827" fmla="*/ 424281 w 844871"/>
                  <a:gd name="connsiteY827" fmla="*/ 338067 h 844871"/>
                  <a:gd name="connsiteX828" fmla="*/ 422936 w 844871"/>
                  <a:gd name="connsiteY828" fmla="*/ 337342 h 844871"/>
                  <a:gd name="connsiteX829" fmla="*/ 421437 w 844871"/>
                  <a:gd name="connsiteY829" fmla="*/ 336568 h 844871"/>
                  <a:gd name="connsiteX830" fmla="*/ 419989 w 844871"/>
                  <a:gd name="connsiteY830" fmla="*/ 335843 h 844871"/>
                  <a:gd name="connsiteX831" fmla="*/ 418593 w 844871"/>
                  <a:gd name="connsiteY831" fmla="*/ 334964 h 844871"/>
                  <a:gd name="connsiteX832" fmla="*/ 417197 w 844871"/>
                  <a:gd name="connsiteY832" fmla="*/ 333879 h 844871"/>
                  <a:gd name="connsiteX833" fmla="*/ 415801 w 844871"/>
                  <a:gd name="connsiteY833" fmla="*/ 332689 h 844871"/>
                  <a:gd name="connsiteX834" fmla="*/ 414457 w 844871"/>
                  <a:gd name="connsiteY834" fmla="*/ 331448 h 844871"/>
                  <a:gd name="connsiteX835" fmla="*/ 412957 w 844871"/>
                  <a:gd name="connsiteY835" fmla="*/ 330156 h 844871"/>
                  <a:gd name="connsiteX836" fmla="*/ 271750 w 844871"/>
                  <a:gd name="connsiteY836" fmla="*/ 188949 h 844871"/>
                  <a:gd name="connsiteX837" fmla="*/ 270561 w 844871"/>
                  <a:gd name="connsiteY837" fmla="*/ 187553 h 844871"/>
                  <a:gd name="connsiteX838" fmla="*/ 269578 w 844871"/>
                  <a:gd name="connsiteY838" fmla="*/ 186466 h 844871"/>
                  <a:gd name="connsiteX839" fmla="*/ 268907 w 844871"/>
                  <a:gd name="connsiteY839" fmla="*/ 185277 h 844871"/>
                  <a:gd name="connsiteX840" fmla="*/ 268544 w 844871"/>
                  <a:gd name="connsiteY840" fmla="*/ 184398 h 844871"/>
                  <a:gd name="connsiteX841" fmla="*/ 268390 w 844871"/>
                  <a:gd name="connsiteY841" fmla="*/ 183312 h 844871"/>
                  <a:gd name="connsiteX842" fmla="*/ 268390 w 844871"/>
                  <a:gd name="connsiteY842" fmla="*/ 182278 h 844871"/>
                  <a:gd name="connsiteX843" fmla="*/ 268494 w 844871"/>
                  <a:gd name="connsiteY843" fmla="*/ 181347 h 844871"/>
                  <a:gd name="connsiteX844" fmla="*/ 268752 w 844871"/>
                  <a:gd name="connsiteY844" fmla="*/ 180261 h 844871"/>
                  <a:gd name="connsiteX845" fmla="*/ 268907 w 844871"/>
                  <a:gd name="connsiteY845" fmla="*/ 178140 h 844871"/>
                  <a:gd name="connsiteX846" fmla="*/ 268960 w 844871"/>
                  <a:gd name="connsiteY846" fmla="*/ 175813 h 844871"/>
                  <a:gd name="connsiteX847" fmla="*/ 268961 w 844871"/>
                  <a:gd name="connsiteY847" fmla="*/ 173227 h 844871"/>
                  <a:gd name="connsiteX848" fmla="*/ 268806 w 844871"/>
                  <a:gd name="connsiteY848" fmla="*/ 170486 h 844871"/>
                  <a:gd name="connsiteX849" fmla="*/ 268651 w 844871"/>
                  <a:gd name="connsiteY849" fmla="*/ 169089 h 844871"/>
                  <a:gd name="connsiteX850" fmla="*/ 268393 w 844871"/>
                  <a:gd name="connsiteY850" fmla="*/ 167589 h 844871"/>
                  <a:gd name="connsiteX851" fmla="*/ 267928 w 844871"/>
                  <a:gd name="connsiteY851" fmla="*/ 166297 h 844871"/>
                  <a:gd name="connsiteX852" fmla="*/ 267359 w 844871"/>
                  <a:gd name="connsiteY852" fmla="*/ 165004 h 844871"/>
                  <a:gd name="connsiteX853" fmla="*/ 266688 w 844871"/>
                  <a:gd name="connsiteY853" fmla="*/ 163608 h 844871"/>
                  <a:gd name="connsiteX854" fmla="*/ 265705 w 844871"/>
                  <a:gd name="connsiteY854" fmla="*/ 162316 h 844871"/>
                  <a:gd name="connsiteX855" fmla="*/ 264826 w 844871"/>
                  <a:gd name="connsiteY855" fmla="*/ 161126 h 844871"/>
                  <a:gd name="connsiteX856" fmla="*/ 263637 w 844871"/>
                  <a:gd name="connsiteY856" fmla="*/ 159937 h 844871"/>
                  <a:gd name="connsiteX857" fmla="*/ 255158 w 844871"/>
                  <a:gd name="connsiteY857" fmla="*/ 151458 h 844871"/>
                  <a:gd name="connsiteX858" fmla="*/ 136546 w 844871"/>
                  <a:gd name="connsiteY858" fmla="*/ 265518 h 844871"/>
                  <a:gd name="connsiteX859" fmla="*/ 134063 w 844871"/>
                  <a:gd name="connsiteY859" fmla="*/ 268312 h 844871"/>
                  <a:gd name="connsiteX860" fmla="*/ 131787 w 844871"/>
                  <a:gd name="connsiteY860" fmla="*/ 271002 h 844871"/>
                  <a:gd name="connsiteX861" fmla="*/ 129614 w 844871"/>
                  <a:gd name="connsiteY861" fmla="*/ 273692 h 844871"/>
                  <a:gd name="connsiteX862" fmla="*/ 127493 w 844871"/>
                  <a:gd name="connsiteY862" fmla="*/ 276434 h 844871"/>
                  <a:gd name="connsiteX863" fmla="*/ 125630 w 844871"/>
                  <a:gd name="connsiteY863" fmla="*/ 279227 h 844871"/>
                  <a:gd name="connsiteX864" fmla="*/ 123819 w 844871"/>
                  <a:gd name="connsiteY864" fmla="*/ 282072 h 844871"/>
                  <a:gd name="connsiteX865" fmla="*/ 122164 w 844871"/>
                  <a:gd name="connsiteY865" fmla="*/ 284969 h 844871"/>
                  <a:gd name="connsiteX866" fmla="*/ 120611 w 844871"/>
                  <a:gd name="connsiteY866" fmla="*/ 287866 h 844871"/>
                  <a:gd name="connsiteX867" fmla="*/ 119215 w 844871"/>
                  <a:gd name="connsiteY867" fmla="*/ 290814 h 844871"/>
                  <a:gd name="connsiteX868" fmla="*/ 118024 w 844871"/>
                  <a:gd name="connsiteY868" fmla="*/ 293763 h 844871"/>
                  <a:gd name="connsiteX869" fmla="*/ 116834 w 844871"/>
                  <a:gd name="connsiteY869" fmla="*/ 296607 h 844871"/>
                  <a:gd name="connsiteX870" fmla="*/ 115954 w 844871"/>
                  <a:gd name="connsiteY870" fmla="*/ 299659 h 844871"/>
                  <a:gd name="connsiteX871" fmla="*/ 115230 w 844871"/>
                  <a:gd name="connsiteY871" fmla="*/ 302556 h 844871"/>
                  <a:gd name="connsiteX872" fmla="*/ 114556 w 844871"/>
                  <a:gd name="connsiteY872" fmla="*/ 305505 h 844871"/>
                  <a:gd name="connsiteX873" fmla="*/ 114090 w 844871"/>
                  <a:gd name="connsiteY873" fmla="*/ 308556 h 844871"/>
                  <a:gd name="connsiteX874" fmla="*/ 113832 w 844871"/>
                  <a:gd name="connsiteY874" fmla="*/ 311608 h 844871"/>
                  <a:gd name="connsiteX875" fmla="*/ 113676 w 844871"/>
                  <a:gd name="connsiteY875" fmla="*/ 314557 h 844871"/>
                  <a:gd name="connsiteX876" fmla="*/ 113779 w 844871"/>
                  <a:gd name="connsiteY876" fmla="*/ 317557 h 844871"/>
                  <a:gd name="connsiteX877" fmla="*/ 114037 w 844871"/>
                  <a:gd name="connsiteY877" fmla="*/ 320608 h 844871"/>
                  <a:gd name="connsiteX878" fmla="*/ 114346 w 844871"/>
                  <a:gd name="connsiteY878" fmla="*/ 323504 h 844871"/>
                  <a:gd name="connsiteX879" fmla="*/ 115070 w 844871"/>
                  <a:gd name="connsiteY879" fmla="*/ 326505 h 844871"/>
                  <a:gd name="connsiteX880" fmla="*/ 115794 w 844871"/>
                  <a:gd name="connsiteY880" fmla="*/ 329504 h 844871"/>
                  <a:gd name="connsiteX881" fmla="*/ 116672 w 844871"/>
                  <a:gd name="connsiteY881" fmla="*/ 332453 h 844871"/>
                  <a:gd name="connsiteX882" fmla="*/ 117913 w 844871"/>
                  <a:gd name="connsiteY882" fmla="*/ 335348 h 844871"/>
                  <a:gd name="connsiteX883" fmla="*/ 119309 w 844871"/>
                  <a:gd name="connsiteY883" fmla="*/ 338297 h 844871"/>
                  <a:gd name="connsiteX884" fmla="*/ 120964 w 844871"/>
                  <a:gd name="connsiteY884" fmla="*/ 341193 h 844871"/>
                  <a:gd name="connsiteX885" fmla="*/ 122567 w 844871"/>
                  <a:gd name="connsiteY885" fmla="*/ 344037 h 844871"/>
                  <a:gd name="connsiteX886" fmla="*/ 124635 w 844871"/>
                  <a:gd name="connsiteY886" fmla="*/ 346830 h 844871"/>
                  <a:gd name="connsiteX887" fmla="*/ 126755 w 844871"/>
                  <a:gd name="connsiteY887" fmla="*/ 349572 h 844871"/>
                  <a:gd name="connsiteX888" fmla="*/ 129134 w 844871"/>
                  <a:gd name="connsiteY888" fmla="*/ 352364 h 844871"/>
                  <a:gd name="connsiteX889" fmla="*/ 131772 w 844871"/>
                  <a:gd name="connsiteY889" fmla="*/ 355105 h 844871"/>
                  <a:gd name="connsiteX890" fmla="*/ 328806 w 844871"/>
                  <a:gd name="connsiteY890" fmla="*/ 552138 h 844871"/>
                  <a:gd name="connsiteX891" fmla="*/ 331546 w 844871"/>
                  <a:gd name="connsiteY891" fmla="*/ 554776 h 844871"/>
                  <a:gd name="connsiteX892" fmla="*/ 334287 w 844871"/>
                  <a:gd name="connsiteY892" fmla="*/ 557104 h 844871"/>
                  <a:gd name="connsiteX893" fmla="*/ 337079 w 844871"/>
                  <a:gd name="connsiteY893" fmla="*/ 559275 h 844871"/>
                  <a:gd name="connsiteX894" fmla="*/ 339873 w 844871"/>
                  <a:gd name="connsiteY894" fmla="*/ 561343 h 844871"/>
                  <a:gd name="connsiteX895" fmla="*/ 342770 w 844871"/>
                  <a:gd name="connsiteY895" fmla="*/ 562998 h 844871"/>
                  <a:gd name="connsiteX896" fmla="*/ 345614 w 844871"/>
                  <a:gd name="connsiteY896" fmla="*/ 564602 h 844871"/>
                  <a:gd name="connsiteX897" fmla="*/ 348561 w 844871"/>
                  <a:gd name="connsiteY897" fmla="*/ 565997 h 844871"/>
                  <a:gd name="connsiteX898" fmla="*/ 351406 w 844871"/>
                  <a:gd name="connsiteY898" fmla="*/ 567187 h 844871"/>
                  <a:gd name="connsiteX899" fmla="*/ 354406 w 844871"/>
                  <a:gd name="connsiteY899" fmla="*/ 568117 h 844871"/>
                  <a:gd name="connsiteX900" fmla="*/ 357458 w 844871"/>
                  <a:gd name="connsiteY900" fmla="*/ 568892 h 844871"/>
                  <a:gd name="connsiteX901" fmla="*/ 360406 w 844871"/>
                  <a:gd name="connsiteY901" fmla="*/ 569564 h 844871"/>
                  <a:gd name="connsiteX902" fmla="*/ 363406 w 844871"/>
                  <a:gd name="connsiteY902" fmla="*/ 569977 h 844871"/>
                  <a:gd name="connsiteX903" fmla="*/ 366457 w 844871"/>
                  <a:gd name="connsiteY903" fmla="*/ 570235 h 844871"/>
                  <a:gd name="connsiteX904" fmla="*/ 369458 w 844871"/>
                  <a:gd name="connsiteY904" fmla="*/ 570338 h 844871"/>
                  <a:gd name="connsiteX905" fmla="*/ 372406 w 844871"/>
                  <a:gd name="connsiteY905" fmla="*/ 570182 h 844871"/>
                  <a:gd name="connsiteX906" fmla="*/ 375458 w 844871"/>
                  <a:gd name="connsiteY906" fmla="*/ 569923 h 844871"/>
                  <a:gd name="connsiteX907" fmla="*/ 378509 w 844871"/>
                  <a:gd name="connsiteY907" fmla="*/ 569457 h 844871"/>
                  <a:gd name="connsiteX908" fmla="*/ 381509 w 844871"/>
                  <a:gd name="connsiteY908" fmla="*/ 568836 h 844871"/>
                  <a:gd name="connsiteX909" fmla="*/ 384458 w 844871"/>
                  <a:gd name="connsiteY909" fmla="*/ 568163 h 844871"/>
                  <a:gd name="connsiteX910" fmla="*/ 387458 w 844871"/>
                  <a:gd name="connsiteY910" fmla="*/ 567231 h 844871"/>
                  <a:gd name="connsiteX911" fmla="*/ 390458 w 844871"/>
                  <a:gd name="connsiteY911" fmla="*/ 566197 h 844871"/>
                  <a:gd name="connsiteX912" fmla="*/ 393355 w 844871"/>
                  <a:gd name="connsiteY912" fmla="*/ 564955 h 844871"/>
                  <a:gd name="connsiteX913" fmla="*/ 396355 w 844871"/>
                  <a:gd name="connsiteY913" fmla="*/ 563610 h 844871"/>
                  <a:gd name="connsiteX914" fmla="*/ 399252 w 844871"/>
                  <a:gd name="connsiteY914" fmla="*/ 562058 h 844871"/>
                  <a:gd name="connsiteX915" fmla="*/ 402148 w 844871"/>
                  <a:gd name="connsiteY915" fmla="*/ 560401 h 844871"/>
                  <a:gd name="connsiteX916" fmla="*/ 404994 w 844871"/>
                  <a:gd name="connsiteY916" fmla="*/ 558591 h 844871"/>
                  <a:gd name="connsiteX917" fmla="*/ 407736 w 844871"/>
                  <a:gd name="connsiteY917" fmla="*/ 556676 h 844871"/>
                  <a:gd name="connsiteX918" fmla="*/ 410529 w 844871"/>
                  <a:gd name="connsiteY918" fmla="*/ 554607 h 844871"/>
                  <a:gd name="connsiteX919" fmla="*/ 413219 w 844871"/>
                  <a:gd name="connsiteY919" fmla="*/ 552434 h 844871"/>
                  <a:gd name="connsiteX920" fmla="*/ 415858 w 844871"/>
                  <a:gd name="connsiteY920" fmla="*/ 550106 h 844871"/>
                  <a:gd name="connsiteX921" fmla="*/ 418651 w 844871"/>
                  <a:gd name="connsiteY921" fmla="*/ 547623 h 844871"/>
                  <a:gd name="connsiteX922" fmla="*/ 421237 w 844871"/>
                  <a:gd name="connsiteY922" fmla="*/ 545036 h 844871"/>
                  <a:gd name="connsiteX923" fmla="*/ 424238 w 844871"/>
                  <a:gd name="connsiteY923" fmla="*/ 542035 h 844871"/>
                  <a:gd name="connsiteX924" fmla="*/ 426929 w 844871"/>
                  <a:gd name="connsiteY924" fmla="*/ 538828 h 844871"/>
                  <a:gd name="connsiteX925" fmla="*/ 429619 w 844871"/>
                  <a:gd name="connsiteY925" fmla="*/ 535621 h 844871"/>
                  <a:gd name="connsiteX926" fmla="*/ 432153 w 844871"/>
                  <a:gd name="connsiteY926" fmla="*/ 532465 h 844871"/>
                  <a:gd name="connsiteX927" fmla="*/ 406761 w 844871"/>
                  <a:gd name="connsiteY927" fmla="*/ 507073 h 844871"/>
                  <a:gd name="connsiteX928" fmla="*/ 405778 w 844871"/>
                  <a:gd name="connsiteY928" fmla="*/ 510022 h 844871"/>
                  <a:gd name="connsiteX929" fmla="*/ 405158 w 844871"/>
                  <a:gd name="connsiteY929" fmla="*/ 511263 h 844871"/>
                  <a:gd name="connsiteX930" fmla="*/ 404382 w 844871"/>
                  <a:gd name="connsiteY930" fmla="*/ 512763 h 844871"/>
                  <a:gd name="connsiteX931" fmla="*/ 402985 w 844871"/>
                  <a:gd name="connsiteY931" fmla="*/ 515194 h 844871"/>
                  <a:gd name="connsiteX932" fmla="*/ 401433 w 844871"/>
                  <a:gd name="connsiteY932" fmla="*/ 517470 h 844871"/>
                  <a:gd name="connsiteX933" fmla="*/ 399725 w 844871"/>
                  <a:gd name="connsiteY933" fmla="*/ 519695 h 844871"/>
                  <a:gd name="connsiteX934" fmla="*/ 397811 w 844871"/>
                  <a:gd name="connsiteY934" fmla="*/ 521610 h 844871"/>
                  <a:gd name="connsiteX935" fmla="*/ 395793 w 844871"/>
                  <a:gd name="connsiteY935" fmla="*/ 523627 h 844871"/>
                  <a:gd name="connsiteX936" fmla="*/ 393569 w 844871"/>
                  <a:gd name="connsiteY936" fmla="*/ 525334 h 844871"/>
                  <a:gd name="connsiteX937" fmla="*/ 391189 w 844871"/>
                  <a:gd name="connsiteY937" fmla="*/ 526989 h 844871"/>
                  <a:gd name="connsiteX938" fmla="*/ 388706 w 844871"/>
                  <a:gd name="connsiteY938" fmla="*/ 528439 h 844871"/>
                  <a:gd name="connsiteX939" fmla="*/ 386172 w 844871"/>
                  <a:gd name="connsiteY939" fmla="*/ 529731 h 844871"/>
                  <a:gd name="connsiteX940" fmla="*/ 383585 w 844871"/>
                  <a:gd name="connsiteY940" fmla="*/ 530767 h 844871"/>
                  <a:gd name="connsiteX941" fmla="*/ 380791 w 844871"/>
                  <a:gd name="connsiteY941" fmla="*/ 531491 h 844871"/>
                  <a:gd name="connsiteX942" fmla="*/ 378154 w 844871"/>
                  <a:gd name="connsiteY942" fmla="*/ 531958 h 844871"/>
                  <a:gd name="connsiteX943" fmla="*/ 376757 w 844871"/>
                  <a:gd name="connsiteY943" fmla="*/ 532113 h 844871"/>
                  <a:gd name="connsiteX944" fmla="*/ 375464 w 844871"/>
                  <a:gd name="connsiteY944" fmla="*/ 532165 h 844871"/>
                  <a:gd name="connsiteX945" fmla="*/ 374016 w 844871"/>
                  <a:gd name="connsiteY945" fmla="*/ 532061 h 844871"/>
                  <a:gd name="connsiteX946" fmla="*/ 372619 w 844871"/>
                  <a:gd name="connsiteY946" fmla="*/ 532113 h 844871"/>
                  <a:gd name="connsiteX947" fmla="*/ 371120 w 844871"/>
                  <a:gd name="connsiteY947" fmla="*/ 531855 h 844871"/>
                  <a:gd name="connsiteX948" fmla="*/ 369775 w 844871"/>
                  <a:gd name="connsiteY948" fmla="*/ 531648 h 844871"/>
                  <a:gd name="connsiteX949" fmla="*/ 368275 w 844871"/>
                  <a:gd name="connsiteY949" fmla="*/ 531184 h 844871"/>
                  <a:gd name="connsiteX950" fmla="*/ 366930 w 844871"/>
                  <a:gd name="connsiteY950" fmla="*/ 530873 h 844871"/>
                  <a:gd name="connsiteX951" fmla="*/ 365430 w 844871"/>
                  <a:gd name="connsiteY951" fmla="*/ 530305 h 844871"/>
                  <a:gd name="connsiteX952" fmla="*/ 363982 w 844871"/>
                  <a:gd name="connsiteY952" fmla="*/ 529684 h 844871"/>
                  <a:gd name="connsiteX953" fmla="*/ 362585 w 844871"/>
                  <a:gd name="connsiteY953" fmla="*/ 529012 h 844871"/>
                  <a:gd name="connsiteX954" fmla="*/ 361086 w 844871"/>
                  <a:gd name="connsiteY954" fmla="*/ 528029 h 844871"/>
                  <a:gd name="connsiteX955" fmla="*/ 359638 w 844871"/>
                  <a:gd name="connsiteY955" fmla="*/ 527099 h 844871"/>
                  <a:gd name="connsiteX956" fmla="*/ 358345 w 844871"/>
                  <a:gd name="connsiteY956" fmla="*/ 525910 h 844871"/>
                  <a:gd name="connsiteX957" fmla="*/ 356845 w 844871"/>
                  <a:gd name="connsiteY957" fmla="*/ 524616 h 844871"/>
                  <a:gd name="connsiteX958" fmla="*/ 355396 w 844871"/>
                  <a:gd name="connsiteY958" fmla="*/ 523375 h 844871"/>
                  <a:gd name="connsiteX959" fmla="*/ 160587 w 844871"/>
                  <a:gd name="connsiteY959" fmla="*/ 328566 h 844871"/>
                  <a:gd name="connsiteX960" fmla="*/ 159294 w 844871"/>
                  <a:gd name="connsiteY960" fmla="*/ 327065 h 844871"/>
                  <a:gd name="connsiteX961" fmla="*/ 158001 w 844871"/>
                  <a:gd name="connsiteY961" fmla="*/ 325566 h 844871"/>
                  <a:gd name="connsiteX962" fmla="*/ 156863 w 844871"/>
                  <a:gd name="connsiteY962" fmla="*/ 324325 h 844871"/>
                  <a:gd name="connsiteX963" fmla="*/ 155881 w 844871"/>
                  <a:gd name="connsiteY963" fmla="*/ 322825 h 844871"/>
                  <a:gd name="connsiteX964" fmla="*/ 154951 w 844871"/>
                  <a:gd name="connsiteY964" fmla="*/ 321377 h 844871"/>
                  <a:gd name="connsiteX965" fmla="*/ 154278 w 844871"/>
                  <a:gd name="connsiteY965" fmla="*/ 319980 h 844871"/>
                  <a:gd name="connsiteX966" fmla="*/ 153657 w 844871"/>
                  <a:gd name="connsiteY966" fmla="*/ 318532 h 844871"/>
                  <a:gd name="connsiteX967" fmla="*/ 153090 w 844871"/>
                  <a:gd name="connsiteY967" fmla="*/ 317032 h 844871"/>
                  <a:gd name="connsiteX968" fmla="*/ 152624 w 844871"/>
                  <a:gd name="connsiteY968" fmla="*/ 315532 h 844871"/>
                  <a:gd name="connsiteX969" fmla="*/ 152314 w 844871"/>
                  <a:gd name="connsiteY969" fmla="*/ 314188 h 844871"/>
                  <a:gd name="connsiteX970" fmla="*/ 152056 w 844871"/>
                  <a:gd name="connsiteY970" fmla="*/ 312791 h 844871"/>
                  <a:gd name="connsiteX971" fmla="*/ 151849 w 844871"/>
                  <a:gd name="connsiteY971" fmla="*/ 311342 h 844871"/>
                  <a:gd name="connsiteX972" fmla="*/ 151849 w 844871"/>
                  <a:gd name="connsiteY972" fmla="*/ 309895 h 844871"/>
                  <a:gd name="connsiteX973" fmla="*/ 151746 w 844871"/>
                  <a:gd name="connsiteY973" fmla="*/ 308447 h 844871"/>
                  <a:gd name="connsiteX974" fmla="*/ 151849 w 844871"/>
                  <a:gd name="connsiteY974" fmla="*/ 307205 h 844871"/>
                  <a:gd name="connsiteX975" fmla="*/ 151901 w 844871"/>
                  <a:gd name="connsiteY975" fmla="*/ 305705 h 844871"/>
                  <a:gd name="connsiteX976" fmla="*/ 152419 w 844871"/>
                  <a:gd name="connsiteY976" fmla="*/ 303119 h 844871"/>
                  <a:gd name="connsiteX977" fmla="*/ 153144 w 844871"/>
                  <a:gd name="connsiteY977" fmla="*/ 300325 h 844871"/>
                  <a:gd name="connsiteX978" fmla="*/ 154179 w 844871"/>
                  <a:gd name="connsiteY978" fmla="*/ 297739 h 844871"/>
                  <a:gd name="connsiteX979" fmla="*/ 155472 w 844871"/>
                  <a:gd name="connsiteY979" fmla="*/ 295205 h 844871"/>
                  <a:gd name="connsiteX980" fmla="*/ 156921 w 844871"/>
                  <a:gd name="connsiteY980" fmla="*/ 292721 h 844871"/>
                  <a:gd name="connsiteX981" fmla="*/ 158628 w 844871"/>
                  <a:gd name="connsiteY981" fmla="*/ 290393 h 844871"/>
                  <a:gd name="connsiteX982" fmla="*/ 160284 w 844871"/>
                  <a:gd name="connsiteY982" fmla="*/ 288117 h 844871"/>
                  <a:gd name="connsiteX983" fmla="*/ 162301 w 844871"/>
                  <a:gd name="connsiteY983" fmla="*/ 286100 h 844871"/>
                  <a:gd name="connsiteX984" fmla="*/ 164215 w 844871"/>
                  <a:gd name="connsiteY984" fmla="*/ 284186 h 844871"/>
                  <a:gd name="connsiteX985" fmla="*/ 166492 w 844871"/>
                  <a:gd name="connsiteY985" fmla="*/ 282530 h 844871"/>
                  <a:gd name="connsiteX986" fmla="*/ 168717 w 844871"/>
                  <a:gd name="connsiteY986" fmla="*/ 280926 h 844871"/>
                  <a:gd name="connsiteX987" fmla="*/ 171148 w 844871"/>
                  <a:gd name="connsiteY987" fmla="*/ 279529 h 844871"/>
                  <a:gd name="connsiteX988" fmla="*/ 173683 w 844871"/>
                  <a:gd name="connsiteY988" fmla="*/ 278235 h 844871"/>
                  <a:gd name="connsiteX989" fmla="*/ 176269 w 844871"/>
                  <a:gd name="connsiteY989" fmla="*/ 277201 h 844871"/>
                  <a:gd name="connsiteX990" fmla="*/ 178958 w 844871"/>
                  <a:gd name="connsiteY990" fmla="*/ 276579 h 844871"/>
                  <a:gd name="connsiteX991" fmla="*/ 181544 w 844871"/>
                  <a:gd name="connsiteY991" fmla="*/ 276062 h 844871"/>
                  <a:gd name="connsiteX992" fmla="*/ 183045 w 844871"/>
                  <a:gd name="connsiteY992" fmla="*/ 276009 h 844871"/>
                  <a:gd name="connsiteX993" fmla="*/ 184390 w 844871"/>
                  <a:gd name="connsiteY993" fmla="*/ 275803 h 844871"/>
                  <a:gd name="connsiteX994" fmla="*/ 185838 w 844871"/>
                  <a:gd name="connsiteY994" fmla="*/ 275906 h 844871"/>
                  <a:gd name="connsiteX995" fmla="*/ 187182 w 844871"/>
                  <a:gd name="connsiteY995" fmla="*/ 276009 h 844871"/>
                  <a:gd name="connsiteX996" fmla="*/ 188631 w 844871"/>
                  <a:gd name="connsiteY996" fmla="*/ 276216 h 844871"/>
                  <a:gd name="connsiteX997" fmla="*/ 190027 w 844871"/>
                  <a:gd name="connsiteY997" fmla="*/ 276474 h 844871"/>
                  <a:gd name="connsiteX998" fmla="*/ 191372 w 844871"/>
                  <a:gd name="connsiteY998" fmla="*/ 276784 h 844871"/>
                  <a:gd name="connsiteX999" fmla="*/ 192872 w 844871"/>
                  <a:gd name="connsiteY999" fmla="*/ 277250 h 844871"/>
                  <a:gd name="connsiteX1000" fmla="*/ 194423 w 844871"/>
                  <a:gd name="connsiteY1000" fmla="*/ 277766 h 844871"/>
                  <a:gd name="connsiteX1001" fmla="*/ 195820 w 844871"/>
                  <a:gd name="connsiteY1001" fmla="*/ 278438 h 844871"/>
                  <a:gd name="connsiteX1002" fmla="*/ 197217 w 844871"/>
                  <a:gd name="connsiteY1002" fmla="*/ 279111 h 844871"/>
                  <a:gd name="connsiteX1003" fmla="*/ 198665 w 844871"/>
                  <a:gd name="connsiteY1003" fmla="*/ 280041 h 844871"/>
                  <a:gd name="connsiteX1004" fmla="*/ 200164 w 844871"/>
                  <a:gd name="connsiteY1004" fmla="*/ 281024 h 844871"/>
                  <a:gd name="connsiteX1005" fmla="*/ 201509 w 844871"/>
                  <a:gd name="connsiteY1005" fmla="*/ 282058 h 844871"/>
                  <a:gd name="connsiteX1006" fmla="*/ 203008 w 844871"/>
                  <a:gd name="connsiteY1006" fmla="*/ 283351 h 844871"/>
                  <a:gd name="connsiteX1007" fmla="*/ 204405 w 844871"/>
                  <a:gd name="connsiteY1007" fmla="*/ 284748 h 844871"/>
                  <a:gd name="connsiteX1008" fmla="*/ 318384 w 844871"/>
                  <a:gd name="connsiteY1008" fmla="*/ 398727 h 844871"/>
                  <a:gd name="connsiteX1009" fmla="*/ 318850 w 844871"/>
                  <a:gd name="connsiteY1009" fmla="*/ 398364 h 844871"/>
                  <a:gd name="connsiteX1010" fmla="*/ 322419 w 844871"/>
                  <a:gd name="connsiteY1010" fmla="*/ 396553 h 844871"/>
                  <a:gd name="connsiteX1011" fmla="*/ 325937 w 844871"/>
                  <a:gd name="connsiteY1011" fmla="*/ 394898 h 844871"/>
                  <a:gd name="connsiteX1012" fmla="*/ 329662 w 844871"/>
                  <a:gd name="connsiteY1012" fmla="*/ 393345 h 844871"/>
                  <a:gd name="connsiteX1013" fmla="*/ 333127 w 844871"/>
                  <a:gd name="connsiteY1013" fmla="*/ 392052 h 844871"/>
                  <a:gd name="connsiteX1014" fmla="*/ 336748 w 844871"/>
                  <a:gd name="connsiteY1014" fmla="*/ 390914 h 844871"/>
                  <a:gd name="connsiteX1015" fmla="*/ 340369 w 844871"/>
                  <a:gd name="connsiteY1015" fmla="*/ 390086 h 844871"/>
                  <a:gd name="connsiteX1016" fmla="*/ 343989 w 844871"/>
                  <a:gd name="connsiteY1016" fmla="*/ 389360 h 844871"/>
                  <a:gd name="connsiteX1017" fmla="*/ 347610 w 844871"/>
                  <a:gd name="connsiteY1017" fmla="*/ 388842 h 844871"/>
                  <a:gd name="connsiteX1018" fmla="*/ 351697 w 844871"/>
                  <a:gd name="connsiteY1018" fmla="*/ 388376 h 844871"/>
                  <a:gd name="connsiteX1019" fmla="*/ 355835 w 844871"/>
                  <a:gd name="connsiteY1019" fmla="*/ 388376 h 844871"/>
                  <a:gd name="connsiteX1020" fmla="*/ 359920 w 844871"/>
                  <a:gd name="connsiteY1020" fmla="*/ 388530 h 844871"/>
                  <a:gd name="connsiteX1021" fmla="*/ 364058 w 844871"/>
                  <a:gd name="connsiteY1021" fmla="*/ 389046 h 844871"/>
                  <a:gd name="connsiteX1022" fmla="*/ 230945 w 844871"/>
                  <a:gd name="connsiteY1022" fmla="*/ 255933 h 844871"/>
                  <a:gd name="connsiteX1023" fmla="*/ 228203 w 844871"/>
                  <a:gd name="connsiteY1023" fmla="*/ 253294 h 844871"/>
                  <a:gd name="connsiteX1024" fmla="*/ 225411 w 844871"/>
                  <a:gd name="connsiteY1024" fmla="*/ 250916 h 844871"/>
                  <a:gd name="connsiteX1025" fmla="*/ 222722 w 844871"/>
                  <a:gd name="connsiteY1025" fmla="*/ 248743 h 844871"/>
                  <a:gd name="connsiteX1026" fmla="*/ 219877 w 844871"/>
                  <a:gd name="connsiteY1026" fmla="*/ 246727 h 844871"/>
                  <a:gd name="connsiteX1027" fmla="*/ 217136 w 844871"/>
                  <a:gd name="connsiteY1027" fmla="*/ 245021 h 844871"/>
                  <a:gd name="connsiteX1028" fmla="*/ 214188 w 844871"/>
                  <a:gd name="connsiteY1028" fmla="*/ 243418 h 844871"/>
                  <a:gd name="connsiteX1029" fmla="*/ 211188 w 844871"/>
                  <a:gd name="connsiteY1029" fmla="*/ 242073 h 844871"/>
                  <a:gd name="connsiteX1030" fmla="*/ 208292 w 844871"/>
                  <a:gd name="connsiteY1030" fmla="*/ 240833 h 844871"/>
                  <a:gd name="connsiteX1031" fmla="*/ 205344 w 844871"/>
                  <a:gd name="connsiteY1031" fmla="*/ 239954 h 844871"/>
                  <a:gd name="connsiteX1032" fmla="*/ 202448 w 844871"/>
                  <a:gd name="connsiteY1032" fmla="*/ 239127 h 844871"/>
                  <a:gd name="connsiteX1033" fmla="*/ 199344 w 844871"/>
                  <a:gd name="connsiteY1033" fmla="*/ 238507 h 844871"/>
                  <a:gd name="connsiteX1034" fmla="*/ 196551 w 844871"/>
                  <a:gd name="connsiteY1034" fmla="*/ 238094 h 844871"/>
                  <a:gd name="connsiteX1035" fmla="*/ 193500 w 844871"/>
                  <a:gd name="connsiteY1035" fmla="*/ 237836 h 844871"/>
                  <a:gd name="connsiteX1036" fmla="*/ 190448 w 844871"/>
                  <a:gd name="connsiteY1036" fmla="*/ 237785 h 844871"/>
                  <a:gd name="connsiteX1037" fmla="*/ 187603 w 844871"/>
                  <a:gd name="connsiteY1037" fmla="*/ 237837 h 844871"/>
                  <a:gd name="connsiteX1038" fmla="*/ 184551 w 844871"/>
                  <a:gd name="connsiteY1038" fmla="*/ 238096 h 844871"/>
                  <a:gd name="connsiteX1039" fmla="*/ 181551 w 844871"/>
                  <a:gd name="connsiteY1039" fmla="*/ 238510 h 844871"/>
                  <a:gd name="connsiteX1040" fmla="*/ 178654 w 844871"/>
                  <a:gd name="connsiteY1040" fmla="*/ 239132 h 844871"/>
                  <a:gd name="connsiteX1041" fmla="*/ 175758 w 844871"/>
                  <a:gd name="connsiteY1041" fmla="*/ 239856 h 844871"/>
                  <a:gd name="connsiteX1042" fmla="*/ 172706 w 844871"/>
                  <a:gd name="connsiteY1042" fmla="*/ 240735 h 844871"/>
                  <a:gd name="connsiteX1043" fmla="*/ 169861 w 844871"/>
                  <a:gd name="connsiteY1043" fmla="*/ 241926 h 844871"/>
                  <a:gd name="connsiteX1044" fmla="*/ 166913 w 844871"/>
                  <a:gd name="connsiteY1044" fmla="*/ 243116 h 844871"/>
                  <a:gd name="connsiteX1045" fmla="*/ 164067 w 844871"/>
                  <a:gd name="connsiteY1045" fmla="*/ 244410 h 844871"/>
                  <a:gd name="connsiteX1046" fmla="*/ 161119 w 844871"/>
                  <a:gd name="connsiteY1046" fmla="*/ 246014 h 844871"/>
                  <a:gd name="connsiteX1047" fmla="*/ 158273 w 844871"/>
                  <a:gd name="connsiteY1047" fmla="*/ 247618 h 844871"/>
                  <a:gd name="connsiteX1048" fmla="*/ 155429 w 844871"/>
                  <a:gd name="connsiteY1048" fmla="*/ 249429 h 844871"/>
                  <a:gd name="connsiteX1049" fmla="*/ 152532 w 844871"/>
                  <a:gd name="connsiteY1049" fmla="*/ 251395 h 844871"/>
                  <a:gd name="connsiteX1050" fmla="*/ 149790 w 844871"/>
                  <a:gd name="connsiteY1050" fmla="*/ 253516 h 844871"/>
                  <a:gd name="connsiteX1051" fmla="*/ 147100 w 844871"/>
                  <a:gd name="connsiteY1051" fmla="*/ 255689 h 844871"/>
                  <a:gd name="connsiteX1052" fmla="*/ 144410 w 844871"/>
                  <a:gd name="connsiteY1052" fmla="*/ 257966 h 844871"/>
                  <a:gd name="connsiteX1053" fmla="*/ 141719 w 844871"/>
                  <a:gd name="connsiteY1053" fmla="*/ 260345 h 844871"/>
                  <a:gd name="connsiteX1054" fmla="*/ 139133 w 844871"/>
                  <a:gd name="connsiteY1054" fmla="*/ 262932 h 844871"/>
                  <a:gd name="connsiteX1055" fmla="*/ 41244 w 844871"/>
                  <a:gd name="connsiteY1055" fmla="*/ 41244 h 844871"/>
                  <a:gd name="connsiteX1056" fmla="*/ 140814 w 844871"/>
                  <a:gd name="connsiteY1056" fmla="*/ 0 h 844871"/>
                  <a:gd name="connsiteX1057" fmla="*/ 409798 w 844871"/>
                  <a:gd name="connsiteY1057" fmla="*/ 0 h 844871"/>
                  <a:gd name="connsiteX1058" fmla="*/ 408581 w 844871"/>
                  <a:gd name="connsiteY1058" fmla="*/ 722 h 844871"/>
                  <a:gd name="connsiteX1059" fmla="*/ 405582 w 844871"/>
                  <a:gd name="connsiteY1059" fmla="*/ 2688 h 844871"/>
                  <a:gd name="connsiteX1060" fmla="*/ 402633 w 844871"/>
                  <a:gd name="connsiteY1060" fmla="*/ 5016 h 844871"/>
                  <a:gd name="connsiteX1061" fmla="*/ 399632 w 844871"/>
                  <a:gd name="connsiteY1061" fmla="*/ 7499 h 844871"/>
                  <a:gd name="connsiteX1062" fmla="*/ 396581 w 844871"/>
                  <a:gd name="connsiteY1062" fmla="*/ 10137 h 844871"/>
                  <a:gd name="connsiteX1063" fmla="*/ 393477 w 844871"/>
                  <a:gd name="connsiteY1063" fmla="*/ 13138 h 844871"/>
                  <a:gd name="connsiteX1064" fmla="*/ 335333 w 844871"/>
                  <a:gd name="connsiteY1064" fmla="*/ 71282 h 844871"/>
                  <a:gd name="connsiteX1065" fmla="*/ 343502 w 844871"/>
                  <a:gd name="connsiteY1065" fmla="*/ 79451 h 844871"/>
                  <a:gd name="connsiteX1066" fmla="*/ 344898 w 844871"/>
                  <a:gd name="connsiteY1066" fmla="*/ 80847 h 844871"/>
                  <a:gd name="connsiteX1067" fmla="*/ 346346 w 844871"/>
                  <a:gd name="connsiteY1067" fmla="*/ 82192 h 844871"/>
                  <a:gd name="connsiteX1068" fmla="*/ 347846 w 844871"/>
                  <a:gd name="connsiteY1068" fmla="*/ 83278 h 844871"/>
                  <a:gd name="connsiteX1069" fmla="*/ 349242 w 844871"/>
                  <a:gd name="connsiteY1069" fmla="*/ 84156 h 844871"/>
                  <a:gd name="connsiteX1070" fmla="*/ 350689 w 844871"/>
                  <a:gd name="connsiteY1070" fmla="*/ 84984 h 844871"/>
                  <a:gd name="connsiteX1071" fmla="*/ 351982 w 844871"/>
                  <a:gd name="connsiteY1071" fmla="*/ 85552 h 844871"/>
                  <a:gd name="connsiteX1072" fmla="*/ 353327 w 844871"/>
                  <a:gd name="connsiteY1072" fmla="*/ 86069 h 844871"/>
                  <a:gd name="connsiteX1073" fmla="*/ 354619 w 844871"/>
                  <a:gd name="connsiteY1073" fmla="*/ 86431 h 844871"/>
                  <a:gd name="connsiteX1074" fmla="*/ 357154 w 844871"/>
                  <a:gd name="connsiteY1074" fmla="*/ 86792 h 844871"/>
                  <a:gd name="connsiteX1075" fmla="*/ 359430 w 844871"/>
                  <a:gd name="connsiteY1075" fmla="*/ 86895 h 844871"/>
                  <a:gd name="connsiteX1076" fmla="*/ 361550 w 844871"/>
                  <a:gd name="connsiteY1076" fmla="*/ 86843 h 844871"/>
                  <a:gd name="connsiteX1077" fmla="*/ 363515 w 844871"/>
                  <a:gd name="connsiteY1077" fmla="*/ 86532 h 844871"/>
                  <a:gd name="connsiteX1078" fmla="*/ 364343 w 844871"/>
                  <a:gd name="connsiteY1078" fmla="*/ 86325 h 844871"/>
                  <a:gd name="connsiteX1079" fmla="*/ 365326 w 844871"/>
                  <a:gd name="connsiteY1079" fmla="*/ 86273 h 844871"/>
                  <a:gd name="connsiteX1080" fmla="*/ 366360 w 844871"/>
                  <a:gd name="connsiteY1080" fmla="*/ 86272 h 844871"/>
                  <a:gd name="connsiteX1081" fmla="*/ 367395 w 844871"/>
                  <a:gd name="connsiteY1081" fmla="*/ 86376 h 844871"/>
                  <a:gd name="connsiteX1082" fmla="*/ 368428 w 844871"/>
                  <a:gd name="connsiteY1082" fmla="*/ 86789 h 844871"/>
                  <a:gd name="connsiteX1083" fmla="*/ 369462 w 844871"/>
                  <a:gd name="connsiteY1083" fmla="*/ 87307 h 844871"/>
                  <a:gd name="connsiteX1084" fmla="*/ 370600 w 844871"/>
                  <a:gd name="connsiteY1084" fmla="*/ 88030 h 844871"/>
                  <a:gd name="connsiteX1085" fmla="*/ 371686 w 844871"/>
                  <a:gd name="connsiteY1085" fmla="*/ 89013 h 844871"/>
                  <a:gd name="connsiteX1086" fmla="*/ 528767 w 844871"/>
                  <a:gd name="connsiteY1086" fmla="*/ 246094 h 844871"/>
                  <a:gd name="connsiteX1087" fmla="*/ 530008 w 844871"/>
                  <a:gd name="connsiteY1087" fmla="*/ 247438 h 844871"/>
                  <a:gd name="connsiteX1088" fmla="*/ 530886 w 844871"/>
                  <a:gd name="connsiteY1088" fmla="*/ 248731 h 844871"/>
                  <a:gd name="connsiteX1089" fmla="*/ 531507 w 844871"/>
                  <a:gd name="connsiteY1089" fmla="*/ 249868 h 844871"/>
                  <a:gd name="connsiteX1090" fmla="*/ 531921 w 844871"/>
                  <a:gd name="connsiteY1090" fmla="*/ 250902 h 844871"/>
                  <a:gd name="connsiteX1091" fmla="*/ 532024 w 844871"/>
                  <a:gd name="connsiteY1091" fmla="*/ 252971 h 844871"/>
                  <a:gd name="connsiteX1092" fmla="*/ 532126 w 844871"/>
                  <a:gd name="connsiteY1092" fmla="*/ 255143 h 844871"/>
                  <a:gd name="connsiteX1093" fmla="*/ 531919 w 844871"/>
                  <a:gd name="connsiteY1093" fmla="*/ 257212 h 844871"/>
                  <a:gd name="connsiteX1094" fmla="*/ 531970 w 844871"/>
                  <a:gd name="connsiteY1094" fmla="*/ 259436 h 844871"/>
                  <a:gd name="connsiteX1095" fmla="*/ 532073 w 844871"/>
                  <a:gd name="connsiteY1095" fmla="*/ 261815 h 844871"/>
                  <a:gd name="connsiteX1096" fmla="*/ 532383 w 844871"/>
                  <a:gd name="connsiteY1096" fmla="*/ 264401 h 844871"/>
                  <a:gd name="connsiteX1097" fmla="*/ 532744 w 844871"/>
                  <a:gd name="connsiteY1097" fmla="*/ 265797 h 844871"/>
                  <a:gd name="connsiteX1098" fmla="*/ 533106 w 844871"/>
                  <a:gd name="connsiteY1098" fmla="*/ 267193 h 844871"/>
                  <a:gd name="connsiteX1099" fmla="*/ 533572 w 844871"/>
                  <a:gd name="connsiteY1099" fmla="*/ 268383 h 844871"/>
                  <a:gd name="connsiteX1100" fmla="*/ 534243 w 844871"/>
                  <a:gd name="connsiteY1100" fmla="*/ 269675 h 844871"/>
                  <a:gd name="connsiteX1101" fmla="*/ 535019 w 844871"/>
                  <a:gd name="connsiteY1101" fmla="*/ 270969 h 844871"/>
                  <a:gd name="connsiteX1102" fmla="*/ 535846 w 844871"/>
                  <a:gd name="connsiteY1102" fmla="*/ 272209 h 844871"/>
                  <a:gd name="connsiteX1103" fmla="*/ 536932 w 844871"/>
                  <a:gd name="connsiteY1103" fmla="*/ 273399 h 844871"/>
                  <a:gd name="connsiteX1104" fmla="*/ 538121 w 844871"/>
                  <a:gd name="connsiteY1104" fmla="*/ 274588 h 844871"/>
                  <a:gd name="connsiteX1105" fmla="*/ 546239 w 844871"/>
                  <a:gd name="connsiteY1105" fmla="*/ 282706 h 844871"/>
                  <a:gd name="connsiteX1106" fmla="*/ 593054 w 844871"/>
                  <a:gd name="connsiteY1106" fmla="*/ 235890 h 844871"/>
                  <a:gd name="connsiteX1107" fmla="*/ 584937 w 844871"/>
                  <a:gd name="connsiteY1107" fmla="*/ 227773 h 844871"/>
                  <a:gd name="connsiteX1108" fmla="*/ 583747 w 844871"/>
                  <a:gd name="connsiteY1108" fmla="*/ 226583 h 844871"/>
                  <a:gd name="connsiteX1109" fmla="*/ 582506 w 844871"/>
                  <a:gd name="connsiteY1109" fmla="*/ 225549 h 844871"/>
                  <a:gd name="connsiteX1110" fmla="*/ 581318 w 844871"/>
                  <a:gd name="connsiteY1110" fmla="*/ 224670 h 844871"/>
                  <a:gd name="connsiteX1111" fmla="*/ 580024 w 844871"/>
                  <a:gd name="connsiteY1111" fmla="*/ 223894 h 844871"/>
                  <a:gd name="connsiteX1112" fmla="*/ 578680 w 844871"/>
                  <a:gd name="connsiteY1112" fmla="*/ 223274 h 844871"/>
                  <a:gd name="connsiteX1113" fmla="*/ 577491 w 844871"/>
                  <a:gd name="connsiteY1113" fmla="*/ 222809 h 844871"/>
                  <a:gd name="connsiteX1114" fmla="*/ 576094 w 844871"/>
                  <a:gd name="connsiteY1114" fmla="*/ 222448 h 844871"/>
                  <a:gd name="connsiteX1115" fmla="*/ 574698 w 844871"/>
                  <a:gd name="connsiteY1115" fmla="*/ 222085 h 844871"/>
                  <a:gd name="connsiteX1116" fmla="*/ 572163 w 844871"/>
                  <a:gd name="connsiteY1116" fmla="*/ 221724 h 844871"/>
                  <a:gd name="connsiteX1117" fmla="*/ 569785 w 844871"/>
                  <a:gd name="connsiteY1117" fmla="*/ 221621 h 844871"/>
                  <a:gd name="connsiteX1118" fmla="*/ 567509 w 844871"/>
                  <a:gd name="connsiteY1118" fmla="*/ 221622 h 844871"/>
                  <a:gd name="connsiteX1119" fmla="*/ 565440 w 844871"/>
                  <a:gd name="connsiteY1119" fmla="*/ 221829 h 844871"/>
                  <a:gd name="connsiteX1120" fmla="*/ 563269 w 844871"/>
                  <a:gd name="connsiteY1120" fmla="*/ 221726 h 844871"/>
                  <a:gd name="connsiteX1121" fmla="*/ 561251 w 844871"/>
                  <a:gd name="connsiteY1121" fmla="*/ 221571 h 844871"/>
                  <a:gd name="connsiteX1122" fmla="*/ 560165 w 844871"/>
                  <a:gd name="connsiteY1122" fmla="*/ 221209 h 844871"/>
                  <a:gd name="connsiteX1123" fmla="*/ 559028 w 844871"/>
                  <a:gd name="connsiteY1123" fmla="*/ 220589 h 844871"/>
                  <a:gd name="connsiteX1124" fmla="*/ 557787 w 844871"/>
                  <a:gd name="connsiteY1124" fmla="*/ 219659 h 844871"/>
                  <a:gd name="connsiteX1125" fmla="*/ 556495 w 844871"/>
                  <a:gd name="connsiteY1125" fmla="*/ 218366 h 844871"/>
                  <a:gd name="connsiteX1126" fmla="*/ 497447 w 844871"/>
                  <a:gd name="connsiteY1126" fmla="*/ 159318 h 844871"/>
                  <a:gd name="connsiteX1127" fmla="*/ 496516 w 844871"/>
                  <a:gd name="connsiteY1127" fmla="*/ 158388 h 844871"/>
                  <a:gd name="connsiteX1128" fmla="*/ 495896 w 844871"/>
                  <a:gd name="connsiteY1128" fmla="*/ 157457 h 844871"/>
                  <a:gd name="connsiteX1129" fmla="*/ 495430 w 844871"/>
                  <a:gd name="connsiteY1129" fmla="*/ 156474 h 844871"/>
                  <a:gd name="connsiteX1130" fmla="*/ 495327 w 844871"/>
                  <a:gd name="connsiteY1130" fmla="*/ 155544 h 844871"/>
                  <a:gd name="connsiteX1131" fmla="*/ 495483 w 844871"/>
                  <a:gd name="connsiteY1131" fmla="*/ 154561 h 844871"/>
                  <a:gd name="connsiteX1132" fmla="*/ 495689 w 844871"/>
                  <a:gd name="connsiteY1132" fmla="*/ 153630 h 844871"/>
                  <a:gd name="connsiteX1133" fmla="*/ 496311 w 844871"/>
                  <a:gd name="connsiteY1133" fmla="*/ 152699 h 844871"/>
                  <a:gd name="connsiteX1134" fmla="*/ 497086 w 844871"/>
                  <a:gd name="connsiteY1134" fmla="*/ 151716 h 844871"/>
                  <a:gd name="connsiteX1135" fmla="*/ 514570 w 844871"/>
                  <a:gd name="connsiteY1135" fmla="*/ 134232 h 844871"/>
                  <a:gd name="connsiteX1136" fmla="*/ 516951 w 844871"/>
                  <a:gd name="connsiteY1136" fmla="*/ 132059 h 844871"/>
                  <a:gd name="connsiteX1137" fmla="*/ 519174 w 844871"/>
                  <a:gd name="connsiteY1137" fmla="*/ 130352 h 844871"/>
                  <a:gd name="connsiteX1138" fmla="*/ 521502 w 844871"/>
                  <a:gd name="connsiteY1138" fmla="*/ 128851 h 844871"/>
                  <a:gd name="connsiteX1139" fmla="*/ 522641 w 844871"/>
                  <a:gd name="connsiteY1139" fmla="*/ 128230 h 844871"/>
                  <a:gd name="connsiteX1140" fmla="*/ 523778 w 844871"/>
                  <a:gd name="connsiteY1140" fmla="*/ 127817 h 844871"/>
                  <a:gd name="connsiteX1141" fmla="*/ 524968 w 844871"/>
                  <a:gd name="connsiteY1141" fmla="*/ 127351 h 844871"/>
                  <a:gd name="connsiteX1142" fmla="*/ 526158 w 844871"/>
                  <a:gd name="connsiteY1142" fmla="*/ 126989 h 844871"/>
                  <a:gd name="connsiteX1143" fmla="*/ 527347 w 844871"/>
                  <a:gd name="connsiteY1143" fmla="*/ 126730 h 844871"/>
                  <a:gd name="connsiteX1144" fmla="*/ 528537 w 844871"/>
                  <a:gd name="connsiteY1144" fmla="*/ 126574 h 844871"/>
                  <a:gd name="connsiteX1145" fmla="*/ 529674 w 844871"/>
                  <a:gd name="connsiteY1145" fmla="*/ 126471 h 844871"/>
                  <a:gd name="connsiteX1146" fmla="*/ 530864 w 844871"/>
                  <a:gd name="connsiteY1146" fmla="*/ 126419 h 844871"/>
                  <a:gd name="connsiteX1147" fmla="*/ 532054 w 844871"/>
                  <a:gd name="connsiteY1147" fmla="*/ 126470 h 844871"/>
                  <a:gd name="connsiteX1148" fmla="*/ 533242 w 844871"/>
                  <a:gd name="connsiteY1148" fmla="*/ 126625 h 844871"/>
                  <a:gd name="connsiteX1149" fmla="*/ 535725 w 844871"/>
                  <a:gd name="connsiteY1149" fmla="*/ 127142 h 844871"/>
                  <a:gd name="connsiteX1150" fmla="*/ 538156 w 844871"/>
                  <a:gd name="connsiteY1150" fmla="*/ 127813 h 844871"/>
                  <a:gd name="connsiteX1151" fmla="*/ 540535 w 844871"/>
                  <a:gd name="connsiteY1151" fmla="*/ 128847 h 844871"/>
                  <a:gd name="connsiteX1152" fmla="*/ 543017 w 844871"/>
                  <a:gd name="connsiteY1152" fmla="*/ 130087 h 844871"/>
                  <a:gd name="connsiteX1153" fmla="*/ 545395 w 844871"/>
                  <a:gd name="connsiteY1153" fmla="*/ 131639 h 844871"/>
                  <a:gd name="connsiteX1154" fmla="*/ 547826 w 844871"/>
                  <a:gd name="connsiteY1154" fmla="*/ 133551 h 844871"/>
                  <a:gd name="connsiteX1155" fmla="*/ 550308 w 844871"/>
                  <a:gd name="connsiteY1155" fmla="*/ 135516 h 844871"/>
                  <a:gd name="connsiteX1156" fmla="*/ 552738 w 844871"/>
                  <a:gd name="connsiteY1156" fmla="*/ 137946 h 844871"/>
                  <a:gd name="connsiteX1157" fmla="*/ 608114 w 844871"/>
                  <a:gd name="connsiteY1157" fmla="*/ 193323 h 844871"/>
                  <a:gd name="connsiteX1158" fmla="*/ 609717 w 844871"/>
                  <a:gd name="connsiteY1158" fmla="*/ 194719 h 844871"/>
                  <a:gd name="connsiteX1159" fmla="*/ 611320 w 844871"/>
                  <a:gd name="connsiteY1159" fmla="*/ 196011 h 844871"/>
                  <a:gd name="connsiteX1160" fmla="*/ 612871 w 844871"/>
                  <a:gd name="connsiteY1160" fmla="*/ 197045 h 844871"/>
                  <a:gd name="connsiteX1161" fmla="*/ 614578 w 844871"/>
                  <a:gd name="connsiteY1161" fmla="*/ 197924 h 844871"/>
                  <a:gd name="connsiteX1162" fmla="*/ 616284 w 844871"/>
                  <a:gd name="connsiteY1162" fmla="*/ 198699 h 844871"/>
                  <a:gd name="connsiteX1163" fmla="*/ 618094 w 844871"/>
                  <a:gd name="connsiteY1163" fmla="*/ 199268 h 844871"/>
                  <a:gd name="connsiteX1164" fmla="*/ 619904 w 844871"/>
                  <a:gd name="connsiteY1164" fmla="*/ 199527 h 844871"/>
                  <a:gd name="connsiteX1165" fmla="*/ 621663 w 844871"/>
                  <a:gd name="connsiteY1165" fmla="*/ 199732 h 844871"/>
                  <a:gd name="connsiteX1166" fmla="*/ 623525 w 844871"/>
                  <a:gd name="connsiteY1166" fmla="*/ 199732 h 844871"/>
                  <a:gd name="connsiteX1167" fmla="*/ 625335 w 844871"/>
                  <a:gd name="connsiteY1167" fmla="*/ 199473 h 844871"/>
                  <a:gd name="connsiteX1168" fmla="*/ 627196 w 844871"/>
                  <a:gd name="connsiteY1168" fmla="*/ 198852 h 844871"/>
                  <a:gd name="connsiteX1169" fmla="*/ 629007 w 844871"/>
                  <a:gd name="connsiteY1169" fmla="*/ 198076 h 844871"/>
                  <a:gd name="connsiteX1170" fmla="*/ 630765 w 844871"/>
                  <a:gd name="connsiteY1170" fmla="*/ 197144 h 844871"/>
                  <a:gd name="connsiteX1171" fmla="*/ 632731 w 844871"/>
                  <a:gd name="connsiteY1171" fmla="*/ 195903 h 844871"/>
                  <a:gd name="connsiteX1172" fmla="*/ 634490 w 844871"/>
                  <a:gd name="connsiteY1172" fmla="*/ 194455 h 844871"/>
                  <a:gd name="connsiteX1173" fmla="*/ 636353 w 844871"/>
                  <a:gd name="connsiteY1173" fmla="*/ 192592 h 844871"/>
                  <a:gd name="connsiteX1174" fmla="*/ 659786 w 844871"/>
                  <a:gd name="connsiteY1174" fmla="*/ 169159 h 844871"/>
                  <a:gd name="connsiteX1175" fmla="*/ 648824 w 844871"/>
                  <a:gd name="connsiteY1175" fmla="*/ 158197 h 844871"/>
                  <a:gd name="connsiteX1176" fmla="*/ 647480 w 844871"/>
                  <a:gd name="connsiteY1176" fmla="*/ 157059 h 844871"/>
                  <a:gd name="connsiteX1177" fmla="*/ 646343 w 844871"/>
                  <a:gd name="connsiteY1177" fmla="*/ 156025 h 844871"/>
                  <a:gd name="connsiteX1178" fmla="*/ 645102 w 844871"/>
                  <a:gd name="connsiteY1178" fmla="*/ 155198 h 844871"/>
                  <a:gd name="connsiteX1179" fmla="*/ 643965 w 844871"/>
                  <a:gd name="connsiteY1179" fmla="*/ 154371 h 844871"/>
                  <a:gd name="connsiteX1180" fmla="*/ 642722 w 844871"/>
                  <a:gd name="connsiteY1180" fmla="*/ 153854 h 844871"/>
                  <a:gd name="connsiteX1181" fmla="*/ 641637 w 844871"/>
                  <a:gd name="connsiteY1181" fmla="*/ 153389 h 844871"/>
                  <a:gd name="connsiteX1182" fmla="*/ 640602 w 844871"/>
                  <a:gd name="connsiteY1182" fmla="*/ 153285 h 844871"/>
                  <a:gd name="connsiteX1183" fmla="*/ 639464 w 844871"/>
                  <a:gd name="connsiteY1183" fmla="*/ 153183 h 844871"/>
                  <a:gd name="connsiteX1184" fmla="*/ 637395 w 844871"/>
                  <a:gd name="connsiteY1184" fmla="*/ 153183 h 844871"/>
                  <a:gd name="connsiteX1185" fmla="*/ 635276 w 844871"/>
                  <a:gd name="connsiteY1185" fmla="*/ 153338 h 844871"/>
                  <a:gd name="connsiteX1186" fmla="*/ 633465 w 844871"/>
                  <a:gd name="connsiteY1186" fmla="*/ 153597 h 844871"/>
                  <a:gd name="connsiteX1187" fmla="*/ 631551 w 844871"/>
                  <a:gd name="connsiteY1187" fmla="*/ 153960 h 844871"/>
                  <a:gd name="connsiteX1188" fmla="*/ 629483 w 844871"/>
                  <a:gd name="connsiteY1188" fmla="*/ 154478 h 844871"/>
                  <a:gd name="connsiteX1189" fmla="*/ 627621 w 844871"/>
                  <a:gd name="connsiteY1189" fmla="*/ 154789 h 844871"/>
                  <a:gd name="connsiteX1190" fmla="*/ 627207 w 844871"/>
                  <a:gd name="connsiteY1190" fmla="*/ 154892 h 844871"/>
                  <a:gd name="connsiteX1191" fmla="*/ 626742 w 844871"/>
                  <a:gd name="connsiteY1191" fmla="*/ 154840 h 844871"/>
                  <a:gd name="connsiteX1192" fmla="*/ 626225 w 844871"/>
                  <a:gd name="connsiteY1192" fmla="*/ 154634 h 844871"/>
                  <a:gd name="connsiteX1193" fmla="*/ 625656 w 844871"/>
                  <a:gd name="connsiteY1193" fmla="*/ 154375 h 844871"/>
                  <a:gd name="connsiteX1194" fmla="*/ 624414 w 844871"/>
                  <a:gd name="connsiteY1194" fmla="*/ 153548 h 844871"/>
                  <a:gd name="connsiteX1195" fmla="*/ 623122 w 844871"/>
                  <a:gd name="connsiteY1195" fmla="*/ 152255 h 844871"/>
                  <a:gd name="connsiteX1196" fmla="*/ 581654 w 844871"/>
                  <a:gd name="connsiteY1196" fmla="*/ 110788 h 844871"/>
                  <a:gd name="connsiteX1197" fmla="*/ 579017 w 844871"/>
                  <a:gd name="connsiteY1197" fmla="*/ 108254 h 844871"/>
                  <a:gd name="connsiteX1198" fmla="*/ 576277 w 844871"/>
                  <a:gd name="connsiteY1198" fmla="*/ 105928 h 844871"/>
                  <a:gd name="connsiteX1199" fmla="*/ 573537 w 844871"/>
                  <a:gd name="connsiteY1199" fmla="*/ 103704 h 844871"/>
                  <a:gd name="connsiteX1200" fmla="*/ 570951 w 844871"/>
                  <a:gd name="connsiteY1200" fmla="*/ 101636 h 844871"/>
                  <a:gd name="connsiteX1201" fmla="*/ 568055 w 844871"/>
                  <a:gd name="connsiteY1201" fmla="*/ 99775 h 844871"/>
                  <a:gd name="connsiteX1202" fmla="*/ 565212 w 844871"/>
                  <a:gd name="connsiteY1202" fmla="*/ 97966 h 844871"/>
                  <a:gd name="connsiteX1203" fmla="*/ 562419 w 844871"/>
                  <a:gd name="connsiteY1203" fmla="*/ 96414 h 844871"/>
                  <a:gd name="connsiteX1204" fmla="*/ 559626 w 844871"/>
                  <a:gd name="connsiteY1204" fmla="*/ 94967 h 844871"/>
                  <a:gd name="connsiteX1205" fmla="*/ 556627 w 844871"/>
                  <a:gd name="connsiteY1205" fmla="*/ 93727 h 844871"/>
                  <a:gd name="connsiteX1206" fmla="*/ 553835 w 844871"/>
                  <a:gd name="connsiteY1206" fmla="*/ 92797 h 844871"/>
                  <a:gd name="connsiteX1207" fmla="*/ 550887 w 844871"/>
                  <a:gd name="connsiteY1207" fmla="*/ 91918 h 844871"/>
                  <a:gd name="connsiteX1208" fmla="*/ 548094 w 844871"/>
                  <a:gd name="connsiteY1208" fmla="*/ 91401 h 844871"/>
                  <a:gd name="connsiteX1209" fmla="*/ 545147 w 844871"/>
                  <a:gd name="connsiteY1209" fmla="*/ 91040 h 844871"/>
                  <a:gd name="connsiteX1210" fmla="*/ 542406 w 844871"/>
                  <a:gd name="connsiteY1210" fmla="*/ 90885 h 844871"/>
                  <a:gd name="connsiteX1211" fmla="*/ 539509 w 844871"/>
                  <a:gd name="connsiteY1211" fmla="*/ 90990 h 844871"/>
                  <a:gd name="connsiteX1212" fmla="*/ 536665 w 844871"/>
                  <a:gd name="connsiteY1212" fmla="*/ 91250 h 844871"/>
                  <a:gd name="connsiteX1213" fmla="*/ 535268 w 844871"/>
                  <a:gd name="connsiteY1213" fmla="*/ 91198 h 844871"/>
                  <a:gd name="connsiteX1214" fmla="*/ 533975 w 844871"/>
                  <a:gd name="connsiteY1214" fmla="*/ 90939 h 844871"/>
                  <a:gd name="connsiteX1215" fmla="*/ 532838 w 844871"/>
                  <a:gd name="connsiteY1215" fmla="*/ 90525 h 844871"/>
                  <a:gd name="connsiteX1216" fmla="*/ 532010 w 844871"/>
                  <a:gd name="connsiteY1216" fmla="*/ 90009 h 844871"/>
                  <a:gd name="connsiteX1217" fmla="*/ 531338 w 844871"/>
                  <a:gd name="connsiteY1217" fmla="*/ 89337 h 844871"/>
                  <a:gd name="connsiteX1218" fmla="*/ 530873 w 844871"/>
                  <a:gd name="connsiteY1218" fmla="*/ 88354 h 844871"/>
                  <a:gd name="connsiteX1219" fmla="*/ 530563 w 844871"/>
                  <a:gd name="connsiteY1219" fmla="*/ 87423 h 844871"/>
                  <a:gd name="connsiteX1220" fmla="*/ 530460 w 844871"/>
                  <a:gd name="connsiteY1220" fmla="*/ 86182 h 844871"/>
                  <a:gd name="connsiteX1221" fmla="*/ 530719 w 844871"/>
                  <a:gd name="connsiteY1221" fmla="*/ 83545 h 844871"/>
                  <a:gd name="connsiteX1222" fmla="*/ 530822 w 844871"/>
                  <a:gd name="connsiteY1222" fmla="*/ 80855 h 844871"/>
                  <a:gd name="connsiteX1223" fmla="*/ 530617 w 844871"/>
                  <a:gd name="connsiteY1223" fmla="*/ 78063 h 844871"/>
                  <a:gd name="connsiteX1224" fmla="*/ 530359 w 844871"/>
                  <a:gd name="connsiteY1224" fmla="*/ 75425 h 844871"/>
                  <a:gd name="connsiteX1225" fmla="*/ 530050 w 844871"/>
                  <a:gd name="connsiteY1225" fmla="*/ 72632 h 844871"/>
                  <a:gd name="connsiteX1226" fmla="*/ 529429 w 844871"/>
                  <a:gd name="connsiteY1226" fmla="*/ 69943 h 844871"/>
                  <a:gd name="connsiteX1227" fmla="*/ 528654 w 844871"/>
                  <a:gd name="connsiteY1227" fmla="*/ 67099 h 844871"/>
                  <a:gd name="connsiteX1228" fmla="*/ 527724 w 844871"/>
                  <a:gd name="connsiteY1228" fmla="*/ 64306 h 844871"/>
                  <a:gd name="connsiteX1229" fmla="*/ 526742 w 844871"/>
                  <a:gd name="connsiteY1229" fmla="*/ 61566 h 844871"/>
                  <a:gd name="connsiteX1230" fmla="*/ 525605 w 844871"/>
                  <a:gd name="connsiteY1230" fmla="*/ 58876 h 844871"/>
                  <a:gd name="connsiteX1231" fmla="*/ 524210 w 844871"/>
                  <a:gd name="connsiteY1231" fmla="*/ 56239 h 844871"/>
                  <a:gd name="connsiteX1232" fmla="*/ 522658 w 844871"/>
                  <a:gd name="connsiteY1232" fmla="*/ 53654 h 844871"/>
                  <a:gd name="connsiteX1233" fmla="*/ 521004 w 844871"/>
                  <a:gd name="connsiteY1233" fmla="*/ 51171 h 844871"/>
                  <a:gd name="connsiteX1234" fmla="*/ 519091 w 844871"/>
                  <a:gd name="connsiteY1234" fmla="*/ 48742 h 844871"/>
                  <a:gd name="connsiteX1235" fmla="*/ 517126 w 844871"/>
                  <a:gd name="connsiteY1235" fmla="*/ 46362 h 844871"/>
                  <a:gd name="connsiteX1236" fmla="*/ 514954 w 844871"/>
                  <a:gd name="connsiteY1236" fmla="*/ 44088 h 844871"/>
                  <a:gd name="connsiteX1237" fmla="*/ 485896 w 844871"/>
                  <a:gd name="connsiteY1237" fmla="*/ 15029 h 844871"/>
                  <a:gd name="connsiteX1238" fmla="*/ 483207 w 844871"/>
                  <a:gd name="connsiteY1238" fmla="*/ 12444 h 844871"/>
                  <a:gd name="connsiteX1239" fmla="*/ 480622 w 844871"/>
                  <a:gd name="connsiteY1239" fmla="*/ 10065 h 844871"/>
                  <a:gd name="connsiteX1240" fmla="*/ 477933 w 844871"/>
                  <a:gd name="connsiteY1240" fmla="*/ 7894 h 844871"/>
                  <a:gd name="connsiteX1241" fmla="*/ 475245 w 844871"/>
                  <a:gd name="connsiteY1241" fmla="*/ 5723 h 844871"/>
                  <a:gd name="connsiteX1242" fmla="*/ 472452 w 844871"/>
                  <a:gd name="connsiteY1242" fmla="*/ 3655 h 844871"/>
                  <a:gd name="connsiteX1243" fmla="*/ 469815 w 844871"/>
                  <a:gd name="connsiteY1243" fmla="*/ 1845 h 844871"/>
                  <a:gd name="connsiteX1244" fmla="*/ 467022 w 844871"/>
                  <a:gd name="connsiteY1244" fmla="*/ 87 h 844871"/>
                  <a:gd name="connsiteX1245" fmla="*/ 466866 w 844871"/>
                  <a:gd name="connsiteY1245" fmla="*/ 0 h 844871"/>
                  <a:gd name="connsiteX1246" fmla="*/ 704057 w 844871"/>
                  <a:gd name="connsiteY1246" fmla="*/ 0 h 844871"/>
                  <a:gd name="connsiteX1247" fmla="*/ 844871 w 844871"/>
                  <a:gd name="connsiteY1247" fmla="*/ 140814 h 844871"/>
                  <a:gd name="connsiteX1248" fmla="*/ 844871 w 844871"/>
                  <a:gd name="connsiteY1248" fmla="*/ 368636 h 844871"/>
                  <a:gd name="connsiteX1249" fmla="*/ 843402 w 844871"/>
                  <a:gd name="connsiteY1249" fmla="*/ 367045 h 844871"/>
                  <a:gd name="connsiteX1250" fmla="*/ 712309 w 844871"/>
                  <a:gd name="connsiteY1250" fmla="*/ 235952 h 844871"/>
                  <a:gd name="connsiteX1251" fmla="*/ 709620 w 844871"/>
                  <a:gd name="connsiteY1251" fmla="*/ 233470 h 844871"/>
                  <a:gd name="connsiteX1252" fmla="*/ 706880 w 844871"/>
                  <a:gd name="connsiteY1252" fmla="*/ 231041 h 844871"/>
                  <a:gd name="connsiteX1253" fmla="*/ 703986 w 844871"/>
                  <a:gd name="connsiteY1253" fmla="*/ 228869 h 844871"/>
                  <a:gd name="connsiteX1254" fmla="*/ 701349 w 844871"/>
                  <a:gd name="connsiteY1254" fmla="*/ 226854 h 844871"/>
                  <a:gd name="connsiteX1255" fmla="*/ 698403 w 844871"/>
                  <a:gd name="connsiteY1255" fmla="*/ 225149 h 844871"/>
                  <a:gd name="connsiteX1256" fmla="*/ 695611 w 844871"/>
                  <a:gd name="connsiteY1256" fmla="*/ 223597 h 844871"/>
                  <a:gd name="connsiteX1257" fmla="*/ 692664 w 844871"/>
                  <a:gd name="connsiteY1257" fmla="*/ 222202 h 844871"/>
                  <a:gd name="connsiteX1258" fmla="*/ 689666 w 844871"/>
                  <a:gd name="connsiteY1258" fmla="*/ 221065 h 844871"/>
                  <a:gd name="connsiteX1259" fmla="*/ 686720 w 844871"/>
                  <a:gd name="connsiteY1259" fmla="*/ 220083 h 844871"/>
                  <a:gd name="connsiteX1260" fmla="*/ 683824 w 844871"/>
                  <a:gd name="connsiteY1260" fmla="*/ 219360 h 844871"/>
                  <a:gd name="connsiteX1261" fmla="*/ 680825 w 844871"/>
                  <a:gd name="connsiteY1261" fmla="*/ 218636 h 844871"/>
                  <a:gd name="connsiteX1262" fmla="*/ 677827 w 844871"/>
                  <a:gd name="connsiteY1262" fmla="*/ 218223 h 844871"/>
                  <a:gd name="connsiteX1263" fmla="*/ 674984 w 844871"/>
                  <a:gd name="connsiteY1263" fmla="*/ 217965 h 844871"/>
                  <a:gd name="connsiteX1264" fmla="*/ 671933 w 844871"/>
                  <a:gd name="connsiteY1264" fmla="*/ 217914 h 844871"/>
                  <a:gd name="connsiteX1265" fmla="*/ 668882 w 844871"/>
                  <a:gd name="connsiteY1265" fmla="*/ 217966 h 844871"/>
                  <a:gd name="connsiteX1266" fmla="*/ 666040 w 844871"/>
                  <a:gd name="connsiteY1266" fmla="*/ 218225 h 844871"/>
                  <a:gd name="connsiteX1267" fmla="*/ 663041 w 844871"/>
                  <a:gd name="connsiteY1267" fmla="*/ 218638 h 844871"/>
                  <a:gd name="connsiteX1268" fmla="*/ 660094 w 844871"/>
                  <a:gd name="connsiteY1268" fmla="*/ 219208 h 844871"/>
                  <a:gd name="connsiteX1269" fmla="*/ 657147 w 844871"/>
                  <a:gd name="connsiteY1269" fmla="*/ 220087 h 844871"/>
                  <a:gd name="connsiteX1270" fmla="*/ 654199 w 844871"/>
                  <a:gd name="connsiteY1270" fmla="*/ 220966 h 844871"/>
                  <a:gd name="connsiteX1271" fmla="*/ 651253 w 844871"/>
                  <a:gd name="connsiteY1271" fmla="*/ 221949 h 844871"/>
                  <a:gd name="connsiteX1272" fmla="*/ 648409 w 844871"/>
                  <a:gd name="connsiteY1272" fmla="*/ 223242 h 844871"/>
                  <a:gd name="connsiteX1273" fmla="*/ 645462 w 844871"/>
                  <a:gd name="connsiteY1273" fmla="*/ 224637 h 844871"/>
                  <a:gd name="connsiteX1274" fmla="*/ 642618 w 844871"/>
                  <a:gd name="connsiteY1274" fmla="*/ 226138 h 844871"/>
                  <a:gd name="connsiteX1275" fmla="*/ 639672 w 844871"/>
                  <a:gd name="connsiteY1275" fmla="*/ 227844 h 844871"/>
                  <a:gd name="connsiteX1276" fmla="*/ 636828 w 844871"/>
                  <a:gd name="connsiteY1276" fmla="*/ 229654 h 844871"/>
                  <a:gd name="connsiteX1277" fmla="*/ 634035 w 844871"/>
                  <a:gd name="connsiteY1277" fmla="*/ 231516 h 844871"/>
                  <a:gd name="connsiteX1278" fmla="*/ 631295 w 844871"/>
                  <a:gd name="connsiteY1278" fmla="*/ 233635 h 844871"/>
                  <a:gd name="connsiteX1279" fmla="*/ 628607 w 844871"/>
                  <a:gd name="connsiteY1279" fmla="*/ 235808 h 844871"/>
                  <a:gd name="connsiteX1280" fmla="*/ 625814 w 844871"/>
                  <a:gd name="connsiteY1280" fmla="*/ 238082 h 844871"/>
                  <a:gd name="connsiteX1281" fmla="*/ 623126 w 844871"/>
                  <a:gd name="connsiteY1281" fmla="*/ 240564 h 844871"/>
                  <a:gd name="connsiteX1282" fmla="*/ 620541 w 844871"/>
                  <a:gd name="connsiteY1282" fmla="*/ 243149 h 844871"/>
                  <a:gd name="connsiteX1283" fmla="*/ 617955 w 844871"/>
                  <a:gd name="connsiteY1283" fmla="*/ 245735 h 844871"/>
                  <a:gd name="connsiteX1284" fmla="*/ 615525 w 844871"/>
                  <a:gd name="connsiteY1284" fmla="*/ 248372 h 844871"/>
                  <a:gd name="connsiteX1285" fmla="*/ 613302 w 844871"/>
                  <a:gd name="connsiteY1285" fmla="*/ 251113 h 844871"/>
                  <a:gd name="connsiteX1286" fmla="*/ 611129 w 844871"/>
                  <a:gd name="connsiteY1286" fmla="*/ 253801 h 844871"/>
                  <a:gd name="connsiteX1287" fmla="*/ 609010 w 844871"/>
                  <a:gd name="connsiteY1287" fmla="*/ 256541 h 844871"/>
                  <a:gd name="connsiteX1288" fmla="*/ 607045 w 844871"/>
                  <a:gd name="connsiteY1288" fmla="*/ 259437 h 844871"/>
                  <a:gd name="connsiteX1289" fmla="*/ 605339 w 844871"/>
                  <a:gd name="connsiteY1289" fmla="*/ 262177 h 844871"/>
                  <a:gd name="connsiteX1290" fmla="*/ 603580 w 844871"/>
                  <a:gd name="connsiteY1290" fmla="*/ 265176 h 844871"/>
                  <a:gd name="connsiteX1291" fmla="*/ 602028 w 844871"/>
                  <a:gd name="connsiteY1291" fmla="*/ 268071 h 844871"/>
                  <a:gd name="connsiteX1292" fmla="*/ 600736 w 844871"/>
                  <a:gd name="connsiteY1292" fmla="*/ 270915 h 844871"/>
                  <a:gd name="connsiteX1293" fmla="*/ 599340 w 844871"/>
                  <a:gd name="connsiteY1293" fmla="*/ 273863 h 844871"/>
                  <a:gd name="connsiteX1294" fmla="*/ 598305 w 844871"/>
                  <a:gd name="connsiteY1294" fmla="*/ 276861 h 844871"/>
                  <a:gd name="connsiteX1295" fmla="*/ 597478 w 844871"/>
                  <a:gd name="connsiteY1295" fmla="*/ 279756 h 844871"/>
                  <a:gd name="connsiteX1296" fmla="*/ 596598 w 844871"/>
                  <a:gd name="connsiteY1296" fmla="*/ 282704 h 844871"/>
                  <a:gd name="connsiteX1297" fmla="*/ 595977 w 844871"/>
                  <a:gd name="connsiteY1297" fmla="*/ 285702 h 844871"/>
                  <a:gd name="connsiteX1298" fmla="*/ 595512 w 844871"/>
                  <a:gd name="connsiteY1298" fmla="*/ 288752 h 844871"/>
                  <a:gd name="connsiteX1299" fmla="*/ 595149 w 844871"/>
                  <a:gd name="connsiteY1299" fmla="*/ 291699 h 844871"/>
                  <a:gd name="connsiteX1300" fmla="*/ 595097 w 844871"/>
                  <a:gd name="connsiteY1300" fmla="*/ 294749 h 844871"/>
                  <a:gd name="connsiteX1301" fmla="*/ 595201 w 844871"/>
                  <a:gd name="connsiteY1301" fmla="*/ 297748 h 844871"/>
                  <a:gd name="connsiteX1302" fmla="*/ 595459 w 844871"/>
                  <a:gd name="connsiteY1302" fmla="*/ 300591 h 844871"/>
                  <a:gd name="connsiteX1303" fmla="*/ 595872 w 844871"/>
                  <a:gd name="connsiteY1303" fmla="*/ 303589 h 844871"/>
                  <a:gd name="connsiteX1304" fmla="*/ 596492 w 844871"/>
                  <a:gd name="connsiteY1304" fmla="*/ 306692 h 844871"/>
                  <a:gd name="connsiteX1305" fmla="*/ 597267 w 844871"/>
                  <a:gd name="connsiteY1305" fmla="*/ 309536 h 844871"/>
                  <a:gd name="connsiteX1306" fmla="*/ 598198 w 844871"/>
                  <a:gd name="connsiteY1306" fmla="*/ 312534 h 844871"/>
                  <a:gd name="connsiteX1307" fmla="*/ 599386 w 844871"/>
                  <a:gd name="connsiteY1307" fmla="*/ 315480 h 844871"/>
                  <a:gd name="connsiteX1308" fmla="*/ 600782 w 844871"/>
                  <a:gd name="connsiteY1308" fmla="*/ 318427 h 844871"/>
                  <a:gd name="connsiteX1309" fmla="*/ 602281 w 844871"/>
                  <a:gd name="connsiteY1309" fmla="*/ 321271 h 844871"/>
                  <a:gd name="connsiteX1310" fmla="*/ 604089 w 844871"/>
                  <a:gd name="connsiteY1310" fmla="*/ 324113 h 844871"/>
                  <a:gd name="connsiteX1311" fmla="*/ 605950 w 844871"/>
                  <a:gd name="connsiteY1311" fmla="*/ 326905 h 844871"/>
                  <a:gd name="connsiteX1312" fmla="*/ 608225 w 844871"/>
                  <a:gd name="connsiteY1312" fmla="*/ 329697 h 844871"/>
                  <a:gd name="connsiteX1313" fmla="*/ 610654 w 844871"/>
                  <a:gd name="connsiteY1313" fmla="*/ 332436 h 844871"/>
                  <a:gd name="connsiteX1314" fmla="*/ 613136 w 844871"/>
                  <a:gd name="connsiteY1314" fmla="*/ 335124 h 844871"/>
                  <a:gd name="connsiteX1315" fmla="*/ 744229 w 844871"/>
                  <a:gd name="connsiteY1315" fmla="*/ 466218 h 844871"/>
                  <a:gd name="connsiteX1316" fmla="*/ 746917 w 844871"/>
                  <a:gd name="connsiteY1316" fmla="*/ 468699 h 844871"/>
                  <a:gd name="connsiteX1317" fmla="*/ 749656 w 844871"/>
                  <a:gd name="connsiteY1317" fmla="*/ 471129 h 844871"/>
                  <a:gd name="connsiteX1318" fmla="*/ 752345 w 844871"/>
                  <a:gd name="connsiteY1318" fmla="*/ 473299 h 844871"/>
                  <a:gd name="connsiteX1319" fmla="*/ 755240 w 844871"/>
                  <a:gd name="connsiteY1319" fmla="*/ 475264 h 844871"/>
                  <a:gd name="connsiteX1320" fmla="*/ 757980 w 844871"/>
                  <a:gd name="connsiteY1320" fmla="*/ 476970 h 844871"/>
                  <a:gd name="connsiteX1321" fmla="*/ 760926 w 844871"/>
                  <a:gd name="connsiteY1321" fmla="*/ 478572 h 844871"/>
                  <a:gd name="connsiteX1322" fmla="*/ 763874 w 844871"/>
                  <a:gd name="connsiteY1322" fmla="*/ 479967 h 844871"/>
                  <a:gd name="connsiteX1323" fmla="*/ 766820 w 844871"/>
                  <a:gd name="connsiteY1323" fmla="*/ 481156 h 844871"/>
                  <a:gd name="connsiteX1324" fmla="*/ 769767 w 844871"/>
                  <a:gd name="connsiteY1324" fmla="*/ 482035 h 844871"/>
                  <a:gd name="connsiteX1325" fmla="*/ 772662 w 844871"/>
                  <a:gd name="connsiteY1325" fmla="*/ 482862 h 844871"/>
                  <a:gd name="connsiteX1326" fmla="*/ 775764 w 844871"/>
                  <a:gd name="connsiteY1326" fmla="*/ 483481 h 844871"/>
                  <a:gd name="connsiteX1327" fmla="*/ 778762 w 844871"/>
                  <a:gd name="connsiteY1327" fmla="*/ 483895 h 844871"/>
                  <a:gd name="connsiteX1328" fmla="*/ 781709 w 844871"/>
                  <a:gd name="connsiteY1328" fmla="*/ 484256 h 844871"/>
                  <a:gd name="connsiteX1329" fmla="*/ 784707 w 844871"/>
                  <a:gd name="connsiteY1329" fmla="*/ 484359 h 844871"/>
                  <a:gd name="connsiteX1330" fmla="*/ 787706 w 844871"/>
                  <a:gd name="connsiteY1330" fmla="*/ 484255 h 844871"/>
                  <a:gd name="connsiteX1331" fmla="*/ 790756 w 844871"/>
                  <a:gd name="connsiteY1331" fmla="*/ 483996 h 844871"/>
                  <a:gd name="connsiteX1332" fmla="*/ 793807 w 844871"/>
                  <a:gd name="connsiteY1332" fmla="*/ 483531 h 844871"/>
                  <a:gd name="connsiteX1333" fmla="*/ 796857 w 844871"/>
                  <a:gd name="connsiteY1333" fmla="*/ 482962 h 844871"/>
                  <a:gd name="connsiteX1334" fmla="*/ 799855 w 844871"/>
                  <a:gd name="connsiteY1334" fmla="*/ 482134 h 844871"/>
                  <a:gd name="connsiteX1335" fmla="*/ 802699 w 844871"/>
                  <a:gd name="connsiteY1335" fmla="*/ 481255 h 844871"/>
                  <a:gd name="connsiteX1336" fmla="*/ 805646 w 844871"/>
                  <a:gd name="connsiteY1336" fmla="*/ 480169 h 844871"/>
                  <a:gd name="connsiteX1337" fmla="*/ 808697 w 844871"/>
                  <a:gd name="connsiteY1337" fmla="*/ 478876 h 844871"/>
                  <a:gd name="connsiteX1338" fmla="*/ 811540 w 844871"/>
                  <a:gd name="connsiteY1338" fmla="*/ 477584 h 844871"/>
                  <a:gd name="connsiteX1339" fmla="*/ 814436 w 844871"/>
                  <a:gd name="connsiteY1339" fmla="*/ 476032 h 844871"/>
                  <a:gd name="connsiteX1340" fmla="*/ 817435 w 844871"/>
                  <a:gd name="connsiteY1340" fmla="*/ 474273 h 844871"/>
                  <a:gd name="connsiteX1341" fmla="*/ 820175 w 844871"/>
                  <a:gd name="connsiteY1341" fmla="*/ 472567 h 844871"/>
                  <a:gd name="connsiteX1342" fmla="*/ 823070 w 844871"/>
                  <a:gd name="connsiteY1342" fmla="*/ 470602 h 844871"/>
                  <a:gd name="connsiteX1343" fmla="*/ 825810 w 844871"/>
                  <a:gd name="connsiteY1343" fmla="*/ 468483 h 844871"/>
                  <a:gd name="connsiteX1344" fmla="*/ 828499 w 844871"/>
                  <a:gd name="connsiteY1344" fmla="*/ 466310 h 844871"/>
                  <a:gd name="connsiteX1345" fmla="*/ 831240 w 844871"/>
                  <a:gd name="connsiteY1345" fmla="*/ 464087 h 844871"/>
                  <a:gd name="connsiteX1346" fmla="*/ 833876 w 844871"/>
                  <a:gd name="connsiteY1346" fmla="*/ 461657 h 844871"/>
                  <a:gd name="connsiteX1347" fmla="*/ 836462 w 844871"/>
                  <a:gd name="connsiteY1347" fmla="*/ 459071 h 844871"/>
                  <a:gd name="connsiteX1348" fmla="*/ 839047 w 844871"/>
                  <a:gd name="connsiteY1348" fmla="*/ 456486 h 844871"/>
                  <a:gd name="connsiteX1349" fmla="*/ 841529 w 844871"/>
                  <a:gd name="connsiteY1349" fmla="*/ 453797 h 844871"/>
                  <a:gd name="connsiteX1350" fmla="*/ 843804 w 844871"/>
                  <a:gd name="connsiteY1350" fmla="*/ 451005 h 844871"/>
                  <a:gd name="connsiteX1351" fmla="*/ 844870 w 844871"/>
                  <a:gd name="connsiteY1351" fmla="*/ 449685 h 844871"/>
                  <a:gd name="connsiteX1352" fmla="*/ 844871 w 844871"/>
                  <a:gd name="connsiteY1352" fmla="*/ 704056 h 844871"/>
                  <a:gd name="connsiteX1353" fmla="*/ 704056 w 844871"/>
                  <a:gd name="connsiteY1353" fmla="*/ 844871 h 844871"/>
                  <a:gd name="connsiteX1354" fmla="*/ 445699 w 844871"/>
                  <a:gd name="connsiteY1354" fmla="*/ 844871 h 844871"/>
                  <a:gd name="connsiteX1355" fmla="*/ 522385 w 844871"/>
                  <a:gd name="connsiteY1355" fmla="*/ 768185 h 844871"/>
                  <a:gd name="connsiteX1356" fmla="*/ 528027 w 844871"/>
                  <a:gd name="connsiteY1356" fmla="*/ 762543 h 844871"/>
                  <a:gd name="connsiteX1357" fmla="*/ 528648 w 844871"/>
                  <a:gd name="connsiteY1357" fmla="*/ 761921 h 844871"/>
                  <a:gd name="connsiteX1358" fmla="*/ 529114 w 844871"/>
                  <a:gd name="connsiteY1358" fmla="*/ 761352 h 844871"/>
                  <a:gd name="connsiteX1359" fmla="*/ 529476 w 844871"/>
                  <a:gd name="connsiteY1359" fmla="*/ 760576 h 844871"/>
                  <a:gd name="connsiteX1360" fmla="*/ 529736 w 844871"/>
                  <a:gd name="connsiteY1360" fmla="*/ 759800 h 844871"/>
                  <a:gd name="connsiteX1361" fmla="*/ 530098 w 844871"/>
                  <a:gd name="connsiteY1361" fmla="*/ 758920 h 844871"/>
                  <a:gd name="connsiteX1362" fmla="*/ 530305 w 844871"/>
                  <a:gd name="connsiteY1362" fmla="*/ 758092 h 844871"/>
                  <a:gd name="connsiteX1363" fmla="*/ 530564 w 844871"/>
                  <a:gd name="connsiteY1363" fmla="*/ 756073 h 844871"/>
                  <a:gd name="connsiteX1364" fmla="*/ 530565 w 844871"/>
                  <a:gd name="connsiteY1364" fmla="*/ 755039 h 844871"/>
                  <a:gd name="connsiteX1365" fmla="*/ 530461 w 844871"/>
                  <a:gd name="connsiteY1365" fmla="*/ 754108 h 844871"/>
                  <a:gd name="connsiteX1366" fmla="*/ 530410 w 844871"/>
                  <a:gd name="connsiteY1366" fmla="*/ 753125 h 844871"/>
                  <a:gd name="connsiteX1367" fmla="*/ 529944 w 844871"/>
                  <a:gd name="connsiteY1367" fmla="*/ 752141 h 844871"/>
                  <a:gd name="connsiteX1368" fmla="*/ 529635 w 844871"/>
                  <a:gd name="connsiteY1368" fmla="*/ 751314 h 844871"/>
                  <a:gd name="connsiteX1369" fmla="*/ 529065 w 844871"/>
                  <a:gd name="connsiteY1369" fmla="*/ 750434 h 844871"/>
                  <a:gd name="connsiteX1370" fmla="*/ 528393 w 844871"/>
                  <a:gd name="connsiteY1370" fmla="*/ 749555 h 844871"/>
                  <a:gd name="connsiteX1371" fmla="*/ 527669 w 844871"/>
                  <a:gd name="connsiteY1371" fmla="*/ 748727 h 844871"/>
                  <a:gd name="connsiteX1372" fmla="*/ 523529 w 844871"/>
                  <a:gd name="connsiteY1372" fmla="*/ 748210 h 844871"/>
                  <a:gd name="connsiteX1373" fmla="*/ 519493 w 844871"/>
                  <a:gd name="connsiteY1373" fmla="*/ 747384 h 844871"/>
                  <a:gd name="connsiteX1374" fmla="*/ 515509 w 844871"/>
                  <a:gd name="connsiteY1374" fmla="*/ 746402 h 844871"/>
                  <a:gd name="connsiteX1375" fmla="*/ 511422 w 844871"/>
                  <a:gd name="connsiteY1375" fmla="*/ 745109 h 844871"/>
                  <a:gd name="connsiteX1376" fmla="*/ 508059 w 844871"/>
                  <a:gd name="connsiteY1376" fmla="*/ 743816 h 844871"/>
                  <a:gd name="connsiteX1377" fmla="*/ 504747 w 844871"/>
                  <a:gd name="connsiteY1377" fmla="*/ 742266 h 844871"/>
                  <a:gd name="connsiteX1378" fmla="*/ 501384 w 844871"/>
                  <a:gd name="connsiteY1378" fmla="*/ 740456 h 844871"/>
                  <a:gd name="connsiteX1379" fmla="*/ 498074 w 844871"/>
                  <a:gd name="connsiteY1379" fmla="*/ 738490 h 844871"/>
                  <a:gd name="connsiteX1380" fmla="*/ 494865 w 844871"/>
                  <a:gd name="connsiteY1380" fmla="*/ 736317 h 844871"/>
                  <a:gd name="connsiteX1381" fmla="*/ 491864 w 844871"/>
                  <a:gd name="connsiteY1381" fmla="*/ 734041 h 844871"/>
                  <a:gd name="connsiteX1382" fmla="*/ 488709 w 844871"/>
                  <a:gd name="connsiteY1382" fmla="*/ 731404 h 844871"/>
                  <a:gd name="connsiteX1383" fmla="*/ 485606 w 844871"/>
                  <a:gd name="connsiteY1383" fmla="*/ 728610 h 844871"/>
                  <a:gd name="connsiteX1384" fmla="*/ 484725 w 844871"/>
                  <a:gd name="connsiteY1384" fmla="*/ 729490 h 844871"/>
                  <a:gd name="connsiteX1385" fmla="*/ 483380 w 844871"/>
                  <a:gd name="connsiteY1385" fmla="*/ 731043 h 844871"/>
                  <a:gd name="connsiteX1386" fmla="*/ 481982 w 844871"/>
                  <a:gd name="connsiteY1386" fmla="*/ 732647 h 844871"/>
                  <a:gd name="connsiteX1387" fmla="*/ 480791 w 844871"/>
                  <a:gd name="connsiteY1387" fmla="*/ 734149 h 844871"/>
                  <a:gd name="connsiteX1388" fmla="*/ 479600 w 844871"/>
                  <a:gd name="connsiteY1388" fmla="*/ 735753 h 844871"/>
                  <a:gd name="connsiteX1389" fmla="*/ 478565 w 844871"/>
                  <a:gd name="connsiteY1389" fmla="*/ 737305 h 844871"/>
                  <a:gd name="connsiteX1390" fmla="*/ 477633 w 844871"/>
                  <a:gd name="connsiteY1390" fmla="*/ 738858 h 844871"/>
                  <a:gd name="connsiteX1391" fmla="*/ 476960 w 844871"/>
                  <a:gd name="connsiteY1391" fmla="*/ 740462 h 844871"/>
                  <a:gd name="connsiteX1392" fmla="*/ 476287 w 844871"/>
                  <a:gd name="connsiteY1392" fmla="*/ 741964 h 844871"/>
                  <a:gd name="connsiteX1393" fmla="*/ 475925 w 844871"/>
                  <a:gd name="connsiteY1393" fmla="*/ 743568 h 844871"/>
                  <a:gd name="connsiteX1394" fmla="*/ 475769 w 844871"/>
                  <a:gd name="connsiteY1394" fmla="*/ 745069 h 844871"/>
                  <a:gd name="connsiteX1395" fmla="*/ 475923 w 844871"/>
                  <a:gd name="connsiteY1395" fmla="*/ 746672 h 844871"/>
                  <a:gd name="connsiteX1396" fmla="*/ 476233 w 844871"/>
                  <a:gd name="connsiteY1396" fmla="*/ 748225 h 844871"/>
                  <a:gd name="connsiteX1397" fmla="*/ 476854 w 844871"/>
                  <a:gd name="connsiteY1397" fmla="*/ 749881 h 844871"/>
                  <a:gd name="connsiteX1398" fmla="*/ 477888 w 844871"/>
                  <a:gd name="connsiteY1398" fmla="*/ 751433 h 844871"/>
                  <a:gd name="connsiteX1399" fmla="*/ 479026 w 844871"/>
                  <a:gd name="connsiteY1399" fmla="*/ 753088 h 844871"/>
                  <a:gd name="connsiteX1400" fmla="*/ 480578 w 844871"/>
                  <a:gd name="connsiteY1400" fmla="*/ 754640 h 844871"/>
                  <a:gd name="connsiteX1401" fmla="*/ 481406 w 844871"/>
                  <a:gd name="connsiteY1401" fmla="*/ 755571 h 844871"/>
                  <a:gd name="connsiteX1402" fmla="*/ 481975 w 844871"/>
                  <a:gd name="connsiteY1402" fmla="*/ 756554 h 844871"/>
                  <a:gd name="connsiteX1403" fmla="*/ 482492 w 844871"/>
                  <a:gd name="connsiteY1403" fmla="*/ 757692 h 844871"/>
                  <a:gd name="connsiteX1404" fmla="*/ 482854 w 844871"/>
                  <a:gd name="connsiteY1404" fmla="*/ 758986 h 844871"/>
                  <a:gd name="connsiteX1405" fmla="*/ 482905 w 844871"/>
                  <a:gd name="connsiteY1405" fmla="*/ 759555 h 844871"/>
                  <a:gd name="connsiteX1406" fmla="*/ 483009 w 844871"/>
                  <a:gd name="connsiteY1406" fmla="*/ 760176 h 844871"/>
                  <a:gd name="connsiteX1407" fmla="*/ 482957 w 844871"/>
                  <a:gd name="connsiteY1407" fmla="*/ 760745 h 844871"/>
                  <a:gd name="connsiteX1408" fmla="*/ 482749 w 844871"/>
                  <a:gd name="connsiteY1408" fmla="*/ 761263 h 844871"/>
                  <a:gd name="connsiteX1409" fmla="*/ 482543 w 844871"/>
                  <a:gd name="connsiteY1409" fmla="*/ 761884 h 844871"/>
                  <a:gd name="connsiteX1410" fmla="*/ 482335 w 844871"/>
                  <a:gd name="connsiteY1410" fmla="*/ 762401 h 844871"/>
                  <a:gd name="connsiteX1411" fmla="*/ 481456 w 844871"/>
                  <a:gd name="connsiteY1411" fmla="*/ 763488 h 844871"/>
                  <a:gd name="connsiteX1412" fmla="*/ 456610 w 844871"/>
                  <a:gd name="connsiteY1412" fmla="*/ 788334 h 844871"/>
                  <a:gd name="connsiteX1413" fmla="*/ 455989 w 844871"/>
                  <a:gd name="connsiteY1413" fmla="*/ 788747 h 844871"/>
                  <a:gd name="connsiteX1414" fmla="*/ 455471 w 844871"/>
                  <a:gd name="connsiteY1414" fmla="*/ 789059 h 844871"/>
                  <a:gd name="connsiteX1415" fmla="*/ 454953 w 844871"/>
                  <a:gd name="connsiteY1415" fmla="*/ 789473 h 844871"/>
                  <a:gd name="connsiteX1416" fmla="*/ 454436 w 844871"/>
                  <a:gd name="connsiteY1416" fmla="*/ 789576 h 844871"/>
                  <a:gd name="connsiteX1417" fmla="*/ 453815 w 844871"/>
                  <a:gd name="connsiteY1417" fmla="*/ 789679 h 844871"/>
                  <a:gd name="connsiteX1418" fmla="*/ 453297 w 844871"/>
                  <a:gd name="connsiteY1418" fmla="*/ 789680 h 844871"/>
                  <a:gd name="connsiteX1419" fmla="*/ 452729 w 844871"/>
                  <a:gd name="connsiteY1419" fmla="*/ 789629 h 844871"/>
                  <a:gd name="connsiteX1420" fmla="*/ 452003 w 844871"/>
                  <a:gd name="connsiteY1420" fmla="*/ 789422 h 844871"/>
                  <a:gd name="connsiteX1421" fmla="*/ 450762 w 844871"/>
                  <a:gd name="connsiteY1421" fmla="*/ 788904 h 844871"/>
                  <a:gd name="connsiteX1422" fmla="*/ 449572 w 844871"/>
                  <a:gd name="connsiteY1422" fmla="*/ 788233 h 844871"/>
                  <a:gd name="connsiteX1423" fmla="*/ 448382 w 844871"/>
                  <a:gd name="connsiteY1423" fmla="*/ 787352 h 844871"/>
                  <a:gd name="connsiteX1424" fmla="*/ 447141 w 844871"/>
                  <a:gd name="connsiteY1424" fmla="*/ 786319 h 844871"/>
                  <a:gd name="connsiteX1425" fmla="*/ 291483 w 844871"/>
                  <a:gd name="connsiteY1425" fmla="*/ 631179 h 844871"/>
                  <a:gd name="connsiteX1426" fmla="*/ 290137 w 844871"/>
                  <a:gd name="connsiteY1426" fmla="*/ 629833 h 844871"/>
                  <a:gd name="connsiteX1427" fmla="*/ 289104 w 844871"/>
                  <a:gd name="connsiteY1427" fmla="*/ 628385 h 844871"/>
                  <a:gd name="connsiteX1428" fmla="*/ 288431 w 844871"/>
                  <a:gd name="connsiteY1428" fmla="*/ 627195 h 844871"/>
                  <a:gd name="connsiteX1429" fmla="*/ 287966 w 844871"/>
                  <a:gd name="connsiteY1429" fmla="*/ 626212 h 844871"/>
                  <a:gd name="connsiteX1430" fmla="*/ 287862 w 844871"/>
                  <a:gd name="connsiteY1430" fmla="*/ 625281 h 844871"/>
                  <a:gd name="connsiteX1431" fmla="*/ 287759 w 844871"/>
                  <a:gd name="connsiteY1431" fmla="*/ 624349 h 844871"/>
                  <a:gd name="connsiteX1432" fmla="*/ 287966 w 844871"/>
                  <a:gd name="connsiteY1432" fmla="*/ 623314 h 844871"/>
                  <a:gd name="connsiteX1433" fmla="*/ 288122 w 844871"/>
                  <a:gd name="connsiteY1433" fmla="*/ 622124 h 844871"/>
                  <a:gd name="connsiteX1434" fmla="*/ 288382 w 844871"/>
                  <a:gd name="connsiteY1434" fmla="*/ 620105 h 844871"/>
                  <a:gd name="connsiteX1435" fmla="*/ 288382 w 844871"/>
                  <a:gd name="connsiteY1435" fmla="*/ 617828 h 844871"/>
                  <a:gd name="connsiteX1436" fmla="*/ 288228 w 844871"/>
                  <a:gd name="connsiteY1436" fmla="*/ 615396 h 844871"/>
                  <a:gd name="connsiteX1437" fmla="*/ 287866 w 844871"/>
                  <a:gd name="connsiteY1437" fmla="*/ 612861 h 844871"/>
                  <a:gd name="connsiteX1438" fmla="*/ 287608 w 844871"/>
                  <a:gd name="connsiteY1438" fmla="*/ 611568 h 844871"/>
                  <a:gd name="connsiteX1439" fmla="*/ 287194 w 844871"/>
                  <a:gd name="connsiteY1439" fmla="*/ 610222 h 844871"/>
                  <a:gd name="connsiteX1440" fmla="*/ 286677 w 844871"/>
                  <a:gd name="connsiteY1440" fmla="*/ 608877 h 844871"/>
                  <a:gd name="connsiteX1441" fmla="*/ 285953 w 844871"/>
                  <a:gd name="connsiteY1441" fmla="*/ 607635 h 844871"/>
                  <a:gd name="connsiteX1442" fmla="*/ 285177 w 844871"/>
                  <a:gd name="connsiteY1442" fmla="*/ 606342 h 844871"/>
                  <a:gd name="connsiteX1443" fmla="*/ 284350 w 844871"/>
                  <a:gd name="connsiteY1443" fmla="*/ 605101 h 844871"/>
                  <a:gd name="connsiteX1444" fmla="*/ 283263 w 844871"/>
                  <a:gd name="connsiteY1444" fmla="*/ 603910 h 844871"/>
                  <a:gd name="connsiteX1445" fmla="*/ 282281 w 844871"/>
                  <a:gd name="connsiteY1445" fmla="*/ 602720 h 844871"/>
                  <a:gd name="connsiteX1446" fmla="*/ 273797 w 844871"/>
                  <a:gd name="connsiteY1446" fmla="*/ 594237 h 844871"/>
                  <a:gd name="connsiteX1447" fmla="*/ 226590 w 844871"/>
                  <a:gd name="connsiteY1447" fmla="*/ 641444 h 844871"/>
                  <a:gd name="connsiteX1448" fmla="*/ 235074 w 844871"/>
                  <a:gd name="connsiteY1448" fmla="*/ 649928 h 844871"/>
                  <a:gd name="connsiteX1449" fmla="*/ 236160 w 844871"/>
                  <a:gd name="connsiteY1449" fmla="*/ 651014 h 844871"/>
                  <a:gd name="connsiteX1450" fmla="*/ 237402 w 844871"/>
                  <a:gd name="connsiteY1450" fmla="*/ 652048 h 844871"/>
                  <a:gd name="connsiteX1451" fmla="*/ 238695 w 844871"/>
                  <a:gd name="connsiteY1451" fmla="*/ 652824 h 844871"/>
                  <a:gd name="connsiteX1452" fmla="*/ 239885 w 844871"/>
                  <a:gd name="connsiteY1452" fmla="*/ 653703 h 844871"/>
                  <a:gd name="connsiteX1453" fmla="*/ 241230 w 844871"/>
                  <a:gd name="connsiteY1453" fmla="*/ 654324 h 844871"/>
                  <a:gd name="connsiteX1454" fmla="*/ 242472 w 844871"/>
                  <a:gd name="connsiteY1454" fmla="*/ 654944 h 844871"/>
                  <a:gd name="connsiteX1455" fmla="*/ 243869 w 844871"/>
                  <a:gd name="connsiteY1455" fmla="*/ 655307 h 844871"/>
                  <a:gd name="connsiteX1456" fmla="*/ 245163 w 844871"/>
                  <a:gd name="connsiteY1456" fmla="*/ 655565 h 844871"/>
                  <a:gd name="connsiteX1457" fmla="*/ 247750 w 844871"/>
                  <a:gd name="connsiteY1457" fmla="*/ 655874 h 844871"/>
                  <a:gd name="connsiteX1458" fmla="*/ 250182 w 844871"/>
                  <a:gd name="connsiteY1458" fmla="*/ 656028 h 844871"/>
                  <a:gd name="connsiteX1459" fmla="*/ 252459 w 844871"/>
                  <a:gd name="connsiteY1459" fmla="*/ 656028 h 844871"/>
                  <a:gd name="connsiteX1460" fmla="*/ 254426 w 844871"/>
                  <a:gd name="connsiteY1460" fmla="*/ 655821 h 844871"/>
                  <a:gd name="connsiteX1461" fmla="*/ 255667 w 844871"/>
                  <a:gd name="connsiteY1461" fmla="*/ 655613 h 844871"/>
                  <a:gd name="connsiteX1462" fmla="*/ 256702 w 844871"/>
                  <a:gd name="connsiteY1462" fmla="*/ 655406 h 844871"/>
                  <a:gd name="connsiteX1463" fmla="*/ 257737 w 844871"/>
                  <a:gd name="connsiteY1463" fmla="*/ 655406 h 844871"/>
                  <a:gd name="connsiteX1464" fmla="*/ 258669 w 844871"/>
                  <a:gd name="connsiteY1464" fmla="*/ 655509 h 844871"/>
                  <a:gd name="connsiteX1465" fmla="*/ 259290 w 844871"/>
                  <a:gd name="connsiteY1465" fmla="*/ 655612 h 844871"/>
                  <a:gd name="connsiteX1466" fmla="*/ 259807 w 844871"/>
                  <a:gd name="connsiteY1466" fmla="*/ 655819 h 844871"/>
                  <a:gd name="connsiteX1467" fmla="*/ 260997 w 844871"/>
                  <a:gd name="connsiteY1467" fmla="*/ 656492 h 844871"/>
                  <a:gd name="connsiteX1468" fmla="*/ 262342 w 844871"/>
                  <a:gd name="connsiteY1468" fmla="*/ 657629 h 844871"/>
                  <a:gd name="connsiteX1469" fmla="*/ 263791 w 844871"/>
                  <a:gd name="connsiteY1469" fmla="*/ 658871 h 844871"/>
                  <a:gd name="connsiteX1470" fmla="*/ 419810 w 844871"/>
                  <a:gd name="connsiteY1470" fmla="*/ 814891 h 844871"/>
                  <a:gd name="connsiteX1471" fmla="*/ 420638 w 844871"/>
                  <a:gd name="connsiteY1471" fmla="*/ 815925 h 844871"/>
                  <a:gd name="connsiteX1472" fmla="*/ 421258 w 844871"/>
                  <a:gd name="connsiteY1472" fmla="*/ 817063 h 844871"/>
                  <a:gd name="connsiteX1473" fmla="*/ 421775 w 844871"/>
                  <a:gd name="connsiteY1473" fmla="*/ 818305 h 844871"/>
                  <a:gd name="connsiteX1474" fmla="*/ 421879 w 844871"/>
                  <a:gd name="connsiteY1474" fmla="*/ 819547 h 844871"/>
                  <a:gd name="connsiteX1475" fmla="*/ 421982 w 844871"/>
                  <a:gd name="connsiteY1475" fmla="*/ 820892 h 844871"/>
                  <a:gd name="connsiteX1476" fmla="*/ 421826 w 844871"/>
                  <a:gd name="connsiteY1476" fmla="*/ 822083 h 844871"/>
                  <a:gd name="connsiteX1477" fmla="*/ 421515 w 844871"/>
                  <a:gd name="connsiteY1477" fmla="*/ 823221 h 844871"/>
                  <a:gd name="connsiteX1478" fmla="*/ 421204 w 844871"/>
                  <a:gd name="connsiteY1478" fmla="*/ 824256 h 844871"/>
                  <a:gd name="connsiteX1479" fmla="*/ 420790 w 844871"/>
                  <a:gd name="connsiteY1479" fmla="*/ 825291 h 844871"/>
                  <a:gd name="connsiteX1480" fmla="*/ 420686 w 844871"/>
                  <a:gd name="connsiteY1480" fmla="*/ 826327 h 844871"/>
                  <a:gd name="connsiteX1481" fmla="*/ 420582 w 844871"/>
                  <a:gd name="connsiteY1481" fmla="*/ 827464 h 844871"/>
                  <a:gd name="connsiteX1482" fmla="*/ 420582 w 844871"/>
                  <a:gd name="connsiteY1482" fmla="*/ 828706 h 844871"/>
                  <a:gd name="connsiteX1483" fmla="*/ 420634 w 844871"/>
                  <a:gd name="connsiteY1483" fmla="*/ 829793 h 844871"/>
                  <a:gd name="connsiteX1484" fmla="*/ 420840 w 844871"/>
                  <a:gd name="connsiteY1484" fmla="*/ 830828 h 844871"/>
                  <a:gd name="connsiteX1485" fmla="*/ 421099 w 844871"/>
                  <a:gd name="connsiteY1485" fmla="*/ 832121 h 844871"/>
                  <a:gd name="connsiteX1486" fmla="*/ 421513 w 844871"/>
                  <a:gd name="connsiteY1486" fmla="*/ 833260 h 844871"/>
                  <a:gd name="connsiteX1487" fmla="*/ 422029 w 844871"/>
                  <a:gd name="connsiteY1487" fmla="*/ 834502 h 844871"/>
                  <a:gd name="connsiteX1488" fmla="*/ 422650 w 844871"/>
                  <a:gd name="connsiteY1488" fmla="*/ 835743 h 844871"/>
                  <a:gd name="connsiteX1489" fmla="*/ 423426 w 844871"/>
                  <a:gd name="connsiteY1489" fmla="*/ 837036 h 844871"/>
                  <a:gd name="connsiteX1490" fmla="*/ 424305 w 844871"/>
                  <a:gd name="connsiteY1490" fmla="*/ 838434 h 844871"/>
                  <a:gd name="connsiteX1491" fmla="*/ 425287 w 844871"/>
                  <a:gd name="connsiteY1491" fmla="*/ 839830 h 844871"/>
                  <a:gd name="connsiteX1492" fmla="*/ 426581 w 844871"/>
                  <a:gd name="connsiteY1492" fmla="*/ 841228 h 844871"/>
                  <a:gd name="connsiteX1493" fmla="*/ 429374 w 844871"/>
                  <a:gd name="connsiteY1493" fmla="*/ 844228 h 844871"/>
                  <a:gd name="connsiteX1494" fmla="*/ 430017 w 844871"/>
                  <a:gd name="connsiteY1494" fmla="*/ 844871 h 844871"/>
                  <a:gd name="connsiteX1495" fmla="*/ 140814 w 844871"/>
                  <a:gd name="connsiteY1495" fmla="*/ 844871 h 844871"/>
                  <a:gd name="connsiteX1496" fmla="*/ 0 w 844871"/>
                  <a:gd name="connsiteY1496" fmla="*/ 704057 h 844871"/>
                  <a:gd name="connsiteX1497" fmla="*/ 0 w 844871"/>
                  <a:gd name="connsiteY1497" fmla="*/ 460991 h 844871"/>
                  <a:gd name="connsiteX1498" fmla="*/ 19 w 844871"/>
                  <a:gd name="connsiteY1498" fmla="*/ 461003 h 844871"/>
                  <a:gd name="connsiteX1499" fmla="*/ 4879 w 844871"/>
                  <a:gd name="connsiteY1499" fmla="*/ 463383 h 844871"/>
                  <a:gd name="connsiteX1500" fmla="*/ 11964 w 844871"/>
                  <a:gd name="connsiteY1500" fmla="*/ 467056 h 844871"/>
                  <a:gd name="connsiteX1501" fmla="*/ 20702 w 844871"/>
                  <a:gd name="connsiteY1501" fmla="*/ 471661 h 844871"/>
                  <a:gd name="connsiteX1502" fmla="*/ 42679 w 844871"/>
                  <a:gd name="connsiteY1502" fmla="*/ 483197 h 844871"/>
                  <a:gd name="connsiteX1503" fmla="*/ 55193 w 844871"/>
                  <a:gd name="connsiteY1503" fmla="*/ 489716 h 844871"/>
                  <a:gd name="connsiteX1504" fmla="*/ 67913 w 844871"/>
                  <a:gd name="connsiteY1504" fmla="*/ 496234 h 844871"/>
                  <a:gd name="connsiteX1505" fmla="*/ 99921 w 844871"/>
                  <a:gd name="connsiteY1505" fmla="*/ 512841 h 844871"/>
                  <a:gd name="connsiteX1506" fmla="*/ 135963 w 844871"/>
                  <a:gd name="connsiteY1506" fmla="*/ 531518 h 844871"/>
                  <a:gd name="connsiteX1507" fmla="*/ 189905 w 844871"/>
                  <a:gd name="connsiteY1507" fmla="*/ 585459 h 844871"/>
                  <a:gd name="connsiteX1508" fmla="*/ 190991 w 844871"/>
                  <a:gd name="connsiteY1508" fmla="*/ 586752 h 844871"/>
                  <a:gd name="connsiteX1509" fmla="*/ 191922 w 844871"/>
                  <a:gd name="connsiteY1509" fmla="*/ 587890 h 844871"/>
                  <a:gd name="connsiteX1510" fmla="*/ 192439 w 844871"/>
                  <a:gd name="connsiteY1510" fmla="*/ 588924 h 844871"/>
                  <a:gd name="connsiteX1511" fmla="*/ 192905 w 844871"/>
                  <a:gd name="connsiteY1511" fmla="*/ 589906 h 844871"/>
                  <a:gd name="connsiteX1512" fmla="*/ 193009 w 844871"/>
                  <a:gd name="connsiteY1512" fmla="*/ 590837 h 844871"/>
                  <a:gd name="connsiteX1513" fmla="*/ 193009 w 844871"/>
                  <a:gd name="connsiteY1513" fmla="*/ 591871 h 844871"/>
                  <a:gd name="connsiteX1514" fmla="*/ 193009 w 844871"/>
                  <a:gd name="connsiteY1514" fmla="*/ 592905 h 844871"/>
                  <a:gd name="connsiteX1515" fmla="*/ 192700 w 844871"/>
                  <a:gd name="connsiteY1515" fmla="*/ 594042 h 844871"/>
                  <a:gd name="connsiteX1516" fmla="*/ 192494 w 844871"/>
                  <a:gd name="connsiteY1516" fmla="*/ 596007 h 844871"/>
                  <a:gd name="connsiteX1517" fmla="*/ 192494 w 844871"/>
                  <a:gd name="connsiteY1517" fmla="*/ 598282 h 844871"/>
                  <a:gd name="connsiteX1518" fmla="*/ 192650 w 844871"/>
                  <a:gd name="connsiteY1518" fmla="*/ 600712 h 844871"/>
                  <a:gd name="connsiteX1519" fmla="*/ 192961 w 844871"/>
                  <a:gd name="connsiteY1519" fmla="*/ 603297 h 844871"/>
                  <a:gd name="connsiteX1520" fmla="*/ 193220 w 844871"/>
                  <a:gd name="connsiteY1520" fmla="*/ 604589 h 844871"/>
                  <a:gd name="connsiteX1521" fmla="*/ 193687 w 844871"/>
                  <a:gd name="connsiteY1521" fmla="*/ 605882 h 844871"/>
                  <a:gd name="connsiteX1522" fmla="*/ 194204 w 844871"/>
                  <a:gd name="connsiteY1522" fmla="*/ 607226 h 844871"/>
                  <a:gd name="connsiteX1523" fmla="*/ 194824 w 844871"/>
                  <a:gd name="connsiteY1523" fmla="*/ 608571 h 844871"/>
                  <a:gd name="connsiteX1524" fmla="*/ 195704 w 844871"/>
                  <a:gd name="connsiteY1524" fmla="*/ 609760 h 844871"/>
                  <a:gd name="connsiteX1525" fmla="*/ 196480 w 844871"/>
                  <a:gd name="connsiteY1525" fmla="*/ 611054 h 844871"/>
                  <a:gd name="connsiteX1526" fmla="*/ 197514 w 844871"/>
                  <a:gd name="connsiteY1526" fmla="*/ 612295 h 844871"/>
                  <a:gd name="connsiteX1527" fmla="*/ 198704 w 844871"/>
                  <a:gd name="connsiteY1527" fmla="*/ 613484 h 844871"/>
                  <a:gd name="connsiteX1528" fmla="*/ 207082 w 844871"/>
                  <a:gd name="connsiteY1528" fmla="*/ 621862 h 844871"/>
                  <a:gd name="connsiteX1529" fmla="*/ 254217 w 844871"/>
                  <a:gd name="connsiteY1529" fmla="*/ 574727 h 844871"/>
                  <a:gd name="connsiteX1530" fmla="*/ 245839 w 844871"/>
                  <a:gd name="connsiteY1530" fmla="*/ 566349 h 844871"/>
                  <a:gd name="connsiteX1531" fmla="*/ 244546 w 844871"/>
                  <a:gd name="connsiteY1531" fmla="*/ 565263 h 844871"/>
                  <a:gd name="connsiteX1532" fmla="*/ 243357 w 844871"/>
                  <a:gd name="connsiteY1532" fmla="*/ 564177 h 844871"/>
                  <a:gd name="connsiteX1533" fmla="*/ 242116 w 844871"/>
                  <a:gd name="connsiteY1533" fmla="*/ 563349 h 844871"/>
                  <a:gd name="connsiteX1534" fmla="*/ 240822 w 844871"/>
                  <a:gd name="connsiteY1534" fmla="*/ 562573 h 844871"/>
                  <a:gd name="connsiteX1535" fmla="*/ 239581 w 844871"/>
                  <a:gd name="connsiteY1535" fmla="*/ 561848 h 844871"/>
                  <a:gd name="connsiteX1536" fmla="*/ 238237 w 844871"/>
                  <a:gd name="connsiteY1536" fmla="*/ 561331 h 844871"/>
                  <a:gd name="connsiteX1537" fmla="*/ 236892 w 844871"/>
                  <a:gd name="connsiteY1537" fmla="*/ 560917 h 844871"/>
                  <a:gd name="connsiteX1538" fmla="*/ 235600 w 844871"/>
                  <a:gd name="connsiteY1538" fmla="*/ 560658 h 844871"/>
                  <a:gd name="connsiteX1539" fmla="*/ 233066 w 844871"/>
                  <a:gd name="connsiteY1539" fmla="*/ 560295 h 844871"/>
                  <a:gd name="connsiteX1540" fmla="*/ 230637 w 844871"/>
                  <a:gd name="connsiteY1540" fmla="*/ 560140 h 844871"/>
                  <a:gd name="connsiteX1541" fmla="*/ 228362 w 844871"/>
                  <a:gd name="connsiteY1541" fmla="*/ 560139 h 844871"/>
                  <a:gd name="connsiteX1542" fmla="*/ 226345 w 844871"/>
                  <a:gd name="connsiteY1542" fmla="*/ 560397 h 844871"/>
                  <a:gd name="connsiteX1543" fmla="*/ 225260 w 844871"/>
                  <a:gd name="connsiteY1543" fmla="*/ 560655 h 844871"/>
                  <a:gd name="connsiteX1544" fmla="*/ 224123 w 844871"/>
                  <a:gd name="connsiteY1544" fmla="*/ 560758 h 844871"/>
                  <a:gd name="connsiteX1545" fmla="*/ 223191 w 844871"/>
                  <a:gd name="connsiteY1545" fmla="*/ 560654 h 844871"/>
                  <a:gd name="connsiteX1546" fmla="*/ 222262 w 844871"/>
                  <a:gd name="connsiteY1546" fmla="*/ 560550 h 844871"/>
                  <a:gd name="connsiteX1547" fmla="*/ 221279 w 844871"/>
                  <a:gd name="connsiteY1547" fmla="*/ 560085 h 844871"/>
                  <a:gd name="connsiteX1548" fmla="*/ 220142 w 844871"/>
                  <a:gd name="connsiteY1548" fmla="*/ 559464 h 844871"/>
                  <a:gd name="connsiteX1549" fmla="*/ 218848 w 844871"/>
                  <a:gd name="connsiteY1549" fmla="*/ 558585 h 844871"/>
                  <a:gd name="connsiteX1550" fmla="*/ 217555 w 844871"/>
                  <a:gd name="connsiteY1550" fmla="*/ 557292 h 844871"/>
                  <a:gd name="connsiteX1551" fmla="*/ 217296 w 844871"/>
                  <a:gd name="connsiteY1551" fmla="*/ 557033 h 844871"/>
                  <a:gd name="connsiteX1552" fmla="*/ 163872 w 844871"/>
                  <a:gd name="connsiteY1552" fmla="*/ 503609 h 844871"/>
                  <a:gd name="connsiteX1553" fmla="*/ 145610 w 844871"/>
                  <a:gd name="connsiteY1553" fmla="*/ 468187 h 844871"/>
                  <a:gd name="connsiteX1554" fmla="*/ 129313 w 844871"/>
                  <a:gd name="connsiteY1554" fmla="*/ 436386 h 844871"/>
                  <a:gd name="connsiteX1555" fmla="*/ 116535 w 844871"/>
                  <a:gd name="connsiteY1555" fmla="*/ 411410 h 844871"/>
                  <a:gd name="connsiteX1556" fmla="*/ 105102 w 844871"/>
                  <a:gd name="connsiteY1556" fmla="*/ 389434 h 844871"/>
                  <a:gd name="connsiteX1557" fmla="*/ 96773 w 844871"/>
                  <a:gd name="connsiteY1557" fmla="*/ 373558 h 844871"/>
                  <a:gd name="connsiteX1558" fmla="*/ 94289 w 844871"/>
                  <a:gd name="connsiteY1558" fmla="*/ 368594 h 844871"/>
                  <a:gd name="connsiteX1559" fmla="*/ 93203 w 844871"/>
                  <a:gd name="connsiteY1559" fmla="*/ 366371 h 844871"/>
                  <a:gd name="connsiteX1560" fmla="*/ 92531 w 844871"/>
                  <a:gd name="connsiteY1560" fmla="*/ 364975 h 844871"/>
                  <a:gd name="connsiteX1561" fmla="*/ 92116 w 844871"/>
                  <a:gd name="connsiteY1561" fmla="*/ 363527 h 844871"/>
                  <a:gd name="connsiteX1562" fmla="*/ 91961 w 844871"/>
                  <a:gd name="connsiteY1562" fmla="*/ 362131 h 844871"/>
                  <a:gd name="connsiteX1563" fmla="*/ 92115 w 844871"/>
                  <a:gd name="connsiteY1563" fmla="*/ 360735 h 844871"/>
                  <a:gd name="connsiteX1564" fmla="*/ 92528 w 844871"/>
                  <a:gd name="connsiteY1564" fmla="*/ 358047 h 844871"/>
                  <a:gd name="connsiteX1565" fmla="*/ 92993 w 844871"/>
                  <a:gd name="connsiteY1565" fmla="*/ 355927 h 844871"/>
                  <a:gd name="connsiteX1566" fmla="*/ 93251 w 844871"/>
                  <a:gd name="connsiteY1566" fmla="*/ 353911 h 844871"/>
                  <a:gd name="connsiteX1567" fmla="*/ 93302 w 844871"/>
                  <a:gd name="connsiteY1567" fmla="*/ 351895 h 844871"/>
                  <a:gd name="connsiteX1568" fmla="*/ 93042 w 844871"/>
                  <a:gd name="connsiteY1568" fmla="*/ 349568 h 844871"/>
                  <a:gd name="connsiteX1569" fmla="*/ 92680 w 844871"/>
                  <a:gd name="connsiteY1569" fmla="*/ 347138 h 844871"/>
                  <a:gd name="connsiteX1570" fmla="*/ 92317 w 844871"/>
                  <a:gd name="connsiteY1570" fmla="*/ 345845 h 844871"/>
                  <a:gd name="connsiteX1571" fmla="*/ 91851 w 844871"/>
                  <a:gd name="connsiteY1571" fmla="*/ 344553 h 844871"/>
                  <a:gd name="connsiteX1572" fmla="*/ 91334 w 844871"/>
                  <a:gd name="connsiteY1572" fmla="*/ 343311 h 844871"/>
                  <a:gd name="connsiteX1573" fmla="*/ 90661 w 844871"/>
                  <a:gd name="connsiteY1573" fmla="*/ 342123 h 844871"/>
                  <a:gd name="connsiteX1574" fmla="*/ 89782 w 844871"/>
                  <a:gd name="connsiteY1574" fmla="*/ 340932 h 844871"/>
                  <a:gd name="connsiteX1575" fmla="*/ 88903 w 844871"/>
                  <a:gd name="connsiteY1575" fmla="*/ 339743 h 844871"/>
                  <a:gd name="connsiteX1576" fmla="*/ 87868 w 844871"/>
                  <a:gd name="connsiteY1576" fmla="*/ 338502 h 844871"/>
                  <a:gd name="connsiteX1577" fmla="*/ 86782 w 844871"/>
                  <a:gd name="connsiteY1577" fmla="*/ 337210 h 844871"/>
                  <a:gd name="connsiteX1578" fmla="*/ 78300 w 844871"/>
                  <a:gd name="connsiteY1578" fmla="*/ 328728 h 844871"/>
                  <a:gd name="connsiteX1579" fmla="*/ 32251 w 844871"/>
                  <a:gd name="connsiteY1579" fmla="*/ 374777 h 844871"/>
                  <a:gd name="connsiteX1580" fmla="*/ 40732 w 844871"/>
                  <a:gd name="connsiteY1580" fmla="*/ 383259 h 844871"/>
                  <a:gd name="connsiteX1581" fmla="*/ 42026 w 844871"/>
                  <a:gd name="connsiteY1581" fmla="*/ 384552 h 844871"/>
                  <a:gd name="connsiteX1582" fmla="*/ 43215 w 844871"/>
                  <a:gd name="connsiteY1582" fmla="*/ 385535 h 844871"/>
                  <a:gd name="connsiteX1583" fmla="*/ 44508 w 844871"/>
                  <a:gd name="connsiteY1583" fmla="*/ 386518 h 844871"/>
                  <a:gd name="connsiteX1584" fmla="*/ 45749 w 844871"/>
                  <a:gd name="connsiteY1584" fmla="*/ 387345 h 844871"/>
                  <a:gd name="connsiteX1585" fmla="*/ 47041 w 844871"/>
                  <a:gd name="connsiteY1585" fmla="*/ 388018 h 844871"/>
                  <a:gd name="connsiteX1586" fmla="*/ 48231 w 844871"/>
                  <a:gd name="connsiteY1586" fmla="*/ 388690 h 844871"/>
                  <a:gd name="connsiteX1587" fmla="*/ 49472 w 844871"/>
                  <a:gd name="connsiteY1587" fmla="*/ 389001 h 844871"/>
                  <a:gd name="connsiteX1588" fmla="*/ 50661 w 844871"/>
                  <a:gd name="connsiteY1588" fmla="*/ 389364 h 844871"/>
                  <a:gd name="connsiteX1589" fmla="*/ 53091 w 844871"/>
                  <a:gd name="connsiteY1589" fmla="*/ 389726 h 844871"/>
                  <a:gd name="connsiteX1590" fmla="*/ 55314 w 844871"/>
                  <a:gd name="connsiteY1590" fmla="*/ 389882 h 844871"/>
                  <a:gd name="connsiteX1591" fmla="*/ 57486 w 844871"/>
                  <a:gd name="connsiteY1591" fmla="*/ 389779 h 844871"/>
                  <a:gd name="connsiteX1592" fmla="*/ 59347 w 844871"/>
                  <a:gd name="connsiteY1592" fmla="*/ 389573 h 844871"/>
                  <a:gd name="connsiteX1593" fmla="*/ 64259 w 844871"/>
                  <a:gd name="connsiteY1593" fmla="*/ 389109 h 844871"/>
                  <a:gd name="connsiteX1594" fmla="*/ 64879 w 844871"/>
                  <a:gd name="connsiteY1594" fmla="*/ 389007 h 844871"/>
                  <a:gd name="connsiteX1595" fmla="*/ 65396 w 844871"/>
                  <a:gd name="connsiteY1595" fmla="*/ 389214 h 844871"/>
                  <a:gd name="connsiteX1596" fmla="*/ 65965 w 844871"/>
                  <a:gd name="connsiteY1596" fmla="*/ 389472 h 844871"/>
                  <a:gd name="connsiteX1597" fmla="*/ 66533 w 844871"/>
                  <a:gd name="connsiteY1597" fmla="*/ 389627 h 844871"/>
                  <a:gd name="connsiteX1598" fmla="*/ 66999 w 844871"/>
                  <a:gd name="connsiteY1598" fmla="*/ 389989 h 844871"/>
                  <a:gd name="connsiteX1599" fmla="*/ 67515 w 844871"/>
                  <a:gd name="connsiteY1599" fmla="*/ 390506 h 844871"/>
                  <a:gd name="connsiteX1600" fmla="*/ 68395 w 844871"/>
                  <a:gd name="connsiteY1600" fmla="*/ 391696 h 844871"/>
                  <a:gd name="connsiteX1601" fmla="*/ 68757 w 844871"/>
                  <a:gd name="connsiteY1601" fmla="*/ 392264 h 844871"/>
                  <a:gd name="connsiteX1602" fmla="*/ 69274 w 844871"/>
                  <a:gd name="connsiteY1602" fmla="*/ 393299 h 844871"/>
                  <a:gd name="connsiteX1603" fmla="*/ 71085 w 844871"/>
                  <a:gd name="connsiteY1603" fmla="*/ 396660 h 844871"/>
                  <a:gd name="connsiteX1604" fmla="*/ 73517 w 844871"/>
                  <a:gd name="connsiteY1604" fmla="*/ 401676 h 844871"/>
                  <a:gd name="connsiteX1605" fmla="*/ 76776 w 844871"/>
                  <a:gd name="connsiteY1605" fmla="*/ 407623 h 844871"/>
                  <a:gd name="connsiteX1606" fmla="*/ 84536 w 844871"/>
                  <a:gd name="connsiteY1606" fmla="*/ 422515 h 844871"/>
                  <a:gd name="connsiteX1607" fmla="*/ 93021 w 844871"/>
                  <a:gd name="connsiteY1607" fmla="*/ 438959 h 844871"/>
                  <a:gd name="connsiteX1608" fmla="*/ 116094 w 844871"/>
                  <a:gd name="connsiteY1608" fmla="*/ 483532 h 844871"/>
                  <a:gd name="connsiteX1609" fmla="*/ 114388 w 844871"/>
                  <a:gd name="connsiteY1609" fmla="*/ 485237 h 844871"/>
                  <a:gd name="connsiteX1610" fmla="*/ 91895 w 844871"/>
                  <a:gd name="connsiteY1610" fmla="*/ 472460 h 844871"/>
                  <a:gd name="connsiteX1611" fmla="*/ 71572 w 844871"/>
                  <a:gd name="connsiteY1611" fmla="*/ 460924 h 844871"/>
                  <a:gd name="connsiteX1612" fmla="*/ 63557 w 844871"/>
                  <a:gd name="connsiteY1612" fmla="*/ 456423 h 844871"/>
                  <a:gd name="connsiteX1613" fmla="*/ 55541 w 844871"/>
                  <a:gd name="connsiteY1613" fmla="*/ 452026 h 844871"/>
                  <a:gd name="connsiteX1614" fmla="*/ 41012 w 844871"/>
                  <a:gd name="connsiteY1614" fmla="*/ 444007 h 844871"/>
                  <a:gd name="connsiteX1615" fmla="*/ 30204 w 844871"/>
                  <a:gd name="connsiteY1615" fmla="*/ 437851 h 844871"/>
                  <a:gd name="connsiteX1616" fmla="*/ 26688 w 844871"/>
                  <a:gd name="connsiteY1616" fmla="*/ 435990 h 844871"/>
                  <a:gd name="connsiteX1617" fmla="*/ 25705 w 844871"/>
                  <a:gd name="connsiteY1617" fmla="*/ 435316 h 844871"/>
                  <a:gd name="connsiteX1618" fmla="*/ 25136 w 844871"/>
                  <a:gd name="connsiteY1618" fmla="*/ 434954 h 844871"/>
                  <a:gd name="connsiteX1619" fmla="*/ 24568 w 844871"/>
                  <a:gd name="connsiteY1619" fmla="*/ 434489 h 844871"/>
                  <a:gd name="connsiteX1620" fmla="*/ 23946 w 844871"/>
                  <a:gd name="connsiteY1620" fmla="*/ 434075 h 844871"/>
                  <a:gd name="connsiteX1621" fmla="*/ 23533 w 844871"/>
                  <a:gd name="connsiteY1621" fmla="*/ 433455 h 844871"/>
                  <a:gd name="connsiteX1622" fmla="*/ 23120 w 844871"/>
                  <a:gd name="connsiteY1622" fmla="*/ 433041 h 844871"/>
                  <a:gd name="connsiteX1623" fmla="*/ 22913 w 844871"/>
                  <a:gd name="connsiteY1623" fmla="*/ 432524 h 844871"/>
                  <a:gd name="connsiteX1624" fmla="*/ 22654 w 844871"/>
                  <a:gd name="connsiteY1624" fmla="*/ 431956 h 844871"/>
                  <a:gd name="connsiteX1625" fmla="*/ 22602 w 844871"/>
                  <a:gd name="connsiteY1625" fmla="*/ 431283 h 844871"/>
                  <a:gd name="connsiteX1626" fmla="*/ 22653 w 844871"/>
                  <a:gd name="connsiteY1626" fmla="*/ 430715 h 844871"/>
                  <a:gd name="connsiteX1627" fmla="*/ 23272 w 844871"/>
                  <a:gd name="connsiteY1627" fmla="*/ 425648 h 844871"/>
                  <a:gd name="connsiteX1628" fmla="*/ 23530 w 844871"/>
                  <a:gd name="connsiteY1628" fmla="*/ 423735 h 844871"/>
                  <a:gd name="connsiteX1629" fmla="*/ 23684 w 844871"/>
                  <a:gd name="connsiteY1629" fmla="*/ 421719 h 844871"/>
                  <a:gd name="connsiteX1630" fmla="*/ 23632 w 844871"/>
                  <a:gd name="connsiteY1630" fmla="*/ 419702 h 844871"/>
                  <a:gd name="connsiteX1631" fmla="*/ 23372 w 844871"/>
                  <a:gd name="connsiteY1631" fmla="*/ 417583 h 844871"/>
                  <a:gd name="connsiteX1632" fmla="*/ 23062 w 844871"/>
                  <a:gd name="connsiteY1632" fmla="*/ 416445 h 844871"/>
                  <a:gd name="connsiteX1633" fmla="*/ 22751 w 844871"/>
                  <a:gd name="connsiteY1633" fmla="*/ 415411 h 844871"/>
                  <a:gd name="connsiteX1634" fmla="*/ 22234 w 844871"/>
                  <a:gd name="connsiteY1634" fmla="*/ 414170 h 844871"/>
                  <a:gd name="connsiteX1635" fmla="*/ 21561 w 844871"/>
                  <a:gd name="connsiteY1635" fmla="*/ 412980 h 844871"/>
                  <a:gd name="connsiteX1636" fmla="*/ 20734 w 844871"/>
                  <a:gd name="connsiteY1636" fmla="*/ 411843 h 844871"/>
                  <a:gd name="connsiteX1637" fmla="*/ 19907 w 844871"/>
                  <a:gd name="connsiteY1637" fmla="*/ 410602 h 844871"/>
                  <a:gd name="connsiteX1638" fmla="*/ 18769 w 844871"/>
                  <a:gd name="connsiteY1638" fmla="*/ 409361 h 844871"/>
                  <a:gd name="connsiteX1639" fmla="*/ 17527 w 844871"/>
                  <a:gd name="connsiteY1639" fmla="*/ 408119 h 844871"/>
                  <a:gd name="connsiteX1640" fmla="*/ 8218 w 844871"/>
                  <a:gd name="connsiteY1640" fmla="*/ 398810 h 844871"/>
                  <a:gd name="connsiteX1641" fmla="*/ 0 w 844871"/>
                  <a:gd name="connsiteY1641" fmla="*/ 407029 h 844871"/>
                  <a:gd name="connsiteX1642" fmla="*/ 0 w 844871"/>
                  <a:gd name="connsiteY1642" fmla="*/ 140814 h 844871"/>
                  <a:gd name="connsiteX1643" fmla="*/ 41244 w 844871"/>
                  <a:gd name="connsiteY1643" fmla="*/ 41244 h 844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</a:cxnLst>
                <a:rect l="l" t="t" r="r" b="b"/>
                <a:pathLst>
                  <a:path w="844871" h="844871">
                    <a:moveTo>
                      <a:pt x="643523" y="266288"/>
                    </a:moveTo>
                    <a:lnTo>
                      <a:pt x="645594" y="264425"/>
                    </a:lnTo>
                    <a:lnTo>
                      <a:pt x="647768" y="262561"/>
                    </a:lnTo>
                    <a:lnTo>
                      <a:pt x="650097" y="261059"/>
                    </a:lnTo>
                    <a:lnTo>
                      <a:pt x="652478" y="259609"/>
                    </a:lnTo>
                    <a:lnTo>
                      <a:pt x="655014" y="258418"/>
                    </a:lnTo>
                    <a:lnTo>
                      <a:pt x="657549" y="257434"/>
                    </a:lnTo>
                    <a:lnTo>
                      <a:pt x="660240" y="256708"/>
                    </a:lnTo>
                    <a:lnTo>
                      <a:pt x="662878" y="256240"/>
                    </a:lnTo>
                    <a:lnTo>
                      <a:pt x="664276" y="256084"/>
                    </a:lnTo>
                    <a:lnTo>
                      <a:pt x="665673" y="256031"/>
                    </a:lnTo>
                    <a:lnTo>
                      <a:pt x="667069" y="256082"/>
                    </a:lnTo>
                    <a:lnTo>
                      <a:pt x="668570" y="256134"/>
                    </a:lnTo>
                    <a:lnTo>
                      <a:pt x="669915" y="256340"/>
                    </a:lnTo>
                    <a:lnTo>
                      <a:pt x="671415" y="256597"/>
                    </a:lnTo>
                    <a:lnTo>
                      <a:pt x="672760" y="256907"/>
                    </a:lnTo>
                    <a:lnTo>
                      <a:pt x="674260" y="257372"/>
                    </a:lnTo>
                    <a:lnTo>
                      <a:pt x="675656" y="257836"/>
                    </a:lnTo>
                    <a:lnTo>
                      <a:pt x="677105" y="258456"/>
                    </a:lnTo>
                    <a:lnTo>
                      <a:pt x="678605" y="259232"/>
                    </a:lnTo>
                    <a:lnTo>
                      <a:pt x="680001" y="260110"/>
                    </a:lnTo>
                    <a:lnTo>
                      <a:pt x="681346" y="261144"/>
                    </a:lnTo>
                    <a:lnTo>
                      <a:pt x="682794" y="262281"/>
                    </a:lnTo>
                    <a:lnTo>
                      <a:pt x="684190" y="263471"/>
                    </a:lnTo>
                    <a:lnTo>
                      <a:pt x="685690" y="264763"/>
                    </a:lnTo>
                    <a:lnTo>
                      <a:pt x="814540" y="393613"/>
                    </a:lnTo>
                    <a:lnTo>
                      <a:pt x="815832" y="395113"/>
                    </a:lnTo>
                    <a:lnTo>
                      <a:pt x="817021" y="396508"/>
                    </a:lnTo>
                    <a:lnTo>
                      <a:pt x="818055" y="397853"/>
                    </a:lnTo>
                    <a:lnTo>
                      <a:pt x="819140" y="399249"/>
                    </a:lnTo>
                    <a:lnTo>
                      <a:pt x="820071" y="400698"/>
                    </a:lnTo>
                    <a:lnTo>
                      <a:pt x="820743" y="402094"/>
                    </a:lnTo>
                    <a:lnTo>
                      <a:pt x="821466" y="403646"/>
                    </a:lnTo>
                    <a:lnTo>
                      <a:pt x="821931" y="405043"/>
                    </a:lnTo>
                    <a:lnTo>
                      <a:pt x="822395" y="406542"/>
                    </a:lnTo>
                    <a:lnTo>
                      <a:pt x="822705" y="407887"/>
                    </a:lnTo>
                    <a:lnTo>
                      <a:pt x="822962" y="409387"/>
                    </a:lnTo>
                    <a:lnTo>
                      <a:pt x="823169" y="410733"/>
                    </a:lnTo>
                    <a:lnTo>
                      <a:pt x="823220" y="412233"/>
                    </a:lnTo>
                    <a:lnTo>
                      <a:pt x="823271" y="413629"/>
                    </a:lnTo>
                    <a:lnTo>
                      <a:pt x="823115" y="414923"/>
                    </a:lnTo>
                    <a:lnTo>
                      <a:pt x="823062" y="416424"/>
                    </a:lnTo>
                    <a:lnTo>
                      <a:pt x="822646" y="419114"/>
                    </a:lnTo>
                    <a:lnTo>
                      <a:pt x="821869" y="421754"/>
                    </a:lnTo>
                    <a:lnTo>
                      <a:pt x="820884" y="424288"/>
                    </a:lnTo>
                    <a:lnTo>
                      <a:pt x="819642" y="426773"/>
                    </a:lnTo>
                    <a:lnTo>
                      <a:pt x="818243" y="429205"/>
                    </a:lnTo>
                    <a:lnTo>
                      <a:pt x="816638" y="431431"/>
                    </a:lnTo>
                    <a:lnTo>
                      <a:pt x="814878" y="433709"/>
                    </a:lnTo>
                    <a:lnTo>
                      <a:pt x="812911" y="435676"/>
                    </a:lnTo>
                    <a:lnTo>
                      <a:pt x="810892" y="437695"/>
                    </a:lnTo>
                    <a:lnTo>
                      <a:pt x="808769" y="439299"/>
                    </a:lnTo>
                    <a:lnTo>
                      <a:pt x="806440" y="441008"/>
                    </a:lnTo>
                    <a:lnTo>
                      <a:pt x="803956" y="442458"/>
                    </a:lnTo>
                    <a:lnTo>
                      <a:pt x="801420" y="443753"/>
                    </a:lnTo>
                    <a:lnTo>
                      <a:pt x="798833" y="444790"/>
                    </a:lnTo>
                    <a:lnTo>
                      <a:pt x="796142" y="445619"/>
                    </a:lnTo>
                    <a:lnTo>
                      <a:pt x="793348" y="446138"/>
                    </a:lnTo>
                    <a:lnTo>
                      <a:pt x="791951" y="446087"/>
                    </a:lnTo>
                    <a:lnTo>
                      <a:pt x="790606" y="446295"/>
                    </a:lnTo>
                    <a:lnTo>
                      <a:pt x="789208" y="446244"/>
                    </a:lnTo>
                    <a:lnTo>
                      <a:pt x="787812" y="446089"/>
                    </a:lnTo>
                    <a:lnTo>
                      <a:pt x="786415" y="445935"/>
                    </a:lnTo>
                    <a:lnTo>
                      <a:pt x="784915" y="445677"/>
                    </a:lnTo>
                    <a:lnTo>
                      <a:pt x="783570" y="445367"/>
                    </a:lnTo>
                    <a:lnTo>
                      <a:pt x="782070" y="444904"/>
                    </a:lnTo>
                    <a:lnTo>
                      <a:pt x="780621" y="444490"/>
                    </a:lnTo>
                    <a:lnTo>
                      <a:pt x="779173" y="443663"/>
                    </a:lnTo>
                    <a:lnTo>
                      <a:pt x="777777" y="442992"/>
                    </a:lnTo>
                    <a:lnTo>
                      <a:pt x="776225" y="442165"/>
                    </a:lnTo>
                    <a:lnTo>
                      <a:pt x="774829" y="441078"/>
                    </a:lnTo>
                    <a:lnTo>
                      <a:pt x="773485" y="440045"/>
                    </a:lnTo>
                    <a:lnTo>
                      <a:pt x="772089" y="438856"/>
                    </a:lnTo>
                    <a:lnTo>
                      <a:pt x="770693" y="437460"/>
                    </a:lnTo>
                    <a:lnTo>
                      <a:pt x="641843" y="308610"/>
                    </a:lnTo>
                    <a:lnTo>
                      <a:pt x="640447" y="307214"/>
                    </a:lnTo>
                    <a:lnTo>
                      <a:pt x="639257" y="305818"/>
                    </a:lnTo>
                    <a:lnTo>
                      <a:pt x="638120" y="304369"/>
                    </a:lnTo>
                    <a:lnTo>
                      <a:pt x="637086" y="303024"/>
                    </a:lnTo>
                    <a:lnTo>
                      <a:pt x="636311" y="301526"/>
                    </a:lnTo>
                    <a:lnTo>
                      <a:pt x="635536" y="300026"/>
                    </a:lnTo>
                    <a:lnTo>
                      <a:pt x="634812" y="298681"/>
                    </a:lnTo>
                    <a:lnTo>
                      <a:pt x="634399" y="297233"/>
                    </a:lnTo>
                    <a:lnTo>
                      <a:pt x="633935" y="295732"/>
                    </a:lnTo>
                    <a:lnTo>
                      <a:pt x="633625" y="294387"/>
                    </a:lnTo>
                    <a:lnTo>
                      <a:pt x="633367" y="292888"/>
                    </a:lnTo>
                    <a:lnTo>
                      <a:pt x="633213" y="291490"/>
                    </a:lnTo>
                    <a:lnTo>
                      <a:pt x="633058" y="290094"/>
                    </a:lnTo>
                    <a:lnTo>
                      <a:pt x="633007" y="288697"/>
                    </a:lnTo>
                    <a:lnTo>
                      <a:pt x="633112" y="287249"/>
                    </a:lnTo>
                    <a:lnTo>
                      <a:pt x="633164" y="285954"/>
                    </a:lnTo>
                    <a:lnTo>
                      <a:pt x="633736" y="283211"/>
                    </a:lnTo>
                    <a:lnTo>
                      <a:pt x="634513" y="280470"/>
                    </a:lnTo>
                    <a:lnTo>
                      <a:pt x="635549" y="277883"/>
                    </a:lnTo>
                    <a:lnTo>
                      <a:pt x="636792" y="275295"/>
                    </a:lnTo>
                    <a:lnTo>
                      <a:pt x="638294" y="272862"/>
                    </a:lnTo>
                    <a:lnTo>
                      <a:pt x="639899" y="270429"/>
                    </a:lnTo>
                    <a:lnTo>
                      <a:pt x="641608" y="268411"/>
                    </a:lnTo>
                    <a:close/>
                    <a:moveTo>
                      <a:pt x="492929" y="369934"/>
                    </a:moveTo>
                    <a:lnTo>
                      <a:pt x="490447" y="372622"/>
                    </a:lnTo>
                    <a:lnTo>
                      <a:pt x="488017" y="375259"/>
                    </a:lnTo>
                    <a:lnTo>
                      <a:pt x="485691" y="377896"/>
                    </a:lnTo>
                    <a:lnTo>
                      <a:pt x="483622" y="380688"/>
                    </a:lnTo>
                    <a:lnTo>
                      <a:pt x="481502" y="383429"/>
                    </a:lnTo>
                    <a:lnTo>
                      <a:pt x="479641" y="386221"/>
                    </a:lnTo>
                    <a:lnTo>
                      <a:pt x="477830" y="389065"/>
                    </a:lnTo>
                    <a:lnTo>
                      <a:pt x="476279" y="391856"/>
                    </a:lnTo>
                    <a:lnTo>
                      <a:pt x="474572" y="394700"/>
                    </a:lnTo>
                    <a:lnTo>
                      <a:pt x="473280" y="397543"/>
                    </a:lnTo>
                    <a:lnTo>
                      <a:pt x="472194" y="400387"/>
                    </a:lnTo>
                    <a:lnTo>
                      <a:pt x="471160" y="403386"/>
                    </a:lnTo>
                    <a:lnTo>
                      <a:pt x="470177" y="406230"/>
                    </a:lnTo>
                    <a:lnTo>
                      <a:pt x="469608" y="409074"/>
                    </a:lnTo>
                    <a:lnTo>
                      <a:pt x="469090" y="411968"/>
                    </a:lnTo>
                    <a:lnTo>
                      <a:pt x="468676" y="414864"/>
                    </a:lnTo>
                    <a:lnTo>
                      <a:pt x="468470" y="417759"/>
                    </a:lnTo>
                    <a:lnTo>
                      <a:pt x="468572" y="420655"/>
                    </a:lnTo>
                    <a:lnTo>
                      <a:pt x="468624" y="423498"/>
                    </a:lnTo>
                    <a:lnTo>
                      <a:pt x="468985" y="426444"/>
                    </a:lnTo>
                    <a:lnTo>
                      <a:pt x="469501" y="429339"/>
                    </a:lnTo>
                    <a:lnTo>
                      <a:pt x="470122" y="432235"/>
                    </a:lnTo>
                    <a:lnTo>
                      <a:pt x="471052" y="435130"/>
                    </a:lnTo>
                    <a:lnTo>
                      <a:pt x="472086" y="438025"/>
                    </a:lnTo>
                    <a:lnTo>
                      <a:pt x="473275" y="440971"/>
                    </a:lnTo>
                    <a:lnTo>
                      <a:pt x="474721" y="443763"/>
                    </a:lnTo>
                    <a:lnTo>
                      <a:pt x="476324" y="446607"/>
                    </a:lnTo>
                    <a:lnTo>
                      <a:pt x="478133" y="449450"/>
                    </a:lnTo>
                    <a:lnTo>
                      <a:pt x="480097" y="452138"/>
                    </a:lnTo>
                    <a:lnTo>
                      <a:pt x="482372" y="454929"/>
                    </a:lnTo>
                    <a:lnTo>
                      <a:pt x="484697" y="457565"/>
                    </a:lnTo>
                    <a:lnTo>
                      <a:pt x="487282" y="460357"/>
                    </a:lnTo>
                    <a:lnTo>
                      <a:pt x="618272" y="591347"/>
                    </a:lnTo>
                    <a:lnTo>
                      <a:pt x="621063" y="593932"/>
                    </a:lnTo>
                    <a:lnTo>
                      <a:pt x="623753" y="596413"/>
                    </a:lnTo>
                    <a:lnTo>
                      <a:pt x="626544" y="598688"/>
                    </a:lnTo>
                    <a:lnTo>
                      <a:pt x="629232" y="600755"/>
                    </a:lnTo>
                    <a:lnTo>
                      <a:pt x="632075" y="602667"/>
                    </a:lnTo>
                    <a:lnTo>
                      <a:pt x="634711" y="604270"/>
                    </a:lnTo>
                    <a:lnTo>
                      <a:pt x="637555" y="605769"/>
                    </a:lnTo>
                    <a:lnTo>
                      <a:pt x="640346" y="607112"/>
                    </a:lnTo>
                    <a:lnTo>
                      <a:pt x="643190" y="608301"/>
                    </a:lnTo>
                    <a:lnTo>
                      <a:pt x="645878" y="609231"/>
                    </a:lnTo>
                    <a:lnTo>
                      <a:pt x="648721" y="610007"/>
                    </a:lnTo>
                    <a:lnTo>
                      <a:pt x="651616" y="610627"/>
                    </a:lnTo>
                    <a:lnTo>
                      <a:pt x="654408" y="611040"/>
                    </a:lnTo>
                    <a:lnTo>
                      <a:pt x="657200" y="611247"/>
                    </a:lnTo>
                    <a:lnTo>
                      <a:pt x="660043" y="611298"/>
                    </a:lnTo>
                    <a:lnTo>
                      <a:pt x="662887" y="611039"/>
                    </a:lnTo>
                    <a:lnTo>
                      <a:pt x="665782" y="610832"/>
                    </a:lnTo>
                    <a:lnTo>
                      <a:pt x="668626" y="610366"/>
                    </a:lnTo>
                    <a:lnTo>
                      <a:pt x="671417" y="609642"/>
                    </a:lnTo>
                    <a:lnTo>
                      <a:pt x="674157" y="608969"/>
                    </a:lnTo>
                    <a:lnTo>
                      <a:pt x="676950" y="608142"/>
                    </a:lnTo>
                    <a:lnTo>
                      <a:pt x="679690" y="607056"/>
                    </a:lnTo>
                    <a:lnTo>
                      <a:pt x="682378" y="605919"/>
                    </a:lnTo>
                    <a:lnTo>
                      <a:pt x="685067" y="604677"/>
                    </a:lnTo>
                    <a:lnTo>
                      <a:pt x="687755" y="603126"/>
                    </a:lnTo>
                    <a:lnTo>
                      <a:pt x="690443" y="601574"/>
                    </a:lnTo>
                    <a:lnTo>
                      <a:pt x="693029" y="599816"/>
                    </a:lnTo>
                    <a:lnTo>
                      <a:pt x="695718" y="597954"/>
                    </a:lnTo>
                    <a:lnTo>
                      <a:pt x="698200" y="595990"/>
                    </a:lnTo>
                    <a:lnTo>
                      <a:pt x="700836" y="593766"/>
                    </a:lnTo>
                    <a:lnTo>
                      <a:pt x="703422" y="591491"/>
                    </a:lnTo>
                    <a:lnTo>
                      <a:pt x="705852" y="589061"/>
                    </a:lnTo>
                    <a:lnTo>
                      <a:pt x="708023" y="586889"/>
                    </a:lnTo>
                    <a:lnTo>
                      <a:pt x="710092" y="584614"/>
                    </a:lnTo>
                    <a:lnTo>
                      <a:pt x="714332" y="579754"/>
                    </a:lnTo>
                    <a:lnTo>
                      <a:pt x="718520" y="574532"/>
                    </a:lnTo>
                    <a:lnTo>
                      <a:pt x="720485" y="571843"/>
                    </a:lnTo>
                    <a:lnTo>
                      <a:pt x="722450" y="569155"/>
                    </a:lnTo>
                    <a:lnTo>
                      <a:pt x="726018" y="563726"/>
                    </a:lnTo>
                    <a:lnTo>
                      <a:pt x="727673" y="561037"/>
                    </a:lnTo>
                    <a:lnTo>
                      <a:pt x="729224" y="558452"/>
                    </a:lnTo>
                    <a:lnTo>
                      <a:pt x="730569" y="555867"/>
                    </a:lnTo>
                    <a:lnTo>
                      <a:pt x="731655" y="553437"/>
                    </a:lnTo>
                    <a:lnTo>
                      <a:pt x="732586" y="550955"/>
                    </a:lnTo>
                    <a:lnTo>
                      <a:pt x="733258" y="548628"/>
                    </a:lnTo>
                    <a:lnTo>
                      <a:pt x="733827" y="546922"/>
                    </a:lnTo>
                    <a:lnTo>
                      <a:pt x="734551" y="545268"/>
                    </a:lnTo>
                    <a:lnTo>
                      <a:pt x="735585" y="543924"/>
                    </a:lnTo>
                    <a:lnTo>
                      <a:pt x="736723" y="542580"/>
                    </a:lnTo>
                    <a:lnTo>
                      <a:pt x="737602" y="542114"/>
                    </a:lnTo>
                    <a:lnTo>
                      <a:pt x="738481" y="541752"/>
                    </a:lnTo>
                    <a:lnTo>
                      <a:pt x="739463" y="541389"/>
                    </a:lnTo>
                    <a:lnTo>
                      <a:pt x="740600" y="541286"/>
                    </a:lnTo>
                    <a:lnTo>
                      <a:pt x="741996" y="541338"/>
                    </a:lnTo>
                    <a:lnTo>
                      <a:pt x="743599" y="541493"/>
                    </a:lnTo>
                    <a:lnTo>
                      <a:pt x="745201" y="541751"/>
                    </a:lnTo>
                    <a:lnTo>
                      <a:pt x="747063" y="542164"/>
                    </a:lnTo>
                    <a:lnTo>
                      <a:pt x="748045" y="542319"/>
                    </a:lnTo>
                    <a:lnTo>
                      <a:pt x="749389" y="542422"/>
                    </a:lnTo>
                    <a:lnTo>
                      <a:pt x="750061" y="542474"/>
                    </a:lnTo>
                    <a:lnTo>
                      <a:pt x="750733" y="542111"/>
                    </a:lnTo>
                    <a:lnTo>
                      <a:pt x="751509" y="541647"/>
                    </a:lnTo>
                    <a:lnTo>
                      <a:pt x="752130" y="541026"/>
                    </a:lnTo>
                    <a:lnTo>
                      <a:pt x="754715" y="538441"/>
                    </a:lnTo>
                    <a:lnTo>
                      <a:pt x="755491" y="537665"/>
                    </a:lnTo>
                    <a:lnTo>
                      <a:pt x="756007" y="536838"/>
                    </a:lnTo>
                    <a:lnTo>
                      <a:pt x="756421" y="536114"/>
                    </a:lnTo>
                    <a:lnTo>
                      <a:pt x="756576" y="535235"/>
                    </a:lnTo>
                    <a:lnTo>
                      <a:pt x="756525" y="534563"/>
                    </a:lnTo>
                    <a:lnTo>
                      <a:pt x="756267" y="533788"/>
                    </a:lnTo>
                    <a:lnTo>
                      <a:pt x="755853" y="532960"/>
                    </a:lnTo>
                    <a:lnTo>
                      <a:pt x="755336" y="532340"/>
                    </a:lnTo>
                    <a:lnTo>
                      <a:pt x="655310" y="432314"/>
                    </a:lnTo>
                    <a:lnTo>
                      <a:pt x="654328" y="431435"/>
                    </a:lnTo>
                    <a:lnTo>
                      <a:pt x="653242" y="430557"/>
                    </a:lnTo>
                    <a:lnTo>
                      <a:pt x="652156" y="429988"/>
                    </a:lnTo>
                    <a:lnTo>
                      <a:pt x="651174" y="429523"/>
                    </a:lnTo>
                    <a:lnTo>
                      <a:pt x="650140" y="429213"/>
                    </a:lnTo>
                    <a:lnTo>
                      <a:pt x="649107" y="429213"/>
                    </a:lnTo>
                    <a:lnTo>
                      <a:pt x="648124" y="429265"/>
                    </a:lnTo>
                    <a:lnTo>
                      <a:pt x="647193" y="429575"/>
                    </a:lnTo>
                    <a:lnTo>
                      <a:pt x="645280" y="430248"/>
                    </a:lnTo>
                    <a:lnTo>
                      <a:pt x="643833" y="430971"/>
                    </a:lnTo>
                    <a:lnTo>
                      <a:pt x="642489" y="431799"/>
                    </a:lnTo>
                    <a:lnTo>
                      <a:pt x="641506" y="432677"/>
                    </a:lnTo>
                    <a:lnTo>
                      <a:pt x="607949" y="466235"/>
                    </a:lnTo>
                    <a:lnTo>
                      <a:pt x="614669" y="472955"/>
                    </a:lnTo>
                    <a:lnTo>
                      <a:pt x="616582" y="474868"/>
                    </a:lnTo>
                    <a:lnTo>
                      <a:pt x="618443" y="476626"/>
                    </a:lnTo>
                    <a:lnTo>
                      <a:pt x="620200" y="477970"/>
                    </a:lnTo>
                    <a:lnTo>
                      <a:pt x="621958" y="479210"/>
                    </a:lnTo>
                    <a:lnTo>
                      <a:pt x="623508" y="480244"/>
                    </a:lnTo>
                    <a:lnTo>
                      <a:pt x="625059" y="480968"/>
                    </a:lnTo>
                    <a:lnTo>
                      <a:pt x="626455" y="481640"/>
                    </a:lnTo>
                    <a:lnTo>
                      <a:pt x="627799" y="481950"/>
                    </a:lnTo>
                    <a:lnTo>
                      <a:pt x="629144" y="482053"/>
                    </a:lnTo>
                    <a:lnTo>
                      <a:pt x="630384" y="482156"/>
                    </a:lnTo>
                    <a:lnTo>
                      <a:pt x="631729" y="482053"/>
                    </a:lnTo>
                    <a:lnTo>
                      <a:pt x="632918" y="481897"/>
                    </a:lnTo>
                    <a:lnTo>
                      <a:pt x="634107" y="481534"/>
                    </a:lnTo>
                    <a:lnTo>
                      <a:pt x="635451" y="481121"/>
                    </a:lnTo>
                    <a:lnTo>
                      <a:pt x="636589" y="480501"/>
                    </a:lnTo>
                    <a:lnTo>
                      <a:pt x="637777" y="479828"/>
                    </a:lnTo>
                    <a:lnTo>
                      <a:pt x="639329" y="479104"/>
                    </a:lnTo>
                    <a:lnTo>
                      <a:pt x="640725" y="478742"/>
                    </a:lnTo>
                    <a:lnTo>
                      <a:pt x="642173" y="478639"/>
                    </a:lnTo>
                    <a:lnTo>
                      <a:pt x="643671" y="478794"/>
                    </a:lnTo>
                    <a:lnTo>
                      <a:pt x="645015" y="479310"/>
                    </a:lnTo>
                    <a:lnTo>
                      <a:pt x="646411" y="479982"/>
                    </a:lnTo>
                    <a:lnTo>
                      <a:pt x="647808" y="480861"/>
                    </a:lnTo>
                    <a:lnTo>
                      <a:pt x="649203" y="482050"/>
                    </a:lnTo>
                    <a:lnTo>
                      <a:pt x="686991" y="519838"/>
                    </a:lnTo>
                    <a:lnTo>
                      <a:pt x="688283" y="521337"/>
                    </a:lnTo>
                    <a:lnTo>
                      <a:pt x="689472" y="522732"/>
                    </a:lnTo>
                    <a:lnTo>
                      <a:pt x="690609" y="524180"/>
                    </a:lnTo>
                    <a:lnTo>
                      <a:pt x="691695" y="525576"/>
                    </a:lnTo>
                    <a:lnTo>
                      <a:pt x="692522" y="526920"/>
                    </a:lnTo>
                    <a:lnTo>
                      <a:pt x="693297" y="528419"/>
                    </a:lnTo>
                    <a:lnTo>
                      <a:pt x="693917" y="529866"/>
                    </a:lnTo>
                    <a:lnTo>
                      <a:pt x="694434" y="531314"/>
                    </a:lnTo>
                    <a:lnTo>
                      <a:pt x="694847" y="532761"/>
                    </a:lnTo>
                    <a:lnTo>
                      <a:pt x="695157" y="534210"/>
                    </a:lnTo>
                    <a:lnTo>
                      <a:pt x="695467" y="535554"/>
                    </a:lnTo>
                    <a:lnTo>
                      <a:pt x="695571" y="537104"/>
                    </a:lnTo>
                    <a:lnTo>
                      <a:pt x="695674" y="538552"/>
                    </a:lnTo>
                    <a:lnTo>
                      <a:pt x="695621" y="539948"/>
                    </a:lnTo>
                    <a:lnTo>
                      <a:pt x="695622" y="541292"/>
                    </a:lnTo>
                    <a:lnTo>
                      <a:pt x="695363" y="542791"/>
                    </a:lnTo>
                    <a:lnTo>
                      <a:pt x="694846" y="545583"/>
                    </a:lnTo>
                    <a:lnTo>
                      <a:pt x="694069" y="548220"/>
                    </a:lnTo>
                    <a:lnTo>
                      <a:pt x="693036" y="550805"/>
                    </a:lnTo>
                    <a:lnTo>
                      <a:pt x="691742" y="553545"/>
                    </a:lnTo>
                    <a:lnTo>
                      <a:pt x="690398" y="555923"/>
                    </a:lnTo>
                    <a:lnTo>
                      <a:pt x="688692" y="558250"/>
                    </a:lnTo>
                    <a:lnTo>
                      <a:pt x="686985" y="560370"/>
                    </a:lnTo>
                    <a:lnTo>
                      <a:pt x="685227" y="562231"/>
                    </a:lnTo>
                    <a:lnTo>
                      <a:pt x="683263" y="564093"/>
                    </a:lnTo>
                    <a:lnTo>
                      <a:pt x="681143" y="565800"/>
                    </a:lnTo>
                    <a:lnTo>
                      <a:pt x="678971" y="567351"/>
                    </a:lnTo>
                    <a:lnTo>
                      <a:pt x="676696" y="568592"/>
                    </a:lnTo>
                    <a:lnTo>
                      <a:pt x="674369" y="569678"/>
                    </a:lnTo>
                    <a:lnTo>
                      <a:pt x="671939" y="570557"/>
                    </a:lnTo>
                    <a:lnTo>
                      <a:pt x="669354" y="571281"/>
                    </a:lnTo>
                    <a:lnTo>
                      <a:pt x="666717" y="571747"/>
                    </a:lnTo>
                    <a:lnTo>
                      <a:pt x="665477" y="571850"/>
                    </a:lnTo>
                    <a:lnTo>
                      <a:pt x="664029" y="571851"/>
                    </a:lnTo>
                    <a:lnTo>
                      <a:pt x="662788" y="571747"/>
                    </a:lnTo>
                    <a:lnTo>
                      <a:pt x="661496" y="571696"/>
                    </a:lnTo>
                    <a:lnTo>
                      <a:pt x="659997" y="571437"/>
                    </a:lnTo>
                    <a:lnTo>
                      <a:pt x="658807" y="571075"/>
                    </a:lnTo>
                    <a:lnTo>
                      <a:pt x="657360" y="570558"/>
                    </a:lnTo>
                    <a:lnTo>
                      <a:pt x="656016" y="570042"/>
                    </a:lnTo>
                    <a:lnTo>
                      <a:pt x="654620" y="569370"/>
                    </a:lnTo>
                    <a:lnTo>
                      <a:pt x="653276" y="568646"/>
                    </a:lnTo>
                    <a:lnTo>
                      <a:pt x="651880" y="567768"/>
                    </a:lnTo>
                    <a:lnTo>
                      <a:pt x="650485" y="566786"/>
                    </a:lnTo>
                    <a:lnTo>
                      <a:pt x="649089" y="565700"/>
                    </a:lnTo>
                    <a:lnTo>
                      <a:pt x="647641" y="564563"/>
                    </a:lnTo>
                    <a:lnTo>
                      <a:pt x="644850" y="561978"/>
                    </a:lnTo>
                    <a:lnTo>
                      <a:pt x="516393" y="433521"/>
                    </a:lnTo>
                    <a:lnTo>
                      <a:pt x="513808" y="430730"/>
                    </a:lnTo>
                    <a:lnTo>
                      <a:pt x="512671" y="429282"/>
                    </a:lnTo>
                    <a:lnTo>
                      <a:pt x="511637" y="427938"/>
                    </a:lnTo>
                    <a:lnTo>
                      <a:pt x="510603" y="426491"/>
                    </a:lnTo>
                    <a:lnTo>
                      <a:pt x="509776" y="425147"/>
                    </a:lnTo>
                    <a:lnTo>
                      <a:pt x="509001" y="423751"/>
                    </a:lnTo>
                    <a:lnTo>
                      <a:pt x="508329" y="422355"/>
                    </a:lnTo>
                    <a:lnTo>
                      <a:pt x="507813" y="421011"/>
                    </a:lnTo>
                    <a:lnTo>
                      <a:pt x="507347" y="419615"/>
                    </a:lnTo>
                    <a:lnTo>
                      <a:pt x="506882" y="418322"/>
                    </a:lnTo>
                    <a:lnTo>
                      <a:pt x="506727" y="416927"/>
                    </a:lnTo>
                    <a:lnTo>
                      <a:pt x="506572" y="415531"/>
                    </a:lnTo>
                    <a:lnTo>
                      <a:pt x="506417" y="414238"/>
                    </a:lnTo>
                    <a:lnTo>
                      <a:pt x="506572" y="412946"/>
                    </a:lnTo>
                    <a:lnTo>
                      <a:pt x="506624" y="411654"/>
                    </a:lnTo>
                    <a:lnTo>
                      <a:pt x="507141" y="409069"/>
                    </a:lnTo>
                    <a:lnTo>
                      <a:pt x="507814" y="406432"/>
                    </a:lnTo>
                    <a:lnTo>
                      <a:pt x="508693" y="404001"/>
                    </a:lnTo>
                    <a:lnTo>
                      <a:pt x="509831" y="401727"/>
                    </a:lnTo>
                    <a:lnTo>
                      <a:pt x="511072" y="399452"/>
                    </a:lnTo>
                    <a:lnTo>
                      <a:pt x="512572" y="397229"/>
                    </a:lnTo>
                    <a:lnTo>
                      <a:pt x="514330" y="395160"/>
                    </a:lnTo>
                    <a:lnTo>
                      <a:pt x="516139" y="393144"/>
                    </a:lnTo>
                    <a:lnTo>
                      <a:pt x="518259" y="391230"/>
                    </a:lnTo>
                    <a:lnTo>
                      <a:pt x="520380" y="389421"/>
                    </a:lnTo>
                    <a:lnTo>
                      <a:pt x="522757" y="387766"/>
                    </a:lnTo>
                    <a:lnTo>
                      <a:pt x="525136" y="386421"/>
                    </a:lnTo>
                    <a:lnTo>
                      <a:pt x="527721" y="384973"/>
                    </a:lnTo>
                    <a:lnTo>
                      <a:pt x="530410" y="384043"/>
                    </a:lnTo>
                    <a:lnTo>
                      <a:pt x="532995" y="383319"/>
                    </a:lnTo>
                    <a:lnTo>
                      <a:pt x="535786" y="382801"/>
                    </a:lnTo>
                    <a:lnTo>
                      <a:pt x="537183" y="382646"/>
                    </a:lnTo>
                    <a:lnTo>
                      <a:pt x="538526" y="382646"/>
                    </a:lnTo>
                    <a:lnTo>
                      <a:pt x="539923" y="382698"/>
                    </a:lnTo>
                    <a:lnTo>
                      <a:pt x="541422" y="382749"/>
                    </a:lnTo>
                    <a:lnTo>
                      <a:pt x="542818" y="382904"/>
                    </a:lnTo>
                    <a:lnTo>
                      <a:pt x="544265" y="383213"/>
                    </a:lnTo>
                    <a:lnTo>
                      <a:pt x="545609" y="383524"/>
                    </a:lnTo>
                    <a:lnTo>
                      <a:pt x="547109" y="383989"/>
                    </a:lnTo>
                    <a:lnTo>
                      <a:pt x="548504" y="384454"/>
                    </a:lnTo>
                    <a:lnTo>
                      <a:pt x="549952" y="385074"/>
                    </a:lnTo>
                    <a:lnTo>
                      <a:pt x="551451" y="385849"/>
                    </a:lnTo>
                    <a:lnTo>
                      <a:pt x="552847" y="386728"/>
                    </a:lnTo>
                    <a:lnTo>
                      <a:pt x="554191" y="387762"/>
                    </a:lnTo>
                    <a:lnTo>
                      <a:pt x="555639" y="388899"/>
                    </a:lnTo>
                    <a:lnTo>
                      <a:pt x="557034" y="390088"/>
                    </a:lnTo>
                    <a:lnTo>
                      <a:pt x="558533" y="391380"/>
                    </a:lnTo>
                    <a:lnTo>
                      <a:pt x="564168" y="397015"/>
                    </a:lnTo>
                    <a:lnTo>
                      <a:pt x="564943" y="397790"/>
                    </a:lnTo>
                    <a:lnTo>
                      <a:pt x="565771" y="398514"/>
                    </a:lnTo>
                    <a:lnTo>
                      <a:pt x="566649" y="398980"/>
                    </a:lnTo>
                    <a:lnTo>
                      <a:pt x="567528" y="399548"/>
                    </a:lnTo>
                    <a:lnTo>
                      <a:pt x="568407" y="399910"/>
                    </a:lnTo>
                    <a:lnTo>
                      <a:pt x="569440" y="400220"/>
                    </a:lnTo>
                    <a:lnTo>
                      <a:pt x="570423" y="400479"/>
                    </a:lnTo>
                    <a:lnTo>
                      <a:pt x="571354" y="400582"/>
                    </a:lnTo>
                    <a:lnTo>
                      <a:pt x="573370" y="400737"/>
                    </a:lnTo>
                    <a:lnTo>
                      <a:pt x="575386" y="400684"/>
                    </a:lnTo>
                    <a:lnTo>
                      <a:pt x="577402" y="400530"/>
                    </a:lnTo>
                    <a:lnTo>
                      <a:pt x="579367" y="400115"/>
                    </a:lnTo>
                    <a:lnTo>
                      <a:pt x="581332" y="399702"/>
                    </a:lnTo>
                    <a:lnTo>
                      <a:pt x="583193" y="399081"/>
                    </a:lnTo>
                    <a:lnTo>
                      <a:pt x="585106" y="398408"/>
                    </a:lnTo>
                    <a:lnTo>
                      <a:pt x="586916" y="397425"/>
                    </a:lnTo>
                    <a:lnTo>
                      <a:pt x="588467" y="396599"/>
                    </a:lnTo>
                    <a:lnTo>
                      <a:pt x="589966" y="395616"/>
                    </a:lnTo>
                    <a:lnTo>
                      <a:pt x="591156" y="394737"/>
                    </a:lnTo>
                    <a:lnTo>
                      <a:pt x="592086" y="394013"/>
                    </a:lnTo>
                    <a:lnTo>
                      <a:pt x="604548" y="381552"/>
                    </a:lnTo>
                    <a:lnTo>
                      <a:pt x="585318" y="362322"/>
                    </a:lnTo>
                    <a:lnTo>
                      <a:pt x="582578" y="359685"/>
                    </a:lnTo>
                    <a:lnTo>
                      <a:pt x="579889" y="357411"/>
                    </a:lnTo>
                    <a:lnTo>
                      <a:pt x="577046" y="355188"/>
                    </a:lnTo>
                    <a:lnTo>
                      <a:pt x="574255" y="353328"/>
                    </a:lnTo>
                    <a:lnTo>
                      <a:pt x="571412" y="351519"/>
                    </a:lnTo>
                    <a:lnTo>
                      <a:pt x="568516" y="349968"/>
                    </a:lnTo>
                    <a:lnTo>
                      <a:pt x="565622" y="348624"/>
                    </a:lnTo>
                    <a:lnTo>
                      <a:pt x="562572" y="347539"/>
                    </a:lnTo>
                    <a:lnTo>
                      <a:pt x="559573" y="346608"/>
                    </a:lnTo>
                    <a:lnTo>
                      <a:pt x="556523" y="345833"/>
                    </a:lnTo>
                    <a:lnTo>
                      <a:pt x="553576" y="345265"/>
                    </a:lnTo>
                    <a:lnTo>
                      <a:pt x="550578" y="344852"/>
                    </a:lnTo>
                    <a:lnTo>
                      <a:pt x="547528" y="344594"/>
                    </a:lnTo>
                    <a:lnTo>
                      <a:pt x="544632" y="344595"/>
                    </a:lnTo>
                    <a:lnTo>
                      <a:pt x="541583" y="344646"/>
                    </a:lnTo>
                    <a:lnTo>
                      <a:pt x="538584" y="344957"/>
                    </a:lnTo>
                    <a:lnTo>
                      <a:pt x="535584" y="345474"/>
                    </a:lnTo>
                    <a:lnTo>
                      <a:pt x="532586" y="346095"/>
                    </a:lnTo>
                    <a:lnTo>
                      <a:pt x="529639" y="346768"/>
                    </a:lnTo>
                    <a:lnTo>
                      <a:pt x="526744" y="347802"/>
                    </a:lnTo>
                    <a:lnTo>
                      <a:pt x="523745" y="348837"/>
                    </a:lnTo>
                    <a:lnTo>
                      <a:pt x="520798" y="350026"/>
                    </a:lnTo>
                    <a:lnTo>
                      <a:pt x="517851" y="351422"/>
                    </a:lnTo>
                    <a:lnTo>
                      <a:pt x="515059" y="353076"/>
                    </a:lnTo>
                    <a:lnTo>
                      <a:pt x="512163" y="354732"/>
                    </a:lnTo>
                    <a:lnTo>
                      <a:pt x="509320" y="356541"/>
                    </a:lnTo>
                    <a:lnTo>
                      <a:pt x="506528" y="358403"/>
                    </a:lnTo>
                    <a:lnTo>
                      <a:pt x="503787" y="360523"/>
                    </a:lnTo>
                    <a:lnTo>
                      <a:pt x="500892" y="362695"/>
                    </a:lnTo>
                    <a:lnTo>
                      <a:pt x="498255" y="365021"/>
                    </a:lnTo>
                    <a:lnTo>
                      <a:pt x="495618" y="367452"/>
                    </a:lnTo>
                    <a:close/>
                    <a:moveTo>
                      <a:pt x="303763" y="427562"/>
                    </a:moveTo>
                    <a:lnTo>
                      <a:pt x="300711" y="430717"/>
                    </a:lnTo>
                    <a:lnTo>
                      <a:pt x="297865" y="433976"/>
                    </a:lnTo>
                    <a:lnTo>
                      <a:pt x="295072" y="437286"/>
                    </a:lnTo>
                    <a:lnTo>
                      <a:pt x="292641" y="440546"/>
                    </a:lnTo>
                    <a:lnTo>
                      <a:pt x="317670" y="465576"/>
                    </a:lnTo>
                    <a:lnTo>
                      <a:pt x="318188" y="464127"/>
                    </a:lnTo>
                    <a:lnTo>
                      <a:pt x="318705" y="462576"/>
                    </a:lnTo>
                    <a:lnTo>
                      <a:pt x="319378" y="461180"/>
                    </a:lnTo>
                    <a:lnTo>
                      <a:pt x="320102" y="459835"/>
                    </a:lnTo>
                    <a:lnTo>
                      <a:pt x="321551" y="457351"/>
                    </a:lnTo>
                    <a:lnTo>
                      <a:pt x="323207" y="454972"/>
                    </a:lnTo>
                    <a:lnTo>
                      <a:pt x="325017" y="452851"/>
                    </a:lnTo>
                    <a:lnTo>
                      <a:pt x="326931" y="450730"/>
                    </a:lnTo>
                    <a:lnTo>
                      <a:pt x="328948" y="448919"/>
                    </a:lnTo>
                    <a:lnTo>
                      <a:pt x="331070" y="447108"/>
                    </a:lnTo>
                    <a:lnTo>
                      <a:pt x="333346" y="445555"/>
                    </a:lnTo>
                    <a:lnTo>
                      <a:pt x="335778" y="444159"/>
                    </a:lnTo>
                    <a:lnTo>
                      <a:pt x="338313" y="442865"/>
                    </a:lnTo>
                    <a:lnTo>
                      <a:pt x="340950" y="441883"/>
                    </a:lnTo>
                    <a:lnTo>
                      <a:pt x="343588" y="441209"/>
                    </a:lnTo>
                    <a:lnTo>
                      <a:pt x="346226" y="440743"/>
                    </a:lnTo>
                    <a:lnTo>
                      <a:pt x="347623" y="440588"/>
                    </a:lnTo>
                    <a:lnTo>
                      <a:pt x="349123" y="440536"/>
                    </a:lnTo>
                    <a:lnTo>
                      <a:pt x="350467" y="440536"/>
                    </a:lnTo>
                    <a:lnTo>
                      <a:pt x="351760" y="440587"/>
                    </a:lnTo>
                    <a:lnTo>
                      <a:pt x="353260" y="440845"/>
                    </a:lnTo>
                    <a:lnTo>
                      <a:pt x="354605" y="441052"/>
                    </a:lnTo>
                    <a:lnTo>
                      <a:pt x="356053" y="441466"/>
                    </a:lnTo>
                    <a:lnTo>
                      <a:pt x="357450" y="441827"/>
                    </a:lnTo>
                    <a:lnTo>
                      <a:pt x="359002" y="442344"/>
                    </a:lnTo>
                    <a:lnTo>
                      <a:pt x="360398" y="443017"/>
                    </a:lnTo>
                    <a:lnTo>
                      <a:pt x="361794" y="443689"/>
                    </a:lnTo>
                    <a:lnTo>
                      <a:pt x="363295" y="444671"/>
                    </a:lnTo>
                    <a:lnTo>
                      <a:pt x="364743" y="445602"/>
                    </a:lnTo>
                    <a:lnTo>
                      <a:pt x="366139" y="446688"/>
                    </a:lnTo>
                    <a:lnTo>
                      <a:pt x="367638" y="447981"/>
                    </a:lnTo>
                    <a:lnTo>
                      <a:pt x="368983" y="449326"/>
                    </a:lnTo>
                    <a:lnTo>
                      <a:pt x="563896" y="644239"/>
                    </a:lnTo>
                    <a:lnTo>
                      <a:pt x="565293" y="645635"/>
                    </a:lnTo>
                    <a:lnTo>
                      <a:pt x="566482" y="647031"/>
                    </a:lnTo>
                    <a:lnTo>
                      <a:pt x="567517" y="648376"/>
                    </a:lnTo>
                    <a:lnTo>
                      <a:pt x="568499" y="649876"/>
                    </a:lnTo>
                    <a:lnTo>
                      <a:pt x="569430" y="651324"/>
                    </a:lnTo>
                    <a:lnTo>
                      <a:pt x="570102" y="652721"/>
                    </a:lnTo>
                    <a:lnTo>
                      <a:pt x="570878" y="654220"/>
                    </a:lnTo>
                    <a:lnTo>
                      <a:pt x="571291" y="655669"/>
                    </a:lnTo>
                    <a:lnTo>
                      <a:pt x="571756" y="657169"/>
                    </a:lnTo>
                    <a:lnTo>
                      <a:pt x="572067" y="658513"/>
                    </a:lnTo>
                    <a:lnTo>
                      <a:pt x="572376" y="659961"/>
                    </a:lnTo>
                    <a:lnTo>
                      <a:pt x="572531" y="661358"/>
                    </a:lnTo>
                    <a:lnTo>
                      <a:pt x="572686" y="662754"/>
                    </a:lnTo>
                    <a:lnTo>
                      <a:pt x="572738" y="664151"/>
                    </a:lnTo>
                    <a:lnTo>
                      <a:pt x="572531" y="665496"/>
                    </a:lnTo>
                    <a:lnTo>
                      <a:pt x="572479" y="666996"/>
                    </a:lnTo>
                    <a:lnTo>
                      <a:pt x="572064" y="669686"/>
                    </a:lnTo>
                    <a:lnTo>
                      <a:pt x="571340" y="672272"/>
                    </a:lnTo>
                    <a:lnTo>
                      <a:pt x="570305" y="674858"/>
                    </a:lnTo>
                    <a:lnTo>
                      <a:pt x="569012" y="677393"/>
                    </a:lnTo>
                    <a:lnTo>
                      <a:pt x="567615" y="679824"/>
                    </a:lnTo>
                    <a:lnTo>
                      <a:pt x="566011" y="682049"/>
                    </a:lnTo>
                    <a:lnTo>
                      <a:pt x="564303" y="684273"/>
                    </a:lnTo>
                    <a:lnTo>
                      <a:pt x="562388" y="686187"/>
                    </a:lnTo>
                    <a:lnTo>
                      <a:pt x="560371" y="688205"/>
                    </a:lnTo>
                    <a:lnTo>
                      <a:pt x="558147" y="689912"/>
                    </a:lnTo>
                    <a:lnTo>
                      <a:pt x="555819" y="691619"/>
                    </a:lnTo>
                    <a:lnTo>
                      <a:pt x="553336" y="693069"/>
                    </a:lnTo>
                    <a:lnTo>
                      <a:pt x="550802" y="694361"/>
                    </a:lnTo>
                    <a:lnTo>
                      <a:pt x="548215" y="695397"/>
                    </a:lnTo>
                    <a:lnTo>
                      <a:pt x="545525" y="696225"/>
                    </a:lnTo>
                    <a:lnTo>
                      <a:pt x="542836" y="696640"/>
                    </a:lnTo>
                    <a:lnTo>
                      <a:pt x="541336" y="696691"/>
                    </a:lnTo>
                    <a:lnTo>
                      <a:pt x="540094" y="696795"/>
                    </a:lnTo>
                    <a:lnTo>
                      <a:pt x="538698" y="696743"/>
                    </a:lnTo>
                    <a:lnTo>
                      <a:pt x="537198" y="696691"/>
                    </a:lnTo>
                    <a:lnTo>
                      <a:pt x="535801" y="696536"/>
                    </a:lnTo>
                    <a:lnTo>
                      <a:pt x="534353" y="696227"/>
                    </a:lnTo>
                    <a:lnTo>
                      <a:pt x="533008" y="695917"/>
                    </a:lnTo>
                    <a:lnTo>
                      <a:pt x="531508" y="695451"/>
                    </a:lnTo>
                    <a:lnTo>
                      <a:pt x="530112" y="694987"/>
                    </a:lnTo>
                    <a:lnTo>
                      <a:pt x="528560" y="694262"/>
                    </a:lnTo>
                    <a:lnTo>
                      <a:pt x="527164" y="693590"/>
                    </a:lnTo>
                    <a:lnTo>
                      <a:pt x="525716" y="692659"/>
                    </a:lnTo>
                    <a:lnTo>
                      <a:pt x="524216" y="691677"/>
                    </a:lnTo>
                    <a:lnTo>
                      <a:pt x="522974" y="690539"/>
                    </a:lnTo>
                    <a:lnTo>
                      <a:pt x="521578" y="689349"/>
                    </a:lnTo>
                    <a:lnTo>
                      <a:pt x="520078" y="688057"/>
                    </a:lnTo>
                    <a:lnTo>
                      <a:pt x="406202" y="574181"/>
                    </a:lnTo>
                    <a:lnTo>
                      <a:pt x="406047" y="574336"/>
                    </a:lnTo>
                    <a:lnTo>
                      <a:pt x="402478" y="576147"/>
                    </a:lnTo>
                    <a:lnTo>
                      <a:pt x="399012" y="577855"/>
                    </a:lnTo>
                    <a:lnTo>
                      <a:pt x="395443" y="579355"/>
                    </a:lnTo>
                    <a:lnTo>
                      <a:pt x="391771" y="580649"/>
                    </a:lnTo>
                    <a:lnTo>
                      <a:pt x="388149" y="581684"/>
                    </a:lnTo>
                    <a:lnTo>
                      <a:pt x="384425" y="582719"/>
                    </a:lnTo>
                    <a:lnTo>
                      <a:pt x="380701" y="583341"/>
                    </a:lnTo>
                    <a:lnTo>
                      <a:pt x="377028" y="583911"/>
                    </a:lnTo>
                    <a:lnTo>
                      <a:pt x="372839" y="584273"/>
                    </a:lnTo>
                    <a:lnTo>
                      <a:pt x="368701" y="584273"/>
                    </a:lnTo>
                    <a:lnTo>
                      <a:pt x="364511" y="584119"/>
                    </a:lnTo>
                    <a:lnTo>
                      <a:pt x="360321" y="583654"/>
                    </a:lnTo>
                    <a:lnTo>
                      <a:pt x="493539" y="716871"/>
                    </a:lnTo>
                    <a:lnTo>
                      <a:pt x="496176" y="719406"/>
                    </a:lnTo>
                    <a:lnTo>
                      <a:pt x="498969" y="721785"/>
                    </a:lnTo>
                    <a:lnTo>
                      <a:pt x="501709" y="723905"/>
                    </a:lnTo>
                    <a:lnTo>
                      <a:pt x="504503" y="725973"/>
                    </a:lnTo>
                    <a:lnTo>
                      <a:pt x="507348" y="727576"/>
                    </a:lnTo>
                    <a:lnTo>
                      <a:pt x="510244" y="729232"/>
                    </a:lnTo>
                    <a:lnTo>
                      <a:pt x="513191" y="730627"/>
                    </a:lnTo>
                    <a:lnTo>
                      <a:pt x="516088" y="731868"/>
                    </a:lnTo>
                    <a:lnTo>
                      <a:pt x="519036" y="732747"/>
                    </a:lnTo>
                    <a:lnTo>
                      <a:pt x="522036" y="733471"/>
                    </a:lnTo>
                    <a:lnTo>
                      <a:pt x="525036" y="734194"/>
                    </a:lnTo>
                    <a:lnTo>
                      <a:pt x="528036" y="734607"/>
                    </a:lnTo>
                    <a:lnTo>
                      <a:pt x="531087" y="734865"/>
                    </a:lnTo>
                    <a:lnTo>
                      <a:pt x="534087" y="734968"/>
                    </a:lnTo>
                    <a:lnTo>
                      <a:pt x="537087" y="734864"/>
                    </a:lnTo>
                    <a:lnTo>
                      <a:pt x="540139" y="734605"/>
                    </a:lnTo>
                    <a:lnTo>
                      <a:pt x="543190" y="734139"/>
                    </a:lnTo>
                    <a:lnTo>
                      <a:pt x="546243" y="733570"/>
                    </a:lnTo>
                    <a:lnTo>
                      <a:pt x="549139" y="732844"/>
                    </a:lnTo>
                    <a:lnTo>
                      <a:pt x="552088" y="731861"/>
                    </a:lnTo>
                    <a:lnTo>
                      <a:pt x="555036" y="730775"/>
                    </a:lnTo>
                    <a:lnTo>
                      <a:pt x="557985" y="729585"/>
                    </a:lnTo>
                    <a:lnTo>
                      <a:pt x="560933" y="728188"/>
                    </a:lnTo>
                    <a:lnTo>
                      <a:pt x="563830" y="726635"/>
                    </a:lnTo>
                    <a:lnTo>
                      <a:pt x="566727" y="724980"/>
                    </a:lnTo>
                    <a:lnTo>
                      <a:pt x="569573" y="723169"/>
                    </a:lnTo>
                    <a:lnTo>
                      <a:pt x="572366" y="721306"/>
                    </a:lnTo>
                    <a:lnTo>
                      <a:pt x="575108" y="719185"/>
                    </a:lnTo>
                    <a:lnTo>
                      <a:pt x="577797" y="717012"/>
                    </a:lnTo>
                    <a:lnTo>
                      <a:pt x="580539" y="714788"/>
                    </a:lnTo>
                    <a:lnTo>
                      <a:pt x="583281" y="712253"/>
                    </a:lnTo>
                    <a:lnTo>
                      <a:pt x="585867" y="709666"/>
                    </a:lnTo>
                    <a:lnTo>
                      <a:pt x="588454" y="707079"/>
                    </a:lnTo>
                    <a:lnTo>
                      <a:pt x="590886" y="704441"/>
                    </a:lnTo>
                    <a:lnTo>
                      <a:pt x="593110" y="701699"/>
                    </a:lnTo>
                    <a:lnTo>
                      <a:pt x="595284" y="699009"/>
                    </a:lnTo>
                    <a:lnTo>
                      <a:pt x="597404" y="696268"/>
                    </a:lnTo>
                    <a:lnTo>
                      <a:pt x="599371" y="693371"/>
                    </a:lnTo>
                    <a:lnTo>
                      <a:pt x="601181" y="690525"/>
                    </a:lnTo>
                    <a:lnTo>
                      <a:pt x="602785" y="687680"/>
                    </a:lnTo>
                    <a:lnTo>
                      <a:pt x="604389" y="684732"/>
                    </a:lnTo>
                    <a:lnTo>
                      <a:pt x="605683" y="681887"/>
                    </a:lnTo>
                    <a:lnTo>
                      <a:pt x="606873" y="678938"/>
                    </a:lnTo>
                    <a:lnTo>
                      <a:pt x="607960" y="675989"/>
                    </a:lnTo>
                    <a:lnTo>
                      <a:pt x="608943" y="673041"/>
                    </a:lnTo>
                    <a:lnTo>
                      <a:pt x="609668" y="670145"/>
                    </a:lnTo>
                    <a:lnTo>
                      <a:pt x="610185" y="667144"/>
                    </a:lnTo>
                    <a:lnTo>
                      <a:pt x="610600" y="664145"/>
                    </a:lnTo>
                    <a:lnTo>
                      <a:pt x="610858" y="661093"/>
                    </a:lnTo>
                    <a:lnTo>
                      <a:pt x="610859" y="658196"/>
                    </a:lnTo>
                    <a:lnTo>
                      <a:pt x="610808" y="655144"/>
                    </a:lnTo>
                    <a:lnTo>
                      <a:pt x="610550" y="652093"/>
                    </a:lnTo>
                    <a:lnTo>
                      <a:pt x="610034" y="649196"/>
                    </a:lnTo>
                    <a:lnTo>
                      <a:pt x="609414" y="646093"/>
                    </a:lnTo>
                    <a:lnTo>
                      <a:pt x="608587" y="643197"/>
                    </a:lnTo>
                    <a:lnTo>
                      <a:pt x="607708" y="640249"/>
                    </a:lnTo>
                    <a:lnTo>
                      <a:pt x="606467" y="637352"/>
                    </a:lnTo>
                    <a:lnTo>
                      <a:pt x="605122" y="634353"/>
                    </a:lnTo>
                    <a:lnTo>
                      <a:pt x="603519" y="631405"/>
                    </a:lnTo>
                    <a:lnTo>
                      <a:pt x="601813" y="628663"/>
                    </a:lnTo>
                    <a:lnTo>
                      <a:pt x="599797" y="625818"/>
                    </a:lnTo>
                    <a:lnTo>
                      <a:pt x="597624" y="623130"/>
                    </a:lnTo>
                    <a:lnTo>
                      <a:pt x="595246" y="620337"/>
                    </a:lnTo>
                    <a:lnTo>
                      <a:pt x="592711" y="617699"/>
                    </a:lnTo>
                    <a:lnTo>
                      <a:pt x="395574" y="420562"/>
                    </a:lnTo>
                    <a:lnTo>
                      <a:pt x="392833" y="417924"/>
                    </a:lnTo>
                    <a:lnTo>
                      <a:pt x="390093" y="415598"/>
                    </a:lnTo>
                    <a:lnTo>
                      <a:pt x="387352" y="413373"/>
                    </a:lnTo>
                    <a:lnTo>
                      <a:pt x="384507" y="411357"/>
                    </a:lnTo>
                    <a:lnTo>
                      <a:pt x="381714" y="409600"/>
                    </a:lnTo>
                    <a:lnTo>
                      <a:pt x="378818" y="408048"/>
                    </a:lnTo>
                    <a:lnTo>
                      <a:pt x="375818" y="406703"/>
                    </a:lnTo>
                    <a:lnTo>
                      <a:pt x="372974" y="405515"/>
                    </a:lnTo>
                    <a:lnTo>
                      <a:pt x="369974" y="404584"/>
                    </a:lnTo>
                    <a:lnTo>
                      <a:pt x="367026" y="403705"/>
                    </a:lnTo>
                    <a:lnTo>
                      <a:pt x="364077" y="403240"/>
                    </a:lnTo>
                    <a:lnTo>
                      <a:pt x="361130" y="402672"/>
                    </a:lnTo>
                    <a:lnTo>
                      <a:pt x="358078" y="402413"/>
                    </a:lnTo>
                    <a:lnTo>
                      <a:pt x="355130" y="402466"/>
                    </a:lnTo>
                    <a:lnTo>
                      <a:pt x="352181" y="402415"/>
                    </a:lnTo>
                    <a:lnTo>
                      <a:pt x="349181" y="402726"/>
                    </a:lnTo>
                    <a:lnTo>
                      <a:pt x="346233" y="403192"/>
                    </a:lnTo>
                    <a:lnTo>
                      <a:pt x="343284" y="403762"/>
                    </a:lnTo>
                    <a:lnTo>
                      <a:pt x="340336" y="404434"/>
                    </a:lnTo>
                    <a:lnTo>
                      <a:pt x="337439" y="405469"/>
                    </a:lnTo>
                    <a:lnTo>
                      <a:pt x="334439" y="406505"/>
                    </a:lnTo>
                    <a:lnTo>
                      <a:pt x="331542" y="407746"/>
                    </a:lnTo>
                    <a:lnTo>
                      <a:pt x="328645" y="408988"/>
                    </a:lnTo>
                    <a:lnTo>
                      <a:pt x="325697" y="410592"/>
                    </a:lnTo>
                    <a:lnTo>
                      <a:pt x="322955" y="412299"/>
                    </a:lnTo>
                    <a:lnTo>
                      <a:pt x="320110" y="414110"/>
                    </a:lnTo>
                    <a:lnTo>
                      <a:pt x="317265" y="416128"/>
                    </a:lnTo>
                    <a:lnTo>
                      <a:pt x="314368" y="418093"/>
                    </a:lnTo>
                    <a:lnTo>
                      <a:pt x="311678" y="420267"/>
                    </a:lnTo>
                    <a:lnTo>
                      <a:pt x="309039" y="422595"/>
                    </a:lnTo>
                    <a:lnTo>
                      <a:pt x="306401" y="425027"/>
                    </a:lnTo>
                    <a:close/>
                    <a:moveTo>
                      <a:pt x="400592" y="53385"/>
                    </a:moveTo>
                    <a:lnTo>
                      <a:pt x="417213" y="36766"/>
                    </a:lnTo>
                    <a:lnTo>
                      <a:pt x="419593" y="34590"/>
                    </a:lnTo>
                    <a:lnTo>
                      <a:pt x="421820" y="32882"/>
                    </a:lnTo>
                    <a:lnTo>
                      <a:pt x="423010" y="32208"/>
                    </a:lnTo>
                    <a:lnTo>
                      <a:pt x="424252" y="31483"/>
                    </a:lnTo>
                    <a:lnTo>
                      <a:pt x="425392" y="30862"/>
                    </a:lnTo>
                    <a:lnTo>
                      <a:pt x="426478" y="30394"/>
                    </a:lnTo>
                    <a:lnTo>
                      <a:pt x="427669" y="29929"/>
                    </a:lnTo>
                    <a:lnTo>
                      <a:pt x="428911" y="29617"/>
                    </a:lnTo>
                    <a:lnTo>
                      <a:pt x="430153" y="29409"/>
                    </a:lnTo>
                    <a:lnTo>
                      <a:pt x="431343" y="29253"/>
                    </a:lnTo>
                    <a:lnTo>
                      <a:pt x="432481" y="29149"/>
                    </a:lnTo>
                    <a:lnTo>
                      <a:pt x="433671" y="29096"/>
                    </a:lnTo>
                    <a:lnTo>
                      <a:pt x="434965" y="29250"/>
                    </a:lnTo>
                    <a:lnTo>
                      <a:pt x="436155" y="29405"/>
                    </a:lnTo>
                    <a:lnTo>
                      <a:pt x="438689" y="29972"/>
                    </a:lnTo>
                    <a:lnTo>
                      <a:pt x="441225" y="30747"/>
                    </a:lnTo>
                    <a:lnTo>
                      <a:pt x="443655" y="31831"/>
                    </a:lnTo>
                    <a:lnTo>
                      <a:pt x="446138" y="33072"/>
                    </a:lnTo>
                    <a:lnTo>
                      <a:pt x="448569" y="34674"/>
                    </a:lnTo>
                    <a:lnTo>
                      <a:pt x="450999" y="36587"/>
                    </a:lnTo>
                    <a:lnTo>
                      <a:pt x="453482" y="38552"/>
                    </a:lnTo>
                    <a:lnTo>
                      <a:pt x="455912" y="40982"/>
                    </a:lnTo>
                    <a:lnTo>
                      <a:pt x="486985" y="72057"/>
                    </a:lnTo>
                    <a:lnTo>
                      <a:pt x="489417" y="74487"/>
                    </a:lnTo>
                    <a:lnTo>
                      <a:pt x="491484" y="77072"/>
                    </a:lnTo>
                    <a:lnTo>
                      <a:pt x="493398" y="79503"/>
                    </a:lnTo>
                    <a:lnTo>
                      <a:pt x="494948" y="81882"/>
                    </a:lnTo>
                    <a:lnTo>
                      <a:pt x="496240" y="84416"/>
                    </a:lnTo>
                    <a:lnTo>
                      <a:pt x="497377" y="86899"/>
                    </a:lnTo>
                    <a:lnTo>
                      <a:pt x="498151" y="89434"/>
                    </a:lnTo>
                    <a:lnTo>
                      <a:pt x="498719" y="91969"/>
                    </a:lnTo>
                    <a:lnTo>
                      <a:pt x="498873" y="93158"/>
                    </a:lnTo>
                    <a:lnTo>
                      <a:pt x="499027" y="94452"/>
                    </a:lnTo>
                    <a:lnTo>
                      <a:pt x="499026" y="95694"/>
                    </a:lnTo>
                    <a:lnTo>
                      <a:pt x="498974" y="96884"/>
                    </a:lnTo>
                    <a:lnTo>
                      <a:pt x="498818" y="98074"/>
                    </a:lnTo>
                    <a:lnTo>
                      <a:pt x="498609" y="99315"/>
                    </a:lnTo>
                    <a:lnTo>
                      <a:pt x="498298" y="100558"/>
                    </a:lnTo>
                    <a:lnTo>
                      <a:pt x="497780" y="101696"/>
                    </a:lnTo>
                    <a:lnTo>
                      <a:pt x="497365" y="102835"/>
                    </a:lnTo>
                    <a:lnTo>
                      <a:pt x="496848" y="104077"/>
                    </a:lnTo>
                    <a:lnTo>
                      <a:pt x="496120" y="105320"/>
                    </a:lnTo>
                    <a:lnTo>
                      <a:pt x="495345" y="106407"/>
                    </a:lnTo>
                    <a:lnTo>
                      <a:pt x="493740" y="108736"/>
                    </a:lnTo>
                    <a:lnTo>
                      <a:pt x="491565" y="111118"/>
                    </a:lnTo>
                    <a:lnTo>
                      <a:pt x="473806" y="128877"/>
                    </a:lnTo>
                    <a:lnTo>
                      <a:pt x="473081" y="129395"/>
                    </a:lnTo>
                    <a:lnTo>
                      <a:pt x="472408" y="129757"/>
                    </a:lnTo>
                    <a:lnTo>
                      <a:pt x="471528" y="130017"/>
                    </a:lnTo>
                    <a:lnTo>
                      <a:pt x="470699" y="130225"/>
                    </a:lnTo>
                    <a:lnTo>
                      <a:pt x="469665" y="130328"/>
                    </a:lnTo>
                    <a:lnTo>
                      <a:pt x="468785" y="130071"/>
                    </a:lnTo>
                    <a:lnTo>
                      <a:pt x="467907" y="129708"/>
                    </a:lnTo>
                    <a:lnTo>
                      <a:pt x="467285" y="129088"/>
                    </a:lnTo>
                    <a:lnTo>
                      <a:pt x="400070" y="61871"/>
                    </a:lnTo>
                    <a:lnTo>
                      <a:pt x="399139" y="60940"/>
                    </a:lnTo>
                    <a:lnTo>
                      <a:pt x="398621" y="59906"/>
                    </a:lnTo>
                    <a:lnTo>
                      <a:pt x="398209" y="58872"/>
                    </a:lnTo>
                    <a:lnTo>
                      <a:pt x="398261" y="57785"/>
                    </a:lnTo>
                    <a:lnTo>
                      <a:pt x="398417" y="56801"/>
                    </a:lnTo>
                    <a:lnTo>
                      <a:pt x="398830" y="55663"/>
                    </a:lnTo>
                    <a:lnTo>
                      <a:pt x="399557" y="54628"/>
                    </a:lnTo>
                    <a:close/>
                    <a:moveTo>
                      <a:pt x="207153" y="199462"/>
                    </a:moveTo>
                    <a:lnTo>
                      <a:pt x="215632" y="207942"/>
                    </a:lnTo>
                    <a:lnTo>
                      <a:pt x="216873" y="209079"/>
                    </a:lnTo>
                    <a:lnTo>
                      <a:pt x="218011" y="210010"/>
                    </a:lnTo>
                    <a:lnTo>
                      <a:pt x="219304" y="210992"/>
                    </a:lnTo>
                    <a:lnTo>
                      <a:pt x="220596" y="211767"/>
                    </a:lnTo>
                    <a:lnTo>
                      <a:pt x="221785" y="212440"/>
                    </a:lnTo>
                    <a:lnTo>
                      <a:pt x="223130" y="212853"/>
                    </a:lnTo>
                    <a:lnTo>
                      <a:pt x="224422" y="213318"/>
                    </a:lnTo>
                    <a:lnTo>
                      <a:pt x="225716" y="213576"/>
                    </a:lnTo>
                    <a:lnTo>
                      <a:pt x="228302" y="213887"/>
                    </a:lnTo>
                    <a:lnTo>
                      <a:pt x="230733" y="214041"/>
                    </a:lnTo>
                    <a:lnTo>
                      <a:pt x="232956" y="214092"/>
                    </a:lnTo>
                    <a:lnTo>
                      <a:pt x="235180" y="213833"/>
                    </a:lnTo>
                    <a:lnTo>
                      <a:pt x="236215" y="213626"/>
                    </a:lnTo>
                    <a:lnTo>
                      <a:pt x="237197" y="213471"/>
                    </a:lnTo>
                    <a:lnTo>
                      <a:pt x="238180" y="213522"/>
                    </a:lnTo>
                    <a:lnTo>
                      <a:pt x="239214" y="213728"/>
                    </a:lnTo>
                    <a:lnTo>
                      <a:pt x="240197" y="213987"/>
                    </a:lnTo>
                    <a:lnTo>
                      <a:pt x="241283" y="214762"/>
                    </a:lnTo>
                    <a:lnTo>
                      <a:pt x="242472" y="215642"/>
                    </a:lnTo>
                    <a:lnTo>
                      <a:pt x="243765" y="216934"/>
                    </a:lnTo>
                    <a:lnTo>
                      <a:pt x="244126" y="217296"/>
                    </a:lnTo>
                    <a:lnTo>
                      <a:pt x="387247" y="360416"/>
                    </a:lnTo>
                    <a:lnTo>
                      <a:pt x="390039" y="363002"/>
                    </a:lnTo>
                    <a:lnTo>
                      <a:pt x="392780" y="365432"/>
                    </a:lnTo>
                    <a:lnTo>
                      <a:pt x="395468" y="367604"/>
                    </a:lnTo>
                    <a:lnTo>
                      <a:pt x="398364" y="369567"/>
                    </a:lnTo>
                    <a:lnTo>
                      <a:pt x="401104" y="371274"/>
                    </a:lnTo>
                    <a:lnTo>
                      <a:pt x="404052" y="372877"/>
                    </a:lnTo>
                    <a:lnTo>
                      <a:pt x="407000" y="374272"/>
                    </a:lnTo>
                    <a:lnTo>
                      <a:pt x="409844" y="375358"/>
                    </a:lnTo>
                    <a:lnTo>
                      <a:pt x="412843" y="376289"/>
                    </a:lnTo>
                    <a:lnTo>
                      <a:pt x="415791" y="377166"/>
                    </a:lnTo>
                    <a:lnTo>
                      <a:pt x="418842" y="377734"/>
                    </a:lnTo>
                    <a:lnTo>
                      <a:pt x="421789" y="378096"/>
                    </a:lnTo>
                    <a:lnTo>
                      <a:pt x="424789" y="378406"/>
                    </a:lnTo>
                    <a:lnTo>
                      <a:pt x="427841" y="378457"/>
                    </a:lnTo>
                    <a:lnTo>
                      <a:pt x="430789" y="378300"/>
                    </a:lnTo>
                    <a:lnTo>
                      <a:pt x="433841" y="378041"/>
                    </a:lnTo>
                    <a:lnTo>
                      <a:pt x="436736" y="377523"/>
                    </a:lnTo>
                    <a:lnTo>
                      <a:pt x="439736" y="377006"/>
                    </a:lnTo>
                    <a:lnTo>
                      <a:pt x="442736" y="376178"/>
                    </a:lnTo>
                    <a:lnTo>
                      <a:pt x="445632" y="375349"/>
                    </a:lnTo>
                    <a:lnTo>
                      <a:pt x="448632" y="374107"/>
                    </a:lnTo>
                    <a:lnTo>
                      <a:pt x="451580" y="372917"/>
                    </a:lnTo>
                    <a:lnTo>
                      <a:pt x="454528" y="371520"/>
                    </a:lnTo>
                    <a:lnTo>
                      <a:pt x="457322" y="370072"/>
                    </a:lnTo>
                    <a:lnTo>
                      <a:pt x="460321" y="368312"/>
                    </a:lnTo>
                    <a:lnTo>
                      <a:pt x="463063" y="366398"/>
                    </a:lnTo>
                    <a:lnTo>
                      <a:pt x="465907" y="364587"/>
                    </a:lnTo>
                    <a:lnTo>
                      <a:pt x="468701" y="362518"/>
                    </a:lnTo>
                    <a:lnTo>
                      <a:pt x="471391" y="360345"/>
                    </a:lnTo>
                    <a:lnTo>
                      <a:pt x="474080" y="358069"/>
                    </a:lnTo>
                    <a:lnTo>
                      <a:pt x="476822" y="355638"/>
                    </a:lnTo>
                    <a:lnTo>
                      <a:pt x="479460" y="353000"/>
                    </a:lnTo>
                    <a:lnTo>
                      <a:pt x="482047" y="350413"/>
                    </a:lnTo>
                    <a:lnTo>
                      <a:pt x="484374" y="347775"/>
                    </a:lnTo>
                    <a:lnTo>
                      <a:pt x="486703" y="345034"/>
                    </a:lnTo>
                    <a:lnTo>
                      <a:pt x="488875" y="342344"/>
                    </a:lnTo>
                    <a:lnTo>
                      <a:pt x="490944" y="339550"/>
                    </a:lnTo>
                    <a:lnTo>
                      <a:pt x="492755" y="336705"/>
                    </a:lnTo>
                    <a:lnTo>
                      <a:pt x="494566" y="334068"/>
                    </a:lnTo>
                    <a:lnTo>
                      <a:pt x="496222" y="331172"/>
                    </a:lnTo>
                    <a:lnTo>
                      <a:pt x="497722" y="328326"/>
                    </a:lnTo>
                    <a:lnTo>
                      <a:pt x="499067" y="325430"/>
                    </a:lnTo>
                    <a:lnTo>
                      <a:pt x="500309" y="322430"/>
                    </a:lnTo>
                    <a:lnTo>
                      <a:pt x="501292" y="319689"/>
                    </a:lnTo>
                    <a:lnTo>
                      <a:pt x="502173" y="316741"/>
                    </a:lnTo>
                    <a:lnTo>
                      <a:pt x="503001" y="313741"/>
                    </a:lnTo>
                    <a:lnTo>
                      <a:pt x="503467" y="310793"/>
                    </a:lnTo>
                    <a:lnTo>
                      <a:pt x="504037" y="307846"/>
                    </a:lnTo>
                    <a:lnTo>
                      <a:pt x="504192" y="304897"/>
                    </a:lnTo>
                    <a:lnTo>
                      <a:pt x="504348" y="301949"/>
                    </a:lnTo>
                    <a:lnTo>
                      <a:pt x="504297" y="298898"/>
                    </a:lnTo>
                    <a:lnTo>
                      <a:pt x="503935" y="295950"/>
                    </a:lnTo>
                    <a:lnTo>
                      <a:pt x="503574" y="293002"/>
                    </a:lnTo>
                    <a:lnTo>
                      <a:pt x="502902" y="290055"/>
                    </a:lnTo>
                    <a:lnTo>
                      <a:pt x="502076" y="287055"/>
                    </a:lnTo>
                    <a:lnTo>
                      <a:pt x="501094" y="284107"/>
                    </a:lnTo>
                    <a:lnTo>
                      <a:pt x="500060" y="281211"/>
                    </a:lnTo>
                    <a:lnTo>
                      <a:pt x="498665" y="278264"/>
                    </a:lnTo>
                    <a:lnTo>
                      <a:pt x="497011" y="275368"/>
                    </a:lnTo>
                    <a:lnTo>
                      <a:pt x="495408" y="272523"/>
                    </a:lnTo>
                    <a:lnTo>
                      <a:pt x="493289" y="269783"/>
                    </a:lnTo>
                    <a:lnTo>
                      <a:pt x="491220" y="266991"/>
                    </a:lnTo>
                    <a:lnTo>
                      <a:pt x="488790" y="264251"/>
                    </a:lnTo>
                    <a:lnTo>
                      <a:pt x="486204" y="261459"/>
                    </a:lnTo>
                    <a:lnTo>
                      <a:pt x="342463" y="117718"/>
                    </a:lnTo>
                    <a:lnTo>
                      <a:pt x="341946" y="117201"/>
                    </a:lnTo>
                    <a:lnTo>
                      <a:pt x="340913" y="115959"/>
                    </a:lnTo>
                    <a:lnTo>
                      <a:pt x="340343" y="114874"/>
                    </a:lnTo>
                    <a:lnTo>
                      <a:pt x="339878" y="113891"/>
                    </a:lnTo>
                    <a:lnTo>
                      <a:pt x="339620" y="113012"/>
                    </a:lnTo>
                    <a:lnTo>
                      <a:pt x="339465" y="112133"/>
                    </a:lnTo>
                    <a:lnTo>
                      <a:pt x="339466" y="111202"/>
                    </a:lnTo>
                    <a:lnTo>
                      <a:pt x="339673" y="109340"/>
                    </a:lnTo>
                    <a:lnTo>
                      <a:pt x="339776" y="107271"/>
                    </a:lnTo>
                    <a:lnTo>
                      <a:pt x="339674" y="105100"/>
                    </a:lnTo>
                    <a:lnTo>
                      <a:pt x="339416" y="102773"/>
                    </a:lnTo>
                    <a:lnTo>
                      <a:pt x="338847" y="100445"/>
                    </a:lnTo>
                    <a:lnTo>
                      <a:pt x="338537" y="99204"/>
                    </a:lnTo>
                    <a:lnTo>
                      <a:pt x="338072" y="97910"/>
                    </a:lnTo>
                    <a:lnTo>
                      <a:pt x="337451" y="96773"/>
                    </a:lnTo>
                    <a:lnTo>
                      <a:pt x="336780" y="95584"/>
                    </a:lnTo>
                    <a:lnTo>
                      <a:pt x="336005" y="94291"/>
                    </a:lnTo>
                    <a:lnTo>
                      <a:pt x="334970" y="93051"/>
                    </a:lnTo>
                    <a:lnTo>
                      <a:pt x="333987" y="91964"/>
                    </a:lnTo>
                    <a:lnTo>
                      <a:pt x="332903" y="90672"/>
                    </a:lnTo>
                    <a:lnTo>
                      <a:pt x="324423" y="82192"/>
                    </a:lnTo>
                    <a:lnTo>
                      <a:pt x="278022" y="128593"/>
                    </a:lnTo>
                    <a:lnTo>
                      <a:pt x="286502" y="137073"/>
                    </a:lnTo>
                    <a:lnTo>
                      <a:pt x="287793" y="138158"/>
                    </a:lnTo>
                    <a:lnTo>
                      <a:pt x="288880" y="139141"/>
                    </a:lnTo>
                    <a:lnTo>
                      <a:pt x="290224" y="140072"/>
                    </a:lnTo>
                    <a:lnTo>
                      <a:pt x="291517" y="140847"/>
                    </a:lnTo>
                    <a:lnTo>
                      <a:pt x="292810" y="141415"/>
                    </a:lnTo>
                    <a:lnTo>
                      <a:pt x="293999" y="141984"/>
                    </a:lnTo>
                    <a:lnTo>
                      <a:pt x="295343" y="142397"/>
                    </a:lnTo>
                    <a:lnTo>
                      <a:pt x="296688" y="142604"/>
                    </a:lnTo>
                    <a:lnTo>
                      <a:pt x="299274" y="142914"/>
                    </a:lnTo>
                    <a:lnTo>
                      <a:pt x="301705" y="143068"/>
                    </a:lnTo>
                    <a:lnTo>
                      <a:pt x="303980" y="143068"/>
                    </a:lnTo>
                    <a:lnTo>
                      <a:pt x="306049" y="142964"/>
                    </a:lnTo>
                    <a:lnTo>
                      <a:pt x="307911" y="142757"/>
                    </a:lnTo>
                    <a:lnTo>
                      <a:pt x="309876" y="142756"/>
                    </a:lnTo>
                    <a:lnTo>
                      <a:pt x="310755" y="143015"/>
                    </a:lnTo>
                    <a:lnTo>
                      <a:pt x="311789" y="143428"/>
                    </a:lnTo>
                    <a:lnTo>
                      <a:pt x="312772" y="144100"/>
                    </a:lnTo>
                    <a:lnTo>
                      <a:pt x="313910" y="145238"/>
                    </a:lnTo>
                    <a:lnTo>
                      <a:pt x="314685" y="146014"/>
                    </a:lnTo>
                    <a:lnTo>
                      <a:pt x="315047" y="146375"/>
                    </a:lnTo>
                    <a:lnTo>
                      <a:pt x="455892" y="287221"/>
                    </a:lnTo>
                    <a:lnTo>
                      <a:pt x="457288" y="288616"/>
                    </a:lnTo>
                    <a:lnTo>
                      <a:pt x="458477" y="290013"/>
                    </a:lnTo>
                    <a:lnTo>
                      <a:pt x="459719" y="291358"/>
                    </a:lnTo>
                    <a:lnTo>
                      <a:pt x="460752" y="292805"/>
                    </a:lnTo>
                    <a:lnTo>
                      <a:pt x="461631" y="294201"/>
                    </a:lnTo>
                    <a:lnTo>
                      <a:pt x="462355" y="295649"/>
                    </a:lnTo>
                    <a:lnTo>
                      <a:pt x="463182" y="297097"/>
                    </a:lnTo>
                    <a:lnTo>
                      <a:pt x="463855" y="298493"/>
                    </a:lnTo>
                    <a:lnTo>
                      <a:pt x="464422" y="299890"/>
                    </a:lnTo>
                    <a:lnTo>
                      <a:pt x="464836" y="301337"/>
                    </a:lnTo>
                    <a:lnTo>
                      <a:pt x="465146" y="302889"/>
                    </a:lnTo>
                    <a:lnTo>
                      <a:pt x="465404" y="304389"/>
                    </a:lnTo>
                    <a:lnTo>
                      <a:pt x="465610" y="305733"/>
                    </a:lnTo>
                    <a:lnTo>
                      <a:pt x="465559" y="307336"/>
                    </a:lnTo>
                    <a:lnTo>
                      <a:pt x="465610" y="308733"/>
                    </a:lnTo>
                    <a:lnTo>
                      <a:pt x="465403" y="310285"/>
                    </a:lnTo>
                    <a:lnTo>
                      <a:pt x="464885" y="313181"/>
                    </a:lnTo>
                    <a:lnTo>
                      <a:pt x="464161" y="315974"/>
                    </a:lnTo>
                    <a:lnTo>
                      <a:pt x="463436" y="318663"/>
                    </a:lnTo>
                    <a:lnTo>
                      <a:pt x="462297" y="321146"/>
                    </a:lnTo>
                    <a:lnTo>
                      <a:pt x="461107" y="323577"/>
                    </a:lnTo>
                    <a:lnTo>
                      <a:pt x="459710" y="325801"/>
                    </a:lnTo>
                    <a:lnTo>
                      <a:pt x="458004" y="327922"/>
                    </a:lnTo>
                    <a:lnTo>
                      <a:pt x="456245" y="329784"/>
                    </a:lnTo>
                    <a:lnTo>
                      <a:pt x="454176" y="331750"/>
                    </a:lnTo>
                    <a:lnTo>
                      <a:pt x="452054" y="333457"/>
                    </a:lnTo>
                    <a:lnTo>
                      <a:pt x="449727" y="334957"/>
                    </a:lnTo>
                    <a:lnTo>
                      <a:pt x="447245" y="336199"/>
                    </a:lnTo>
                    <a:lnTo>
                      <a:pt x="444710" y="337389"/>
                    </a:lnTo>
                    <a:lnTo>
                      <a:pt x="441917" y="338217"/>
                    </a:lnTo>
                    <a:lnTo>
                      <a:pt x="439072" y="338994"/>
                    </a:lnTo>
                    <a:lnTo>
                      <a:pt x="436176" y="339512"/>
                    </a:lnTo>
                    <a:lnTo>
                      <a:pt x="434728" y="339615"/>
                    </a:lnTo>
                    <a:lnTo>
                      <a:pt x="433228" y="339667"/>
                    </a:lnTo>
                    <a:lnTo>
                      <a:pt x="431676" y="339667"/>
                    </a:lnTo>
                    <a:lnTo>
                      <a:pt x="430177" y="339617"/>
                    </a:lnTo>
                    <a:lnTo>
                      <a:pt x="428677" y="339358"/>
                    </a:lnTo>
                    <a:lnTo>
                      <a:pt x="427229" y="338944"/>
                    </a:lnTo>
                    <a:lnTo>
                      <a:pt x="425781" y="338531"/>
                    </a:lnTo>
                    <a:lnTo>
                      <a:pt x="424281" y="338067"/>
                    </a:lnTo>
                    <a:lnTo>
                      <a:pt x="422936" y="337342"/>
                    </a:lnTo>
                    <a:lnTo>
                      <a:pt x="421437" y="336568"/>
                    </a:lnTo>
                    <a:lnTo>
                      <a:pt x="419989" y="335843"/>
                    </a:lnTo>
                    <a:lnTo>
                      <a:pt x="418593" y="334964"/>
                    </a:lnTo>
                    <a:lnTo>
                      <a:pt x="417197" y="333879"/>
                    </a:lnTo>
                    <a:lnTo>
                      <a:pt x="415801" y="332689"/>
                    </a:lnTo>
                    <a:lnTo>
                      <a:pt x="414457" y="331448"/>
                    </a:lnTo>
                    <a:lnTo>
                      <a:pt x="412957" y="330156"/>
                    </a:lnTo>
                    <a:lnTo>
                      <a:pt x="271750" y="188949"/>
                    </a:lnTo>
                    <a:lnTo>
                      <a:pt x="270561" y="187553"/>
                    </a:lnTo>
                    <a:lnTo>
                      <a:pt x="269578" y="186466"/>
                    </a:lnTo>
                    <a:lnTo>
                      <a:pt x="268907" y="185277"/>
                    </a:lnTo>
                    <a:lnTo>
                      <a:pt x="268544" y="184398"/>
                    </a:lnTo>
                    <a:lnTo>
                      <a:pt x="268390" y="183312"/>
                    </a:lnTo>
                    <a:lnTo>
                      <a:pt x="268390" y="182278"/>
                    </a:lnTo>
                    <a:lnTo>
                      <a:pt x="268494" y="181347"/>
                    </a:lnTo>
                    <a:lnTo>
                      <a:pt x="268752" y="180261"/>
                    </a:lnTo>
                    <a:lnTo>
                      <a:pt x="268907" y="178140"/>
                    </a:lnTo>
                    <a:lnTo>
                      <a:pt x="268960" y="175813"/>
                    </a:lnTo>
                    <a:lnTo>
                      <a:pt x="268961" y="173227"/>
                    </a:lnTo>
                    <a:lnTo>
                      <a:pt x="268806" y="170486"/>
                    </a:lnTo>
                    <a:lnTo>
                      <a:pt x="268651" y="169089"/>
                    </a:lnTo>
                    <a:lnTo>
                      <a:pt x="268393" y="167589"/>
                    </a:lnTo>
                    <a:lnTo>
                      <a:pt x="267928" y="166297"/>
                    </a:lnTo>
                    <a:lnTo>
                      <a:pt x="267359" y="165004"/>
                    </a:lnTo>
                    <a:lnTo>
                      <a:pt x="266688" y="163608"/>
                    </a:lnTo>
                    <a:lnTo>
                      <a:pt x="265705" y="162316"/>
                    </a:lnTo>
                    <a:lnTo>
                      <a:pt x="264826" y="161126"/>
                    </a:lnTo>
                    <a:lnTo>
                      <a:pt x="263637" y="159937"/>
                    </a:lnTo>
                    <a:lnTo>
                      <a:pt x="255158" y="151458"/>
                    </a:lnTo>
                    <a:close/>
                    <a:moveTo>
                      <a:pt x="136546" y="265518"/>
                    </a:moveTo>
                    <a:lnTo>
                      <a:pt x="134063" y="268312"/>
                    </a:lnTo>
                    <a:lnTo>
                      <a:pt x="131787" y="271002"/>
                    </a:lnTo>
                    <a:lnTo>
                      <a:pt x="129614" y="273692"/>
                    </a:lnTo>
                    <a:lnTo>
                      <a:pt x="127493" y="276434"/>
                    </a:lnTo>
                    <a:lnTo>
                      <a:pt x="125630" y="279227"/>
                    </a:lnTo>
                    <a:lnTo>
                      <a:pt x="123819" y="282072"/>
                    </a:lnTo>
                    <a:lnTo>
                      <a:pt x="122164" y="284969"/>
                    </a:lnTo>
                    <a:lnTo>
                      <a:pt x="120611" y="287866"/>
                    </a:lnTo>
                    <a:lnTo>
                      <a:pt x="119215" y="290814"/>
                    </a:lnTo>
                    <a:lnTo>
                      <a:pt x="118024" y="293763"/>
                    </a:lnTo>
                    <a:lnTo>
                      <a:pt x="116834" y="296607"/>
                    </a:lnTo>
                    <a:lnTo>
                      <a:pt x="115954" y="299659"/>
                    </a:lnTo>
                    <a:lnTo>
                      <a:pt x="115230" y="302556"/>
                    </a:lnTo>
                    <a:lnTo>
                      <a:pt x="114556" y="305505"/>
                    </a:lnTo>
                    <a:lnTo>
                      <a:pt x="114090" y="308556"/>
                    </a:lnTo>
                    <a:lnTo>
                      <a:pt x="113832" y="311608"/>
                    </a:lnTo>
                    <a:lnTo>
                      <a:pt x="113676" y="314557"/>
                    </a:lnTo>
                    <a:lnTo>
                      <a:pt x="113779" y="317557"/>
                    </a:lnTo>
                    <a:lnTo>
                      <a:pt x="114037" y="320608"/>
                    </a:lnTo>
                    <a:lnTo>
                      <a:pt x="114346" y="323504"/>
                    </a:lnTo>
                    <a:lnTo>
                      <a:pt x="115070" y="326505"/>
                    </a:lnTo>
                    <a:lnTo>
                      <a:pt x="115794" y="329504"/>
                    </a:lnTo>
                    <a:lnTo>
                      <a:pt x="116672" y="332453"/>
                    </a:lnTo>
                    <a:lnTo>
                      <a:pt x="117913" y="335348"/>
                    </a:lnTo>
                    <a:lnTo>
                      <a:pt x="119309" y="338297"/>
                    </a:lnTo>
                    <a:lnTo>
                      <a:pt x="120964" y="341193"/>
                    </a:lnTo>
                    <a:lnTo>
                      <a:pt x="122567" y="344037"/>
                    </a:lnTo>
                    <a:lnTo>
                      <a:pt x="124635" y="346830"/>
                    </a:lnTo>
                    <a:lnTo>
                      <a:pt x="126755" y="349572"/>
                    </a:lnTo>
                    <a:lnTo>
                      <a:pt x="129134" y="352364"/>
                    </a:lnTo>
                    <a:lnTo>
                      <a:pt x="131772" y="355105"/>
                    </a:lnTo>
                    <a:lnTo>
                      <a:pt x="328806" y="552138"/>
                    </a:lnTo>
                    <a:lnTo>
                      <a:pt x="331546" y="554776"/>
                    </a:lnTo>
                    <a:lnTo>
                      <a:pt x="334287" y="557104"/>
                    </a:lnTo>
                    <a:lnTo>
                      <a:pt x="337079" y="559275"/>
                    </a:lnTo>
                    <a:lnTo>
                      <a:pt x="339873" y="561343"/>
                    </a:lnTo>
                    <a:lnTo>
                      <a:pt x="342770" y="562998"/>
                    </a:lnTo>
                    <a:lnTo>
                      <a:pt x="345614" y="564602"/>
                    </a:lnTo>
                    <a:lnTo>
                      <a:pt x="348561" y="565997"/>
                    </a:lnTo>
                    <a:lnTo>
                      <a:pt x="351406" y="567187"/>
                    </a:lnTo>
                    <a:lnTo>
                      <a:pt x="354406" y="568117"/>
                    </a:lnTo>
                    <a:lnTo>
                      <a:pt x="357458" y="568892"/>
                    </a:lnTo>
                    <a:lnTo>
                      <a:pt x="360406" y="569564"/>
                    </a:lnTo>
                    <a:lnTo>
                      <a:pt x="363406" y="569977"/>
                    </a:lnTo>
                    <a:lnTo>
                      <a:pt x="366457" y="570235"/>
                    </a:lnTo>
                    <a:lnTo>
                      <a:pt x="369458" y="570338"/>
                    </a:lnTo>
                    <a:lnTo>
                      <a:pt x="372406" y="570182"/>
                    </a:lnTo>
                    <a:lnTo>
                      <a:pt x="375458" y="569923"/>
                    </a:lnTo>
                    <a:lnTo>
                      <a:pt x="378509" y="569457"/>
                    </a:lnTo>
                    <a:lnTo>
                      <a:pt x="381509" y="568836"/>
                    </a:lnTo>
                    <a:lnTo>
                      <a:pt x="384458" y="568163"/>
                    </a:lnTo>
                    <a:lnTo>
                      <a:pt x="387458" y="567231"/>
                    </a:lnTo>
                    <a:lnTo>
                      <a:pt x="390458" y="566197"/>
                    </a:lnTo>
                    <a:lnTo>
                      <a:pt x="393355" y="564955"/>
                    </a:lnTo>
                    <a:lnTo>
                      <a:pt x="396355" y="563610"/>
                    </a:lnTo>
                    <a:lnTo>
                      <a:pt x="399252" y="562058"/>
                    </a:lnTo>
                    <a:lnTo>
                      <a:pt x="402148" y="560401"/>
                    </a:lnTo>
                    <a:lnTo>
                      <a:pt x="404994" y="558591"/>
                    </a:lnTo>
                    <a:lnTo>
                      <a:pt x="407736" y="556676"/>
                    </a:lnTo>
                    <a:lnTo>
                      <a:pt x="410529" y="554607"/>
                    </a:lnTo>
                    <a:lnTo>
                      <a:pt x="413219" y="552434"/>
                    </a:lnTo>
                    <a:lnTo>
                      <a:pt x="415858" y="550106"/>
                    </a:lnTo>
                    <a:lnTo>
                      <a:pt x="418651" y="547623"/>
                    </a:lnTo>
                    <a:lnTo>
                      <a:pt x="421237" y="545036"/>
                    </a:lnTo>
                    <a:lnTo>
                      <a:pt x="424238" y="542035"/>
                    </a:lnTo>
                    <a:lnTo>
                      <a:pt x="426929" y="538828"/>
                    </a:lnTo>
                    <a:lnTo>
                      <a:pt x="429619" y="535621"/>
                    </a:lnTo>
                    <a:lnTo>
                      <a:pt x="432153" y="532465"/>
                    </a:lnTo>
                    <a:lnTo>
                      <a:pt x="406761" y="507073"/>
                    </a:lnTo>
                    <a:lnTo>
                      <a:pt x="405778" y="510022"/>
                    </a:lnTo>
                    <a:lnTo>
                      <a:pt x="405158" y="511263"/>
                    </a:lnTo>
                    <a:lnTo>
                      <a:pt x="404382" y="512763"/>
                    </a:lnTo>
                    <a:lnTo>
                      <a:pt x="402985" y="515194"/>
                    </a:lnTo>
                    <a:lnTo>
                      <a:pt x="401433" y="517470"/>
                    </a:lnTo>
                    <a:lnTo>
                      <a:pt x="399725" y="519695"/>
                    </a:lnTo>
                    <a:lnTo>
                      <a:pt x="397811" y="521610"/>
                    </a:lnTo>
                    <a:lnTo>
                      <a:pt x="395793" y="523627"/>
                    </a:lnTo>
                    <a:lnTo>
                      <a:pt x="393569" y="525334"/>
                    </a:lnTo>
                    <a:lnTo>
                      <a:pt x="391189" y="526989"/>
                    </a:lnTo>
                    <a:lnTo>
                      <a:pt x="388706" y="528439"/>
                    </a:lnTo>
                    <a:lnTo>
                      <a:pt x="386172" y="529731"/>
                    </a:lnTo>
                    <a:lnTo>
                      <a:pt x="383585" y="530767"/>
                    </a:lnTo>
                    <a:lnTo>
                      <a:pt x="380791" y="531491"/>
                    </a:lnTo>
                    <a:lnTo>
                      <a:pt x="378154" y="531958"/>
                    </a:lnTo>
                    <a:lnTo>
                      <a:pt x="376757" y="532113"/>
                    </a:lnTo>
                    <a:lnTo>
                      <a:pt x="375464" y="532165"/>
                    </a:lnTo>
                    <a:lnTo>
                      <a:pt x="374016" y="532061"/>
                    </a:lnTo>
                    <a:lnTo>
                      <a:pt x="372619" y="532113"/>
                    </a:lnTo>
                    <a:lnTo>
                      <a:pt x="371120" y="531855"/>
                    </a:lnTo>
                    <a:lnTo>
                      <a:pt x="369775" y="531648"/>
                    </a:lnTo>
                    <a:lnTo>
                      <a:pt x="368275" y="531184"/>
                    </a:lnTo>
                    <a:lnTo>
                      <a:pt x="366930" y="530873"/>
                    </a:lnTo>
                    <a:lnTo>
                      <a:pt x="365430" y="530305"/>
                    </a:lnTo>
                    <a:lnTo>
                      <a:pt x="363982" y="529684"/>
                    </a:lnTo>
                    <a:lnTo>
                      <a:pt x="362585" y="529012"/>
                    </a:lnTo>
                    <a:lnTo>
                      <a:pt x="361086" y="528029"/>
                    </a:lnTo>
                    <a:lnTo>
                      <a:pt x="359638" y="527099"/>
                    </a:lnTo>
                    <a:lnTo>
                      <a:pt x="358345" y="525910"/>
                    </a:lnTo>
                    <a:lnTo>
                      <a:pt x="356845" y="524616"/>
                    </a:lnTo>
                    <a:lnTo>
                      <a:pt x="355396" y="523375"/>
                    </a:lnTo>
                    <a:lnTo>
                      <a:pt x="160587" y="328566"/>
                    </a:lnTo>
                    <a:lnTo>
                      <a:pt x="159294" y="327065"/>
                    </a:lnTo>
                    <a:lnTo>
                      <a:pt x="158001" y="325566"/>
                    </a:lnTo>
                    <a:lnTo>
                      <a:pt x="156863" y="324325"/>
                    </a:lnTo>
                    <a:lnTo>
                      <a:pt x="155881" y="322825"/>
                    </a:lnTo>
                    <a:lnTo>
                      <a:pt x="154951" y="321377"/>
                    </a:lnTo>
                    <a:lnTo>
                      <a:pt x="154278" y="319980"/>
                    </a:lnTo>
                    <a:lnTo>
                      <a:pt x="153657" y="318532"/>
                    </a:lnTo>
                    <a:lnTo>
                      <a:pt x="153090" y="317032"/>
                    </a:lnTo>
                    <a:lnTo>
                      <a:pt x="152624" y="315532"/>
                    </a:lnTo>
                    <a:lnTo>
                      <a:pt x="152314" y="314188"/>
                    </a:lnTo>
                    <a:lnTo>
                      <a:pt x="152056" y="312791"/>
                    </a:lnTo>
                    <a:lnTo>
                      <a:pt x="151849" y="311342"/>
                    </a:lnTo>
                    <a:lnTo>
                      <a:pt x="151849" y="309895"/>
                    </a:lnTo>
                    <a:lnTo>
                      <a:pt x="151746" y="308447"/>
                    </a:lnTo>
                    <a:lnTo>
                      <a:pt x="151849" y="307205"/>
                    </a:lnTo>
                    <a:lnTo>
                      <a:pt x="151901" y="305705"/>
                    </a:lnTo>
                    <a:lnTo>
                      <a:pt x="152419" y="303119"/>
                    </a:lnTo>
                    <a:lnTo>
                      <a:pt x="153144" y="300325"/>
                    </a:lnTo>
                    <a:lnTo>
                      <a:pt x="154179" y="297739"/>
                    </a:lnTo>
                    <a:lnTo>
                      <a:pt x="155472" y="295205"/>
                    </a:lnTo>
                    <a:lnTo>
                      <a:pt x="156921" y="292721"/>
                    </a:lnTo>
                    <a:lnTo>
                      <a:pt x="158628" y="290393"/>
                    </a:lnTo>
                    <a:lnTo>
                      <a:pt x="160284" y="288117"/>
                    </a:lnTo>
                    <a:lnTo>
                      <a:pt x="162301" y="286100"/>
                    </a:lnTo>
                    <a:lnTo>
                      <a:pt x="164215" y="284186"/>
                    </a:lnTo>
                    <a:lnTo>
                      <a:pt x="166492" y="282530"/>
                    </a:lnTo>
                    <a:lnTo>
                      <a:pt x="168717" y="280926"/>
                    </a:lnTo>
                    <a:lnTo>
                      <a:pt x="171148" y="279529"/>
                    </a:lnTo>
                    <a:lnTo>
                      <a:pt x="173683" y="278235"/>
                    </a:lnTo>
                    <a:lnTo>
                      <a:pt x="176269" y="277201"/>
                    </a:lnTo>
                    <a:lnTo>
                      <a:pt x="178958" y="276579"/>
                    </a:lnTo>
                    <a:lnTo>
                      <a:pt x="181544" y="276062"/>
                    </a:lnTo>
                    <a:lnTo>
                      <a:pt x="183045" y="276009"/>
                    </a:lnTo>
                    <a:lnTo>
                      <a:pt x="184390" y="275803"/>
                    </a:lnTo>
                    <a:lnTo>
                      <a:pt x="185838" y="275906"/>
                    </a:lnTo>
                    <a:lnTo>
                      <a:pt x="187182" y="276009"/>
                    </a:lnTo>
                    <a:lnTo>
                      <a:pt x="188631" y="276216"/>
                    </a:lnTo>
                    <a:lnTo>
                      <a:pt x="190027" y="276474"/>
                    </a:lnTo>
                    <a:lnTo>
                      <a:pt x="191372" y="276784"/>
                    </a:lnTo>
                    <a:lnTo>
                      <a:pt x="192872" y="277250"/>
                    </a:lnTo>
                    <a:lnTo>
                      <a:pt x="194423" y="277766"/>
                    </a:lnTo>
                    <a:lnTo>
                      <a:pt x="195820" y="278438"/>
                    </a:lnTo>
                    <a:lnTo>
                      <a:pt x="197217" y="279111"/>
                    </a:lnTo>
                    <a:lnTo>
                      <a:pt x="198665" y="280041"/>
                    </a:lnTo>
                    <a:lnTo>
                      <a:pt x="200164" y="281024"/>
                    </a:lnTo>
                    <a:lnTo>
                      <a:pt x="201509" y="282058"/>
                    </a:lnTo>
                    <a:lnTo>
                      <a:pt x="203008" y="283351"/>
                    </a:lnTo>
                    <a:lnTo>
                      <a:pt x="204405" y="284748"/>
                    </a:lnTo>
                    <a:lnTo>
                      <a:pt x="318384" y="398727"/>
                    </a:lnTo>
                    <a:lnTo>
                      <a:pt x="318850" y="398364"/>
                    </a:lnTo>
                    <a:lnTo>
                      <a:pt x="322419" y="396553"/>
                    </a:lnTo>
                    <a:lnTo>
                      <a:pt x="325937" y="394898"/>
                    </a:lnTo>
                    <a:lnTo>
                      <a:pt x="329662" y="393345"/>
                    </a:lnTo>
                    <a:lnTo>
                      <a:pt x="333127" y="392052"/>
                    </a:lnTo>
                    <a:lnTo>
                      <a:pt x="336748" y="390914"/>
                    </a:lnTo>
                    <a:lnTo>
                      <a:pt x="340369" y="390086"/>
                    </a:lnTo>
                    <a:lnTo>
                      <a:pt x="343989" y="389360"/>
                    </a:lnTo>
                    <a:lnTo>
                      <a:pt x="347610" y="388842"/>
                    </a:lnTo>
                    <a:lnTo>
                      <a:pt x="351697" y="388376"/>
                    </a:lnTo>
                    <a:lnTo>
                      <a:pt x="355835" y="388376"/>
                    </a:lnTo>
                    <a:lnTo>
                      <a:pt x="359920" y="388530"/>
                    </a:lnTo>
                    <a:lnTo>
                      <a:pt x="364058" y="389046"/>
                    </a:lnTo>
                    <a:lnTo>
                      <a:pt x="230945" y="255933"/>
                    </a:lnTo>
                    <a:lnTo>
                      <a:pt x="228203" y="253294"/>
                    </a:lnTo>
                    <a:lnTo>
                      <a:pt x="225411" y="250916"/>
                    </a:lnTo>
                    <a:lnTo>
                      <a:pt x="222722" y="248743"/>
                    </a:lnTo>
                    <a:lnTo>
                      <a:pt x="219877" y="246727"/>
                    </a:lnTo>
                    <a:lnTo>
                      <a:pt x="217136" y="245021"/>
                    </a:lnTo>
                    <a:lnTo>
                      <a:pt x="214188" y="243418"/>
                    </a:lnTo>
                    <a:lnTo>
                      <a:pt x="211188" y="242073"/>
                    </a:lnTo>
                    <a:lnTo>
                      <a:pt x="208292" y="240833"/>
                    </a:lnTo>
                    <a:lnTo>
                      <a:pt x="205344" y="239954"/>
                    </a:lnTo>
                    <a:lnTo>
                      <a:pt x="202448" y="239127"/>
                    </a:lnTo>
                    <a:lnTo>
                      <a:pt x="199344" y="238507"/>
                    </a:lnTo>
                    <a:lnTo>
                      <a:pt x="196551" y="238094"/>
                    </a:lnTo>
                    <a:lnTo>
                      <a:pt x="193500" y="237836"/>
                    </a:lnTo>
                    <a:lnTo>
                      <a:pt x="190448" y="237785"/>
                    </a:lnTo>
                    <a:lnTo>
                      <a:pt x="187603" y="237837"/>
                    </a:lnTo>
                    <a:lnTo>
                      <a:pt x="184551" y="238096"/>
                    </a:lnTo>
                    <a:lnTo>
                      <a:pt x="181551" y="238510"/>
                    </a:lnTo>
                    <a:lnTo>
                      <a:pt x="178654" y="239132"/>
                    </a:lnTo>
                    <a:lnTo>
                      <a:pt x="175758" y="239856"/>
                    </a:lnTo>
                    <a:lnTo>
                      <a:pt x="172706" y="240735"/>
                    </a:lnTo>
                    <a:lnTo>
                      <a:pt x="169861" y="241926"/>
                    </a:lnTo>
                    <a:lnTo>
                      <a:pt x="166913" y="243116"/>
                    </a:lnTo>
                    <a:lnTo>
                      <a:pt x="164067" y="244410"/>
                    </a:lnTo>
                    <a:lnTo>
                      <a:pt x="161119" y="246014"/>
                    </a:lnTo>
                    <a:lnTo>
                      <a:pt x="158273" y="247618"/>
                    </a:lnTo>
                    <a:lnTo>
                      <a:pt x="155429" y="249429"/>
                    </a:lnTo>
                    <a:lnTo>
                      <a:pt x="152532" y="251395"/>
                    </a:lnTo>
                    <a:lnTo>
                      <a:pt x="149790" y="253516"/>
                    </a:lnTo>
                    <a:lnTo>
                      <a:pt x="147100" y="255689"/>
                    </a:lnTo>
                    <a:lnTo>
                      <a:pt x="144410" y="257966"/>
                    </a:lnTo>
                    <a:lnTo>
                      <a:pt x="141719" y="260345"/>
                    </a:lnTo>
                    <a:lnTo>
                      <a:pt x="139133" y="262932"/>
                    </a:lnTo>
                    <a:close/>
                    <a:moveTo>
                      <a:pt x="41244" y="41244"/>
                    </a:moveTo>
                    <a:cubicBezTo>
                      <a:pt x="66726" y="15761"/>
                      <a:pt x="101930" y="-1"/>
                      <a:pt x="140814" y="0"/>
                    </a:cubicBezTo>
                    <a:lnTo>
                      <a:pt x="409798" y="0"/>
                    </a:lnTo>
                    <a:lnTo>
                      <a:pt x="408581" y="722"/>
                    </a:lnTo>
                    <a:lnTo>
                      <a:pt x="405582" y="2688"/>
                    </a:lnTo>
                    <a:lnTo>
                      <a:pt x="402633" y="5016"/>
                    </a:lnTo>
                    <a:lnTo>
                      <a:pt x="399632" y="7499"/>
                    </a:lnTo>
                    <a:lnTo>
                      <a:pt x="396581" y="10137"/>
                    </a:lnTo>
                    <a:lnTo>
                      <a:pt x="393477" y="13138"/>
                    </a:lnTo>
                    <a:lnTo>
                      <a:pt x="335333" y="71282"/>
                    </a:lnTo>
                    <a:lnTo>
                      <a:pt x="343502" y="79451"/>
                    </a:lnTo>
                    <a:lnTo>
                      <a:pt x="344898" y="80847"/>
                    </a:lnTo>
                    <a:lnTo>
                      <a:pt x="346346" y="82192"/>
                    </a:lnTo>
                    <a:lnTo>
                      <a:pt x="347846" y="83278"/>
                    </a:lnTo>
                    <a:lnTo>
                      <a:pt x="349242" y="84156"/>
                    </a:lnTo>
                    <a:lnTo>
                      <a:pt x="350689" y="84984"/>
                    </a:lnTo>
                    <a:lnTo>
                      <a:pt x="351982" y="85552"/>
                    </a:lnTo>
                    <a:lnTo>
                      <a:pt x="353327" y="86069"/>
                    </a:lnTo>
                    <a:lnTo>
                      <a:pt x="354619" y="86431"/>
                    </a:lnTo>
                    <a:lnTo>
                      <a:pt x="357154" y="86792"/>
                    </a:lnTo>
                    <a:lnTo>
                      <a:pt x="359430" y="86895"/>
                    </a:lnTo>
                    <a:lnTo>
                      <a:pt x="361550" y="86843"/>
                    </a:lnTo>
                    <a:lnTo>
                      <a:pt x="363515" y="86532"/>
                    </a:lnTo>
                    <a:lnTo>
                      <a:pt x="364343" y="86325"/>
                    </a:lnTo>
                    <a:lnTo>
                      <a:pt x="365326" y="86273"/>
                    </a:lnTo>
                    <a:lnTo>
                      <a:pt x="366360" y="86272"/>
                    </a:lnTo>
                    <a:lnTo>
                      <a:pt x="367395" y="86376"/>
                    </a:lnTo>
                    <a:lnTo>
                      <a:pt x="368428" y="86789"/>
                    </a:lnTo>
                    <a:lnTo>
                      <a:pt x="369462" y="87307"/>
                    </a:lnTo>
                    <a:lnTo>
                      <a:pt x="370600" y="88030"/>
                    </a:lnTo>
                    <a:lnTo>
                      <a:pt x="371686" y="89013"/>
                    </a:lnTo>
                    <a:lnTo>
                      <a:pt x="528767" y="246094"/>
                    </a:lnTo>
                    <a:lnTo>
                      <a:pt x="530008" y="247438"/>
                    </a:lnTo>
                    <a:lnTo>
                      <a:pt x="530886" y="248731"/>
                    </a:lnTo>
                    <a:lnTo>
                      <a:pt x="531507" y="249868"/>
                    </a:lnTo>
                    <a:lnTo>
                      <a:pt x="531921" y="250902"/>
                    </a:lnTo>
                    <a:lnTo>
                      <a:pt x="532024" y="252971"/>
                    </a:lnTo>
                    <a:lnTo>
                      <a:pt x="532126" y="255143"/>
                    </a:lnTo>
                    <a:lnTo>
                      <a:pt x="531919" y="257212"/>
                    </a:lnTo>
                    <a:lnTo>
                      <a:pt x="531970" y="259436"/>
                    </a:lnTo>
                    <a:lnTo>
                      <a:pt x="532073" y="261815"/>
                    </a:lnTo>
                    <a:lnTo>
                      <a:pt x="532383" y="264401"/>
                    </a:lnTo>
                    <a:lnTo>
                      <a:pt x="532744" y="265797"/>
                    </a:lnTo>
                    <a:lnTo>
                      <a:pt x="533106" y="267193"/>
                    </a:lnTo>
                    <a:lnTo>
                      <a:pt x="533572" y="268383"/>
                    </a:lnTo>
                    <a:lnTo>
                      <a:pt x="534243" y="269675"/>
                    </a:lnTo>
                    <a:lnTo>
                      <a:pt x="535019" y="270969"/>
                    </a:lnTo>
                    <a:lnTo>
                      <a:pt x="535846" y="272209"/>
                    </a:lnTo>
                    <a:lnTo>
                      <a:pt x="536932" y="273399"/>
                    </a:lnTo>
                    <a:lnTo>
                      <a:pt x="538121" y="274588"/>
                    </a:lnTo>
                    <a:lnTo>
                      <a:pt x="546239" y="282706"/>
                    </a:lnTo>
                    <a:lnTo>
                      <a:pt x="593054" y="235890"/>
                    </a:lnTo>
                    <a:lnTo>
                      <a:pt x="584937" y="227773"/>
                    </a:lnTo>
                    <a:lnTo>
                      <a:pt x="583747" y="226583"/>
                    </a:lnTo>
                    <a:lnTo>
                      <a:pt x="582506" y="225549"/>
                    </a:lnTo>
                    <a:lnTo>
                      <a:pt x="581318" y="224670"/>
                    </a:lnTo>
                    <a:lnTo>
                      <a:pt x="580024" y="223894"/>
                    </a:lnTo>
                    <a:lnTo>
                      <a:pt x="578680" y="223274"/>
                    </a:lnTo>
                    <a:lnTo>
                      <a:pt x="577491" y="222809"/>
                    </a:lnTo>
                    <a:lnTo>
                      <a:pt x="576094" y="222448"/>
                    </a:lnTo>
                    <a:lnTo>
                      <a:pt x="574698" y="222085"/>
                    </a:lnTo>
                    <a:lnTo>
                      <a:pt x="572163" y="221724"/>
                    </a:lnTo>
                    <a:lnTo>
                      <a:pt x="569785" y="221621"/>
                    </a:lnTo>
                    <a:lnTo>
                      <a:pt x="567509" y="221622"/>
                    </a:lnTo>
                    <a:lnTo>
                      <a:pt x="565440" y="221829"/>
                    </a:lnTo>
                    <a:lnTo>
                      <a:pt x="563269" y="221726"/>
                    </a:lnTo>
                    <a:lnTo>
                      <a:pt x="561251" y="221571"/>
                    </a:lnTo>
                    <a:lnTo>
                      <a:pt x="560165" y="221209"/>
                    </a:lnTo>
                    <a:lnTo>
                      <a:pt x="559028" y="220589"/>
                    </a:lnTo>
                    <a:lnTo>
                      <a:pt x="557787" y="219659"/>
                    </a:lnTo>
                    <a:lnTo>
                      <a:pt x="556495" y="218366"/>
                    </a:lnTo>
                    <a:lnTo>
                      <a:pt x="497447" y="159318"/>
                    </a:lnTo>
                    <a:lnTo>
                      <a:pt x="496516" y="158388"/>
                    </a:lnTo>
                    <a:lnTo>
                      <a:pt x="495896" y="157457"/>
                    </a:lnTo>
                    <a:lnTo>
                      <a:pt x="495430" y="156474"/>
                    </a:lnTo>
                    <a:lnTo>
                      <a:pt x="495327" y="155544"/>
                    </a:lnTo>
                    <a:lnTo>
                      <a:pt x="495483" y="154561"/>
                    </a:lnTo>
                    <a:lnTo>
                      <a:pt x="495689" y="153630"/>
                    </a:lnTo>
                    <a:lnTo>
                      <a:pt x="496311" y="152699"/>
                    </a:lnTo>
                    <a:lnTo>
                      <a:pt x="497086" y="151716"/>
                    </a:lnTo>
                    <a:lnTo>
                      <a:pt x="514570" y="134232"/>
                    </a:lnTo>
                    <a:lnTo>
                      <a:pt x="516951" y="132059"/>
                    </a:lnTo>
                    <a:lnTo>
                      <a:pt x="519174" y="130352"/>
                    </a:lnTo>
                    <a:lnTo>
                      <a:pt x="521502" y="128851"/>
                    </a:lnTo>
                    <a:lnTo>
                      <a:pt x="522641" y="128230"/>
                    </a:lnTo>
                    <a:lnTo>
                      <a:pt x="523778" y="127817"/>
                    </a:lnTo>
                    <a:lnTo>
                      <a:pt x="524968" y="127351"/>
                    </a:lnTo>
                    <a:lnTo>
                      <a:pt x="526158" y="126989"/>
                    </a:lnTo>
                    <a:lnTo>
                      <a:pt x="527347" y="126730"/>
                    </a:lnTo>
                    <a:lnTo>
                      <a:pt x="528537" y="126574"/>
                    </a:lnTo>
                    <a:lnTo>
                      <a:pt x="529674" y="126471"/>
                    </a:lnTo>
                    <a:lnTo>
                      <a:pt x="530864" y="126419"/>
                    </a:lnTo>
                    <a:lnTo>
                      <a:pt x="532054" y="126470"/>
                    </a:lnTo>
                    <a:lnTo>
                      <a:pt x="533242" y="126625"/>
                    </a:lnTo>
                    <a:lnTo>
                      <a:pt x="535725" y="127142"/>
                    </a:lnTo>
                    <a:lnTo>
                      <a:pt x="538156" y="127813"/>
                    </a:lnTo>
                    <a:lnTo>
                      <a:pt x="540535" y="128847"/>
                    </a:lnTo>
                    <a:lnTo>
                      <a:pt x="543017" y="130087"/>
                    </a:lnTo>
                    <a:lnTo>
                      <a:pt x="545395" y="131639"/>
                    </a:lnTo>
                    <a:lnTo>
                      <a:pt x="547826" y="133551"/>
                    </a:lnTo>
                    <a:lnTo>
                      <a:pt x="550308" y="135516"/>
                    </a:lnTo>
                    <a:lnTo>
                      <a:pt x="552738" y="137946"/>
                    </a:lnTo>
                    <a:lnTo>
                      <a:pt x="608114" y="193323"/>
                    </a:lnTo>
                    <a:lnTo>
                      <a:pt x="609717" y="194719"/>
                    </a:lnTo>
                    <a:lnTo>
                      <a:pt x="611320" y="196011"/>
                    </a:lnTo>
                    <a:lnTo>
                      <a:pt x="612871" y="197045"/>
                    </a:lnTo>
                    <a:lnTo>
                      <a:pt x="614578" y="197924"/>
                    </a:lnTo>
                    <a:lnTo>
                      <a:pt x="616284" y="198699"/>
                    </a:lnTo>
                    <a:lnTo>
                      <a:pt x="618094" y="199268"/>
                    </a:lnTo>
                    <a:lnTo>
                      <a:pt x="619904" y="199527"/>
                    </a:lnTo>
                    <a:lnTo>
                      <a:pt x="621663" y="199732"/>
                    </a:lnTo>
                    <a:lnTo>
                      <a:pt x="623525" y="199732"/>
                    </a:lnTo>
                    <a:lnTo>
                      <a:pt x="625335" y="199473"/>
                    </a:lnTo>
                    <a:lnTo>
                      <a:pt x="627196" y="198852"/>
                    </a:lnTo>
                    <a:lnTo>
                      <a:pt x="629007" y="198076"/>
                    </a:lnTo>
                    <a:lnTo>
                      <a:pt x="630765" y="197144"/>
                    </a:lnTo>
                    <a:lnTo>
                      <a:pt x="632731" y="195903"/>
                    </a:lnTo>
                    <a:lnTo>
                      <a:pt x="634490" y="194455"/>
                    </a:lnTo>
                    <a:lnTo>
                      <a:pt x="636353" y="192592"/>
                    </a:lnTo>
                    <a:lnTo>
                      <a:pt x="659786" y="169159"/>
                    </a:lnTo>
                    <a:lnTo>
                      <a:pt x="648824" y="158197"/>
                    </a:lnTo>
                    <a:lnTo>
                      <a:pt x="647480" y="157059"/>
                    </a:lnTo>
                    <a:lnTo>
                      <a:pt x="646343" y="156025"/>
                    </a:lnTo>
                    <a:lnTo>
                      <a:pt x="645102" y="155198"/>
                    </a:lnTo>
                    <a:lnTo>
                      <a:pt x="643965" y="154371"/>
                    </a:lnTo>
                    <a:lnTo>
                      <a:pt x="642722" y="153854"/>
                    </a:lnTo>
                    <a:lnTo>
                      <a:pt x="641637" y="153389"/>
                    </a:lnTo>
                    <a:lnTo>
                      <a:pt x="640602" y="153285"/>
                    </a:lnTo>
                    <a:lnTo>
                      <a:pt x="639464" y="153183"/>
                    </a:lnTo>
                    <a:lnTo>
                      <a:pt x="637395" y="153183"/>
                    </a:lnTo>
                    <a:lnTo>
                      <a:pt x="635276" y="153338"/>
                    </a:lnTo>
                    <a:lnTo>
                      <a:pt x="633465" y="153597"/>
                    </a:lnTo>
                    <a:lnTo>
                      <a:pt x="631551" y="153960"/>
                    </a:lnTo>
                    <a:lnTo>
                      <a:pt x="629483" y="154478"/>
                    </a:lnTo>
                    <a:lnTo>
                      <a:pt x="627621" y="154789"/>
                    </a:lnTo>
                    <a:lnTo>
                      <a:pt x="627207" y="154892"/>
                    </a:lnTo>
                    <a:lnTo>
                      <a:pt x="626742" y="154840"/>
                    </a:lnTo>
                    <a:lnTo>
                      <a:pt x="626225" y="154634"/>
                    </a:lnTo>
                    <a:lnTo>
                      <a:pt x="625656" y="154375"/>
                    </a:lnTo>
                    <a:lnTo>
                      <a:pt x="624414" y="153548"/>
                    </a:lnTo>
                    <a:lnTo>
                      <a:pt x="623122" y="152255"/>
                    </a:lnTo>
                    <a:lnTo>
                      <a:pt x="581654" y="110788"/>
                    </a:lnTo>
                    <a:lnTo>
                      <a:pt x="579017" y="108254"/>
                    </a:lnTo>
                    <a:lnTo>
                      <a:pt x="576277" y="105928"/>
                    </a:lnTo>
                    <a:lnTo>
                      <a:pt x="573537" y="103704"/>
                    </a:lnTo>
                    <a:lnTo>
                      <a:pt x="570951" y="101636"/>
                    </a:lnTo>
                    <a:lnTo>
                      <a:pt x="568055" y="99775"/>
                    </a:lnTo>
                    <a:lnTo>
                      <a:pt x="565212" y="97966"/>
                    </a:lnTo>
                    <a:lnTo>
                      <a:pt x="562419" y="96414"/>
                    </a:lnTo>
                    <a:lnTo>
                      <a:pt x="559626" y="94967"/>
                    </a:lnTo>
                    <a:lnTo>
                      <a:pt x="556627" y="93727"/>
                    </a:lnTo>
                    <a:lnTo>
                      <a:pt x="553835" y="92797"/>
                    </a:lnTo>
                    <a:lnTo>
                      <a:pt x="550887" y="91918"/>
                    </a:lnTo>
                    <a:lnTo>
                      <a:pt x="548094" y="91401"/>
                    </a:lnTo>
                    <a:lnTo>
                      <a:pt x="545147" y="91040"/>
                    </a:lnTo>
                    <a:lnTo>
                      <a:pt x="542406" y="90885"/>
                    </a:lnTo>
                    <a:lnTo>
                      <a:pt x="539509" y="90990"/>
                    </a:lnTo>
                    <a:lnTo>
                      <a:pt x="536665" y="91250"/>
                    </a:lnTo>
                    <a:lnTo>
                      <a:pt x="535268" y="91198"/>
                    </a:lnTo>
                    <a:lnTo>
                      <a:pt x="533975" y="90939"/>
                    </a:lnTo>
                    <a:lnTo>
                      <a:pt x="532838" y="90525"/>
                    </a:lnTo>
                    <a:lnTo>
                      <a:pt x="532010" y="90009"/>
                    </a:lnTo>
                    <a:lnTo>
                      <a:pt x="531338" y="89337"/>
                    </a:lnTo>
                    <a:lnTo>
                      <a:pt x="530873" y="88354"/>
                    </a:lnTo>
                    <a:lnTo>
                      <a:pt x="530563" y="87423"/>
                    </a:lnTo>
                    <a:lnTo>
                      <a:pt x="530460" y="86182"/>
                    </a:lnTo>
                    <a:lnTo>
                      <a:pt x="530719" y="83545"/>
                    </a:lnTo>
                    <a:lnTo>
                      <a:pt x="530822" y="80855"/>
                    </a:lnTo>
                    <a:lnTo>
                      <a:pt x="530617" y="78063"/>
                    </a:lnTo>
                    <a:lnTo>
                      <a:pt x="530359" y="75425"/>
                    </a:lnTo>
                    <a:lnTo>
                      <a:pt x="530050" y="72632"/>
                    </a:lnTo>
                    <a:lnTo>
                      <a:pt x="529429" y="69943"/>
                    </a:lnTo>
                    <a:lnTo>
                      <a:pt x="528654" y="67099"/>
                    </a:lnTo>
                    <a:lnTo>
                      <a:pt x="527724" y="64306"/>
                    </a:lnTo>
                    <a:lnTo>
                      <a:pt x="526742" y="61566"/>
                    </a:lnTo>
                    <a:lnTo>
                      <a:pt x="525605" y="58876"/>
                    </a:lnTo>
                    <a:lnTo>
                      <a:pt x="524210" y="56239"/>
                    </a:lnTo>
                    <a:lnTo>
                      <a:pt x="522658" y="53654"/>
                    </a:lnTo>
                    <a:lnTo>
                      <a:pt x="521004" y="51171"/>
                    </a:lnTo>
                    <a:lnTo>
                      <a:pt x="519091" y="48742"/>
                    </a:lnTo>
                    <a:lnTo>
                      <a:pt x="517126" y="46362"/>
                    </a:lnTo>
                    <a:lnTo>
                      <a:pt x="514954" y="44088"/>
                    </a:lnTo>
                    <a:lnTo>
                      <a:pt x="485896" y="15029"/>
                    </a:lnTo>
                    <a:lnTo>
                      <a:pt x="483207" y="12444"/>
                    </a:lnTo>
                    <a:lnTo>
                      <a:pt x="480622" y="10065"/>
                    </a:lnTo>
                    <a:lnTo>
                      <a:pt x="477933" y="7894"/>
                    </a:lnTo>
                    <a:lnTo>
                      <a:pt x="475245" y="5723"/>
                    </a:lnTo>
                    <a:lnTo>
                      <a:pt x="472452" y="3655"/>
                    </a:lnTo>
                    <a:lnTo>
                      <a:pt x="469815" y="1845"/>
                    </a:lnTo>
                    <a:lnTo>
                      <a:pt x="467022" y="87"/>
                    </a:lnTo>
                    <a:lnTo>
                      <a:pt x="466866" y="0"/>
                    </a:lnTo>
                    <a:lnTo>
                      <a:pt x="704057" y="0"/>
                    </a:lnTo>
                    <a:cubicBezTo>
                      <a:pt x="781826" y="0"/>
                      <a:pt x="844871" y="63045"/>
                      <a:pt x="844871" y="140814"/>
                    </a:cubicBezTo>
                    <a:lnTo>
                      <a:pt x="844871" y="368636"/>
                    </a:lnTo>
                    <a:lnTo>
                      <a:pt x="843402" y="367045"/>
                    </a:lnTo>
                    <a:lnTo>
                      <a:pt x="712309" y="235952"/>
                    </a:lnTo>
                    <a:lnTo>
                      <a:pt x="709620" y="233470"/>
                    </a:lnTo>
                    <a:lnTo>
                      <a:pt x="706880" y="231041"/>
                    </a:lnTo>
                    <a:lnTo>
                      <a:pt x="703986" y="228869"/>
                    </a:lnTo>
                    <a:lnTo>
                      <a:pt x="701349" y="226854"/>
                    </a:lnTo>
                    <a:lnTo>
                      <a:pt x="698403" y="225149"/>
                    </a:lnTo>
                    <a:lnTo>
                      <a:pt x="695611" y="223597"/>
                    </a:lnTo>
                    <a:lnTo>
                      <a:pt x="692664" y="222202"/>
                    </a:lnTo>
                    <a:lnTo>
                      <a:pt x="689666" y="221065"/>
                    </a:lnTo>
                    <a:lnTo>
                      <a:pt x="686720" y="220083"/>
                    </a:lnTo>
                    <a:lnTo>
                      <a:pt x="683824" y="219360"/>
                    </a:lnTo>
                    <a:lnTo>
                      <a:pt x="680825" y="218636"/>
                    </a:lnTo>
                    <a:lnTo>
                      <a:pt x="677827" y="218223"/>
                    </a:lnTo>
                    <a:lnTo>
                      <a:pt x="674984" y="217965"/>
                    </a:lnTo>
                    <a:lnTo>
                      <a:pt x="671933" y="217914"/>
                    </a:lnTo>
                    <a:lnTo>
                      <a:pt x="668882" y="217966"/>
                    </a:lnTo>
                    <a:lnTo>
                      <a:pt x="666040" y="218225"/>
                    </a:lnTo>
                    <a:lnTo>
                      <a:pt x="663041" y="218638"/>
                    </a:lnTo>
                    <a:lnTo>
                      <a:pt x="660094" y="219208"/>
                    </a:lnTo>
                    <a:lnTo>
                      <a:pt x="657147" y="220087"/>
                    </a:lnTo>
                    <a:lnTo>
                      <a:pt x="654199" y="220966"/>
                    </a:lnTo>
                    <a:lnTo>
                      <a:pt x="651253" y="221949"/>
                    </a:lnTo>
                    <a:lnTo>
                      <a:pt x="648409" y="223242"/>
                    </a:lnTo>
                    <a:lnTo>
                      <a:pt x="645462" y="224637"/>
                    </a:lnTo>
                    <a:lnTo>
                      <a:pt x="642618" y="226138"/>
                    </a:lnTo>
                    <a:lnTo>
                      <a:pt x="639672" y="227844"/>
                    </a:lnTo>
                    <a:lnTo>
                      <a:pt x="636828" y="229654"/>
                    </a:lnTo>
                    <a:lnTo>
                      <a:pt x="634035" y="231516"/>
                    </a:lnTo>
                    <a:lnTo>
                      <a:pt x="631295" y="233635"/>
                    </a:lnTo>
                    <a:lnTo>
                      <a:pt x="628607" y="235808"/>
                    </a:lnTo>
                    <a:lnTo>
                      <a:pt x="625814" y="238082"/>
                    </a:lnTo>
                    <a:lnTo>
                      <a:pt x="623126" y="240564"/>
                    </a:lnTo>
                    <a:lnTo>
                      <a:pt x="620541" y="243149"/>
                    </a:lnTo>
                    <a:lnTo>
                      <a:pt x="617955" y="245735"/>
                    </a:lnTo>
                    <a:lnTo>
                      <a:pt x="615525" y="248372"/>
                    </a:lnTo>
                    <a:lnTo>
                      <a:pt x="613302" y="251113"/>
                    </a:lnTo>
                    <a:lnTo>
                      <a:pt x="611129" y="253801"/>
                    </a:lnTo>
                    <a:lnTo>
                      <a:pt x="609010" y="256541"/>
                    </a:lnTo>
                    <a:lnTo>
                      <a:pt x="607045" y="259437"/>
                    </a:lnTo>
                    <a:lnTo>
                      <a:pt x="605339" y="262177"/>
                    </a:lnTo>
                    <a:lnTo>
                      <a:pt x="603580" y="265176"/>
                    </a:lnTo>
                    <a:lnTo>
                      <a:pt x="602028" y="268071"/>
                    </a:lnTo>
                    <a:lnTo>
                      <a:pt x="600736" y="270915"/>
                    </a:lnTo>
                    <a:lnTo>
                      <a:pt x="599340" y="273863"/>
                    </a:lnTo>
                    <a:lnTo>
                      <a:pt x="598305" y="276861"/>
                    </a:lnTo>
                    <a:lnTo>
                      <a:pt x="597478" y="279756"/>
                    </a:lnTo>
                    <a:lnTo>
                      <a:pt x="596598" y="282704"/>
                    </a:lnTo>
                    <a:lnTo>
                      <a:pt x="595977" y="285702"/>
                    </a:lnTo>
                    <a:lnTo>
                      <a:pt x="595512" y="288752"/>
                    </a:lnTo>
                    <a:lnTo>
                      <a:pt x="595149" y="291699"/>
                    </a:lnTo>
                    <a:lnTo>
                      <a:pt x="595097" y="294749"/>
                    </a:lnTo>
                    <a:lnTo>
                      <a:pt x="595201" y="297748"/>
                    </a:lnTo>
                    <a:lnTo>
                      <a:pt x="595459" y="300591"/>
                    </a:lnTo>
                    <a:lnTo>
                      <a:pt x="595872" y="303589"/>
                    </a:lnTo>
                    <a:lnTo>
                      <a:pt x="596492" y="306692"/>
                    </a:lnTo>
                    <a:lnTo>
                      <a:pt x="597267" y="309536"/>
                    </a:lnTo>
                    <a:lnTo>
                      <a:pt x="598198" y="312534"/>
                    </a:lnTo>
                    <a:lnTo>
                      <a:pt x="599386" y="315480"/>
                    </a:lnTo>
                    <a:lnTo>
                      <a:pt x="600782" y="318427"/>
                    </a:lnTo>
                    <a:lnTo>
                      <a:pt x="602281" y="321271"/>
                    </a:lnTo>
                    <a:lnTo>
                      <a:pt x="604089" y="324113"/>
                    </a:lnTo>
                    <a:lnTo>
                      <a:pt x="605950" y="326905"/>
                    </a:lnTo>
                    <a:lnTo>
                      <a:pt x="608225" y="329697"/>
                    </a:lnTo>
                    <a:lnTo>
                      <a:pt x="610654" y="332436"/>
                    </a:lnTo>
                    <a:lnTo>
                      <a:pt x="613136" y="335124"/>
                    </a:lnTo>
                    <a:lnTo>
                      <a:pt x="744229" y="466218"/>
                    </a:lnTo>
                    <a:lnTo>
                      <a:pt x="746917" y="468699"/>
                    </a:lnTo>
                    <a:lnTo>
                      <a:pt x="749656" y="471129"/>
                    </a:lnTo>
                    <a:lnTo>
                      <a:pt x="752345" y="473299"/>
                    </a:lnTo>
                    <a:lnTo>
                      <a:pt x="755240" y="475264"/>
                    </a:lnTo>
                    <a:lnTo>
                      <a:pt x="757980" y="476970"/>
                    </a:lnTo>
                    <a:lnTo>
                      <a:pt x="760926" y="478572"/>
                    </a:lnTo>
                    <a:lnTo>
                      <a:pt x="763874" y="479967"/>
                    </a:lnTo>
                    <a:lnTo>
                      <a:pt x="766820" y="481156"/>
                    </a:lnTo>
                    <a:lnTo>
                      <a:pt x="769767" y="482035"/>
                    </a:lnTo>
                    <a:lnTo>
                      <a:pt x="772662" y="482862"/>
                    </a:lnTo>
                    <a:lnTo>
                      <a:pt x="775764" y="483481"/>
                    </a:lnTo>
                    <a:lnTo>
                      <a:pt x="778762" y="483895"/>
                    </a:lnTo>
                    <a:lnTo>
                      <a:pt x="781709" y="484256"/>
                    </a:lnTo>
                    <a:lnTo>
                      <a:pt x="784707" y="484359"/>
                    </a:lnTo>
                    <a:lnTo>
                      <a:pt x="787706" y="484255"/>
                    </a:lnTo>
                    <a:lnTo>
                      <a:pt x="790756" y="483996"/>
                    </a:lnTo>
                    <a:lnTo>
                      <a:pt x="793807" y="483531"/>
                    </a:lnTo>
                    <a:lnTo>
                      <a:pt x="796857" y="482962"/>
                    </a:lnTo>
                    <a:lnTo>
                      <a:pt x="799855" y="482134"/>
                    </a:lnTo>
                    <a:lnTo>
                      <a:pt x="802699" y="481255"/>
                    </a:lnTo>
                    <a:lnTo>
                      <a:pt x="805646" y="480169"/>
                    </a:lnTo>
                    <a:lnTo>
                      <a:pt x="808697" y="478876"/>
                    </a:lnTo>
                    <a:lnTo>
                      <a:pt x="811540" y="477584"/>
                    </a:lnTo>
                    <a:lnTo>
                      <a:pt x="814436" y="476032"/>
                    </a:lnTo>
                    <a:lnTo>
                      <a:pt x="817435" y="474273"/>
                    </a:lnTo>
                    <a:lnTo>
                      <a:pt x="820175" y="472567"/>
                    </a:lnTo>
                    <a:lnTo>
                      <a:pt x="823070" y="470602"/>
                    </a:lnTo>
                    <a:lnTo>
                      <a:pt x="825810" y="468483"/>
                    </a:lnTo>
                    <a:lnTo>
                      <a:pt x="828499" y="466310"/>
                    </a:lnTo>
                    <a:lnTo>
                      <a:pt x="831240" y="464087"/>
                    </a:lnTo>
                    <a:lnTo>
                      <a:pt x="833876" y="461657"/>
                    </a:lnTo>
                    <a:lnTo>
                      <a:pt x="836462" y="459071"/>
                    </a:lnTo>
                    <a:lnTo>
                      <a:pt x="839047" y="456486"/>
                    </a:lnTo>
                    <a:lnTo>
                      <a:pt x="841529" y="453797"/>
                    </a:lnTo>
                    <a:lnTo>
                      <a:pt x="843804" y="451005"/>
                    </a:lnTo>
                    <a:lnTo>
                      <a:pt x="844870" y="449685"/>
                    </a:lnTo>
                    <a:lnTo>
                      <a:pt x="844871" y="704056"/>
                    </a:lnTo>
                    <a:cubicBezTo>
                      <a:pt x="844871" y="781825"/>
                      <a:pt x="781825" y="844871"/>
                      <a:pt x="704056" y="844871"/>
                    </a:cubicBezTo>
                    <a:lnTo>
                      <a:pt x="445699" y="844871"/>
                    </a:lnTo>
                    <a:lnTo>
                      <a:pt x="522385" y="768185"/>
                    </a:lnTo>
                    <a:lnTo>
                      <a:pt x="528027" y="762543"/>
                    </a:lnTo>
                    <a:lnTo>
                      <a:pt x="528648" y="761921"/>
                    </a:lnTo>
                    <a:lnTo>
                      <a:pt x="529114" y="761352"/>
                    </a:lnTo>
                    <a:lnTo>
                      <a:pt x="529476" y="760576"/>
                    </a:lnTo>
                    <a:lnTo>
                      <a:pt x="529736" y="759800"/>
                    </a:lnTo>
                    <a:lnTo>
                      <a:pt x="530098" y="758920"/>
                    </a:lnTo>
                    <a:lnTo>
                      <a:pt x="530305" y="758092"/>
                    </a:lnTo>
                    <a:lnTo>
                      <a:pt x="530564" y="756073"/>
                    </a:lnTo>
                    <a:lnTo>
                      <a:pt x="530565" y="755039"/>
                    </a:lnTo>
                    <a:lnTo>
                      <a:pt x="530461" y="754108"/>
                    </a:lnTo>
                    <a:lnTo>
                      <a:pt x="530410" y="753125"/>
                    </a:lnTo>
                    <a:lnTo>
                      <a:pt x="529944" y="752141"/>
                    </a:lnTo>
                    <a:lnTo>
                      <a:pt x="529635" y="751314"/>
                    </a:lnTo>
                    <a:lnTo>
                      <a:pt x="529065" y="750434"/>
                    </a:lnTo>
                    <a:lnTo>
                      <a:pt x="528393" y="749555"/>
                    </a:lnTo>
                    <a:lnTo>
                      <a:pt x="527669" y="748727"/>
                    </a:lnTo>
                    <a:lnTo>
                      <a:pt x="523529" y="748210"/>
                    </a:lnTo>
                    <a:lnTo>
                      <a:pt x="519493" y="747384"/>
                    </a:lnTo>
                    <a:lnTo>
                      <a:pt x="515509" y="746402"/>
                    </a:lnTo>
                    <a:lnTo>
                      <a:pt x="511422" y="745109"/>
                    </a:lnTo>
                    <a:lnTo>
                      <a:pt x="508059" y="743816"/>
                    </a:lnTo>
                    <a:lnTo>
                      <a:pt x="504747" y="742266"/>
                    </a:lnTo>
                    <a:lnTo>
                      <a:pt x="501384" y="740456"/>
                    </a:lnTo>
                    <a:lnTo>
                      <a:pt x="498074" y="738490"/>
                    </a:lnTo>
                    <a:lnTo>
                      <a:pt x="494865" y="736317"/>
                    </a:lnTo>
                    <a:lnTo>
                      <a:pt x="491864" y="734041"/>
                    </a:lnTo>
                    <a:lnTo>
                      <a:pt x="488709" y="731404"/>
                    </a:lnTo>
                    <a:lnTo>
                      <a:pt x="485606" y="728610"/>
                    </a:lnTo>
                    <a:lnTo>
                      <a:pt x="484725" y="729490"/>
                    </a:lnTo>
                    <a:lnTo>
                      <a:pt x="483380" y="731043"/>
                    </a:lnTo>
                    <a:lnTo>
                      <a:pt x="481982" y="732647"/>
                    </a:lnTo>
                    <a:lnTo>
                      <a:pt x="480791" y="734149"/>
                    </a:lnTo>
                    <a:lnTo>
                      <a:pt x="479600" y="735753"/>
                    </a:lnTo>
                    <a:lnTo>
                      <a:pt x="478565" y="737305"/>
                    </a:lnTo>
                    <a:lnTo>
                      <a:pt x="477633" y="738858"/>
                    </a:lnTo>
                    <a:lnTo>
                      <a:pt x="476960" y="740462"/>
                    </a:lnTo>
                    <a:lnTo>
                      <a:pt x="476287" y="741964"/>
                    </a:lnTo>
                    <a:lnTo>
                      <a:pt x="475925" y="743568"/>
                    </a:lnTo>
                    <a:lnTo>
                      <a:pt x="475769" y="745069"/>
                    </a:lnTo>
                    <a:lnTo>
                      <a:pt x="475923" y="746672"/>
                    </a:lnTo>
                    <a:lnTo>
                      <a:pt x="476233" y="748225"/>
                    </a:lnTo>
                    <a:lnTo>
                      <a:pt x="476854" y="749881"/>
                    </a:lnTo>
                    <a:lnTo>
                      <a:pt x="477888" y="751433"/>
                    </a:lnTo>
                    <a:lnTo>
                      <a:pt x="479026" y="753088"/>
                    </a:lnTo>
                    <a:lnTo>
                      <a:pt x="480578" y="754640"/>
                    </a:lnTo>
                    <a:lnTo>
                      <a:pt x="481406" y="755571"/>
                    </a:lnTo>
                    <a:lnTo>
                      <a:pt x="481975" y="756554"/>
                    </a:lnTo>
                    <a:lnTo>
                      <a:pt x="482492" y="757692"/>
                    </a:lnTo>
                    <a:lnTo>
                      <a:pt x="482854" y="758986"/>
                    </a:lnTo>
                    <a:lnTo>
                      <a:pt x="482905" y="759555"/>
                    </a:lnTo>
                    <a:lnTo>
                      <a:pt x="483009" y="760176"/>
                    </a:lnTo>
                    <a:lnTo>
                      <a:pt x="482957" y="760745"/>
                    </a:lnTo>
                    <a:lnTo>
                      <a:pt x="482749" y="761263"/>
                    </a:lnTo>
                    <a:lnTo>
                      <a:pt x="482543" y="761884"/>
                    </a:lnTo>
                    <a:lnTo>
                      <a:pt x="482335" y="762401"/>
                    </a:lnTo>
                    <a:lnTo>
                      <a:pt x="481456" y="763488"/>
                    </a:lnTo>
                    <a:lnTo>
                      <a:pt x="456610" y="788334"/>
                    </a:lnTo>
                    <a:lnTo>
                      <a:pt x="455989" y="788747"/>
                    </a:lnTo>
                    <a:lnTo>
                      <a:pt x="455471" y="789059"/>
                    </a:lnTo>
                    <a:lnTo>
                      <a:pt x="454953" y="789473"/>
                    </a:lnTo>
                    <a:lnTo>
                      <a:pt x="454436" y="789576"/>
                    </a:lnTo>
                    <a:lnTo>
                      <a:pt x="453815" y="789679"/>
                    </a:lnTo>
                    <a:lnTo>
                      <a:pt x="453297" y="789680"/>
                    </a:lnTo>
                    <a:lnTo>
                      <a:pt x="452729" y="789629"/>
                    </a:lnTo>
                    <a:lnTo>
                      <a:pt x="452003" y="789422"/>
                    </a:lnTo>
                    <a:lnTo>
                      <a:pt x="450762" y="788904"/>
                    </a:lnTo>
                    <a:lnTo>
                      <a:pt x="449572" y="788233"/>
                    </a:lnTo>
                    <a:lnTo>
                      <a:pt x="448382" y="787352"/>
                    </a:lnTo>
                    <a:lnTo>
                      <a:pt x="447141" y="786319"/>
                    </a:lnTo>
                    <a:lnTo>
                      <a:pt x="291483" y="631179"/>
                    </a:lnTo>
                    <a:lnTo>
                      <a:pt x="290137" y="629833"/>
                    </a:lnTo>
                    <a:lnTo>
                      <a:pt x="289104" y="628385"/>
                    </a:lnTo>
                    <a:lnTo>
                      <a:pt x="288431" y="627195"/>
                    </a:lnTo>
                    <a:lnTo>
                      <a:pt x="287966" y="626212"/>
                    </a:lnTo>
                    <a:lnTo>
                      <a:pt x="287862" y="625281"/>
                    </a:lnTo>
                    <a:lnTo>
                      <a:pt x="287759" y="624349"/>
                    </a:lnTo>
                    <a:lnTo>
                      <a:pt x="287966" y="623314"/>
                    </a:lnTo>
                    <a:lnTo>
                      <a:pt x="288122" y="622124"/>
                    </a:lnTo>
                    <a:lnTo>
                      <a:pt x="288382" y="620105"/>
                    </a:lnTo>
                    <a:lnTo>
                      <a:pt x="288382" y="617828"/>
                    </a:lnTo>
                    <a:lnTo>
                      <a:pt x="288228" y="615396"/>
                    </a:lnTo>
                    <a:lnTo>
                      <a:pt x="287866" y="612861"/>
                    </a:lnTo>
                    <a:lnTo>
                      <a:pt x="287608" y="611568"/>
                    </a:lnTo>
                    <a:lnTo>
                      <a:pt x="287194" y="610222"/>
                    </a:lnTo>
                    <a:lnTo>
                      <a:pt x="286677" y="608877"/>
                    </a:lnTo>
                    <a:lnTo>
                      <a:pt x="285953" y="607635"/>
                    </a:lnTo>
                    <a:lnTo>
                      <a:pt x="285177" y="606342"/>
                    </a:lnTo>
                    <a:lnTo>
                      <a:pt x="284350" y="605101"/>
                    </a:lnTo>
                    <a:lnTo>
                      <a:pt x="283263" y="603910"/>
                    </a:lnTo>
                    <a:lnTo>
                      <a:pt x="282281" y="602720"/>
                    </a:lnTo>
                    <a:lnTo>
                      <a:pt x="273797" y="594237"/>
                    </a:lnTo>
                    <a:lnTo>
                      <a:pt x="226590" y="641444"/>
                    </a:lnTo>
                    <a:lnTo>
                      <a:pt x="235074" y="649928"/>
                    </a:lnTo>
                    <a:lnTo>
                      <a:pt x="236160" y="651014"/>
                    </a:lnTo>
                    <a:lnTo>
                      <a:pt x="237402" y="652048"/>
                    </a:lnTo>
                    <a:lnTo>
                      <a:pt x="238695" y="652824"/>
                    </a:lnTo>
                    <a:lnTo>
                      <a:pt x="239885" y="653703"/>
                    </a:lnTo>
                    <a:lnTo>
                      <a:pt x="241230" y="654324"/>
                    </a:lnTo>
                    <a:lnTo>
                      <a:pt x="242472" y="654944"/>
                    </a:lnTo>
                    <a:lnTo>
                      <a:pt x="243869" y="655307"/>
                    </a:lnTo>
                    <a:lnTo>
                      <a:pt x="245163" y="655565"/>
                    </a:lnTo>
                    <a:lnTo>
                      <a:pt x="247750" y="655874"/>
                    </a:lnTo>
                    <a:lnTo>
                      <a:pt x="250182" y="656028"/>
                    </a:lnTo>
                    <a:lnTo>
                      <a:pt x="252459" y="656028"/>
                    </a:lnTo>
                    <a:lnTo>
                      <a:pt x="254426" y="655821"/>
                    </a:lnTo>
                    <a:lnTo>
                      <a:pt x="255667" y="655613"/>
                    </a:lnTo>
                    <a:lnTo>
                      <a:pt x="256702" y="655406"/>
                    </a:lnTo>
                    <a:lnTo>
                      <a:pt x="257737" y="655406"/>
                    </a:lnTo>
                    <a:lnTo>
                      <a:pt x="258669" y="655509"/>
                    </a:lnTo>
                    <a:lnTo>
                      <a:pt x="259290" y="655612"/>
                    </a:lnTo>
                    <a:lnTo>
                      <a:pt x="259807" y="655819"/>
                    </a:lnTo>
                    <a:lnTo>
                      <a:pt x="260997" y="656492"/>
                    </a:lnTo>
                    <a:lnTo>
                      <a:pt x="262342" y="657629"/>
                    </a:lnTo>
                    <a:lnTo>
                      <a:pt x="263791" y="658871"/>
                    </a:lnTo>
                    <a:lnTo>
                      <a:pt x="419810" y="814891"/>
                    </a:lnTo>
                    <a:lnTo>
                      <a:pt x="420638" y="815925"/>
                    </a:lnTo>
                    <a:lnTo>
                      <a:pt x="421258" y="817063"/>
                    </a:lnTo>
                    <a:lnTo>
                      <a:pt x="421775" y="818305"/>
                    </a:lnTo>
                    <a:lnTo>
                      <a:pt x="421879" y="819547"/>
                    </a:lnTo>
                    <a:lnTo>
                      <a:pt x="421982" y="820892"/>
                    </a:lnTo>
                    <a:lnTo>
                      <a:pt x="421826" y="822083"/>
                    </a:lnTo>
                    <a:lnTo>
                      <a:pt x="421515" y="823221"/>
                    </a:lnTo>
                    <a:lnTo>
                      <a:pt x="421204" y="824256"/>
                    </a:lnTo>
                    <a:lnTo>
                      <a:pt x="420790" y="825291"/>
                    </a:lnTo>
                    <a:lnTo>
                      <a:pt x="420686" y="826327"/>
                    </a:lnTo>
                    <a:lnTo>
                      <a:pt x="420582" y="827464"/>
                    </a:lnTo>
                    <a:lnTo>
                      <a:pt x="420582" y="828706"/>
                    </a:lnTo>
                    <a:lnTo>
                      <a:pt x="420634" y="829793"/>
                    </a:lnTo>
                    <a:lnTo>
                      <a:pt x="420840" y="830828"/>
                    </a:lnTo>
                    <a:lnTo>
                      <a:pt x="421099" y="832121"/>
                    </a:lnTo>
                    <a:lnTo>
                      <a:pt x="421513" y="833260"/>
                    </a:lnTo>
                    <a:lnTo>
                      <a:pt x="422029" y="834502"/>
                    </a:lnTo>
                    <a:lnTo>
                      <a:pt x="422650" y="835743"/>
                    </a:lnTo>
                    <a:lnTo>
                      <a:pt x="423426" y="837036"/>
                    </a:lnTo>
                    <a:lnTo>
                      <a:pt x="424305" y="838434"/>
                    </a:lnTo>
                    <a:lnTo>
                      <a:pt x="425287" y="839830"/>
                    </a:lnTo>
                    <a:lnTo>
                      <a:pt x="426581" y="841228"/>
                    </a:lnTo>
                    <a:lnTo>
                      <a:pt x="429374" y="844228"/>
                    </a:lnTo>
                    <a:lnTo>
                      <a:pt x="430017" y="844871"/>
                    </a:lnTo>
                    <a:lnTo>
                      <a:pt x="140814" y="844871"/>
                    </a:lnTo>
                    <a:cubicBezTo>
                      <a:pt x="63045" y="844871"/>
                      <a:pt x="0" y="781826"/>
                      <a:pt x="0" y="704057"/>
                    </a:cubicBezTo>
                    <a:lnTo>
                      <a:pt x="0" y="460991"/>
                    </a:lnTo>
                    <a:lnTo>
                      <a:pt x="19" y="461003"/>
                    </a:lnTo>
                    <a:lnTo>
                      <a:pt x="4879" y="463383"/>
                    </a:lnTo>
                    <a:lnTo>
                      <a:pt x="11964" y="467056"/>
                    </a:lnTo>
                    <a:lnTo>
                      <a:pt x="20702" y="471661"/>
                    </a:lnTo>
                    <a:lnTo>
                      <a:pt x="42679" y="483197"/>
                    </a:lnTo>
                    <a:lnTo>
                      <a:pt x="55193" y="489716"/>
                    </a:lnTo>
                    <a:lnTo>
                      <a:pt x="67913" y="496234"/>
                    </a:lnTo>
                    <a:lnTo>
                      <a:pt x="99921" y="512841"/>
                    </a:lnTo>
                    <a:lnTo>
                      <a:pt x="135963" y="531518"/>
                    </a:lnTo>
                    <a:lnTo>
                      <a:pt x="189905" y="585459"/>
                    </a:lnTo>
                    <a:lnTo>
                      <a:pt x="190991" y="586752"/>
                    </a:lnTo>
                    <a:lnTo>
                      <a:pt x="191922" y="587890"/>
                    </a:lnTo>
                    <a:lnTo>
                      <a:pt x="192439" y="588924"/>
                    </a:lnTo>
                    <a:lnTo>
                      <a:pt x="192905" y="589906"/>
                    </a:lnTo>
                    <a:lnTo>
                      <a:pt x="193009" y="590837"/>
                    </a:lnTo>
                    <a:lnTo>
                      <a:pt x="193009" y="591871"/>
                    </a:lnTo>
                    <a:lnTo>
                      <a:pt x="193009" y="592905"/>
                    </a:lnTo>
                    <a:lnTo>
                      <a:pt x="192700" y="594042"/>
                    </a:lnTo>
                    <a:lnTo>
                      <a:pt x="192494" y="596007"/>
                    </a:lnTo>
                    <a:lnTo>
                      <a:pt x="192494" y="598282"/>
                    </a:lnTo>
                    <a:lnTo>
                      <a:pt x="192650" y="600712"/>
                    </a:lnTo>
                    <a:lnTo>
                      <a:pt x="192961" y="603297"/>
                    </a:lnTo>
                    <a:lnTo>
                      <a:pt x="193220" y="604589"/>
                    </a:lnTo>
                    <a:lnTo>
                      <a:pt x="193687" y="605882"/>
                    </a:lnTo>
                    <a:lnTo>
                      <a:pt x="194204" y="607226"/>
                    </a:lnTo>
                    <a:lnTo>
                      <a:pt x="194824" y="608571"/>
                    </a:lnTo>
                    <a:lnTo>
                      <a:pt x="195704" y="609760"/>
                    </a:lnTo>
                    <a:lnTo>
                      <a:pt x="196480" y="611054"/>
                    </a:lnTo>
                    <a:lnTo>
                      <a:pt x="197514" y="612295"/>
                    </a:lnTo>
                    <a:lnTo>
                      <a:pt x="198704" y="613484"/>
                    </a:lnTo>
                    <a:lnTo>
                      <a:pt x="207082" y="621862"/>
                    </a:lnTo>
                    <a:lnTo>
                      <a:pt x="254217" y="574727"/>
                    </a:lnTo>
                    <a:lnTo>
                      <a:pt x="245839" y="566349"/>
                    </a:lnTo>
                    <a:lnTo>
                      <a:pt x="244546" y="565263"/>
                    </a:lnTo>
                    <a:lnTo>
                      <a:pt x="243357" y="564177"/>
                    </a:lnTo>
                    <a:lnTo>
                      <a:pt x="242116" y="563349"/>
                    </a:lnTo>
                    <a:lnTo>
                      <a:pt x="240822" y="562573"/>
                    </a:lnTo>
                    <a:lnTo>
                      <a:pt x="239581" y="561848"/>
                    </a:lnTo>
                    <a:lnTo>
                      <a:pt x="238237" y="561331"/>
                    </a:lnTo>
                    <a:lnTo>
                      <a:pt x="236892" y="560917"/>
                    </a:lnTo>
                    <a:lnTo>
                      <a:pt x="235600" y="560658"/>
                    </a:lnTo>
                    <a:lnTo>
                      <a:pt x="233066" y="560295"/>
                    </a:lnTo>
                    <a:lnTo>
                      <a:pt x="230637" y="560140"/>
                    </a:lnTo>
                    <a:lnTo>
                      <a:pt x="228362" y="560139"/>
                    </a:lnTo>
                    <a:lnTo>
                      <a:pt x="226345" y="560397"/>
                    </a:lnTo>
                    <a:lnTo>
                      <a:pt x="225260" y="560655"/>
                    </a:lnTo>
                    <a:lnTo>
                      <a:pt x="224123" y="560758"/>
                    </a:lnTo>
                    <a:lnTo>
                      <a:pt x="223191" y="560654"/>
                    </a:lnTo>
                    <a:lnTo>
                      <a:pt x="222262" y="560550"/>
                    </a:lnTo>
                    <a:lnTo>
                      <a:pt x="221279" y="560085"/>
                    </a:lnTo>
                    <a:lnTo>
                      <a:pt x="220142" y="559464"/>
                    </a:lnTo>
                    <a:lnTo>
                      <a:pt x="218848" y="558585"/>
                    </a:lnTo>
                    <a:lnTo>
                      <a:pt x="217555" y="557292"/>
                    </a:lnTo>
                    <a:lnTo>
                      <a:pt x="217296" y="557033"/>
                    </a:lnTo>
                    <a:lnTo>
                      <a:pt x="163872" y="503609"/>
                    </a:lnTo>
                    <a:lnTo>
                      <a:pt x="145610" y="468187"/>
                    </a:lnTo>
                    <a:lnTo>
                      <a:pt x="129313" y="436386"/>
                    </a:lnTo>
                    <a:lnTo>
                      <a:pt x="116535" y="411410"/>
                    </a:lnTo>
                    <a:lnTo>
                      <a:pt x="105102" y="389434"/>
                    </a:lnTo>
                    <a:lnTo>
                      <a:pt x="96773" y="373558"/>
                    </a:lnTo>
                    <a:lnTo>
                      <a:pt x="94289" y="368594"/>
                    </a:lnTo>
                    <a:lnTo>
                      <a:pt x="93203" y="366371"/>
                    </a:lnTo>
                    <a:lnTo>
                      <a:pt x="92531" y="364975"/>
                    </a:lnTo>
                    <a:lnTo>
                      <a:pt x="92116" y="363527"/>
                    </a:lnTo>
                    <a:lnTo>
                      <a:pt x="91961" y="362131"/>
                    </a:lnTo>
                    <a:lnTo>
                      <a:pt x="92115" y="360735"/>
                    </a:lnTo>
                    <a:lnTo>
                      <a:pt x="92528" y="358047"/>
                    </a:lnTo>
                    <a:lnTo>
                      <a:pt x="92993" y="355927"/>
                    </a:lnTo>
                    <a:lnTo>
                      <a:pt x="93251" y="353911"/>
                    </a:lnTo>
                    <a:lnTo>
                      <a:pt x="93302" y="351895"/>
                    </a:lnTo>
                    <a:lnTo>
                      <a:pt x="93042" y="349568"/>
                    </a:lnTo>
                    <a:lnTo>
                      <a:pt x="92680" y="347138"/>
                    </a:lnTo>
                    <a:lnTo>
                      <a:pt x="92317" y="345845"/>
                    </a:lnTo>
                    <a:lnTo>
                      <a:pt x="91851" y="344553"/>
                    </a:lnTo>
                    <a:lnTo>
                      <a:pt x="91334" y="343311"/>
                    </a:lnTo>
                    <a:lnTo>
                      <a:pt x="90661" y="342123"/>
                    </a:lnTo>
                    <a:lnTo>
                      <a:pt x="89782" y="340932"/>
                    </a:lnTo>
                    <a:lnTo>
                      <a:pt x="88903" y="339743"/>
                    </a:lnTo>
                    <a:lnTo>
                      <a:pt x="87868" y="338502"/>
                    </a:lnTo>
                    <a:lnTo>
                      <a:pt x="86782" y="337210"/>
                    </a:lnTo>
                    <a:lnTo>
                      <a:pt x="78300" y="328728"/>
                    </a:lnTo>
                    <a:lnTo>
                      <a:pt x="32251" y="374777"/>
                    </a:lnTo>
                    <a:lnTo>
                      <a:pt x="40732" y="383259"/>
                    </a:lnTo>
                    <a:lnTo>
                      <a:pt x="42026" y="384552"/>
                    </a:lnTo>
                    <a:lnTo>
                      <a:pt x="43215" y="385535"/>
                    </a:lnTo>
                    <a:lnTo>
                      <a:pt x="44508" y="386518"/>
                    </a:lnTo>
                    <a:lnTo>
                      <a:pt x="45749" y="387345"/>
                    </a:lnTo>
                    <a:lnTo>
                      <a:pt x="47041" y="388018"/>
                    </a:lnTo>
                    <a:lnTo>
                      <a:pt x="48231" y="388690"/>
                    </a:lnTo>
                    <a:lnTo>
                      <a:pt x="49472" y="389001"/>
                    </a:lnTo>
                    <a:lnTo>
                      <a:pt x="50661" y="389364"/>
                    </a:lnTo>
                    <a:lnTo>
                      <a:pt x="53091" y="389726"/>
                    </a:lnTo>
                    <a:lnTo>
                      <a:pt x="55314" y="389882"/>
                    </a:lnTo>
                    <a:lnTo>
                      <a:pt x="57486" y="389779"/>
                    </a:lnTo>
                    <a:lnTo>
                      <a:pt x="59347" y="389573"/>
                    </a:lnTo>
                    <a:lnTo>
                      <a:pt x="64259" y="389109"/>
                    </a:lnTo>
                    <a:lnTo>
                      <a:pt x="64879" y="389007"/>
                    </a:lnTo>
                    <a:lnTo>
                      <a:pt x="65396" y="389214"/>
                    </a:lnTo>
                    <a:lnTo>
                      <a:pt x="65965" y="389472"/>
                    </a:lnTo>
                    <a:lnTo>
                      <a:pt x="66533" y="389627"/>
                    </a:lnTo>
                    <a:lnTo>
                      <a:pt x="66999" y="389989"/>
                    </a:lnTo>
                    <a:lnTo>
                      <a:pt x="67515" y="390506"/>
                    </a:lnTo>
                    <a:lnTo>
                      <a:pt x="68395" y="391696"/>
                    </a:lnTo>
                    <a:lnTo>
                      <a:pt x="68757" y="392264"/>
                    </a:lnTo>
                    <a:lnTo>
                      <a:pt x="69274" y="393299"/>
                    </a:lnTo>
                    <a:lnTo>
                      <a:pt x="71085" y="396660"/>
                    </a:lnTo>
                    <a:lnTo>
                      <a:pt x="73517" y="401676"/>
                    </a:lnTo>
                    <a:lnTo>
                      <a:pt x="76776" y="407623"/>
                    </a:lnTo>
                    <a:lnTo>
                      <a:pt x="84536" y="422515"/>
                    </a:lnTo>
                    <a:lnTo>
                      <a:pt x="93021" y="438959"/>
                    </a:lnTo>
                    <a:lnTo>
                      <a:pt x="116094" y="483532"/>
                    </a:lnTo>
                    <a:lnTo>
                      <a:pt x="114388" y="485237"/>
                    </a:lnTo>
                    <a:lnTo>
                      <a:pt x="91895" y="472460"/>
                    </a:lnTo>
                    <a:lnTo>
                      <a:pt x="71572" y="460924"/>
                    </a:lnTo>
                    <a:lnTo>
                      <a:pt x="63557" y="456423"/>
                    </a:lnTo>
                    <a:lnTo>
                      <a:pt x="55541" y="452026"/>
                    </a:lnTo>
                    <a:lnTo>
                      <a:pt x="41012" y="444007"/>
                    </a:lnTo>
                    <a:lnTo>
                      <a:pt x="30204" y="437851"/>
                    </a:lnTo>
                    <a:lnTo>
                      <a:pt x="26688" y="435990"/>
                    </a:lnTo>
                    <a:lnTo>
                      <a:pt x="25705" y="435316"/>
                    </a:lnTo>
                    <a:lnTo>
                      <a:pt x="25136" y="434954"/>
                    </a:lnTo>
                    <a:lnTo>
                      <a:pt x="24568" y="434489"/>
                    </a:lnTo>
                    <a:lnTo>
                      <a:pt x="23946" y="434075"/>
                    </a:lnTo>
                    <a:lnTo>
                      <a:pt x="23533" y="433455"/>
                    </a:lnTo>
                    <a:lnTo>
                      <a:pt x="23120" y="433041"/>
                    </a:lnTo>
                    <a:lnTo>
                      <a:pt x="22913" y="432524"/>
                    </a:lnTo>
                    <a:lnTo>
                      <a:pt x="22654" y="431956"/>
                    </a:lnTo>
                    <a:lnTo>
                      <a:pt x="22602" y="431283"/>
                    </a:lnTo>
                    <a:lnTo>
                      <a:pt x="22653" y="430715"/>
                    </a:lnTo>
                    <a:lnTo>
                      <a:pt x="23272" y="425648"/>
                    </a:lnTo>
                    <a:lnTo>
                      <a:pt x="23530" y="423735"/>
                    </a:lnTo>
                    <a:lnTo>
                      <a:pt x="23684" y="421719"/>
                    </a:lnTo>
                    <a:lnTo>
                      <a:pt x="23632" y="419702"/>
                    </a:lnTo>
                    <a:lnTo>
                      <a:pt x="23372" y="417583"/>
                    </a:lnTo>
                    <a:lnTo>
                      <a:pt x="23062" y="416445"/>
                    </a:lnTo>
                    <a:lnTo>
                      <a:pt x="22751" y="415411"/>
                    </a:lnTo>
                    <a:lnTo>
                      <a:pt x="22234" y="414170"/>
                    </a:lnTo>
                    <a:lnTo>
                      <a:pt x="21561" y="412980"/>
                    </a:lnTo>
                    <a:lnTo>
                      <a:pt x="20734" y="411843"/>
                    </a:lnTo>
                    <a:lnTo>
                      <a:pt x="19907" y="410602"/>
                    </a:lnTo>
                    <a:lnTo>
                      <a:pt x="18769" y="409361"/>
                    </a:lnTo>
                    <a:lnTo>
                      <a:pt x="17527" y="408119"/>
                    </a:lnTo>
                    <a:lnTo>
                      <a:pt x="8218" y="398810"/>
                    </a:lnTo>
                    <a:lnTo>
                      <a:pt x="0" y="407029"/>
                    </a:lnTo>
                    <a:lnTo>
                      <a:pt x="0" y="140814"/>
                    </a:lnTo>
                    <a:cubicBezTo>
                      <a:pt x="-1" y="101930"/>
                      <a:pt x="15761" y="66726"/>
                      <a:pt x="41244" y="41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37" name="任意多边形 32">
                <a:extLst>
                  <a:ext uri="{FF2B5EF4-FFF2-40B4-BE49-F238E27FC236}">
                    <a16:creationId xmlns:a16="http://schemas.microsoft.com/office/drawing/2014/main" id="{1B0728D4-9C01-4AD8-A6B3-F27FA8FE3620}"/>
                  </a:ext>
                </a:extLst>
              </p:cNvPr>
              <p:cNvSpPr/>
              <p:nvPr/>
            </p:nvSpPr>
            <p:spPr>
              <a:xfrm>
                <a:off x="4695209" y="724405"/>
                <a:ext cx="1917405" cy="482154"/>
              </a:xfrm>
              <a:custGeom>
                <a:avLst/>
                <a:gdLst>
                  <a:gd name="connsiteX0" fmla="*/ 2058424 w 2616059"/>
                  <a:gd name="connsiteY0" fmla="*/ 456330 h 657839"/>
                  <a:gd name="connsiteX1" fmla="*/ 2058424 w 2616059"/>
                  <a:gd name="connsiteY1" fmla="*/ 531358 h 657839"/>
                  <a:gd name="connsiteX2" fmla="*/ 2087334 w 2616059"/>
                  <a:gd name="connsiteY2" fmla="*/ 531358 h 657839"/>
                  <a:gd name="connsiteX3" fmla="*/ 2107553 w 2616059"/>
                  <a:gd name="connsiteY3" fmla="*/ 528519 h 657839"/>
                  <a:gd name="connsiteX4" fmla="*/ 2121750 w 2616059"/>
                  <a:gd name="connsiteY4" fmla="*/ 520603 h 657839"/>
                  <a:gd name="connsiteX5" fmla="*/ 2130096 w 2616059"/>
                  <a:gd name="connsiteY5" fmla="*/ 508643 h 657839"/>
                  <a:gd name="connsiteX6" fmla="*/ 2132763 w 2616059"/>
                  <a:gd name="connsiteY6" fmla="*/ 493672 h 657839"/>
                  <a:gd name="connsiteX7" fmla="*/ 2126913 w 2616059"/>
                  <a:gd name="connsiteY7" fmla="*/ 471559 h 657839"/>
                  <a:gd name="connsiteX8" fmla="*/ 2107295 w 2616059"/>
                  <a:gd name="connsiteY8" fmla="*/ 458567 h 657839"/>
                  <a:gd name="connsiteX9" fmla="*/ 2097573 w 2616059"/>
                  <a:gd name="connsiteY9" fmla="*/ 456846 h 657839"/>
                  <a:gd name="connsiteX10" fmla="*/ 2083376 w 2616059"/>
                  <a:gd name="connsiteY10" fmla="*/ 456330 h 657839"/>
                  <a:gd name="connsiteX11" fmla="*/ 2230339 w 2616059"/>
                  <a:gd name="connsiteY11" fmla="*/ 431894 h 657839"/>
                  <a:gd name="connsiteX12" fmla="*/ 2335997 w 2616059"/>
                  <a:gd name="connsiteY12" fmla="*/ 431894 h 657839"/>
                  <a:gd name="connsiteX13" fmla="*/ 2338493 w 2616059"/>
                  <a:gd name="connsiteY13" fmla="*/ 432583 h 657839"/>
                  <a:gd name="connsiteX14" fmla="*/ 2340299 w 2616059"/>
                  <a:gd name="connsiteY14" fmla="*/ 434820 h 657839"/>
                  <a:gd name="connsiteX15" fmla="*/ 2341418 w 2616059"/>
                  <a:gd name="connsiteY15" fmla="*/ 438692 h 657839"/>
                  <a:gd name="connsiteX16" fmla="*/ 2341848 w 2616059"/>
                  <a:gd name="connsiteY16" fmla="*/ 444456 h 657839"/>
                  <a:gd name="connsiteX17" fmla="*/ 2341418 w 2616059"/>
                  <a:gd name="connsiteY17" fmla="*/ 449877 h 657839"/>
                  <a:gd name="connsiteX18" fmla="*/ 2340299 w 2616059"/>
                  <a:gd name="connsiteY18" fmla="*/ 453663 h 657839"/>
                  <a:gd name="connsiteX19" fmla="*/ 2338493 w 2616059"/>
                  <a:gd name="connsiteY19" fmla="*/ 455814 h 657839"/>
                  <a:gd name="connsiteX20" fmla="*/ 2335997 w 2616059"/>
                  <a:gd name="connsiteY20" fmla="*/ 456502 h 657839"/>
                  <a:gd name="connsiteX21" fmla="*/ 2248924 w 2616059"/>
                  <a:gd name="connsiteY21" fmla="*/ 456502 h 657839"/>
                  <a:gd name="connsiteX22" fmla="*/ 2248924 w 2616059"/>
                  <a:gd name="connsiteY22" fmla="*/ 526368 h 657839"/>
                  <a:gd name="connsiteX23" fmla="*/ 2323607 w 2616059"/>
                  <a:gd name="connsiteY23" fmla="*/ 526368 h 657839"/>
                  <a:gd name="connsiteX24" fmla="*/ 2326103 w 2616059"/>
                  <a:gd name="connsiteY24" fmla="*/ 527142 h 657839"/>
                  <a:gd name="connsiteX25" fmla="*/ 2327996 w 2616059"/>
                  <a:gd name="connsiteY25" fmla="*/ 529293 h 657839"/>
                  <a:gd name="connsiteX26" fmla="*/ 2329114 w 2616059"/>
                  <a:gd name="connsiteY26" fmla="*/ 533079 h 657839"/>
                  <a:gd name="connsiteX27" fmla="*/ 2329459 w 2616059"/>
                  <a:gd name="connsiteY27" fmla="*/ 538758 h 657839"/>
                  <a:gd name="connsiteX28" fmla="*/ 2329114 w 2616059"/>
                  <a:gd name="connsiteY28" fmla="*/ 544092 h 657839"/>
                  <a:gd name="connsiteX29" fmla="*/ 2327996 w 2616059"/>
                  <a:gd name="connsiteY29" fmla="*/ 547706 h 657839"/>
                  <a:gd name="connsiteX30" fmla="*/ 2326103 w 2616059"/>
                  <a:gd name="connsiteY30" fmla="*/ 549685 h 657839"/>
                  <a:gd name="connsiteX31" fmla="*/ 2323607 w 2616059"/>
                  <a:gd name="connsiteY31" fmla="*/ 550287 h 657839"/>
                  <a:gd name="connsiteX32" fmla="*/ 2248924 w 2616059"/>
                  <a:gd name="connsiteY32" fmla="*/ 550287 h 657839"/>
                  <a:gd name="connsiteX33" fmla="*/ 2248924 w 2616059"/>
                  <a:gd name="connsiteY33" fmla="*/ 629961 h 657839"/>
                  <a:gd name="connsiteX34" fmla="*/ 2337202 w 2616059"/>
                  <a:gd name="connsiteY34" fmla="*/ 629961 h 657839"/>
                  <a:gd name="connsiteX35" fmla="*/ 2339697 w 2616059"/>
                  <a:gd name="connsiteY35" fmla="*/ 630650 h 657839"/>
                  <a:gd name="connsiteX36" fmla="*/ 2341676 w 2616059"/>
                  <a:gd name="connsiteY36" fmla="*/ 632801 h 657839"/>
                  <a:gd name="connsiteX37" fmla="*/ 2342881 w 2616059"/>
                  <a:gd name="connsiteY37" fmla="*/ 636587 h 657839"/>
                  <a:gd name="connsiteX38" fmla="*/ 2343225 w 2616059"/>
                  <a:gd name="connsiteY38" fmla="*/ 642351 h 657839"/>
                  <a:gd name="connsiteX39" fmla="*/ 2342881 w 2616059"/>
                  <a:gd name="connsiteY39" fmla="*/ 647772 h 657839"/>
                  <a:gd name="connsiteX40" fmla="*/ 2341676 w 2616059"/>
                  <a:gd name="connsiteY40" fmla="*/ 651644 h 657839"/>
                  <a:gd name="connsiteX41" fmla="*/ 2339697 w 2616059"/>
                  <a:gd name="connsiteY41" fmla="*/ 653881 h 657839"/>
                  <a:gd name="connsiteX42" fmla="*/ 2337202 w 2616059"/>
                  <a:gd name="connsiteY42" fmla="*/ 654569 h 657839"/>
                  <a:gd name="connsiteX43" fmla="*/ 2230339 w 2616059"/>
                  <a:gd name="connsiteY43" fmla="*/ 654569 h 657839"/>
                  <a:gd name="connsiteX44" fmla="*/ 2222853 w 2616059"/>
                  <a:gd name="connsiteY44" fmla="*/ 651902 h 657839"/>
                  <a:gd name="connsiteX45" fmla="*/ 2219326 w 2616059"/>
                  <a:gd name="connsiteY45" fmla="*/ 642523 h 657839"/>
                  <a:gd name="connsiteX46" fmla="*/ 2219326 w 2616059"/>
                  <a:gd name="connsiteY46" fmla="*/ 443940 h 657839"/>
                  <a:gd name="connsiteX47" fmla="*/ 2222853 w 2616059"/>
                  <a:gd name="connsiteY47" fmla="*/ 434562 h 657839"/>
                  <a:gd name="connsiteX48" fmla="*/ 2230339 w 2616059"/>
                  <a:gd name="connsiteY48" fmla="*/ 431894 h 657839"/>
                  <a:gd name="connsiteX49" fmla="*/ 2039839 w 2616059"/>
                  <a:gd name="connsiteY49" fmla="*/ 431894 h 657839"/>
                  <a:gd name="connsiteX50" fmla="*/ 2087162 w 2616059"/>
                  <a:gd name="connsiteY50" fmla="*/ 431894 h 657839"/>
                  <a:gd name="connsiteX51" fmla="*/ 2101187 w 2616059"/>
                  <a:gd name="connsiteY51" fmla="*/ 432325 h 657839"/>
                  <a:gd name="connsiteX52" fmla="*/ 2111253 w 2616059"/>
                  <a:gd name="connsiteY52" fmla="*/ 433271 h 657839"/>
                  <a:gd name="connsiteX53" fmla="*/ 2134054 w 2616059"/>
                  <a:gd name="connsiteY53" fmla="*/ 440326 h 657839"/>
                  <a:gd name="connsiteX54" fmla="*/ 2150660 w 2616059"/>
                  <a:gd name="connsiteY54" fmla="*/ 452544 h 657839"/>
                  <a:gd name="connsiteX55" fmla="*/ 2160727 w 2616059"/>
                  <a:gd name="connsiteY55" fmla="*/ 469494 h 657839"/>
                  <a:gd name="connsiteX56" fmla="*/ 2164083 w 2616059"/>
                  <a:gd name="connsiteY56" fmla="*/ 490575 h 657839"/>
                  <a:gd name="connsiteX57" fmla="*/ 2161071 w 2616059"/>
                  <a:gd name="connsiteY57" fmla="*/ 510622 h 657839"/>
                  <a:gd name="connsiteX58" fmla="*/ 2152381 w 2616059"/>
                  <a:gd name="connsiteY58" fmla="*/ 526282 h 657839"/>
                  <a:gd name="connsiteX59" fmla="*/ 2138787 w 2616059"/>
                  <a:gd name="connsiteY59" fmla="*/ 538069 h 657839"/>
                  <a:gd name="connsiteX60" fmla="*/ 2121062 w 2616059"/>
                  <a:gd name="connsiteY60" fmla="*/ 546501 h 657839"/>
                  <a:gd name="connsiteX61" fmla="*/ 2131043 w 2616059"/>
                  <a:gd name="connsiteY61" fmla="*/ 552610 h 657839"/>
                  <a:gd name="connsiteX62" fmla="*/ 2139389 w 2616059"/>
                  <a:gd name="connsiteY62" fmla="*/ 561473 h 657839"/>
                  <a:gd name="connsiteX63" fmla="*/ 2146702 w 2616059"/>
                  <a:gd name="connsiteY63" fmla="*/ 573346 h 657839"/>
                  <a:gd name="connsiteX64" fmla="*/ 2153585 w 2616059"/>
                  <a:gd name="connsiteY64" fmla="*/ 588489 h 657839"/>
                  <a:gd name="connsiteX65" fmla="*/ 2173547 w 2616059"/>
                  <a:gd name="connsiteY65" fmla="*/ 637533 h 657839"/>
                  <a:gd name="connsiteX66" fmla="*/ 2176645 w 2616059"/>
                  <a:gd name="connsiteY66" fmla="*/ 646223 h 657839"/>
                  <a:gd name="connsiteX67" fmla="*/ 2177333 w 2616059"/>
                  <a:gd name="connsiteY67" fmla="*/ 650095 h 657839"/>
                  <a:gd name="connsiteX68" fmla="*/ 2176817 w 2616059"/>
                  <a:gd name="connsiteY68" fmla="*/ 652504 h 657839"/>
                  <a:gd name="connsiteX69" fmla="*/ 2174580 w 2616059"/>
                  <a:gd name="connsiteY69" fmla="*/ 654225 h 657839"/>
                  <a:gd name="connsiteX70" fmla="*/ 2169761 w 2616059"/>
                  <a:gd name="connsiteY70" fmla="*/ 655258 h 657839"/>
                  <a:gd name="connsiteX71" fmla="*/ 2161501 w 2616059"/>
                  <a:gd name="connsiteY71" fmla="*/ 655602 h 657839"/>
                  <a:gd name="connsiteX72" fmla="*/ 2154188 w 2616059"/>
                  <a:gd name="connsiteY72" fmla="*/ 655258 h 657839"/>
                  <a:gd name="connsiteX73" fmla="*/ 2149628 w 2616059"/>
                  <a:gd name="connsiteY73" fmla="*/ 654139 h 657839"/>
                  <a:gd name="connsiteX74" fmla="*/ 2146961 w 2616059"/>
                  <a:gd name="connsiteY74" fmla="*/ 651988 h 657839"/>
                  <a:gd name="connsiteX75" fmla="*/ 2145325 w 2616059"/>
                  <a:gd name="connsiteY75" fmla="*/ 648546 h 657839"/>
                  <a:gd name="connsiteX76" fmla="*/ 2124848 w 2616059"/>
                  <a:gd name="connsiteY76" fmla="*/ 596061 h 657839"/>
                  <a:gd name="connsiteX77" fmla="*/ 2117362 w 2616059"/>
                  <a:gd name="connsiteY77" fmla="*/ 579627 h 657839"/>
                  <a:gd name="connsiteX78" fmla="*/ 2108156 w 2616059"/>
                  <a:gd name="connsiteY78" fmla="*/ 566721 h 657839"/>
                  <a:gd name="connsiteX79" fmla="*/ 2095594 w 2616059"/>
                  <a:gd name="connsiteY79" fmla="*/ 558289 h 657839"/>
                  <a:gd name="connsiteX80" fmla="*/ 2078213 w 2616059"/>
                  <a:gd name="connsiteY80" fmla="*/ 555278 h 657839"/>
                  <a:gd name="connsiteX81" fmla="*/ 2058424 w 2616059"/>
                  <a:gd name="connsiteY81" fmla="*/ 555278 h 657839"/>
                  <a:gd name="connsiteX82" fmla="*/ 2058424 w 2616059"/>
                  <a:gd name="connsiteY82" fmla="*/ 650095 h 657839"/>
                  <a:gd name="connsiteX83" fmla="*/ 2057649 w 2616059"/>
                  <a:gd name="connsiteY83" fmla="*/ 652504 h 657839"/>
                  <a:gd name="connsiteX84" fmla="*/ 2055241 w 2616059"/>
                  <a:gd name="connsiteY84" fmla="*/ 654139 h 657839"/>
                  <a:gd name="connsiteX85" fmla="*/ 2050766 w 2616059"/>
                  <a:gd name="connsiteY85" fmla="*/ 655171 h 657839"/>
                  <a:gd name="connsiteX86" fmla="*/ 2043625 w 2616059"/>
                  <a:gd name="connsiteY86" fmla="*/ 655602 h 657839"/>
                  <a:gd name="connsiteX87" fmla="*/ 2036483 w 2616059"/>
                  <a:gd name="connsiteY87" fmla="*/ 655171 h 657839"/>
                  <a:gd name="connsiteX88" fmla="*/ 2031923 w 2616059"/>
                  <a:gd name="connsiteY88" fmla="*/ 654139 h 657839"/>
                  <a:gd name="connsiteX89" fmla="*/ 2029514 w 2616059"/>
                  <a:gd name="connsiteY89" fmla="*/ 652504 h 657839"/>
                  <a:gd name="connsiteX90" fmla="*/ 2028826 w 2616059"/>
                  <a:gd name="connsiteY90" fmla="*/ 650095 h 657839"/>
                  <a:gd name="connsiteX91" fmla="*/ 2028826 w 2616059"/>
                  <a:gd name="connsiteY91" fmla="*/ 443940 h 657839"/>
                  <a:gd name="connsiteX92" fmla="*/ 2032353 w 2616059"/>
                  <a:gd name="connsiteY92" fmla="*/ 434562 h 657839"/>
                  <a:gd name="connsiteX93" fmla="*/ 2039839 w 2616059"/>
                  <a:gd name="connsiteY93" fmla="*/ 431894 h 657839"/>
                  <a:gd name="connsiteX94" fmla="*/ 1607609 w 2616059"/>
                  <a:gd name="connsiteY94" fmla="*/ 431894 h 657839"/>
                  <a:gd name="connsiteX95" fmla="*/ 1762483 w 2616059"/>
                  <a:gd name="connsiteY95" fmla="*/ 431894 h 657839"/>
                  <a:gd name="connsiteX96" fmla="*/ 1764978 w 2616059"/>
                  <a:gd name="connsiteY96" fmla="*/ 432583 h 657839"/>
                  <a:gd name="connsiteX97" fmla="*/ 1766871 w 2616059"/>
                  <a:gd name="connsiteY97" fmla="*/ 434820 h 657839"/>
                  <a:gd name="connsiteX98" fmla="*/ 1767990 w 2616059"/>
                  <a:gd name="connsiteY98" fmla="*/ 438864 h 657839"/>
                  <a:gd name="connsiteX99" fmla="*/ 1768334 w 2616059"/>
                  <a:gd name="connsiteY99" fmla="*/ 444628 h 657839"/>
                  <a:gd name="connsiteX100" fmla="*/ 1767990 w 2616059"/>
                  <a:gd name="connsiteY100" fmla="*/ 450307 h 657839"/>
                  <a:gd name="connsiteX101" fmla="*/ 1766871 w 2616059"/>
                  <a:gd name="connsiteY101" fmla="*/ 454179 h 657839"/>
                  <a:gd name="connsiteX102" fmla="*/ 1764978 w 2616059"/>
                  <a:gd name="connsiteY102" fmla="*/ 456330 h 657839"/>
                  <a:gd name="connsiteX103" fmla="*/ 1762483 w 2616059"/>
                  <a:gd name="connsiteY103" fmla="*/ 457018 h 657839"/>
                  <a:gd name="connsiteX104" fmla="*/ 1699845 w 2616059"/>
                  <a:gd name="connsiteY104" fmla="*/ 457018 h 657839"/>
                  <a:gd name="connsiteX105" fmla="*/ 1699845 w 2616059"/>
                  <a:gd name="connsiteY105" fmla="*/ 650095 h 657839"/>
                  <a:gd name="connsiteX106" fmla="*/ 1699156 w 2616059"/>
                  <a:gd name="connsiteY106" fmla="*/ 652504 h 657839"/>
                  <a:gd name="connsiteX107" fmla="*/ 1696747 w 2616059"/>
                  <a:gd name="connsiteY107" fmla="*/ 654139 h 657839"/>
                  <a:gd name="connsiteX108" fmla="*/ 1692187 w 2616059"/>
                  <a:gd name="connsiteY108" fmla="*/ 655171 h 657839"/>
                  <a:gd name="connsiteX109" fmla="*/ 1685046 w 2616059"/>
                  <a:gd name="connsiteY109" fmla="*/ 655602 h 657839"/>
                  <a:gd name="connsiteX110" fmla="*/ 1677990 w 2616059"/>
                  <a:gd name="connsiteY110" fmla="*/ 655171 h 657839"/>
                  <a:gd name="connsiteX111" fmla="*/ 1673344 w 2616059"/>
                  <a:gd name="connsiteY111" fmla="*/ 654139 h 657839"/>
                  <a:gd name="connsiteX112" fmla="*/ 1670935 w 2616059"/>
                  <a:gd name="connsiteY112" fmla="*/ 652504 h 657839"/>
                  <a:gd name="connsiteX113" fmla="*/ 1670247 w 2616059"/>
                  <a:gd name="connsiteY113" fmla="*/ 650095 h 657839"/>
                  <a:gd name="connsiteX114" fmla="*/ 1670247 w 2616059"/>
                  <a:gd name="connsiteY114" fmla="*/ 457018 h 657839"/>
                  <a:gd name="connsiteX115" fmla="*/ 1607609 w 2616059"/>
                  <a:gd name="connsiteY115" fmla="*/ 457018 h 657839"/>
                  <a:gd name="connsiteX116" fmla="*/ 1605113 w 2616059"/>
                  <a:gd name="connsiteY116" fmla="*/ 456330 h 657839"/>
                  <a:gd name="connsiteX117" fmla="*/ 1603306 w 2616059"/>
                  <a:gd name="connsiteY117" fmla="*/ 454179 h 657839"/>
                  <a:gd name="connsiteX118" fmla="*/ 1602188 w 2616059"/>
                  <a:gd name="connsiteY118" fmla="*/ 450307 h 657839"/>
                  <a:gd name="connsiteX119" fmla="*/ 1601758 w 2616059"/>
                  <a:gd name="connsiteY119" fmla="*/ 444628 h 657839"/>
                  <a:gd name="connsiteX120" fmla="*/ 1602188 w 2616059"/>
                  <a:gd name="connsiteY120" fmla="*/ 438864 h 657839"/>
                  <a:gd name="connsiteX121" fmla="*/ 1603306 w 2616059"/>
                  <a:gd name="connsiteY121" fmla="*/ 434820 h 657839"/>
                  <a:gd name="connsiteX122" fmla="*/ 1605113 w 2616059"/>
                  <a:gd name="connsiteY122" fmla="*/ 432583 h 657839"/>
                  <a:gd name="connsiteX123" fmla="*/ 1607609 w 2616059"/>
                  <a:gd name="connsiteY123" fmla="*/ 431894 h 657839"/>
                  <a:gd name="connsiteX124" fmla="*/ 1249263 w 2616059"/>
                  <a:gd name="connsiteY124" fmla="*/ 431894 h 657839"/>
                  <a:gd name="connsiteX125" fmla="*/ 1349415 w 2616059"/>
                  <a:gd name="connsiteY125" fmla="*/ 431894 h 657839"/>
                  <a:gd name="connsiteX126" fmla="*/ 1351738 w 2616059"/>
                  <a:gd name="connsiteY126" fmla="*/ 432583 h 657839"/>
                  <a:gd name="connsiteX127" fmla="*/ 1353717 w 2616059"/>
                  <a:gd name="connsiteY127" fmla="*/ 434820 h 657839"/>
                  <a:gd name="connsiteX128" fmla="*/ 1354922 w 2616059"/>
                  <a:gd name="connsiteY128" fmla="*/ 438864 h 657839"/>
                  <a:gd name="connsiteX129" fmla="*/ 1355266 w 2616059"/>
                  <a:gd name="connsiteY129" fmla="*/ 444628 h 657839"/>
                  <a:gd name="connsiteX130" fmla="*/ 1354922 w 2616059"/>
                  <a:gd name="connsiteY130" fmla="*/ 450307 h 657839"/>
                  <a:gd name="connsiteX131" fmla="*/ 1353717 w 2616059"/>
                  <a:gd name="connsiteY131" fmla="*/ 454179 h 657839"/>
                  <a:gd name="connsiteX132" fmla="*/ 1351738 w 2616059"/>
                  <a:gd name="connsiteY132" fmla="*/ 456330 h 657839"/>
                  <a:gd name="connsiteX133" fmla="*/ 1349415 w 2616059"/>
                  <a:gd name="connsiteY133" fmla="*/ 457018 h 657839"/>
                  <a:gd name="connsiteX134" fmla="*/ 1267848 w 2616059"/>
                  <a:gd name="connsiteY134" fmla="*/ 457018 h 657839"/>
                  <a:gd name="connsiteX135" fmla="*/ 1267848 w 2616059"/>
                  <a:gd name="connsiteY135" fmla="*/ 532735 h 657839"/>
                  <a:gd name="connsiteX136" fmla="*/ 1344941 w 2616059"/>
                  <a:gd name="connsiteY136" fmla="*/ 532735 h 657839"/>
                  <a:gd name="connsiteX137" fmla="*/ 1347264 w 2616059"/>
                  <a:gd name="connsiteY137" fmla="*/ 533337 h 657839"/>
                  <a:gd name="connsiteX138" fmla="*/ 1349243 w 2616059"/>
                  <a:gd name="connsiteY138" fmla="*/ 535316 h 657839"/>
                  <a:gd name="connsiteX139" fmla="*/ 1350448 w 2616059"/>
                  <a:gd name="connsiteY139" fmla="*/ 539016 h 657839"/>
                  <a:gd name="connsiteX140" fmla="*/ 1350792 w 2616059"/>
                  <a:gd name="connsiteY140" fmla="*/ 544953 h 657839"/>
                  <a:gd name="connsiteX141" fmla="*/ 1350448 w 2616059"/>
                  <a:gd name="connsiteY141" fmla="*/ 550545 h 657839"/>
                  <a:gd name="connsiteX142" fmla="*/ 1349243 w 2616059"/>
                  <a:gd name="connsiteY142" fmla="*/ 554331 h 657839"/>
                  <a:gd name="connsiteX143" fmla="*/ 1347264 w 2616059"/>
                  <a:gd name="connsiteY143" fmla="*/ 556568 h 657839"/>
                  <a:gd name="connsiteX144" fmla="*/ 1344941 w 2616059"/>
                  <a:gd name="connsiteY144" fmla="*/ 557343 h 657839"/>
                  <a:gd name="connsiteX145" fmla="*/ 1267848 w 2616059"/>
                  <a:gd name="connsiteY145" fmla="*/ 557343 h 657839"/>
                  <a:gd name="connsiteX146" fmla="*/ 1267848 w 2616059"/>
                  <a:gd name="connsiteY146" fmla="*/ 650095 h 657839"/>
                  <a:gd name="connsiteX147" fmla="*/ 1267160 w 2616059"/>
                  <a:gd name="connsiteY147" fmla="*/ 652418 h 657839"/>
                  <a:gd name="connsiteX148" fmla="*/ 1264750 w 2616059"/>
                  <a:gd name="connsiteY148" fmla="*/ 654139 h 657839"/>
                  <a:gd name="connsiteX149" fmla="*/ 1260276 w 2616059"/>
                  <a:gd name="connsiteY149" fmla="*/ 655171 h 657839"/>
                  <a:gd name="connsiteX150" fmla="*/ 1253049 w 2616059"/>
                  <a:gd name="connsiteY150" fmla="*/ 655602 h 657839"/>
                  <a:gd name="connsiteX151" fmla="*/ 1245994 w 2616059"/>
                  <a:gd name="connsiteY151" fmla="*/ 655171 h 657839"/>
                  <a:gd name="connsiteX152" fmla="*/ 1241347 w 2616059"/>
                  <a:gd name="connsiteY152" fmla="*/ 654139 h 657839"/>
                  <a:gd name="connsiteX153" fmla="*/ 1238938 w 2616059"/>
                  <a:gd name="connsiteY153" fmla="*/ 652418 h 657839"/>
                  <a:gd name="connsiteX154" fmla="*/ 1238250 w 2616059"/>
                  <a:gd name="connsiteY154" fmla="*/ 650095 h 657839"/>
                  <a:gd name="connsiteX155" fmla="*/ 1238250 w 2616059"/>
                  <a:gd name="connsiteY155" fmla="*/ 443940 h 657839"/>
                  <a:gd name="connsiteX156" fmla="*/ 1241778 w 2616059"/>
                  <a:gd name="connsiteY156" fmla="*/ 434562 h 657839"/>
                  <a:gd name="connsiteX157" fmla="*/ 1249263 w 2616059"/>
                  <a:gd name="connsiteY157" fmla="*/ 431894 h 657839"/>
                  <a:gd name="connsiteX158" fmla="*/ 992089 w 2616059"/>
                  <a:gd name="connsiteY158" fmla="*/ 431894 h 657839"/>
                  <a:gd name="connsiteX159" fmla="*/ 1097748 w 2616059"/>
                  <a:gd name="connsiteY159" fmla="*/ 431894 h 657839"/>
                  <a:gd name="connsiteX160" fmla="*/ 1100243 w 2616059"/>
                  <a:gd name="connsiteY160" fmla="*/ 432583 h 657839"/>
                  <a:gd name="connsiteX161" fmla="*/ 1102050 w 2616059"/>
                  <a:gd name="connsiteY161" fmla="*/ 434820 h 657839"/>
                  <a:gd name="connsiteX162" fmla="*/ 1103168 w 2616059"/>
                  <a:gd name="connsiteY162" fmla="*/ 438692 h 657839"/>
                  <a:gd name="connsiteX163" fmla="*/ 1103599 w 2616059"/>
                  <a:gd name="connsiteY163" fmla="*/ 444456 h 657839"/>
                  <a:gd name="connsiteX164" fmla="*/ 1103168 w 2616059"/>
                  <a:gd name="connsiteY164" fmla="*/ 449877 h 657839"/>
                  <a:gd name="connsiteX165" fmla="*/ 1102050 w 2616059"/>
                  <a:gd name="connsiteY165" fmla="*/ 453663 h 657839"/>
                  <a:gd name="connsiteX166" fmla="*/ 1100243 w 2616059"/>
                  <a:gd name="connsiteY166" fmla="*/ 455814 h 657839"/>
                  <a:gd name="connsiteX167" fmla="*/ 1097748 w 2616059"/>
                  <a:gd name="connsiteY167" fmla="*/ 456502 h 657839"/>
                  <a:gd name="connsiteX168" fmla="*/ 1010674 w 2616059"/>
                  <a:gd name="connsiteY168" fmla="*/ 456502 h 657839"/>
                  <a:gd name="connsiteX169" fmla="*/ 1010674 w 2616059"/>
                  <a:gd name="connsiteY169" fmla="*/ 526368 h 657839"/>
                  <a:gd name="connsiteX170" fmla="*/ 1085358 w 2616059"/>
                  <a:gd name="connsiteY170" fmla="*/ 526368 h 657839"/>
                  <a:gd name="connsiteX171" fmla="*/ 1087853 w 2616059"/>
                  <a:gd name="connsiteY171" fmla="*/ 527142 h 657839"/>
                  <a:gd name="connsiteX172" fmla="*/ 1089746 w 2616059"/>
                  <a:gd name="connsiteY172" fmla="*/ 529293 h 657839"/>
                  <a:gd name="connsiteX173" fmla="*/ 1090864 w 2616059"/>
                  <a:gd name="connsiteY173" fmla="*/ 533079 h 657839"/>
                  <a:gd name="connsiteX174" fmla="*/ 1091209 w 2616059"/>
                  <a:gd name="connsiteY174" fmla="*/ 538758 h 657839"/>
                  <a:gd name="connsiteX175" fmla="*/ 1090864 w 2616059"/>
                  <a:gd name="connsiteY175" fmla="*/ 544092 h 657839"/>
                  <a:gd name="connsiteX176" fmla="*/ 1089746 w 2616059"/>
                  <a:gd name="connsiteY176" fmla="*/ 547706 h 657839"/>
                  <a:gd name="connsiteX177" fmla="*/ 1087853 w 2616059"/>
                  <a:gd name="connsiteY177" fmla="*/ 549685 h 657839"/>
                  <a:gd name="connsiteX178" fmla="*/ 1085358 w 2616059"/>
                  <a:gd name="connsiteY178" fmla="*/ 550287 h 657839"/>
                  <a:gd name="connsiteX179" fmla="*/ 1010674 w 2616059"/>
                  <a:gd name="connsiteY179" fmla="*/ 550287 h 657839"/>
                  <a:gd name="connsiteX180" fmla="*/ 1010674 w 2616059"/>
                  <a:gd name="connsiteY180" fmla="*/ 629961 h 657839"/>
                  <a:gd name="connsiteX181" fmla="*/ 1098952 w 2616059"/>
                  <a:gd name="connsiteY181" fmla="*/ 629961 h 657839"/>
                  <a:gd name="connsiteX182" fmla="*/ 1101447 w 2616059"/>
                  <a:gd name="connsiteY182" fmla="*/ 630650 h 657839"/>
                  <a:gd name="connsiteX183" fmla="*/ 1103426 w 2616059"/>
                  <a:gd name="connsiteY183" fmla="*/ 632801 h 657839"/>
                  <a:gd name="connsiteX184" fmla="*/ 1104631 w 2616059"/>
                  <a:gd name="connsiteY184" fmla="*/ 636587 h 657839"/>
                  <a:gd name="connsiteX185" fmla="*/ 1104975 w 2616059"/>
                  <a:gd name="connsiteY185" fmla="*/ 642351 h 657839"/>
                  <a:gd name="connsiteX186" fmla="*/ 1104631 w 2616059"/>
                  <a:gd name="connsiteY186" fmla="*/ 647772 h 657839"/>
                  <a:gd name="connsiteX187" fmla="*/ 1103426 w 2616059"/>
                  <a:gd name="connsiteY187" fmla="*/ 651644 h 657839"/>
                  <a:gd name="connsiteX188" fmla="*/ 1101447 w 2616059"/>
                  <a:gd name="connsiteY188" fmla="*/ 653881 h 657839"/>
                  <a:gd name="connsiteX189" fmla="*/ 1098952 w 2616059"/>
                  <a:gd name="connsiteY189" fmla="*/ 654569 h 657839"/>
                  <a:gd name="connsiteX190" fmla="*/ 992089 w 2616059"/>
                  <a:gd name="connsiteY190" fmla="*/ 654569 h 657839"/>
                  <a:gd name="connsiteX191" fmla="*/ 984603 w 2616059"/>
                  <a:gd name="connsiteY191" fmla="*/ 651902 h 657839"/>
                  <a:gd name="connsiteX192" fmla="*/ 981076 w 2616059"/>
                  <a:gd name="connsiteY192" fmla="*/ 642523 h 657839"/>
                  <a:gd name="connsiteX193" fmla="*/ 981076 w 2616059"/>
                  <a:gd name="connsiteY193" fmla="*/ 443940 h 657839"/>
                  <a:gd name="connsiteX194" fmla="*/ 984603 w 2616059"/>
                  <a:gd name="connsiteY194" fmla="*/ 434562 h 657839"/>
                  <a:gd name="connsiteX195" fmla="*/ 992089 w 2616059"/>
                  <a:gd name="connsiteY195" fmla="*/ 431894 h 657839"/>
                  <a:gd name="connsiteX196" fmla="*/ 569384 w 2616059"/>
                  <a:gd name="connsiteY196" fmla="*/ 431894 h 657839"/>
                  <a:gd name="connsiteX197" fmla="*/ 724258 w 2616059"/>
                  <a:gd name="connsiteY197" fmla="*/ 431894 h 657839"/>
                  <a:gd name="connsiteX198" fmla="*/ 726753 w 2616059"/>
                  <a:gd name="connsiteY198" fmla="*/ 432583 h 657839"/>
                  <a:gd name="connsiteX199" fmla="*/ 728646 w 2616059"/>
                  <a:gd name="connsiteY199" fmla="*/ 434820 h 657839"/>
                  <a:gd name="connsiteX200" fmla="*/ 729764 w 2616059"/>
                  <a:gd name="connsiteY200" fmla="*/ 438864 h 657839"/>
                  <a:gd name="connsiteX201" fmla="*/ 730109 w 2616059"/>
                  <a:gd name="connsiteY201" fmla="*/ 444628 h 657839"/>
                  <a:gd name="connsiteX202" fmla="*/ 729764 w 2616059"/>
                  <a:gd name="connsiteY202" fmla="*/ 450307 h 657839"/>
                  <a:gd name="connsiteX203" fmla="*/ 728646 w 2616059"/>
                  <a:gd name="connsiteY203" fmla="*/ 454179 h 657839"/>
                  <a:gd name="connsiteX204" fmla="*/ 726753 w 2616059"/>
                  <a:gd name="connsiteY204" fmla="*/ 456330 h 657839"/>
                  <a:gd name="connsiteX205" fmla="*/ 724258 w 2616059"/>
                  <a:gd name="connsiteY205" fmla="*/ 457018 h 657839"/>
                  <a:gd name="connsiteX206" fmla="*/ 661620 w 2616059"/>
                  <a:gd name="connsiteY206" fmla="*/ 457018 h 657839"/>
                  <a:gd name="connsiteX207" fmla="*/ 661620 w 2616059"/>
                  <a:gd name="connsiteY207" fmla="*/ 650095 h 657839"/>
                  <a:gd name="connsiteX208" fmla="*/ 660932 w 2616059"/>
                  <a:gd name="connsiteY208" fmla="*/ 652504 h 657839"/>
                  <a:gd name="connsiteX209" fmla="*/ 658523 w 2616059"/>
                  <a:gd name="connsiteY209" fmla="*/ 654139 h 657839"/>
                  <a:gd name="connsiteX210" fmla="*/ 653962 w 2616059"/>
                  <a:gd name="connsiteY210" fmla="*/ 655171 h 657839"/>
                  <a:gd name="connsiteX211" fmla="*/ 646821 w 2616059"/>
                  <a:gd name="connsiteY211" fmla="*/ 655602 h 657839"/>
                  <a:gd name="connsiteX212" fmla="*/ 639766 w 2616059"/>
                  <a:gd name="connsiteY212" fmla="*/ 655171 h 657839"/>
                  <a:gd name="connsiteX213" fmla="*/ 635119 w 2616059"/>
                  <a:gd name="connsiteY213" fmla="*/ 654139 h 657839"/>
                  <a:gd name="connsiteX214" fmla="*/ 632710 w 2616059"/>
                  <a:gd name="connsiteY214" fmla="*/ 652504 h 657839"/>
                  <a:gd name="connsiteX215" fmla="*/ 632022 w 2616059"/>
                  <a:gd name="connsiteY215" fmla="*/ 650095 h 657839"/>
                  <a:gd name="connsiteX216" fmla="*/ 632022 w 2616059"/>
                  <a:gd name="connsiteY216" fmla="*/ 457018 h 657839"/>
                  <a:gd name="connsiteX217" fmla="*/ 569384 w 2616059"/>
                  <a:gd name="connsiteY217" fmla="*/ 457018 h 657839"/>
                  <a:gd name="connsiteX218" fmla="*/ 566889 w 2616059"/>
                  <a:gd name="connsiteY218" fmla="*/ 456330 h 657839"/>
                  <a:gd name="connsiteX219" fmla="*/ 565082 w 2616059"/>
                  <a:gd name="connsiteY219" fmla="*/ 454179 h 657839"/>
                  <a:gd name="connsiteX220" fmla="*/ 563963 w 2616059"/>
                  <a:gd name="connsiteY220" fmla="*/ 450307 h 657839"/>
                  <a:gd name="connsiteX221" fmla="*/ 563533 w 2616059"/>
                  <a:gd name="connsiteY221" fmla="*/ 444628 h 657839"/>
                  <a:gd name="connsiteX222" fmla="*/ 563963 w 2616059"/>
                  <a:gd name="connsiteY222" fmla="*/ 438864 h 657839"/>
                  <a:gd name="connsiteX223" fmla="*/ 565082 w 2616059"/>
                  <a:gd name="connsiteY223" fmla="*/ 434820 h 657839"/>
                  <a:gd name="connsiteX224" fmla="*/ 566889 w 2616059"/>
                  <a:gd name="connsiteY224" fmla="*/ 432583 h 657839"/>
                  <a:gd name="connsiteX225" fmla="*/ 569384 w 2616059"/>
                  <a:gd name="connsiteY225" fmla="*/ 431894 h 657839"/>
                  <a:gd name="connsiteX226" fmla="*/ 1814680 w 2616059"/>
                  <a:gd name="connsiteY226" fmla="*/ 430862 h 657839"/>
                  <a:gd name="connsiteX227" fmla="*/ 1821735 w 2616059"/>
                  <a:gd name="connsiteY227" fmla="*/ 431292 h 657839"/>
                  <a:gd name="connsiteX228" fmla="*/ 1826295 w 2616059"/>
                  <a:gd name="connsiteY228" fmla="*/ 432325 h 657839"/>
                  <a:gd name="connsiteX229" fmla="*/ 1828618 w 2616059"/>
                  <a:gd name="connsiteY229" fmla="*/ 433959 h 657839"/>
                  <a:gd name="connsiteX230" fmla="*/ 1829307 w 2616059"/>
                  <a:gd name="connsiteY230" fmla="*/ 436369 h 657839"/>
                  <a:gd name="connsiteX231" fmla="*/ 1829307 w 2616059"/>
                  <a:gd name="connsiteY231" fmla="*/ 570937 h 657839"/>
                  <a:gd name="connsiteX232" fmla="*/ 1833092 w 2616059"/>
                  <a:gd name="connsiteY232" fmla="*/ 597954 h 657839"/>
                  <a:gd name="connsiteX233" fmla="*/ 1844020 w 2616059"/>
                  <a:gd name="connsiteY233" fmla="*/ 617141 h 657839"/>
                  <a:gd name="connsiteX234" fmla="*/ 1861228 w 2616059"/>
                  <a:gd name="connsiteY234" fmla="*/ 628671 h 657839"/>
                  <a:gd name="connsiteX235" fmla="*/ 1883857 w 2616059"/>
                  <a:gd name="connsiteY235" fmla="*/ 632543 h 657839"/>
                  <a:gd name="connsiteX236" fmla="*/ 1906830 w 2616059"/>
                  <a:gd name="connsiteY236" fmla="*/ 628757 h 657839"/>
                  <a:gd name="connsiteX237" fmla="*/ 1923866 w 2616059"/>
                  <a:gd name="connsiteY237" fmla="*/ 617399 h 657839"/>
                  <a:gd name="connsiteX238" fmla="*/ 1934535 w 2616059"/>
                  <a:gd name="connsiteY238" fmla="*/ 598642 h 657839"/>
                  <a:gd name="connsiteX239" fmla="*/ 1938235 w 2616059"/>
                  <a:gd name="connsiteY239" fmla="*/ 572486 h 657839"/>
                  <a:gd name="connsiteX240" fmla="*/ 1938235 w 2616059"/>
                  <a:gd name="connsiteY240" fmla="*/ 436369 h 657839"/>
                  <a:gd name="connsiteX241" fmla="*/ 1938923 w 2616059"/>
                  <a:gd name="connsiteY241" fmla="*/ 433959 h 657839"/>
                  <a:gd name="connsiteX242" fmla="*/ 1941332 w 2616059"/>
                  <a:gd name="connsiteY242" fmla="*/ 432325 h 657839"/>
                  <a:gd name="connsiteX243" fmla="*/ 1945893 w 2616059"/>
                  <a:gd name="connsiteY243" fmla="*/ 431292 h 657839"/>
                  <a:gd name="connsiteX244" fmla="*/ 1953034 w 2616059"/>
                  <a:gd name="connsiteY244" fmla="*/ 430862 h 657839"/>
                  <a:gd name="connsiteX245" fmla="*/ 1960003 w 2616059"/>
                  <a:gd name="connsiteY245" fmla="*/ 431292 h 657839"/>
                  <a:gd name="connsiteX246" fmla="*/ 1964478 w 2616059"/>
                  <a:gd name="connsiteY246" fmla="*/ 432325 h 657839"/>
                  <a:gd name="connsiteX247" fmla="*/ 1966887 w 2616059"/>
                  <a:gd name="connsiteY247" fmla="*/ 433959 h 657839"/>
                  <a:gd name="connsiteX248" fmla="*/ 1967661 w 2616059"/>
                  <a:gd name="connsiteY248" fmla="*/ 436369 h 657839"/>
                  <a:gd name="connsiteX249" fmla="*/ 1967661 w 2616059"/>
                  <a:gd name="connsiteY249" fmla="*/ 572314 h 657839"/>
                  <a:gd name="connsiteX250" fmla="*/ 1961724 w 2616059"/>
                  <a:gd name="connsiteY250" fmla="*/ 608537 h 657839"/>
                  <a:gd name="connsiteX251" fmla="*/ 1944774 w 2616059"/>
                  <a:gd name="connsiteY251" fmla="*/ 635468 h 657839"/>
                  <a:gd name="connsiteX252" fmla="*/ 1917929 w 2616059"/>
                  <a:gd name="connsiteY252" fmla="*/ 652160 h 657839"/>
                  <a:gd name="connsiteX253" fmla="*/ 1881964 w 2616059"/>
                  <a:gd name="connsiteY253" fmla="*/ 657839 h 657839"/>
                  <a:gd name="connsiteX254" fmla="*/ 1848408 w 2616059"/>
                  <a:gd name="connsiteY254" fmla="*/ 652504 h 657839"/>
                  <a:gd name="connsiteX255" fmla="*/ 1822423 w 2616059"/>
                  <a:gd name="connsiteY255" fmla="*/ 636759 h 657839"/>
                  <a:gd name="connsiteX256" fmla="*/ 1805731 w 2616059"/>
                  <a:gd name="connsiteY256" fmla="*/ 610688 h 657839"/>
                  <a:gd name="connsiteX257" fmla="*/ 1799881 w 2616059"/>
                  <a:gd name="connsiteY257" fmla="*/ 574551 h 657839"/>
                  <a:gd name="connsiteX258" fmla="*/ 1799881 w 2616059"/>
                  <a:gd name="connsiteY258" fmla="*/ 436369 h 657839"/>
                  <a:gd name="connsiteX259" fmla="*/ 1800569 w 2616059"/>
                  <a:gd name="connsiteY259" fmla="*/ 433959 h 657839"/>
                  <a:gd name="connsiteX260" fmla="*/ 1802978 w 2616059"/>
                  <a:gd name="connsiteY260" fmla="*/ 432325 h 657839"/>
                  <a:gd name="connsiteX261" fmla="*/ 1807452 w 2616059"/>
                  <a:gd name="connsiteY261" fmla="*/ 431292 h 657839"/>
                  <a:gd name="connsiteX262" fmla="*/ 1814680 w 2616059"/>
                  <a:gd name="connsiteY262" fmla="*/ 430862 h 657839"/>
                  <a:gd name="connsiteX263" fmla="*/ 1414630 w 2616059"/>
                  <a:gd name="connsiteY263" fmla="*/ 430862 h 657839"/>
                  <a:gd name="connsiteX264" fmla="*/ 1421685 w 2616059"/>
                  <a:gd name="connsiteY264" fmla="*/ 431292 h 657839"/>
                  <a:gd name="connsiteX265" fmla="*/ 1426245 w 2616059"/>
                  <a:gd name="connsiteY265" fmla="*/ 432325 h 657839"/>
                  <a:gd name="connsiteX266" fmla="*/ 1428568 w 2616059"/>
                  <a:gd name="connsiteY266" fmla="*/ 433959 h 657839"/>
                  <a:gd name="connsiteX267" fmla="*/ 1429257 w 2616059"/>
                  <a:gd name="connsiteY267" fmla="*/ 436369 h 657839"/>
                  <a:gd name="connsiteX268" fmla="*/ 1429257 w 2616059"/>
                  <a:gd name="connsiteY268" fmla="*/ 570937 h 657839"/>
                  <a:gd name="connsiteX269" fmla="*/ 1433042 w 2616059"/>
                  <a:gd name="connsiteY269" fmla="*/ 597954 h 657839"/>
                  <a:gd name="connsiteX270" fmla="*/ 1443970 w 2616059"/>
                  <a:gd name="connsiteY270" fmla="*/ 617141 h 657839"/>
                  <a:gd name="connsiteX271" fmla="*/ 1461178 w 2616059"/>
                  <a:gd name="connsiteY271" fmla="*/ 628671 h 657839"/>
                  <a:gd name="connsiteX272" fmla="*/ 1483807 w 2616059"/>
                  <a:gd name="connsiteY272" fmla="*/ 632543 h 657839"/>
                  <a:gd name="connsiteX273" fmla="*/ 1506780 w 2616059"/>
                  <a:gd name="connsiteY273" fmla="*/ 628757 h 657839"/>
                  <a:gd name="connsiteX274" fmla="*/ 1523816 w 2616059"/>
                  <a:gd name="connsiteY274" fmla="*/ 617399 h 657839"/>
                  <a:gd name="connsiteX275" fmla="*/ 1534485 w 2616059"/>
                  <a:gd name="connsiteY275" fmla="*/ 598642 h 657839"/>
                  <a:gd name="connsiteX276" fmla="*/ 1538185 w 2616059"/>
                  <a:gd name="connsiteY276" fmla="*/ 572486 h 657839"/>
                  <a:gd name="connsiteX277" fmla="*/ 1538185 w 2616059"/>
                  <a:gd name="connsiteY277" fmla="*/ 436369 h 657839"/>
                  <a:gd name="connsiteX278" fmla="*/ 1538873 w 2616059"/>
                  <a:gd name="connsiteY278" fmla="*/ 433959 h 657839"/>
                  <a:gd name="connsiteX279" fmla="*/ 1541282 w 2616059"/>
                  <a:gd name="connsiteY279" fmla="*/ 432325 h 657839"/>
                  <a:gd name="connsiteX280" fmla="*/ 1545843 w 2616059"/>
                  <a:gd name="connsiteY280" fmla="*/ 431292 h 657839"/>
                  <a:gd name="connsiteX281" fmla="*/ 1552984 w 2616059"/>
                  <a:gd name="connsiteY281" fmla="*/ 430862 h 657839"/>
                  <a:gd name="connsiteX282" fmla="*/ 1559953 w 2616059"/>
                  <a:gd name="connsiteY282" fmla="*/ 431292 h 657839"/>
                  <a:gd name="connsiteX283" fmla="*/ 1564428 w 2616059"/>
                  <a:gd name="connsiteY283" fmla="*/ 432325 h 657839"/>
                  <a:gd name="connsiteX284" fmla="*/ 1566837 w 2616059"/>
                  <a:gd name="connsiteY284" fmla="*/ 433959 h 657839"/>
                  <a:gd name="connsiteX285" fmla="*/ 1567611 w 2616059"/>
                  <a:gd name="connsiteY285" fmla="*/ 436369 h 657839"/>
                  <a:gd name="connsiteX286" fmla="*/ 1567611 w 2616059"/>
                  <a:gd name="connsiteY286" fmla="*/ 572314 h 657839"/>
                  <a:gd name="connsiteX287" fmla="*/ 1561674 w 2616059"/>
                  <a:gd name="connsiteY287" fmla="*/ 608537 h 657839"/>
                  <a:gd name="connsiteX288" fmla="*/ 1544724 w 2616059"/>
                  <a:gd name="connsiteY288" fmla="*/ 635468 h 657839"/>
                  <a:gd name="connsiteX289" fmla="*/ 1517879 w 2616059"/>
                  <a:gd name="connsiteY289" fmla="*/ 652160 h 657839"/>
                  <a:gd name="connsiteX290" fmla="*/ 1481914 w 2616059"/>
                  <a:gd name="connsiteY290" fmla="*/ 657839 h 657839"/>
                  <a:gd name="connsiteX291" fmla="*/ 1448358 w 2616059"/>
                  <a:gd name="connsiteY291" fmla="*/ 652504 h 657839"/>
                  <a:gd name="connsiteX292" fmla="*/ 1422373 w 2616059"/>
                  <a:gd name="connsiteY292" fmla="*/ 636759 h 657839"/>
                  <a:gd name="connsiteX293" fmla="*/ 1405681 w 2616059"/>
                  <a:gd name="connsiteY293" fmla="*/ 610688 h 657839"/>
                  <a:gd name="connsiteX294" fmla="*/ 1399831 w 2616059"/>
                  <a:gd name="connsiteY294" fmla="*/ 574551 h 657839"/>
                  <a:gd name="connsiteX295" fmla="*/ 1399831 w 2616059"/>
                  <a:gd name="connsiteY295" fmla="*/ 436369 h 657839"/>
                  <a:gd name="connsiteX296" fmla="*/ 1400519 w 2616059"/>
                  <a:gd name="connsiteY296" fmla="*/ 433959 h 657839"/>
                  <a:gd name="connsiteX297" fmla="*/ 1402928 w 2616059"/>
                  <a:gd name="connsiteY297" fmla="*/ 432325 h 657839"/>
                  <a:gd name="connsiteX298" fmla="*/ 1407402 w 2616059"/>
                  <a:gd name="connsiteY298" fmla="*/ 431292 h 657839"/>
                  <a:gd name="connsiteX299" fmla="*/ 1414630 w 2616059"/>
                  <a:gd name="connsiteY299" fmla="*/ 430862 h 657839"/>
                  <a:gd name="connsiteX300" fmla="*/ 776800 w 2616059"/>
                  <a:gd name="connsiteY300" fmla="*/ 430862 h 657839"/>
                  <a:gd name="connsiteX301" fmla="*/ 783941 w 2616059"/>
                  <a:gd name="connsiteY301" fmla="*/ 431292 h 657839"/>
                  <a:gd name="connsiteX302" fmla="*/ 788501 w 2616059"/>
                  <a:gd name="connsiteY302" fmla="*/ 432325 h 657839"/>
                  <a:gd name="connsiteX303" fmla="*/ 790911 w 2616059"/>
                  <a:gd name="connsiteY303" fmla="*/ 433959 h 657839"/>
                  <a:gd name="connsiteX304" fmla="*/ 791599 w 2616059"/>
                  <a:gd name="connsiteY304" fmla="*/ 436369 h 657839"/>
                  <a:gd name="connsiteX305" fmla="*/ 791599 w 2616059"/>
                  <a:gd name="connsiteY305" fmla="*/ 525507 h 657839"/>
                  <a:gd name="connsiteX306" fmla="*/ 892956 w 2616059"/>
                  <a:gd name="connsiteY306" fmla="*/ 525507 h 657839"/>
                  <a:gd name="connsiteX307" fmla="*/ 892956 w 2616059"/>
                  <a:gd name="connsiteY307" fmla="*/ 436369 h 657839"/>
                  <a:gd name="connsiteX308" fmla="*/ 893644 w 2616059"/>
                  <a:gd name="connsiteY308" fmla="*/ 433959 h 657839"/>
                  <a:gd name="connsiteX309" fmla="*/ 896053 w 2616059"/>
                  <a:gd name="connsiteY309" fmla="*/ 432325 h 657839"/>
                  <a:gd name="connsiteX310" fmla="*/ 900527 w 2616059"/>
                  <a:gd name="connsiteY310" fmla="*/ 431292 h 657839"/>
                  <a:gd name="connsiteX311" fmla="*/ 907755 w 2616059"/>
                  <a:gd name="connsiteY311" fmla="*/ 430862 h 657839"/>
                  <a:gd name="connsiteX312" fmla="*/ 914724 w 2616059"/>
                  <a:gd name="connsiteY312" fmla="*/ 431292 h 657839"/>
                  <a:gd name="connsiteX313" fmla="*/ 919284 w 2616059"/>
                  <a:gd name="connsiteY313" fmla="*/ 432325 h 657839"/>
                  <a:gd name="connsiteX314" fmla="*/ 921693 w 2616059"/>
                  <a:gd name="connsiteY314" fmla="*/ 433959 h 657839"/>
                  <a:gd name="connsiteX315" fmla="*/ 922382 w 2616059"/>
                  <a:gd name="connsiteY315" fmla="*/ 436369 h 657839"/>
                  <a:gd name="connsiteX316" fmla="*/ 922382 w 2616059"/>
                  <a:gd name="connsiteY316" fmla="*/ 650095 h 657839"/>
                  <a:gd name="connsiteX317" fmla="*/ 921693 w 2616059"/>
                  <a:gd name="connsiteY317" fmla="*/ 652504 h 657839"/>
                  <a:gd name="connsiteX318" fmla="*/ 919284 w 2616059"/>
                  <a:gd name="connsiteY318" fmla="*/ 654139 h 657839"/>
                  <a:gd name="connsiteX319" fmla="*/ 914724 w 2616059"/>
                  <a:gd name="connsiteY319" fmla="*/ 655171 h 657839"/>
                  <a:gd name="connsiteX320" fmla="*/ 907755 w 2616059"/>
                  <a:gd name="connsiteY320" fmla="*/ 655602 h 657839"/>
                  <a:gd name="connsiteX321" fmla="*/ 900527 w 2616059"/>
                  <a:gd name="connsiteY321" fmla="*/ 655171 h 657839"/>
                  <a:gd name="connsiteX322" fmla="*/ 896053 w 2616059"/>
                  <a:gd name="connsiteY322" fmla="*/ 654139 h 657839"/>
                  <a:gd name="connsiteX323" fmla="*/ 893644 w 2616059"/>
                  <a:gd name="connsiteY323" fmla="*/ 652504 h 657839"/>
                  <a:gd name="connsiteX324" fmla="*/ 892956 w 2616059"/>
                  <a:gd name="connsiteY324" fmla="*/ 650095 h 657839"/>
                  <a:gd name="connsiteX325" fmla="*/ 892956 w 2616059"/>
                  <a:gd name="connsiteY325" fmla="*/ 551320 h 657839"/>
                  <a:gd name="connsiteX326" fmla="*/ 791599 w 2616059"/>
                  <a:gd name="connsiteY326" fmla="*/ 551320 h 657839"/>
                  <a:gd name="connsiteX327" fmla="*/ 791599 w 2616059"/>
                  <a:gd name="connsiteY327" fmla="*/ 650095 h 657839"/>
                  <a:gd name="connsiteX328" fmla="*/ 790911 w 2616059"/>
                  <a:gd name="connsiteY328" fmla="*/ 652504 h 657839"/>
                  <a:gd name="connsiteX329" fmla="*/ 788501 w 2616059"/>
                  <a:gd name="connsiteY329" fmla="*/ 654139 h 657839"/>
                  <a:gd name="connsiteX330" fmla="*/ 783941 w 2616059"/>
                  <a:gd name="connsiteY330" fmla="*/ 655171 h 657839"/>
                  <a:gd name="connsiteX331" fmla="*/ 776800 w 2616059"/>
                  <a:gd name="connsiteY331" fmla="*/ 655602 h 657839"/>
                  <a:gd name="connsiteX332" fmla="*/ 769744 w 2616059"/>
                  <a:gd name="connsiteY332" fmla="*/ 655171 h 657839"/>
                  <a:gd name="connsiteX333" fmla="*/ 765098 w 2616059"/>
                  <a:gd name="connsiteY333" fmla="*/ 654139 h 657839"/>
                  <a:gd name="connsiteX334" fmla="*/ 762689 w 2616059"/>
                  <a:gd name="connsiteY334" fmla="*/ 652504 h 657839"/>
                  <a:gd name="connsiteX335" fmla="*/ 762001 w 2616059"/>
                  <a:gd name="connsiteY335" fmla="*/ 650095 h 657839"/>
                  <a:gd name="connsiteX336" fmla="*/ 762001 w 2616059"/>
                  <a:gd name="connsiteY336" fmla="*/ 436369 h 657839"/>
                  <a:gd name="connsiteX337" fmla="*/ 762689 w 2616059"/>
                  <a:gd name="connsiteY337" fmla="*/ 433959 h 657839"/>
                  <a:gd name="connsiteX338" fmla="*/ 765098 w 2616059"/>
                  <a:gd name="connsiteY338" fmla="*/ 432325 h 657839"/>
                  <a:gd name="connsiteX339" fmla="*/ 769744 w 2616059"/>
                  <a:gd name="connsiteY339" fmla="*/ 431292 h 657839"/>
                  <a:gd name="connsiteX340" fmla="*/ 776800 w 2616059"/>
                  <a:gd name="connsiteY340" fmla="*/ 430862 h 657839"/>
                  <a:gd name="connsiteX341" fmla="*/ 271974 w 2616059"/>
                  <a:gd name="connsiteY341" fmla="*/ 430862 h 657839"/>
                  <a:gd name="connsiteX342" fmla="*/ 279115 w 2616059"/>
                  <a:gd name="connsiteY342" fmla="*/ 431292 h 657839"/>
                  <a:gd name="connsiteX343" fmla="*/ 283676 w 2616059"/>
                  <a:gd name="connsiteY343" fmla="*/ 432325 h 657839"/>
                  <a:gd name="connsiteX344" fmla="*/ 286085 w 2616059"/>
                  <a:gd name="connsiteY344" fmla="*/ 433959 h 657839"/>
                  <a:gd name="connsiteX345" fmla="*/ 286773 w 2616059"/>
                  <a:gd name="connsiteY345" fmla="*/ 436369 h 657839"/>
                  <a:gd name="connsiteX346" fmla="*/ 286773 w 2616059"/>
                  <a:gd name="connsiteY346" fmla="*/ 650095 h 657839"/>
                  <a:gd name="connsiteX347" fmla="*/ 286085 w 2616059"/>
                  <a:gd name="connsiteY347" fmla="*/ 652504 h 657839"/>
                  <a:gd name="connsiteX348" fmla="*/ 283676 w 2616059"/>
                  <a:gd name="connsiteY348" fmla="*/ 654139 h 657839"/>
                  <a:gd name="connsiteX349" fmla="*/ 279115 w 2616059"/>
                  <a:gd name="connsiteY349" fmla="*/ 655171 h 657839"/>
                  <a:gd name="connsiteX350" fmla="*/ 271974 w 2616059"/>
                  <a:gd name="connsiteY350" fmla="*/ 655602 h 657839"/>
                  <a:gd name="connsiteX351" fmla="*/ 264919 w 2616059"/>
                  <a:gd name="connsiteY351" fmla="*/ 655171 h 657839"/>
                  <a:gd name="connsiteX352" fmla="*/ 260272 w 2616059"/>
                  <a:gd name="connsiteY352" fmla="*/ 654139 h 657839"/>
                  <a:gd name="connsiteX353" fmla="*/ 257863 w 2616059"/>
                  <a:gd name="connsiteY353" fmla="*/ 652504 h 657839"/>
                  <a:gd name="connsiteX354" fmla="*/ 257175 w 2616059"/>
                  <a:gd name="connsiteY354" fmla="*/ 650095 h 657839"/>
                  <a:gd name="connsiteX355" fmla="*/ 257175 w 2616059"/>
                  <a:gd name="connsiteY355" fmla="*/ 436369 h 657839"/>
                  <a:gd name="connsiteX356" fmla="*/ 257949 w 2616059"/>
                  <a:gd name="connsiteY356" fmla="*/ 433959 h 657839"/>
                  <a:gd name="connsiteX357" fmla="*/ 260531 w 2616059"/>
                  <a:gd name="connsiteY357" fmla="*/ 432325 h 657839"/>
                  <a:gd name="connsiteX358" fmla="*/ 265177 w 2616059"/>
                  <a:gd name="connsiteY358" fmla="*/ 431292 h 657839"/>
                  <a:gd name="connsiteX359" fmla="*/ 271974 w 2616059"/>
                  <a:gd name="connsiteY359" fmla="*/ 430862 h 657839"/>
                  <a:gd name="connsiteX360" fmla="*/ 398656 w 2616059"/>
                  <a:gd name="connsiteY360" fmla="*/ 428625 h 657839"/>
                  <a:gd name="connsiteX361" fmla="*/ 413541 w 2616059"/>
                  <a:gd name="connsiteY361" fmla="*/ 429915 h 657839"/>
                  <a:gd name="connsiteX362" fmla="*/ 427652 w 2616059"/>
                  <a:gd name="connsiteY362" fmla="*/ 433357 h 657839"/>
                  <a:gd name="connsiteX363" fmla="*/ 439439 w 2616059"/>
                  <a:gd name="connsiteY363" fmla="*/ 438175 h 657839"/>
                  <a:gd name="connsiteX364" fmla="*/ 446236 w 2616059"/>
                  <a:gd name="connsiteY364" fmla="*/ 442477 h 657839"/>
                  <a:gd name="connsiteX365" fmla="*/ 448387 w 2616059"/>
                  <a:gd name="connsiteY365" fmla="*/ 445059 h 657839"/>
                  <a:gd name="connsiteX366" fmla="*/ 449248 w 2616059"/>
                  <a:gd name="connsiteY366" fmla="*/ 447468 h 657839"/>
                  <a:gd name="connsiteX367" fmla="*/ 449764 w 2616059"/>
                  <a:gd name="connsiteY367" fmla="*/ 450996 h 657839"/>
                  <a:gd name="connsiteX368" fmla="*/ 449936 w 2616059"/>
                  <a:gd name="connsiteY368" fmla="*/ 456330 h 657839"/>
                  <a:gd name="connsiteX369" fmla="*/ 449678 w 2616059"/>
                  <a:gd name="connsiteY369" fmla="*/ 461837 h 657839"/>
                  <a:gd name="connsiteX370" fmla="*/ 448904 w 2616059"/>
                  <a:gd name="connsiteY370" fmla="*/ 465881 h 657839"/>
                  <a:gd name="connsiteX371" fmla="*/ 447441 w 2616059"/>
                  <a:gd name="connsiteY371" fmla="*/ 468290 h 657839"/>
                  <a:gd name="connsiteX372" fmla="*/ 445290 w 2616059"/>
                  <a:gd name="connsiteY372" fmla="*/ 469064 h 657839"/>
                  <a:gd name="connsiteX373" fmla="*/ 439353 w 2616059"/>
                  <a:gd name="connsiteY373" fmla="*/ 466655 h 657839"/>
                  <a:gd name="connsiteX374" fmla="*/ 429458 w 2616059"/>
                  <a:gd name="connsiteY374" fmla="*/ 461234 h 657839"/>
                  <a:gd name="connsiteX375" fmla="*/ 415606 w 2616059"/>
                  <a:gd name="connsiteY375" fmla="*/ 455728 h 657839"/>
                  <a:gd name="connsiteX376" fmla="*/ 397623 w 2616059"/>
                  <a:gd name="connsiteY376" fmla="*/ 453233 h 657839"/>
                  <a:gd name="connsiteX377" fmla="*/ 381447 w 2616059"/>
                  <a:gd name="connsiteY377" fmla="*/ 455728 h 657839"/>
                  <a:gd name="connsiteX378" fmla="*/ 370090 w 2616059"/>
                  <a:gd name="connsiteY378" fmla="*/ 462353 h 657839"/>
                  <a:gd name="connsiteX379" fmla="*/ 363379 w 2616059"/>
                  <a:gd name="connsiteY379" fmla="*/ 472162 h 657839"/>
                  <a:gd name="connsiteX380" fmla="*/ 361142 w 2616059"/>
                  <a:gd name="connsiteY380" fmla="*/ 484207 h 657839"/>
                  <a:gd name="connsiteX381" fmla="*/ 365444 w 2616059"/>
                  <a:gd name="connsiteY381" fmla="*/ 500211 h 657839"/>
                  <a:gd name="connsiteX382" fmla="*/ 376887 w 2616059"/>
                  <a:gd name="connsiteY382" fmla="*/ 512085 h 657839"/>
                  <a:gd name="connsiteX383" fmla="*/ 393149 w 2616059"/>
                  <a:gd name="connsiteY383" fmla="*/ 521549 h 657839"/>
                  <a:gd name="connsiteX384" fmla="*/ 411734 w 2616059"/>
                  <a:gd name="connsiteY384" fmla="*/ 530240 h 657839"/>
                  <a:gd name="connsiteX385" fmla="*/ 430319 w 2616059"/>
                  <a:gd name="connsiteY385" fmla="*/ 539876 h 657839"/>
                  <a:gd name="connsiteX386" fmla="*/ 446581 w 2616059"/>
                  <a:gd name="connsiteY386" fmla="*/ 552266 h 657839"/>
                  <a:gd name="connsiteX387" fmla="*/ 458110 w 2616059"/>
                  <a:gd name="connsiteY387" fmla="*/ 569130 h 657839"/>
                  <a:gd name="connsiteX388" fmla="*/ 462498 w 2616059"/>
                  <a:gd name="connsiteY388" fmla="*/ 592103 h 657839"/>
                  <a:gd name="connsiteX389" fmla="*/ 456733 w 2616059"/>
                  <a:gd name="connsiteY389" fmla="*/ 619981 h 657839"/>
                  <a:gd name="connsiteX390" fmla="*/ 440730 w 2616059"/>
                  <a:gd name="connsiteY390" fmla="*/ 640717 h 657839"/>
                  <a:gd name="connsiteX391" fmla="*/ 416638 w 2616059"/>
                  <a:gd name="connsiteY391" fmla="*/ 653537 h 657839"/>
                  <a:gd name="connsiteX392" fmla="*/ 386782 w 2616059"/>
                  <a:gd name="connsiteY392" fmla="*/ 657839 h 657839"/>
                  <a:gd name="connsiteX393" fmla="*/ 366046 w 2616059"/>
                  <a:gd name="connsiteY393" fmla="*/ 655946 h 657839"/>
                  <a:gd name="connsiteX394" fmla="*/ 349010 w 2616059"/>
                  <a:gd name="connsiteY394" fmla="*/ 651300 h 657839"/>
                  <a:gd name="connsiteX395" fmla="*/ 336448 w 2616059"/>
                  <a:gd name="connsiteY395" fmla="*/ 645621 h 657839"/>
                  <a:gd name="connsiteX396" fmla="*/ 329392 w 2616059"/>
                  <a:gd name="connsiteY396" fmla="*/ 640631 h 657839"/>
                  <a:gd name="connsiteX397" fmla="*/ 326467 w 2616059"/>
                  <a:gd name="connsiteY397" fmla="*/ 635382 h 657839"/>
                  <a:gd name="connsiteX398" fmla="*/ 325521 w 2616059"/>
                  <a:gd name="connsiteY398" fmla="*/ 626864 h 657839"/>
                  <a:gd name="connsiteX399" fmla="*/ 325865 w 2616059"/>
                  <a:gd name="connsiteY399" fmla="*/ 620583 h 657839"/>
                  <a:gd name="connsiteX400" fmla="*/ 326897 w 2616059"/>
                  <a:gd name="connsiteY400" fmla="*/ 616539 h 657839"/>
                  <a:gd name="connsiteX401" fmla="*/ 328618 w 2616059"/>
                  <a:gd name="connsiteY401" fmla="*/ 614388 h 657839"/>
                  <a:gd name="connsiteX402" fmla="*/ 331027 w 2616059"/>
                  <a:gd name="connsiteY402" fmla="*/ 613786 h 657839"/>
                  <a:gd name="connsiteX403" fmla="*/ 337824 w 2616059"/>
                  <a:gd name="connsiteY403" fmla="*/ 616711 h 657839"/>
                  <a:gd name="connsiteX404" fmla="*/ 349096 w 2616059"/>
                  <a:gd name="connsiteY404" fmla="*/ 623078 h 657839"/>
                  <a:gd name="connsiteX405" fmla="*/ 365702 w 2616059"/>
                  <a:gd name="connsiteY405" fmla="*/ 629531 h 657839"/>
                  <a:gd name="connsiteX406" fmla="*/ 388159 w 2616059"/>
                  <a:gd name="connsiteY406" fmla="*/ 632543 h 657839"/>
                  <a:gd name="connsiteX407" fmla="*/ 405797 w 2616059"/>
                  <a:gd name="connsiteY407" fmla="*/ 629961 h 657839"/>
                  <a:gd name="connsiteX408" fmla="*/ 419564 w 2616059"/>
                  <a:gd name="connsiteY408" fmla="*/ 622648 h 657839"/>
                  <a:gd name="connsiteX409" fmla="*/ 428426 w 2616059"/>
                  <a:gd name="connsiteY409" fmla="*/ 611032 h 657839"/>
                  <a:gd name="connsiteX410" fmla="*/ 431523 w 2616059"/>
                  <a:gd name="connsiteY410" fmla="*/ 595373 h 657839"/>
                  <a:gd name="connsiteX411" fmla="*/ 427221 w 2616059"/>
                  <a:gd name="connsiteY411" fmla="*/ 579197 h 657839"/>
                  <a:gd name="connsiteX412" fmla="*/ 415864 w 2616059"/>
                  <a:gd name="connsiteY412" fmla="*/ 567409 h 657839"/>
                  <a:gd name="connsiteX413" fmla="*/ 399774 w 2616059"/>
                  <a:gd name="connsiteY413" fmla="*/ 558117 h 657839"/>
                  <a:gd name="connsiteX414" fmla="*/ 381275 w 2616059"/>
                  <a:gd name="connsiteY414" fmla="*/ 549513 h 657839"/>
                  <a:gd name="connsiteX415" fmla="*/ 362862 w 2616059"/>
                  <a:gd name="connsiteY415" fmla="*/ 539790 h 657839"/>
                  <a:gd name="connsiteX416" fmla="*/ 346859 w 2616059"/>
                  <a:gd name="connsiteY416" fmla="*/ 527228 h 657839"/>
                  <a:gd name="connsiteX417" fmla="*/ 335415 w 2616059"/>
                  <a:gd name="connsiteY417" fmla="*/ 510278 h 657839"/>
                  <a:gd name="connsiteX418" fmla="*/ 331027 w 2616059"/>
                  <a:gd name="connsiteY418" fmla="*/ 486961 h 657839"/>
                  <a:gd name="connsiteX419" fmla="*/ 336104 w 2616059"/>
                  <a:gd name="connsiteY419" fmla="*/ 462095 h 657839"/>
                  <a:gd name="connsiteX420" fmla="*/ 350214 w 2616059"/>
                  <a:gd name="connsiteY420" fmla="*/ 443768 h 657839"/>
                  <a:gd name="connsiteX421" fmla="*/ 371725 w 2616059"/>
                  <a:gd name="connsiteY421" fmla="*/ 432497 h 657839"/>
                  <a:gd name="connsiteX422" fmla="*/ 398656 w 2616059"/>
                  <a:gd name="connsiteY422" fmla="*/ 428625 h 657839"/>
                  <a:gd name="connsiteX423" fmla="*/ 572351 w 2616059"/>
                  <a:gd name="connsiteY423" fmla="*/ 123039 h 657839"/>
                  <a:gd name="connsiteX424" fmla="*/ 572351 w 2616059"/>
                  <a:gd name="connsiteY424" fmla="*/ 201508 h 657839"/>
                  <a:gd name="connsiteX425" fmla="*/ 615286 w 2616059"/>
                  <a:gd name="connsiteY425" fmla="*/ 201508 h 657839"/>
                  <a:gd name="connsiteX426" fmla="*/ 632975 w 2616059"/>
                  <a:gd name="connsiteY426" fmla="*/ 199099 h 657839"/>
                  <a:gd name="connsiteX427" fmla="*/ 646285 w 2616059"/>
                  <a:gd name="connsiteY427" fmla="*/ 191958 h 657839"/>
                  <a:gd name="connsiteX428" fmla="*/ 655302 w 2616059"/>
                  <a:gd name="connsiteY428" fmla="*/ 180170 h 657839"/>
                  <a:gd name="connsiteX429" fmla="*/ 658564 w 2616059"/>
                  <a:gd name="connsiteY429" fmla="*/ 163822 h 657839"/>
                  <a:gd name="connsiteX430" fmla="*/ 655388 w 2616059"/>
                  <a:gd name="connsiteY430" fmla="*/ 146270 h 657839"/>
                  <a:gd name="connsiteX431" fmla="*/ 646114 w 2616059"/>
                  <a:gd name="connsiteY431" fmla="*/ 133536 h 657839"/>
                  <a:gd name="connsiteX432" fmla="*/ 630828 w 2616059"/>
                  <a:gd name="connsiteY432" fmla="*/ 125706 h 657839"/>
                  <a:gd name="connsiteX433" fmla="*/ 607730 w 2616059"/>
                  <a:gd name="connsiteY433" fmla="*/ 123039 h 657839"/>
                  <a:gd name="connsiteX434" fmla="*/ 1915549 w 2616059"/>
                  <a:gd name="connsiteY434" fmla="*/ 27705 h 657839"/>
                  <a:gd name="connsiteX435" fmla="*/ 1915549 w 2616059"/>
                  <a:gd name="connsiteY435" fmla="*/ 102733 h 657839"/>
                  <a:gd name="connsiteX436" fmla="*/ 1944459 w 2616059"/>
                  <a:gd name="connsiteY436" fmla="*/ 102733 h 657839"/>
                  <a:gd name="connsiteX437" fmla="*/ 1964679 w 2616059"/>
                  <a:gd name="connsiteY437" fmla="*/ 99894 h 657839"/>
                  <a:gd name="connsiteX438" fmla="*/ 1978875 w 2616059"/>
                  <a:gd name="connsiteY438" fmla="*/ 91978 h 657839"/>
                  <a:gd name="connsiteX439" fmla="*/ 1987221 w 2616059"/>
                  <a:gd name="connsiteY439" fmla="*/ 80018 h 657839"/>
                  <a:gd name="connsiteX440" fmla="*/ 1989889 w 2616059"/>
                  <a:gd name="connsiteY440" fmla="*/ 65047 h 657839"/>
                  <a:gd name="connsiteX441" fmla="*/ 1984038 w 2616059"/>
                  <a:gd name="connsiteY441" fmla="*/ 42934 h 657839"/>
                  <a:gd name="connsiteX442" fmla="*/ 1964421 w 2616059"/>
                  <a:gd name="connsiteY442" fmla="*/ 29942 h 657839"/>
                  <a:gd name="connsiteX443" fmla="*/ 1954698 w 2616059"/>
                  <a:gd name="connsiteY443" fmla="*/ 28221 h 657839"/>
                  <a:gd name="connsiteX444" fmla="*/ 1940501 w 2616059"/>
                  <a:gd name="connsiteY444" fmla="*/ 27705 h 657839"/>
                  <a:gd name="connsiteX445" fmla="*/ 572351 w 2616059"/>
                  <a:gd name="connsiteY445" fmla="*/ 27361 h 657839"/>
                  <a:gd name="connsiteX446" fmla="*/ 572351 w 2616059"/>
                  <a:gd name="connsiteY446" fmla="*/ 99463 h 657839"/>
                  <a:gd name="connsiteX447" fmla="*/ 605999 w 2616059"/>
                  <a:gd name="connsiteY447" fmla="*/ 99463 h 657839"/>
                  <a:gd name="connsiteX448" fmla="*/ 624540 w 2616059"/>
                  <a:gd name="connsiteY448" fmla="*/ 96452 h 657839"/>
                  <a:gd name="connsiteX449" fmla="*/ 636215 w 2616059"/>
                  <a:gd name="connsiteY449" fmla="*/ 88364 h 657839"/>
                  <a:gd name="connsiteX450" fmla="*/ 642996 w 2616059"/>
                  <a:gd name="connsiteY450" fmla="*/ 76490 h 657839"/>
                  <a:gd name="connsiteX451" fmla="*/ 645142 w 2616059"/>
                  <a:gd name="connsiteY451" fmla="*/ 62466 h 657839"/>
                  <a:gd name="connsiteX452" fmla="*/ 642910 w 2616059"/>
                  <a:gd name="connsiteY452" fmla="*/ 47839 h 657839"/>
                  <a:gd name="connsiteX453" fmla="*/ 635871 w 2616059"/>
                  <a:gd name="connsiteY453" fmla="*/ 36739 h 657839"/>
                  <a:gd name="connsiteX454" fmla="*/ 623339 w 2616059"/>
                  <a:gd name="connsiteY454" fmla="*/ 29770 h 657839"/>
                  <a:gd name="connsiteX455" fmla="*/ 602909 w 2616059"/>
                  <a:gd name="connsiteY455" fmla="*/ 27361 h 657839"/>
                  <a:gd name="connsiteX456" fmla="*/ 392305 w 2616059"/>
                  <a:gd name="connsiteY456" fmla="*/ 25296 h 657839"/>
                  <a:gd name="connsiteX457" fmla="*/ 359994 w 2616059"/>
                  <a:gd name="connsiteY457" fmla="*/ 32523 h 657839"/>
                  <a:gd name="connsiteX458" fmla="*/ 338768 w 2616059"/>
                  <a:gd name="connsiteY458" fmla="*/ 51797 h 657839"/>
                  <a:gd name="connsiteX459" fmla="*/ 327082 w 2616059"/>
                  <a:gd name="connsiteY459" fmla="*/ 79932 h 657839"/>
                  <a:gd name="connsiteX460" fmla="*/ 323558 w 2616059"/>
                  <a:gd name="connsiteY460" fmla="*/ 113746 h 657839"/>
                  <a:gd name="connsiteX461" fmla="*/ 326823 w 2616059"/>
                  <a:gd name="connsiteY461" fmla="*/ 149884 h 657839"/>
                  <a:gd name="connsiteX462" fmla="*/ 337823 w 2616059"/>
                  <a:gd name="connsiteY462" fmla="*/ 178363 h 657839"/>
                  <a:gd name="connsiteX463" fmla="*/ 358534 w 2616059"/>
                  <a:gd name="connsiteY463" fmla="*/ 196948 h 657839"/>
                  <a:gd name="connsiteX464" fmla="*/ 391100 w 2616059"/>
                  <a:gd name="connsiteY464" fmla="*/ 203573 h 657839"/>
                  <a:gd name="connsiteX465" fmla="*/ 423756 w 2616059"/>
                  <a:gd name="connsiteY465" fmla="*/ 196346 h 657839"/>
                  <a:gd name="connsiteX466" fmla="*/ 445067 w 2616059"/>
                  <a:gd name="connsiteY466" fmla="*/ 176815 h 657839"/>
                  <a:gd name="connsiteX467" fmla="*/ 456582 w 2616059"/>
                  <a:gd name="connsiteY467" fmla="*/ 148335 h 657839"/>
                  <a:gd name="connsiteX468" fmla="*/ 460019 w 2616059"/>
                  <a:gd name="connsiteY468" fmla="*/ 114090 h 657839"/>
                  <a:gd name="connsiteX469" fmla="*/ 456668 w 2616059"/>
                  <a:gd name="connsiteY469" fmla="*/ 78900 h 657839"/>
                  <a:gd name="connsiteX470" fmla="*/ 445496 w 2616059"/>
                  <a:gd name="connsiteY470" fmla="*/ 50678 h 657839"/>
                  <a:gd name="connsiteX471" fmla="*/ 424615 w 2616059"/>
                  <a:gd name="connsiteY471" fmla="*/ 32007 h 657839"/>
                  <a:gd name="connsiteX472" fmla="*/ 392305 w 2616059"/>
                  <a:gd name="connsiteY472" fmla="*/ 25296 h 657839"/>
                  <a:gd name="connsiteX473" fmla="*/ 2455335 w 2616059"/>
                  <a:gd name="connsiteY473" fmla="*/ 3269 h 657839"/>
                  <a:gd name="connsiteX474" fmla="*/ 2610209 w 2616059"/>
                  <a:gd name="connsiteY474" fmla="*/ 3269 h 657839"/>
                  <a:gd name="connsiteX475" fmla="*/ 2612704 w 2616059"/>
                  <a:gd name="connsiteY475" fmla="*/ 3958 h 657839"/>
                  <a:gd name="connsiteX476" fmla="*/ 2614597 w 2616059"/>
                  <a:gd name="connsiteY476" fmla="*/ 6195 h 657839"/>
                  <a:gd name="connsiteX477" fmla="*/ 2615715 w 2616059"/>
                  <a:gd name="connsiteY477" fmla="*/ 10239 h 657839"/>
                  <a:gd name="connsiteX478" fmla="*/ 2616059 w 2616059"/>
                  <a:gd name="connsiteY478" fmla="*/ 16003 h 657839"/>
                  <a:gd name="connsiteX479" fmla="*/ 2615715 w 2616059"/>
                  <a:gd name="connsiteY479" fmla="*/ 21682 h 657839"/>
                  <a:gd name="connsiteX480" fmla="*/ 2614597 w 2616059"/>
                  <a:gd name="connsiteY480" fmla="*/ 25554 h 657839"/>
                  <a:gd name="connsiteX481" fmla="*/ 2612704 w 2616059"/>
                  <a:gd name="connsiteY481" fmla="*/ 27705 h 657839"/>
                  <a:gd name="connsiteX482" fmla="*/ 2610209 w 2616059"/>
                  <a:gd name="connsiteY482" fmla="*/ 28393 h 657839"/>
                  <a:gd name="connsiteX483" fmla="*/ 2547571 w 2616059"/>
                  <a:gd name="connsiteY483" fmla="*/ 28393 h 657839"/>
                  <a:gd name="connsiteX484" fmla="*/ 2547571 w 2616059"/>
                  <a:gd name="connsiteY484" fmla="*/ 221470 h 657839"/>
                  <a:gd name="connsiteX485" fmla="*/ 2546882 w 2616059"/>
                  <a:gd name="connsiteY485" fmla="*/ 223879 h 657839"/>
                  <a:gd name="connsiteX486" fmla="*/ 2544473 w 2616059"/>
                  <a:gd name="connsiteY486" fmla="*/ 225514 h 657839"/>
                  <a:gd name="connsiteX487" fmla="*/ 2539913 w 2616059"/>
                  <a:gd name="connsiteY487" fmla="*/ 226546 h 657839"/>
                  <a:gd name="connsiteX488" fmla="*/ 2532771 w 2616059"/>
                  <a:gd name="connsiteY488" fmla="*/ 226977 h 657839"/>
                  <a:gd name="connsiteX489" fmla="*/ 2525716 w 2616059"/>
                  <a:gd name="connsiteY489" fmla="*/ 226546 h 657839"/>
                  <a:gd name="connsiteX490" fmla="*/ 2521070 w 2616059"/>
                  <a:gd name="connsiteY490" fmla="*/ 225514 h 657839"/>
                  <a:gd name="connsiteX491" fmla="*/ 2518661 w 2616059"/>
                  <a:gd name="connsiteY491" fmla="*/ 223879 h 657839"/>
                  <a:gd name="connsiteX492" fmla="*/ 2517973 w 2616059"/>
                  <a:gd name="connsiteY492" fmla="*/ 221470 h 657839"/>
                  <a:gd name="connsiteX493" fmla="*/ 2517973 w 2616059"/>
                  <a:gd name="connsiteY493" fmla="*/ 28393 h 657839"/>
                  <a:gd name="connsiteX494" fmla="*/ 2455335 w 2616059"/>
                  <a:gd name="connsiteY494" fmla="*/ 28393 h 657839"/>
                  <a:gd name="connsiteX495" fmla="*/ 2452839 w 2616059"/>
                  <a:gd name="connsiteY495" fmla="*/ 27705 h 657839"/>
                  <a:gd name="connsiteX496" fmla="*/ 2451033 w 2616059"/>
                  <a:gd name="connsiteY496" fmla="*/ 25554 h 657839"/>
                  <a:gd name="connsiteX497" fmla="*/ 2449914 w 2616059"/>
                  <a:gd name="connsiteY497" fmla="*/ 21682 h 657839"/>
                  <a:gd name="connsiteX498" fmla="*/ 2449484 w 2616059"/>
                  <a:gd name="connsiteY498" fmla="*/ 16003 h 657839"/>
                  <a:gd name="connsiteX499" fmla="*/ 2449914 w 2616059"/>
                  <a:gd name="connsiteY499" fmla="*/ 10239 h 657839"/>
                  <a:gd name="connsiteX500" fmla="*/ 2451033 w 2616059"/>
                  <a:gd name="connsiteY500" fmla="*/ 6195 h 657839"/>
                  <a:gd name="connsiteX501" fmla="*/ 2452839 w 2616059"/>
                  <a:gd name="connsiteY501" fmla="*/ 3958 h 657839"/>
                  <a:gd name="connsiteX502" fmla="*/ 2455335 w 2616059"/>
                  <a:gd name="connsiteY502" fmla="*/ 3269 h 657839"/>
                  <a:gd name="connsiteX503" fmla="*/ 2316064 w 2616059"/>
                  <a:gd name="connsiteY503" fmla="*/ 3269 h 657839"/>
                  <a:gd name="connsiteX504" fmla="*/ 2421723 w 2616059"/>
                  <a:gd name="connsiteY504" fmla="*/ 3269 h 657839"/>
                  <a:gd name="connsiteX505" fmla="*/ 2424218 w 2616059"/>
                  <a:gd name="connsiteY505" fmla="*/ 3958 h 657839"/>
                  <a:gd name="connsiteX506" fmla="*/ 2426025 w 2616059"/>
                  <a:gd name="connsiteY506" fmla="*/ 6195 h 657839"/>
                  <a:gd name="connsiteX507" fmla="*/ 2427143 w 2616059"/>
                  <a:gd name="connsiteY507" fmla="*/ 10067 h 657839"/>
                  <a:gd name="connsiteX508" fmla="*/ 2427573 w 2616059"/>
                  <a:gd name="connsiteY508" fmla="*/ 15831 h 657839"/>
                  <a:gd name="connsiteX509" fmla="*/ 2427143 w 2616059"/>
                  <a:gd name="connsiteY509" fmla="*/ 21252 h 657839"/>
                  <a:gd name="connsiteX510" fmla="*/ 2426025 w 2616059"/>
                  <a:gd name="connsiteY510" fmla="*/ 25038 h 657839"/>
                  <a:gd name="connsiteX511" fmla="*/ 2424218 w 2616059"/>
                  <a:gd name="connsiteY511" fmla="*/ 27189 h 657839"/>
                  <a:gd name="connsiteX512" fmla="*/ 2421723 w 2616059"/>
                  <a:gd name="connsiteY512" fmla="*/ 27877 h 657839"/>
                  <a:gd name="connsiteX513" fmla="*/ 2334649 w 2616059"/>
                  <a:gd name="connsiteY513" fmla="*/ 27877 h 657839"/>
                  <a:gd name="connsiteX514" fmla="*/ 2334649 w 2616059"/>
                  <a:gd name="connsiteY514" fmla="*/ 97743 h 657839"/>
                  <a:gd name="connsiteX515" fmla="*/ 2409333 w 2616059"/>
                  <a:gd name="connsiteY515" fmla="*/ 97743 h 657839"/>
                  <a:gd name="connsiteX516" fmla="*/ 2411828 w 2616059"/>
                  <a:gd name="connsiteY516" fmla="*/ 98517 h 657839"/>
                  <a:gd name="connsiteX517" fmla="*/ 2413721 w 2616059"/>
                  <a:gd name="connsiteY517" fmla="*/ 100668 h 657839"/>
                  <a:gd name="connsiteX518" fmla="*/ 2414839 w 2616059"/>
                  <a:gd name="connsiteY518" fmla="*/ 104454 h 657839"/>
                  <a:gd name="connsiteX519" fmla="*/ 2415183 w 2616059"/>
                  <a:gd name="connsiteY519" fmla="*/ 110133 h 657839"/>
                  <a:gd name="connsiteX520" fmla="*/ 2414839 w 2616059"/>
                  <a:gd name="connsiteY520" fmla="*/ 115467 h 657839"/>
                  <a:gd name="connsiteX521" fmla="*/ 2413721 w 2616059"/>
                  <a:gd name="connsiteY521" fmla="*/ 119081 h 657839"/>
                  <a:gd name="connsiteX522" fmla="*/ 2411828 w 2616059"/>
                  <a:gd name="connsiteY522" fmla="*/ 121060 h 657839"/>
                  <a:gd name="connsiteX523" fmla="*/ 2409333 w 2616059"/>
                  <a:gd name="connsiteY523" fmla="*/ 121662 h 657839"/>
                  <a:gd name="connsiteX524" fmla="*/ 2334649 w 2616059"/>
                  <a:gd name="connsiteY524" fmla="*/ 121662 h 657839"/>
                  <a:gd name="connsiteX525" fmla="*/ 2334649 w 2616059"/>
                  <a:gd name="connsiteY525" fmla="*/ 201336 h 657839"/>
                  <a:gd name="connsiteX526" fmla="*/ 2422927 w 2616059"/>
                  <a:gd name="connsiteY526" fmla="*/ 201336 h 657839"/>
                  <a:gd name="connsiteX527" fmla="*/ 2425422 w 2616059"/>
                  <a:gd name="connsiteY527" fmla="*/ 202025 h 657839"/>
                  <a:gd name="connsiteX528" fmla="*/ 2427401 w 2616059"/>
                  <a:gd name="connsiteY528" fmla="*/ 204176 h 657839"/>
                  <a:gd name="connsiteX529" fmla="*/ 2428606 w 2616059"/>
                  <a:gd name="connsiteY529" fmla="*/ 207962 h 657839"/>
                  <a:gd name="connsiteX530" fmla="*/ 2428950 w 2616059"/>
                  <a:gd name="connsiteY530" fmla="*/ 213726 h 657839"/>
                  <a:gd name="connsiteX531" fmla="*/ 2428606 w 2616059"/>
                  <a:gd name="connsiteY531" fmla="*/ 219147 h 657839"/>
                  <a:gd name="connsiteX532" fmla="*/ 2427401 w 2616059"/>
                  <a:gd name="connsiteY532" fmla="*/ 223019 h 657839"/>
                  <a:gd name="connsiteX533" fmla="*/ 2425422 w 2616059"/>
                  <a:gd name="connsiteY533" fmla="*/ 225256 h 657839"/>
                  <a:gd name="connsiteX534" fmla="*/ 2422927 w 2616059"/>
                  <a:gd name="connsiteY534" fmla="*/ 225944 h 657839"/>
                  <a:gd name="connsiteX535" fmla="*/ 2316064 w 2616059"/>
                  <a:gd name="connsiteY535" fmla="*/ 225944 h 657839"/>
                  <a:gd name="connsiteX536" fmla="*/ 2308578 w 2616059"/>
                  <a:gd name="connsiteY536" fmla="*/ 223277 h 657839"/>
                  <a:gd name="connsiteX537" fmla="*/ 2305051 w 2616059"/>
                  <a:gd name="connsiteY537" fmla="*/ 213898 h 657839"/>
                  <a:gd name="connsiteX538" fmla="*/ 2305051 w 2616059"/>
                  <a:gd name="connsiteY538" fmla="*/ 15315 h 657839"/>
                  <a:gd name="connsiteX539" fmla="*/ 2308578 w 2616059"/>
                  <a:gd name="connsiteY539" fmla="*/ 5937 h 657839"/>
                  <a:gd name="connsiteX540" fmla="*/ 2316064 w 2616059"/>
                  <a:gd name="connsiteY540" fmla="*/ 3269 h 657839"/>
                  <a:gd name="connsiteX541" fmla="*/ 1896964 w 2616059"/>
                  <a:gd name="connsiteY541" fmla="*/ 3269 h 657839"/>
                  <a:gd name="connsiteX542" fmla="*/ 1944287 w 2616059"/>
                  <a:gd name="connsiteY542" fmla="*/ 3269 h 657839"/>
                  <a:gd name="connsiteX543" fmla="*/ 1958311 w 2616059"/>
                  <a:gd name="connsiteY543" fmla="*/ 3700 h 657839"/>
                  <a:gd name="connsiteX544" fmla="*/ 1968378 w 2616059"/>
                  <a:gd name="connsiteY544" fmla="*/ 4646 h 657839"/>
                  <a:gd name="connsiteX545" fmla="*/ 1991179 w 2616059"/>
                  <a:gd name="connsiteY545" fmla="*/ 11701 h 657839"/>
                  <a:gd name="connsiteX546" fmla="*/ 2007785 w 2616059"/>
                  <a:gd name="connsiteY546" fmla="*/ 23919 h 657839"/>
                  <a:gd name="connsiteX547" fmla="*/ 2017852 w 2616059"/>
                  <a:gd name="connsiteY547" fmla="*/ 40869 h 657839"/>
                  <a:gd name="connsiteX548" fmla="*/ 2021207 w 2616059"/>
                  <a:gd name="connsiteY548" fmla="*/ 61949 h 657839"/>
                  <a:gd name="connsiteX549" fmla="*/ 2018196 w 2616059"/>
                  <a:gd name="connsiteY549" fmla="*/ 81997 h 657839"/>
                  <a:gd name="connsiteX550" fmla="*/ 2009506 w 2616059"/>
                  <a:gd name="connsiteY550" fmla="*/ 97657 h 657839"/>
                  <a:gd name="connsiteX551" fmla="*/ 1995911 w 2616059"/>
                  <a:gd name="connsiteY551" fmla="*/ 109444 h 657839"/>
                  <a:gd name="connsiteX552" fmla="*/ 1978187 w 2616059"/>
                  <a:gd name="connsiteY552" fmla="*/ 117876 h 657839"/>
                  <a:gd name="connsiteX553" fmla="*/ 1988168 w 2616059"/>
                  <a:gd name="connsiteY553" fmla="*/ 123985 h 657839"/>
                  <a:gd name="connsiteX554" fmla="*/ 1996514 w 2616059"/>
                  <a:gd name="connsiteY554" fmla="*/ 132847 h 657839"/>
                  <a:gd name="connsiteX555" fmla="*/ 2003827 w 2616059"/>
                  <a:gd name="connsiteY555" fmla="*/ 144721 h 657839"/>
                  <a:gd name="connsiteX556" fmla="*/ 2010711 w 2616059"/>
                  <a:gd name="connsiteY556" fmla="*/ 159864 h 657839"/>
                  <a:gd name="connsiteX557" fmla="*/ 2030672 w 2616059"/>
                  <a:gd name="connsiteY557" fmla="*/ 208908 h 657839"/>
                  <a:gd name="connsiteX558" fmla="*/ 2033770 w 2616059"/>
                  <a:gd name="connsiteY558" fmla="*/ 217598 h 657839"/>
                  <a:gd name="connsiteX559" fmla="*/ 2034458 w 2616059"/>
                  <a:gd name="connsiteY559" fmla="*/ 221470 h 657839"/>
                  <a:gd name="connsiteX560" fmla="*/ 2033942 w 2616059"/>
                  <a:gd name="connsiteY560" fmla="*/ 223879 h 657839"/>
                  <a:gd name="connsiteX561" fmla="*/ 2031705 w 2616059"/>
                  <a:gd name="connsiteY561" fmla="*/ 225600 h 657839"/>
                  <a:gd name="connsiteX562" fmla="*/ 2026886 w 2616059"/>
                  <a:gd name="connsiteY562" fmla="*/ 226632 h 657839"/>
                  <a:gd name="connsiteX563" fmla="*/ 2018627 w 2616059"/>
                  <a:gd name="connsiteY563" fmla="*/ 226977 h 657839"/>
                  <a:gd name="connsiteX564" fmla="*/ 2011313 w 2616059"/>
                  <a:gd name="connsiteY564" fmla="*/ 226632 h 657839"/>
                  <a:gd name="connsiteX565" fmla="*/ 2006753 w 2616059"/>
                  <a:gd name="connsiteY565" fmla="*/ 225514 h 657839"/>
                  <a:gd name="connsiteX566" fmla="*/ 2004085 w 2616059"/>
                  <a:gd name="connsiteY566" fmla="*/ 223363 h 657839"/>
                  <a:gd name="connsiteX567" fmla="*/ 2002451 w 2616059"/>
                  <a:gd name="connsiteY567" fmla="*/ 219921 h 657839"/>
                  <a:gd name="connsiteX568" fmla="*/ 1981973 w 2616059"/>
                  <a:gd name="connsiteY568" fmla="*/ 167436 h 657839"/>
                  <a:gd name="connsiteX569" fmla="*/ 1974487 w 2616059"/>
                  <a:gd name="connsiteY569" fmla="*/ 151002 h 657839"/>
                  <a:gd name="connsiteX570" fmla="*/ 1965281 w 2616059"/>
                  <a:gd name="connsiteY570" fmla="*/ 138096 h 657839"/>
                  <a:gd name="connsiteX571" fmla="*/ 1952719 w 2616059"/>
                  <a:gd name="connsiteY571" fmla="*/ 129664 h 657839"/>
                  <a:gd name="connsiteX572" fmla="*/ 1935339 w 2616059"/>
                  <a:gd name="connsiteY572" fmla="*/ 126653 h 657839"/>
                  <a:gd name="connsiteX573" fmla="*/ 1915549 w 2616059"/>
                  <a:gd name="connsiteY573" fmla="*/ 126653 h 657839"/>
                  <a:gd name="connsiteX574" fmla="*/ 1915549 w 2616059"/>
                  <a:gd name="connsiteY574" fmla="*/ 221470 h 657839"/>
                  <a:gd name="connsiteX575" fmla="*/ 1914775 w 2616059"/>
                  <a:gd name="connsiteY575" fmla="*/ 223879 h 657839"/>
                  <a:gd name="connsiteX576" fmla="*/ 1912365 w 2616059"/>
                  <a:gd name="connsiteY576" fmla="*/ 225514 h 657839"/>
                  <a:gd name="connsiteX577" fmla="*/ 1907891 w 2616059"/>
                  <a:gd name="connsiteY577" fmla="*/ 226546 h 657839"/>
                  <a:gd name="connsiteX578" fmla="*/ 1900750 w 2616059"/>
                  <a:gd name="connsiteY578" fmla="*/ 226977 h 657839"/>
                  <a:gd name="connsiteX579" fmla="*/ 1893608 w 2616059"/>
                  <a:gd name="connsiteY579" fmla="*/ 226546 h 657839"/>
                  <a:gd name="connsiteX580" fmla="*/ 1889048 w 2616059"/>
                  <a:gd name="connsiteY580" fmla="*/ 225514 h 657839"/>
                  <a:gd name="connsiteX581" fmla="*/ 1886639 w 2616059"/>
                  <a:gd name="connsiteY581" fmla="*/ 223879 h 657839"/>
                  <a:gd name="connsiteX582" fmla="*/ 1885951 w 2616059"/>
                  <a:gd name="connsiteY582" fmla="*/ 221470 h 657839"/>
                  <a:gd name="connsiteX583" fmla="*/ 1885951 w 2616059"/>
                  <a:gd name="connsiteY583" fmla="*/ 15315 h 657839"/>
                  <a:gd name="connsiteX584" fmla="*/ 1889479 w 2616059"/>
                  <a:gd name="connsiteY584" fmla="*/ 5937 h 657839"/>
                  <a:gd name="connsiteX585" fmla="*/ 1896964 w 2616059"/>
                  <a:gd name="connsiteY585" fmla="*/ 3269 h 657839"/>
                  <a:gd name="connsiteX586" fmla="*/ 1725514 w 2616059"/>
                  <a:gd name="connsiteY586" fmla="*/ 3269 h 657839"/>
                  <a:gd name="connsiteX587" fmla="*/ 1831173 w 2616059"/>
                  <a:gd name="connsiteY587" fmla="*/ 3269 h 657839"/>
                  <a:gd name="connsiteX588" fmla="*/ 1833668 w 2616059"/>
                  <a:gd name="connsiteY588" fmla="*/ 3958 h 657839"/>
                  <a:gd name="connsiteX589" fmla="*/ 1835475 w 2616059"/>
                  <a:gd name="connsiteY589" fmla="*/ 6195 h 657839"/>
                  <a:gd name="connsiteX590" fmla="*/ 1836593 w 2616059"/>
                  <a:gd name="connsiteY590" fmla="*/ 10067 h 657839"/>
                  <a:gd name="connsiteX591" fmla="*/ 1837023 w 2616059"/>
                  <a:gd name="connsiteY591" fmla="*/ 15831 h 657839"/>
                  <a:gd name="connsiteX592" fmla="*/ 1836593 w 2616059"/>
                  <a:gd name="connsiteY592" fmla="*/ 21252 h 657839"/>
                  <a:gd name="connsiteX593" fmla="*/ 1835475 w 2616059"/>
                  <a:gd name="connsiteY593" fmla="*/ 25038 h 657839"/>
                  <a:gd name="connsiteX594" fmla="*/ 1833668 w 2616059"/>
                  <a:gd name="connsiteY594" fmla="*/ 27189 h 657839"/>
                  <a:gd name="connsiteX595" fmla="*/ 1831173 w 2616059"/>
                  <a:gd name="connsiteY595" fmla="*/ 27877 h 657839"/>
                  <a:gd name="connsiteX596" fmla="*/ 1744099 w 2616059"/>
                  <a:gd name="connsiteY596" fmla="*/ 27877 h 657839"/>
                  <a:gd name="connsiteX597" fmla="*/ 1744099 w 2616059"/>
                  <a:gd name="connsiteY597" fmla="*/ 97743 h 657839"/>
                  <a:gd name="connsiteX598" fmla="*/ 1818783 w 2616059"/>
                  <a:gd name="connsiteY598" fmla="*/ 97743 h 657839"/>
                  <a:gd name="connsiteX599" fmla="*/ 1821278 w 2616059"/>
                  <a:gd name="connsiteY599" fmla="*/ 98517 h 657839"/>
                  <a:gd name="connsiteX600" fmla="*/ 1823171 w 2616059"/>
                  <a:gd name="connsiteY600" fmla="*/ 100668 h 657839"/>
                  <a:gd name="connsiteX601" fmla="*/ 1824289 w 2616059"/>
                  <a:gd name="connsiteY601" fmla="*/ 104454 h 657839"/>
                  <a:gd name="connsiteX602" fmla="*/ 1824634 w 2616059"/>
                  <a:gd name="connsiteY602" fmla="*/ 110133 h 657839"/>
                  <a:gd name="connsiteX603" fmla="*/ 1824289 w 2616059"/>
                  <a:gd name="connsiteY603" fmla="*/ 115467 h 657839"/>
                  <a:gd name="connsiteX604" fmla="*/ 1823171 w 2616059"/>
                  <a:gd name="connsiteY604" fmla="*/ 119081 h 657839"/>
                  <a:gd name="connsiteX605" fmla="*/ 1821278 w 2616059"/>
                  <a:gd name="connsiteY605" fmla="*/ 121060 h 657839"/>
                  <a:gd name="connsiteX606" fmla="*/ 1818783 w 2616059"/>
                  <a:gd name="connsiteY606" fmla="*/ 121662 h 657839"/>
                  <a:gd name="connsiteX607" fmla="*/ 1744099 w 2616059"/>
                  <a:gd name="connsiteY607" fmla="*/ 121662 h 657839"/>
                  <a:gd name="connsiteX608" fmla="*/ 1744099 w 2616059"/>
                  <a:gd name="connsiteY608" fmla="*/ 201336 h 657839"/>
                  <a:gd name="connsiteX609" fmla="*/ 1832377 w 2616059"/>
                  <a:gd name="connsiteY609" fmla="*/ 201336 h 657839"/>
                  <a:gd name="connsiteX610" fmla="*/ 1834873 w 2616059"/>
                  <a:gd name="connsiteY610" fmla="*/ 202025 h 657839"/>
                  <a:gd name="connsiteX611" fmla="*/ 1836851 w 2616059"/>
                  <a:gd name="connsiteY611" fmla="*/ 204176 h 657839"/>
                  <a:gd name="connsiteX612" fmla="*/ 1838056 w 2616059"/>
                  <a:gd name="connsiteY612" fmla="*/ 207962 h 657839"/>
                  <a:gd name="connsiteX613" fmla="*/ 1838400 w 2616059"/>
                  <a:gd name="connsiteY613" fmla="*/ 213726 h 657839"/>
                  <a:gd name="connsiteX614" fmla="*/ 1838056 w 2616059"/>
                  <a:gd name="connsiteY614" fmla="*/ 219147 h 657839"/>
                  <a:gd name="connsiteX615" fmla="*/ 1836851 w 2616059"/>
                  <a:gd name="connsiteY615" fmla="*/ 223019 h 657839"/>
                  <a:gd name="connsiteX616" fmla="*/ 1834873 w 2616059"/>
                  <a:gd name="connsiteY616" fmla="*/ 225256 h 657839"/>
                  <a:gd name="connsiteX617" fmla="*/ 1832377 w 2616059"/>
                  <a:gd name="connsiteY617" fmla="*/ 225944 h 657839"/>
                  <a:gd name="connsiteX618" fmla="*/ 1725514 w 2616059"/>
                  <a:gd name="connsiteY618" fmla="*/ 225944 h 657839"/>
                  <a:gd name="connsiteX619" fmla="*/ 1718029 w 2616059"/>
                  <a:gd name="connsiteY619" fmla="*/ 223277 h 657839"/>
                  <a:gd name="connsiteX620" fmla="*/ 1714501 w 2616059"/>
                  <a:gd name="connsiteY620" fmla="*/ 213898 h 657839"/>
                  <a:gd name="connsiteX621" fmla="*/ 1714501 w 2616059"/>
                  <a:gd name="connsiteY621" fmla="*/ 15315 h 657839"/>
                  <a:gd name="connsiteX622" fmla="*/ 1718029 w 2616059"/>
                  <a:gd name="connsiteY622" fmla="*/ 5937 h 657839"/>
                  <a:gd name="connsiteX623" fmla="*/ 1725514 w 2616059"/>
                  <a:gd name="connsiteY623" fmla="*/ 3269 h 657839"/>
                  <a:gd name="connsiteX624" fmla="*/ 1521884 w 2616059"/>
                  <a:gd name="connsiteY624" fmla="*/ 3269 h 657839"/>
                  <a:gd name="connsiteX625" fmla="*/ 1676758 w 2616059"/>
                  <a:gd name="connsiteY625" fmla="*/ 3269 h 657839"/>
                  <a:gd name="connsiteX626" fmla="*/ 1679253 w 2616059"/>
                  <a:gd name="connsiteY626" fmla="*/ 3958 h 657839"/>
                  <a:gd name="connsiteX627" fmla="*/ 1681146 w 2616059"/>
                  <a:gd name="connsiteY627" fmla="*/ 6195 h 657839"/>
                  <a:gd name="connsiteX628" fmla="*/ 1682264 w 2616059"/>
                  <a:gd name="connsiteY628" fmla="*/ 10239 h 657839"/>
                  <a:gd name="connsiteX629" fmla="*/ 1682609 w 2616059"/>
                  <a:gd name="connsiteY629" fmla="*/ 16003 h 657839"/>
                  <a:gd name="connsiteX630" fmla="*/ 1682264 w 2616059"/>
                  <a:gd name="connsiteY630" fmla="*/ 21682 h 657839"/>
                  <a:gd name="connsiteX631" fmla="*/ 1681146 w 2616059"/>
                  <a:gd name="connsiteY631" fmla="*/ 25554 h 657839"/>
                  <a:gd name="connsiteX632" fmla="*/ 1679253 w 2616059"/>
                  <a:gd name="connsiteY632" fmla="*/ 27705 h 657839"/>
                  <a:gd name="connsiteX633" fmla="*/ 1676758 w 2616059"/>
                  <a:gd name="connsiteY633" fmla="*/ 28393 h 657839"/>
                  <a:gd name="connsiteX634" fmla="*/ 1614120 w 2616059"/>
                  <a:gd name="connsiteY634" fmla="*/ 28393 h 657839"/>
                  <a:gd name="connsiteX635" fmla="*/ 1614120 w 2616059"/>
                  <a:gd name="connsiteY635" fmla="*/ 221470 h 657839"/>
                  <a:gd name="connsiteX636" fmla="*/ 1613431 w 2616059"/>
                  <a:gd name="connsiteY636" fmla="*/ 223879 h 657839"/>
                  <a:gd name="connsiteX637" fmla="*/ 1611022 w 2616059"/>
                  <a:gd name="connsiteY637" fmla="*/ 225514 h 657839"/>
                  <a:gd name="connsiteX638" fmla="*/ 1606462 w 2616059"/>
                  <a:gd name="connsiteY638" fmla="*/ 226546 h 657839"/>
                  <a:gd name="connsiteX639" fmla="*/ 1599321 w 2616059"/>
                  <a:gd name="connsiteY639" fmla="*/ 226977 h 657839"/>
                  <a:gd name="connsiteX640" fmla="*/ 1592265 w 2616059"/>
                  <a:gd name="connsiteY640" fmla="*/ 226546 h 657839"/>
                  <a:gd name="connsiteX641" fmla="*/ 1587619 w 2616059"/>
                  <a:gd name="connsiteY641" fmla="*/ 225514 h 657839"/>
                  <a:gd name="connsiteX642" fmla="*/ 1585210 w 2616059"/>
                  <a:gd name="connsiteY642" fmla="*/ 223879 h 657839"/>
                  <a:gd name="connsiteX643" fmla="*/ 1584522 w 2616059"/>
                  <a:gd name="connsiteY643" fmla="*/ 221470 h 657839"/>
                  <a:gd name="connsiteX644" fmla="*/ 1584522 w 2616059"/>
                  <a:gd name="connsiteY644" fmla="*/ 28393 h 657839"/>
                  <a:gd name="connsiteX645" fmla="*/ 1521884 w 2616059"/>
                  <a:gd name="connsiteY645" fmla="*/ 28393 h 657839"/>
                  <a:gd name="connsiteX646" fmla="*/ 1519388 w 2616059"/>
                  <a:gd name="connsiteY646" fmla="*/ 27705 h 657839"/>
                  <a:gd name="connsiteX647" fmla="*/ 1517582 w 2616059"/>
                  <a:gd name="connsiteY647" fmla="*/ 25554 h 657839"/>
                  <a:gd name="connsiteX648" fmla="*/ 1516463 w 2616059"/>
                  <a:gd name="connsiteY648" fmla="*/ 21682 h 657839"/>
                  <a:gd name="connsiteX649" fmla="*/ 1516033 w 2616059"/>
                  <a:gd name="connsiteY649" fmla="*/ 16003 h 657839"/>
                  <a:gd name="connsiteX650" fmla="*/ 1516463 w 2616059"/>
                  <a:gd name="connsiteY650" fmla="*/ 10239 h 657839"/>
                  <a:gd name="connsiteX651" fmla="*/ 1517582 w 2616059"/>
                  <a:gd name="connsiteY651" fmla="*/ 6195 h 657839"/>
                  <a:gd name="connsiteX652" fmla="*/ 1519388 w 2616059"/>
                  <a:gd name="connsiteY652" fmla="*/ 3958 h 657839"/>
                  <a:gd name="connsiteX653" fmla="*/ 1521884 w 2616059"/>
                  <a:gd name="connsiteY653" fmla="*/ 3269 h 657839"/>
                  <a:gd name="connsiteX654" fmla="*/ 982564 w 2616059"/>
                  <a:gd name="connsiteY654" fmla="*/ 3269 h 657839"/>
                  <a:gd name="connsiteX655" fmla="*/ 1088223 w 2616059"/>
                  <a:gd name="connsiteY655" fmla="*/ 3269 h 657839"/>
                  <a:gd name="connsiteX656" fmla="*/ 1090718 w 2616059"/>
                  <a:gd name="connsiteY656" fmla="*/ 3958 h 657839"/>
                  <a:gd name="connsiteX657" fmla="*/ 1092525 w 2616059"/>
                  <a:gd name="connsiteY657" fmla="*/ 6195 h 657839"/>
                  <a:gd name="connsiteX658" fmla="*/ 1093643 w 2616059"/>
                  <a:gd name="connsiteY658" fmla="*/ 10067 h 657839"/>
                  <a:gd name="connsiteX659" fmla="*/ 1094073 w 2616059"/>
                  <a:gd name="connsiteY659" fmla="*/ 15831 h 657839"/>
                  <a:gd name="connsiteX660" fmla="*/ 1093643 w 2616059"/>
                  <a:gd name="connsiteY660" fmla="*/ 21252 h 657839"/>
                  <a:gd name="connsiteX661" fmla="*/ 1092525 w 2616059"/>
                  <a:gd name="connsiteY661" fmla="*/ 25038 h 657839"/>
                  <a:gd name="connsiteX662" fmla="*/ 1090718 w 2616059"/>
                  <a:gd name="connsiteY662" fmla="*/ 27189 h 657839"/>
                  <a:gd name="connsiteX663" fmla="*/ 1088223 w 2616059"/>
                  <a:gd name="connsiteY663" fmla="*/ 27877 h 657839"/>
                  <a:gd name="connsiteX664" fmla="*/ 1001149 w 2616059"/>
                  <a:gd name="connsiteY664" fmla="*/ 27877 h 657839"/>
                  <a:gd name="connsiteX665" fmla="*/ 1001149 w 2616059"/>
                  <a:gd name="connsiteY665" fmla="*/ 97743 h 657839"/>
                  <a:gd name="connsiteX666" fmla="*/ 1075833 w 2616059"/>
                  <a:gd name="connsiteY666" fmla="*/ 97743 h 657839"/>
                  <a:gd name="connsiteX667" fmla="*/ 1078328 w 2616059"/>
                  <a:gd name="connsiteY667" fmla="*/ 98517 h 657839"/>
                  <a:gd name="connsiteX668" fmla="*/ 1080221 w 2616059"/>
                  <a:gd name="connsiteY668" fmla="*/ 100668 h 657839"/>
                  <a:gd name="connsiteX669" fmla="*/ 1081339 w 2616059"/>
                  <a:gd name="connsiteY669" fmla="*/ 104454 h 657839"/>
                  <a:gd name="connsiteX670" fmla="*/ 1081684 w 2616059"/>
                  <a:gd name="connsiteY670" fmla="*/ 110133 h 657839"/>
                  <a:gd name="connsiteX671" fmla="*/ 1081339 w 2616059"/>
                  <a:gd name="connsiteY671" fmla="*/ 115467 h 657839"/>
                  <a:gd name="connsiteX672" fmla="*/ 1080221 w 2616059"/>
                  <a:gd name="connsiteY672" fmla="*/ 119081 h 657839"/>
                  <a:gd name="connsiteX673" fmla="*/ 1078328 w 2616059"/>
                  <a:gd name="connsiteY673" fmla="*/ 121060 h 657839"/>
                  <a:gd name="connsiteX674" fmla="*/ 1075833 w 2616059"/>
                  <a:gd name="connsiteY674" fmla="*/ 121662 h 657839"/>
                  <a:gd name="connsiteX675" fmla="*/ 1001149 w 2616059"/>
                  <a:gd name="connsiteY675" fmla="*/ 121662 h 657839"/>
                  <a:gd name="connsiteX676" fmla="*/ 1001149 w 2616059"/>
                  <a:gd name="connsiteY676" fmla="*/ 201336 h 657839"/>
                  <a:gd name="connsiteX677" fmla="*/ 1089427 w 2616059"/>
                  <a:gd name="connsiteY677" fmla="*/ 201336 h 657839"/>
                  <a:gd name="connsiteX678" fmla="*/ 1091923 w 2616059"/>
                  <a:gd name="connsiteY678" fmla="*/ 202025 h 657839"/>
                  <a:gd name="connsiteX679" fmla="*/ 1093901 w 2616059"/>
                  <a:gd name="connsiteY679" fmla="*/ 204176 h 657839"/>
                  <a:gd name="connsiteX680" fmla="*/ 1095106 w 2616059"/>
                  <a:gd name="connsiteY680" fmla="*/ 207962 h 657839"/>
                  <a:gd name="connsiteX681" fmla="*/ 1095450 w 2616059"/>
                  <a:gd name="connsiteY681" fmla="*/ 213726 h 657839"/>
                  <a:gd name="connsiteX682" fmla="*/ 1095106 w 2616059"/>
                  <a:gd name="connsiteY682" fmla="*/ 219147 h 657839"/>
                  <a:gd name="connsiteX683" fmla="*/ 1093901 w 2616059"/>
                  <a:gd name="connsiteY683" fmla="*/ 223019 h 657839"/>
                  <a:gd name="connsiteX684" fmla="*/ 1091923 w 2616059"/>
                  <a:gd name="connsiteY684" fmla="*/ 225256 h 657839"/>
                  <a:gd name="connsiteX685" fmla="*/ 1089427 w 2616059"/>
                  <a:gd name="connsiteY685" fmla="*/ 225944 h 657839"/>
                  <a:gd name="connsiteX686" fmla="*/ 982564 w 2616059"/>
                  <a:gd name="connsiteY686" fmla="*/ 225944 h 657839"/>
                  <a:gd name="connsiteX687" fmla="*/ 975078 w 2616059"/>
                  <a:gd name="connsiteY687" fmla="*/ 223277 h 657839"/>
                  <a:gd name="connsiteX688" fmla="*/ 971551 w 2616059"/>
                  <a:gd name="connsiteY688" fmla="*/ 213898 h 657839"/>
                  <a:gd name="connsiteX689" fmla="*/ 971551 w 2616059"/>
                  <a:gd name="connsiteY689" fmla="*/ 15315 h 657839"/>
                  <a:gd name="connsiteX690" fmla="*/ 975078 w 2616059"/>
                  <a:gd name="connsiteY690" fmla="*/ 5937 h 657839"/>
                  <a:gd name="connsiteX691" fmla="*/ 982564 w 2616059"/>
                  <a:gd name="connsiteY691" fmla="*/ 3269 h 657839"/>
                  <a:gd name="connsiteX692" fmla="*/ 553938 w 2616059"/>
                  <a:gd name="connsiteY692" fmla="*/ 3269 h 657839"/>
                  <a:gd name="connsiteX693" fmla="*/ 604530 w 2616059"/>
                  <a:gd name="connsiteY693" fmla="*/ 3269 h 657839"/>
                  <a:gd name="connsiteX694" fmla="*/ 637226 w 2616059"/>
                  <a:gd name="connsiteY694" fmla="*/ 7055 h 657839"/>
                  <a:gd name="connsiteX695" fmla="*/ 658478 w 2616059"/>
                  <a:gd name="connsiteY695" fmla="*/ 18068 h 657839"/>
                  <a:gd name="connsiteX696" fmla="*/ 671298 w 2616059"/>
                  <a:gd name="connsiteY696" fmla="*/ 35793 h 657839"/>
                  <a:gd name="connsiteX697" fmla="*/ 675601 w 2616059"/>
                  <a:gd name="connsiteY697" fmla="*/ 59540 h 657839"/>
                  <a:gd name="connsiteX698" fmla="*/ 673708 w 2616059"/>
                  <a:gd name="connsiteY698" fmla="*/ 74684 h 657839"/>
                  <a:gd name="connsiteX699" fmla="*/ 668115 w 2616059"/>
                  <a:gd name="connsiteY699" fmla="*/ 88020 h 657839"/>
                  <a:gd name="connsiteX700" fmla="*/ 658822 w 2616059"/>
                  <a:gd name="connsiteY700" fmla="*/ 98947 h 657839"/>
                  <a:gd name="connsiteX701" fmla="*/ 646002 w 2616059"/>
                  <a:gd name="connsiteY701" fmla="*/ 106863 h 657839"/>
                  <a:gd name="connsiteX702" fmla="*/ 663038 w 2616059"/>
                  <a:gd name="connsiteY702" fmla="*/ 113144 h 657839"/>
                  <a:gd name="connsiteX703" fmla="*/ 676891 w 2616059"/>
                  <a:gd name="connsiteY703" fmla="*/ 124760 h 657839"/>
                  <a:gd name="connsiteX704" fmla="*/ 686269 w 2616059"/>
                  <a:gd name="connsiteY704" fmla="*/ 141280 h 657839"/>
                  <a:gd name="connsiteX705" fmla="*/ 689711 w 2616059"/>
                  <a:gd name="connsiteY705" fmla="*/ 162102 h 657839"/>
                  <a:gd name="connsiteX706" fmla="*/ 687044 w 2616059"/>
                  <a:gd name="connsiteY706" fmla="*/ 181461 h 657839"/>
                  <a:gd name="connsiteX707" fmla="*/ 679558 w 2616059"/>
                  <a:gd name="connsiteY707" fmla="*/ 197378 h 657839"/>
                  <a:gd name="connsiteX708" fmla="*/ 667943 w 2616059"/>
                  <a:gd name="connsiteY708" fmla="*/ 209768 h 657839"/>
                  <a:gd name="connsiteX709" fmla="*/ 652628 w 2616059"/>
                  <a:gd name="connsiteY709" fmla="*/ 218717 h 657839"/>
                  <a:gd name="connsiteX710" fmla="*/ 634387 w 2616059"/>
                  <a:gd name="connsiteY710" fmla="*/ 224137 h 657839"/>
                  <a:gd name="connsiteX711" fmla="*/ 612102 w 2616059"/>
                  <a:gd name="connsiteY711" fmla="*/ 225944 h 657839"/>
                  <a:gd name="connsiteX712" fmla="*/ 553938 w 2616059"/>
                  <a:gd name="connsiteY712" fmla="*/ 225944 h 657839"/>
                  <a:gd name="connsiteX713" fmla="*/ 546453 w 2616059"/>
                  <a:gd name="connsiteY713" fmla="*/ 223277 h 657839"/>
                  <a:gd name="connsiteX714" fmla="*/ 542925 w 2616059"/>
                  <a:gd name="connsiteY714" fmla="*/ 213898 h 657839"/>
                  <a:gd name="connsiteX715" fmla="*/ 542925 w 2616059"/>
                  <a:gd name="connsiteY715" fmla="*/ 15315 h 657839"/>
                  <a:gd name="connsiteX716" fmla="*/ 546453 w 2616059"/>
                  <a:gd name="connsiteY716" fmla="*/ 5937 h 657839"/>
                  <a:gd name="connsiteX717" fmla="*/ 553938 w 2616059"/>
                  <a:gd name="connsiteY717" fmla="*/ 3269 h 657839"/>
                  <a:gd name="connsiteX718" fmla="*/ 12406 w 2616059"/>
                  <a:gd name="connsiteY718" fmla="*/ 3269 h 657839"/>
                  <a:gd name="connsiteX719" fmla="*/ 30580 w 2616059"/>
                  <a:gd name="connsiteY719" fmla="*/ 3269 h 657839"/>
                  <a:gd name="connsiteX720" fmla="*/ 40364 w 2616059"/>
                  <a:gd name="connsiteY720" fmla="*/ 4302 h 657839"/>
                  <a:gd name="connsiteX721" fmla="*/ 47703 w 2616059"/>
                  <a:gd name="connsiteY721" fmla="*/ 7571 h 657839"/>
                  <a:gd name="connsiteX722" fmla="*/ 52945 w 2616059"/>
                  <a:gd name="connsiteY722" fmla="*/ 13250 h 657839"/>
                  <a:gd name="connsiteX723" fmla="*/ 56615 w 2616059"/>
                  <a:gd name="connsiteY723" fmla="*/ 21338 h 657839"/>
                  <a:gd name="connsiteX724" fmla="*/ 120286 w 2616059"/>
                  <a:gd name="connsiteY724" fmla="*/ 182579 h 657839"/>
                  <a:gd name="connsiteX725" fmla="*/ 121146 w 2616059"/>
                  <a:gd name="connsiteY725" fmla="*/ 182579 h 657839"/>
                  <a:gd name="connsiteX726" fmla="*/ 187398 w 2616059"/>
                  <a:gd name="connsiteY726" fmla="*/ 21854 h 657839"/>
                  <a:gd name="connsiteX727" fmla="*/ 191594 w 2616059"/>
                  <a:gd name="connsiteY727" fmla="*/ 13078 h 657839"/>
                  <a:gd name="connsiteX728" fmla="*/ 196577 w 2616059"/>
                  <a:gd name="connsiteY728" fmla="*/ 7313 h 657839"/>
                  <a:gd name="connsiteX729" fmla="*/ 202608 w 2616059"/>
                  <a:gd name="connsiteY729" fmla="*/ 4216 h 657839"/>
                  <a:gd name="connsiteX730" fmla="*/ 210301 w 2616059"/>
                  <a:gd name="connsiteY730" fmla="*/ 3269 h 657839"/>
                  <a:gd name="connsiteX731" fmla="*/ 229356 w 2616059"/>
                  <a:gd name="connsiteY731" fmla="*/ 3269 h 657839"/>
                  <a:gd name="connsiteX732" fmla="*/ 234340 w 2616059"/>
                  <a:gd name="connsiteY732" fmla="*/ 4044 h 657839"/>
                  <a:gd name="connsiteX733" fmla="*/ 238361 w 2616059"/>
                  <a:gd name="connsiteY733" fmla="*/ 6453 h 657839"/>
                  <a:gd name="connsiteX734" fmla="*/ 241071 w 2616059"/>
                  <a:gd name="connsiteY734" fmla="*/ 10583 h 657839"/>
                  <a:gd name="connsiteX735" fmla="*/ 242120 w 2616059"/>
                  <a:gd name="connsiteY735" fmla="*/ 16692 h 657839"/>
                  <a:gd name="connsiteX736" fmla="*/ 242120 w 2616059"/>
                  <a:gd name="connsiteY736" fmla="*/ 221470 h 657839"/>
                  <a:gd name="connsiteX737" fmla="*/ 241412 w 2616059"/>
                  <a:gd name="connsiteY737" fmla="*/ 223879 h 657839"/>
                  <a:gd name="connsiteX738" fmla="*/ 238930 w 2616059"/>
                  <a:gd name="connsiteY738" fmla="*/ 225514 h 657839"/>
                  <a:gd name="connsiteX739" fmla="*/ 234410 w 2616059"/>
                  <a:gd name="connsiteY739" fmla="*/ 226546 h 657839"/>
                  <a:gd name="connsiteX740" fmla="*/ 227232 w 2616059"/>
                  <a:gd name="connsiteY740" fmla="*/ 226977 h 657839"/>
                  <a:gd name="connsiteX741" fmla="*/ 220232 w 2616059"/>
                  <a:gd name="connsiteY741" fmla="*/ 226546 h 657839"/>
                  <a:gd name="connsiteX742" fmla="*/ 215623 w 2616059"/>
                  <a:gd name="connsiteY742" fmla="*/ 225514 h 657839"/>
                  <a:gd name="connsiteX743" fmla="*/ 213230 w 2616059"/>
                  <a:gd name="connsiteY743" fmla="*/ 223879 h 657839"/>
                  <a:gd name="connsiteX744" fmla="*/ 212522 w 2616059"/>
                  <a:gd name="connsiteY744" fmla="*/ 221470 h 657839"/>
                  <a:gd name="connsiteX745" fmla="*/ 212522 w 2616059"/>
                  <a:gd name="connsiteY745" fmla="*/ 27533 h 657839"/>
                  <a:gd name="connsiteX746" fmla="*/ 212178 w 2616059"/>
                  <a:gd name="connsiteY746" fmla="*/ 27533 h 657839"/>
                  <a:gd name="connsiteX747" fmla="*/ 133708 w 2616059"/>
                  <a:gd name="connsiteY747" fmla="*/ 222330 h 657839"/>
                  <a:gd name="connsiteX748" fmla="*/ 132245 w 2616059"/>
                  <a:gd name="connsiteY748" fmla="*/ 224395 h 657839"/>
                  <a:gd name="connsiteX749" fmla="*/ 129492 w 2616059"/>
                  <a:gd name="connsiteY749" fmla="*/ 225858 h 657839"/>
                  <a:gd name="connsiteX750" fmla="*/ 125190 w 2616059"/>
                  <a:gd name="connsiteY750" fmla="*/ 226719 h 657839"/>
                  <a:gd name="connsiteX751" fmla="*/ 119253 w 2616059"/>
                  <a:gd name="connsiteY751" fmla="*/ 226977 h 657839"/>
                  <a:gd name="connsiteX752" fmla="*/ 113058 w 2616059"/>
                  <a:gd name="connsiteY752" fmla="*/ 226632 h 657839"/>
                  <a:gd name="connsiteX753" fmla="*/ 108756 w 2616059"/>
                  <a:gd name="connsiteY753" fmla="*/ 225686 h 657839"/>
                  <a:gd name="connsiteX754" fmla="*/ 106089 w 2616059"/>
                  <a:gd name="connsiteY754" fmla="*/ 224223 h 657839"/>
                  <a:gd name="connsiteX755" fmla="*/ 104798 w 2616059"/>
                  <a:gd name="connsiteY755" fmla="*/ 222330 h 657839"/>
                  <a:gd name="connsiteX756" fmla="*/ 29770 w 2616059"/>
                  <a:gd name="connsiteY756" fmla="*/ 27533 h 657839"/>
                  <a:gd name="connsiteX757" fmla="*/ 29598 w 2616059"/>
                  <a:gd name="connsiteY757" fmla="*/ 27533 h 657839"/>
                  <a:gd name="connsiteX758" fmla="*/ 29598 w 2616059"/>
                  <a:gd name="connsiteY758" fmla="*/ 221470 h 657839"/>
                  <a:gd name="connsiteX759" fmla="*/ 28890 w 2616059"/>
                  <a:gd name="connsiteY759" fmla="*/ 223879 h 657839"/>
                  <a:gd name="connsiteX760" fmla="*/ 26408 w 2616059"/>
                  <a:gd name="connsiteY760" fmla="*/ 225514 h 657839"/>
                  <a:gd name="connsiteX761" fmla="*/ 21799 w 2616059"/>
                  <a:gd name="connsiteY761" fmla="*/ 226546 h 657839"/>
                  <a:gd name="connsiteX762" fmla="*/ 14533 w 2616059"/>
                  <a:gd name="connsiteY762" fmla="*/ 226977 h 657839"/>
                  <a:gd name="connsiteX763" fmla="*/ 7444 w 2616059"/>
                  <a:gd name="connsiteY763" fmla="*/ 226546 h 657839"/>
                  <a:gd name="connsiteX764" fmla="*/ 2924 w 2616059"/>
                  <a:gd name="connsiteY764" fmla="*/ 225514 h 657839"/>
                  <a:gd name="connsiteX765" fmla="*/ 620 w 2616059"/>
                  <a:gd name="connsiteY765" fmla="*/ 223879 h 657839"/>
                  <a:gd name="connsiteX766" fmla="*/ 0 w 2616059"/>
                  <a:gd name="connsiteY766" fmla="*/ 221470 h 657839"/>
                  <a:gd name="connsiteX767" fmla="*/ 0 w 2616059"/>
                  <a:gd name="connsiteY767" fmla="*/ 16692 h 657839"/>
                  <a:gd name="connsiteX768" fmla="*/ 3844 w 2616059"/>
                  <a:gd name="connsiteY768" fmla="*/ 6367 h 657839"/>
                  <a:gd name="connsiteX769" fmla="*/ 12406 w 2616059"/>
                  <a:gd name="connsiteY769" fmla="*/ 3269 h 657839"/>
                  <a:gd name="connsiteX770" fmla="*/ 2230219 w 2616059"/>
                  <a:gd name="connsiteY770" fmla="*/ 2753 h 657839"/>
                  <a:gd name="connsiteX771" fmla="*/ 2237120 w 2616059"/>
                  <a:gd name="connsiteY771" fmla="*/ 3097 h 657839"/>
                  <a:gd name="connsiteX772" fmla="*/ 2241660 w 2616059"/>
                  <a:gd name="connsiteY772" fmla="*/ 4216 h 657839"/>
                  <a:gd name="connsiteX773" fmla="*/ 2244020 w 2616059"/>
                  <a:gd name="connsiteY773" fmla="*/ 6023 h 657839"/>
                  <a:gd name="connsiteX774" fmla="*/ 2244746 w 2616059"/>
                  <a:gd name="connsiteY774" fmla="*/ 8260 h 657839"/>
                  <a:gd name="connsiteX775" fmla="*/ 2244746 w 2616059"/>
                  <a:gd name="connsiteY775" fmla="*/ 213726 h 657839"/>
                  <a:gd name="connsiteX776" fmla="*/ 2243590 w 2616059"/>
                  <a:gd name="connsiteY776" fmla="*/ 219577 h 657839"/>
                  <a:gd name="connsiteX777" fmla="*/ 2240566 w 2616059"/>
                  <a:gd name="connsiteY777" fmla="*/ 223535 h 657839"/>
                  <a:gd name="connsiteX778" fmla="*/ 2236383 w 2616059"/>
                  <a:gd name="connsiteY778" fmla="*/ 225772 h 657839"/>
                  <a:gd name="connsiteX779" fmla="*/ 2231754 w 2616059"/>
                  <a:gd name="connsiteY779" fmla="*/ 226460 h 657839"/>
                  <a:gd name="connsiteX780" fmla="*/ 2221967 w 2616059"/>
                  <a:gd name="connsiteY780" fmla="*/ 226460 h 657839"/>
                  <a:gd name="connsiteX781" fmla="*/ 2213868 w 2616059"/>
                  <a:gd name="connsiteY781" fmla="*/ 225514 h 657839"/>
                  <a:gd name="connsiteX782" fmla="*/ 2207284 w 2616059"/>
                  <a:gd name="connsiteY782" fmla="*/ 222072 h 657839"/>
                  <a:gd name="connsiteX783" fmla="*/ 2201055 w 2616059"/>
                  <a:gd name="connsiteY783" fmla="*/ 215275 h 657839"/>
                  <a:gd name="connsiteX784" fmla="*/ 2194444 w 2616059"/>
                  <a:gd name="connsiteY784" fmla="*/ 204262 h 657839"/>
                  <a:gd name="connsiteX785" fmla="*/ 2126515 w 2616059"/>
                  <a:gd name="connsiteY785" fmla="*/ 77609 h 657839"/>
                  <a:gd name="connsiteX786" fmla="*/ 2115777 w 2616059"/>
                  <a:gd name="connsiteY786" fmla="*/ 57045 h 657839"/>
                  <a:gd name="connsiteX787" fmla="*/ 2105704 w 2616059"/>
                  <a:gd name="connsiteY787" fmla="*/ 36137 h 657839"/>
                  <a:gd name="connsiteX788" fmla="*/ 2105360 w 2616059"/>
                  <a:gd name="connsiteY788" fmla="*/ 36137 h 657839"/>
                  <a:gd name="connsiteX789" fmla="*/ 2105876 w 2616059"/>
                  <a:gd name="connsiteY789" fmla="*/ 61433 h 657839"/>
                  <a:gd name="connsiteX790" fmla="*/ 2106048 w 2616059"/>
                  <a:gd name="connsiteY790" fmla="*/ 87074 h 657839"/>
                  <a:gd name="connsiteX791" fmla="*/ 2106048 w 2616059"/>
                  <a:gd name="connsiteY791" fmla="*/ 221470 h 657839"/>
                  <a:gd name="connsiteX792" fmla="*/ 2105322 w 2616059"/>
                  <a:gd name="connsiteY792" fmla="*/ 223793 h 657839"/>
                  <a:gd name="connsiteX793" fmla="*/ 2102871 w 2616059"/>
                  <a:gd name="connsiteY793" fmla="*/ 225514 h 657839"/>
                  <a:gd name="connsiteX794" fmla="*/ 2098331 w 2616059"/>
                  <a:gd name="connsiteY794" fmla="*/ 226546 h 657839"/>
                  <a:gd name="connsiteX795" fmla="*/ 2091158 w 2616059"/>
                  <a:gd name="connsiteY795" fmla="*/ 226977 h 657839"/>
                  <a:gd name="connsiteX796" fmla="*/ 2083985 w 2616059"/>
                  <a:gd name="connsiteY796" fmla="*/ 226546 h 657839"/>
                  <a:gd name="connsiteX797" fmla="*/ 2079536 w 2616059"/>
                  <a:gd name="connsiteY797" fmla="*/ 225514 h 657839"/>
                  <a:gd name="connsiteX798" fmla="*/ 2077176 w 2616059"/>
                  <a:gd name="connsiteY798" fmla="*/ 223793 h 657839"/>
                  <a:gd name="connsiteX799" fmla="*/ 2076450 w 2616059"/>
                  <a:gd name="connsiteY799" fmla="*/ 221470 h 657839"/>
                  <a:gd name="connsiteX800" fmla="*/ 2076450 w 2616059"/>
                  <a:gd name="connsiteY800" fmla="*/ 16003 h 657839"/>
                  <a:gd name="connsiteX801" fmla="*/ 2080358 w 2616059"/>
                  <a:gd name="connsiteY801" fmla="*/ 6195 h 657839"/>
                  <a:gd name="connsiteX802" fmla="*/ 2088883 w 2616059"/>
                  <a:gd name="connsiteY802" fmla="*/ 3269 h 657839"/>
                  <a:gd name="connsiteX803" fmla="*/ 2103448 w 2616059"/>
                  <a:gd name="connsiteY803" fmla="*/ 3269 h 657839"/>
                  <a:gd name="connsiteX804" fmla="*/ 2112062 w 2616059"/>
                  <a:gd name="connsiteY804" fmla="*/ 4130 h 657839"/>
                  <a:gd name="connsiteX805" fmla="*/ 2118278 w 2616059"/>
                  <a:gd name="connsiteY805" fmla="*/ 6969 h 657839"/>
                  <a:gd name="connsiteX806" fmla="*/ 2123606 w 2616059"/>
                  <a:gd name="connsiteY806" fmla="*/ 12476 h 657839"/>
                  <a:gd name="connsiteX807" fmla="*/ 2129010 w 2616059"/>
                  <a:gd name="connsiteY807" fmla="*/ 21338 h 657839"/>
                  <a:gd name="connsiteX808" fmla="*/ 2181232 w 2616059"/>
                  <a:gd name="connsiteY808" fmla="*/ 119081 h 657839"/>
                  <a:gd name="connsiteX809" fmla="*/ 2190546 w 2616059"/>
                  <a:gd name="connsiteY809" fmla="*/ 136547 h 657839"/>
                  <a:gd name="connsiteX810" fmla="*/ 2199194 w 2616059"/>
                  <a:gd name="connsiteY810" fmla="*/ 153325 h 657839"/>
                  <a:gd name="connsiteX811" fmla="*/ 2207426 w 2616059"/>
                  <a:gd name="connsiteY811" fmla="*/ 169587 h 657839"/>
                  <a:gd name="connsiteX812" fmla="*/ 2215492 w 2616059"/>
                  <a:gd name="connsiteY812" fmla="*/ 185677 h 657839"/>
                  <a:gd name="connsiteX813" fmla="*/ 2215664 w 2616059"/>
                  <a:gd name="connsiteY813" fmla="*/ 185677 h 657839"/>
                  <a:gd name="connsiteX814" fmla="*/ 2215234 w 2616059"/>
                  <a:gd name="connsiteY814" fmla="*/ 157369 h 657839"/>
                  <a:gd name="connsiteX815" fmla="*/ 2215148 w 2616059"/>
                  <a:gd name="connsiteY815" fmla="*/ 129062 h 657839"/>
                  <a:gd name="connsiteX816" fmla="*/ 2215148 w 2616059"/>
                  <a:gd name="connsiteY816" fmla="*/ 8260 h 657839"/>
                  <a:gd name="connsiteX817" fmla="*/ 2215874 w 2616059"/>
                  <a:gd name="connsiteY817" fmla="*/ 6023 h 657839"/>
                  <a:gd name="connsiteX818" fmla="*/ 2218325 w 2616059"/>
                  <a:gd name="connsiteY818" fmla="*/ 4216 h 657839"/>
                  <a:gd name="connsiteX819" fmla="*/ 2222865 w 2616059"/>
                  <a:gd name="connsiteY819" fmla="*/ 3097 h 657839"/>
                  <a:gd name="connsiteX820" fmla="*/ 2230219 w 2616059"/>
                  <a:gd name="connsiteY820" fmla="*/ 2753 h 657839"/>
                  <a:gd name="connsiteX821" fmla="*/ 1468219 w 2616059"/>
                  <a:gd name="connsiteY821" fmla="*/ 2753 h 657839"/>
                  <a:gd name="connsiteX822" fmla="*/ 1475120 w 2616059"/>
                  <a:gd name="connsiteY822" fmla="*/ 3097 h 657839"/>
                  <a:gd name="connsiteX823" fmla="*/ 1479660 w 2616059"/>
                  <a:gd name="connsiteY823" fmla="*/ 4216 h 657839"/>
                  <a:gd name="connsiteX824" fmla="*/ 1482020 w 2616059"/>
                  <a:gd name="connsiteY824" fmla="*/ 6023 h 657839"/>
                  <a:gd name="connsiteX825" fmla="*/ 1482746 w 2616059"/>
                  <a:gd name="connsiteY825" fmla="*/ 8260 h 657839"/>
                  <a:gd name="connsiteX826" fmla="*/ 1482746 w 2616059"/>
                  <a:gd name="connsiteY826" fmla="*/ 213726 h 657839"/>
                  <a:gd name="connsiteX827" fmla="*/ 1481590 w 2616059"/>
                  <a:gd name="connsiteY827" fmla="*/ 219577 h 657839"/>
                  <a:gd name="connsiteX828" fmla="*/ 1478565 w 2616059"/>
                  <a:gd name="connsiteY828" fmla="*/ 223535 h 657839"/>
                  <a:gd name="connsiteX829" fmla="*/ 1474383 w 2616059"/>
                  <a:gd name="connsiteY829" fmla="*/ 225772 h 657839"/>
                  <a:gd name="connsiteX830" fmla="*/ 1469754 w 2616059"/>
                  <a:gd name="connsiteY830" fmla="*/ 226460 h 657839"/>
                  <a:gd name="connsiteX831" fmla="*/ 1459967 w 2616059"/>
                  <a:gd name="connsiteY831" fmla="*/ 226460 h 657839"/>
                  <a:gd name="connsiteX832" fmla="*/ 1451868 w 2616059"/>
                  <a:gd name="connsiteY832" fmla="*/ 225514 h 657839"/>
                  <a:gd name="connsiteX833" fmla="*/ 1445284 w 2616059"/>
                  <a:gd name="connsiteY833" fmla="*/ 222072 h 657839"/>
                  <a:gd name="connsiteX834" fmla="*/ 1439055 w 2616059"/>
                  <a:gd name="connsiteY834" fmla="*/ 215275 h 657839"/>
                  <a:gd name="connsiteX835" fmla="*/ 1432445 w 2616059"/>
                  <a:gd name="connsiteY835" fmla="*/ 204262 h 657839"/>
                  <a:gd name="connsiteX836" fmla="*/ 1364515 w 2616059"/>
                  <a:gd name="connsiteY836" fmla="*/ 77609 h 657839"/>
                  <a:gd name="connsiteX837" fmla="*/ 1353777 w 2616059"/>
                  <a:gd name="connsiteY837" fmla="*/ 57045 h 657839"/>
                  <a:gd name="connsiteX838" fmla="*/ 1343704 w 2616059"/>
                  <a:gd name="connsiteY838" fmla="*/ 36137 h 657839"/>
                  <a:gd name="connsiteX839" fmla="*/ 1343360 w 2616059"/>
                  <a:gd name="connsiteY839" fmla="*/ 36137 h 657839"/>
                  <a:gd name="connsiteX840" fmla="*/ 1343876 w 2616059"/>
                  <a:gd name="connsiteY840" fmla="*/ 61433 h 657839"/>
                  <a:gd name="connsiteX841" fmla="*/ 1344048 w 2616059"/>
                  <a:gd name="connsiteY841" fmla="*/ 87074 h 657839"/>
                  <a:gd name="connsiteX842" fmla="*/ 1344048 w 2616059"/>
                  <a:gd name="connsiteY842" fmla="*/ 221470 h 657839"/>
                  <a:gd name="connsiteX843" fmla="*/ 1343322 w 2616059"/>
                  <a:gd name="connsiteY843" fmla="*/ 223793 h 657839"/>
                  <a:gd name="connsiteX844" fmla="*/ 1340871 w 2616059"/>
                  <a:gd name="connsiteY844" fmla="*/ 225514 h 657839"/>
                  <a:gd name="connsiteX845" fmla="*/ 1336331 w 2616059"/>
                  <a:gd name="connsiteY845" fmla="*/ 226546 h 657839"/>
                  <a:gd name="connsiteX846" fmla="*/ 1329157 w 2616059"/>
                  <a:gd name="connsiteY846" fmla="*/ 226977 h 657839"/>
                  <a:gd name="connsiteX847" fmla="*/ 1321985 w 2616059"/>
                  <a:gd name="connsiteY847" fmla="*/ 226546 h 657839"/>
                  <a:gd name="connsiteX848" fmla="*/ 1317536 w 2616059"/>
                  <a:gd name="connsiteY848" fmla="*/ 225514 h 657839"/>
                  <a:gd name="connsiteX849" fmla="*/ 1315176 w 2616059"/>
                  <a:gd name="connsiteY849" fmla="*/ 223793 h 657839"/>
                  <a:gd name="connsiteX850" fmla="*/ 1314450 w 2616059"/>
                  <a:gd name="connsiteY850" fmla="*/ 221470 h 657839"/>
                  <a:gd name="connsiteX851" fmla="*/ 1314450 w 2616059"/>
                  <a:gd name="connsiteY851" fmla="*/ 16003 h 657839"/>
                  <a:gd name="connsiteX852" fmla="*/ 1318358 w 2616059"/>
                  <a:gd name="connsiteY852" fmla="*/ 6195 h 657839"/>
                  <a:gd name="connsiteX853" fmla="*/ 1326883 w 2616059"/>
                  <a:gd name="connsiteY853" fmla="*/ 3269 h 657839"/>
                  <a:gd name="connsiteX854" fmla="*/ 1341448 w 2616059"/>
                  <a:gd name="connsiteY854" fmla="*/ 3269 h 657839"/>
                  <a:gd name="connsiteX855" fmla="*/ 1350061 w 2616059"/>
                  <a:gd name="connsiteY855" fmla="*/ 4130 h 657839"/>
                  <a:gd name="connsiteX856" fmla="*/ 1356278 w 2616059"/>
                  <a:gd name="connsiteY856" fmla="*/ 6969 h 657839"/>
                  <a:gd name="connsiteX857" fmla="*/ 1361606 w 2616059"/>
                  <a:gd name="connsiteY857" fmla="*/ 12476 h 657839"/>
                  <a:gd name="connsiteX858" fmla="*/ 1367010 w 2616059"/>
                  <a:gd name="connsiteY858" fmla="*/ 21338 h 657839"/>
                  <a:gd name="connsiteX859" fmla="*/ 1419232 w 2616059"/>
                  <a:gd name="connsiteY859" fmla="*/ 119081 h 657839"/>
                  <a:gd name="connsiteX860" fmla="*/ 1428546 w 2616059"/>
                  <a:gd name="connsiteY860" fmla="*/ 136547 h 657839"/>
                  <a:gd name="connsiteX861" fmla="*/ 1437194 w 2616059"/>
                  <a:gd name="connsiteY861" fmla="*/ 153325 h 657839"/>
                  <a:gd name="connsiteX862" fmla="*/ 1445426 w 2616059"/>
                  <a:gd name="connsiteY862" fmla="*/ 169587 h 657839"/>
                  <a:gd name="connsiteX863" fmla="*/ 1453492 w 2616059"/>
                  <a:gd name="connsiteY863" fmla="*/ 185677 h 657839"/>
                  <a:gd name="connsiteX864" fmla="*/ 1453664 w 2616059"/>
                  <a:gd name="connsiteY864" fmla="*/ 185677 h 657839"/>
                  <a:gd name="connsiteX865" fmla="*/ 1453234 w 2616059"/>
                  <a:gd name="connsiteY865" fmla="*/ 157369 h 657839"/>
                  <a:gd name="connsiteX866" fmla="*/ 1453148 w 2616059"/>
                  <a:gd name="connsiteY866" fmla="*/ 129062 h 657839"/>
                  <a:gd name="connsiteX867" fmla="*/ 1453148 w 2616059"/>
                  <a:gd name="connsiteY867" fmla="*/ 8260 h 657839"/>
                  <a:gd name="connsiteX868" fmla="*/ 1453874 w 2616059"/>
                  <a:gd name="connsiteY868" fmla="*/ 6023 h 657839"/>
                  <a:gd name="connsiteX869" fmla="*/ 1456325 w 2616059"/>
                  <a:gd name="connsiteY869" fmla="*/ 4216 h 657839"/>
                  <a:gd name="connsiteX870" fmla="*/ 1460865 w 2616059"/>
                  <a:gd name="connsiteY870" fmla="*/ 3097 h 657839"/>
                  <a:gd name="connsiteX871" fmla="*/ 1468219 w 2616059"/>
                  <a:gd name="connsiteY871" fmla="*/ 2753 h 657839"/>
                  <a:gd name="connsiteX872" fmla="*/ 1243524 w 2616059"/>
                  <a:gd name="connsiteY872" fmla="*/ 2237 h 657839"/>
                  <a:gd name="connsiteX873" fmla="*/ 1250665 w 2616059"/>
                  <a:gd name="connsiteY873" fmla="*/ 2667 h 657839"/>
                  <a:gd name="connsiteX874" fmla="*/ 1255226 w 2616059"/>
                  <a:gd name="connsiteY874" fmla="*/ 3700 h 657839"/>
                  <a:gd name="connsiteX875" fmla="*/ 1257635 w 2616059"/>
                  <a:gd name="connsiteY875" fmla="*/ 5334 h 657839"/>
                  <a:gd name="connsiteX876" fmla="*/ 1258323 w 2616059"/>
                  <a:gd name="connsiteY876" fmla="*/ 7743 h 657839"/>
                  <a:gd name="connsiteX877" fmla="*/ 1258323 w 2616059"/>
                  <a:gd name="connsiteY877" fmla="*/ 221470 h 657839"/>
                  <a:gd name="connsiteX878" fmla="*/ 1257635 w 2616059"/>
                  <a:gd name="connsiteY878" fmla="*/ 223879 h 657839"/>
                  <a:gd name="connsiteX879" fmla="*/ 1255226 w 2616059"/>
                  <a:gd name="connsiteY879" fmla="*/ 225514 h 657839"/>
                  <a:gd name="connsiteX880" fmla="*/ 1250665 w 2616059"/>
                  <a:gd name="connsiteY880" fmla="*/ 226546 h 657839"/>
                  <a:gd name="connsiteX881" fmla="*/ 1243524 w 2616059"/>
                  <a:gd name="connsiteY881" fmla="*/ 226977 h 657839"/>
                  <a:gd name="connsiteX882" fmla="*/ 1236468 w 2616059"/>
                  <a:gd name="connsiteY882" fmla="*/ 226546 h 657839"/>
                  <a:gd name="connsiteX883" fmla="*/ 1231822 w 2616059"/>
                  <a:gd name="connsiteY883" fmla="*/ 225514 h 657839"/>
                  <a:gd name="connsiteX884" fmla="*/ 1229413 w 2616059"/>
                  <a:gd name="connsiteY884" fmla="*/ 223879 h 657839"/>
                  <a:gd name="connsiteX885" fmla="*/ 1228725 w 2616059"/>
                  <a:gd name="connsiteY885" fmla="*/ 221470 h 657839"/>
                  <a:gd name="connsiteX886" fmla="*/ 1228725 w 2616059"/>
                  <a:gd name="connsiteY886" fmla="*/ 7743 h 657839"/>
                  <a:gd name="connsiteX887" fmla="*/ 1229499 w 2616059"/>
                  <a:gd name="connsiteY887" fmla="*/ 5334 h 657839"/>
                  <a:gd name="connsiteX888" fmla="*/ 1232080 w 2616059"/>
                  <a:gd name="connsiteY888" fmla="*/ 3700 h 657839"/>
                  <a:gd name="connsiteX889" fmla="*/ 1236727 w 2616059"/>
                  <a:gd name="connsiteY889" fmla="*/ 2667 h 657839"/>
                  <a:gd name="connsiteX890" fmla="*/ 1243524 w 2616059"/>
                  <a:gd name="connsiteY890" fmla="*/ 2237 h 657839"/>
                  <a:gd name="connsiteX891" fmla="*/ 833950 w 2616059"/>
                  <a:gd name="connsiteY891" fmla="*/ 2237 h 657839"/>
                  <a:gd name="connsiteX892" fmla="*/ 841091 w 2616059"/>
                  <a:gd name="connsiteY892" fmla="*/ 2667 h 657839"/>
                  <a:gd name="connsiteX893" fmla="*/ 845651 w 2616059"/>
                  <a:gd name="connsiteY893" fmla="*/ 3700 h 657839"/>
                  <a:gd name="connsiteX894" fmla="*/ 848061 w 2616059"/>
                  <a:gd name="connsiteY894" fmla="*/ 5334 h 657839"/>
                  <a:gd name="connsiteX895" fmla="*/ 848749 w 2616059"/>
                  <a:gd name="connsiteY895" fmla="*/ 7743 h 657839"/>
                  <a:gd name="connsiteX896" fmla="*/ 848749 w 2616059"/>
                  <a:gd name="connsiteY896" fmla="*/ 200304 h 657839"/>
                  <a:gd name="connsiteX897" fmla="*/ 928595 w 2616059"/>
                  <a:gd name="connsiteY897" fmla="*/ 200304 h 657839"/>
                  <a:gd name="connsiteX898" fmla="*/ 931263 w 2616059"/>
                  <a:gd name="connsiteY898" fmla="*/ 201078 h 657839"/>
                  <a:gd name="connsiteX899" fmla="*/ 933155 w 2616059"/>
                  <a:gd name="connsiteY899" fmla="*/ 203315 h 657839"/>
                  <a:gd name="connsiteX900" fmla="*/ 934274 w 2616059"/>
                  <a:gd name="connsiteY900" fmla="*/ 207187 h 657839"/>
                  <a:gd name="connsiteX901" fmla="*/ 934618 w 2616059"/>
                  <a:gd name="connsiteY901" fmla="*/ 213038 h 657839"/>
                  <a:gd name="connsiteX902" fmla="*/ 934274 w 2616059"/>
                  <a:gd name="connsiteY902" fmla="*/ 218803 h 657839"/>
                  <a:gd name="connsiteX903" fmla="*/ 933155 w 2616059"/>
                  <a:gd name="connsiteY903" fmla="*/ 222761 h 657839"/>
                  <a:gd name="connsiteX904" fmla="*/ 931263 w 2616059"/>
                  <a:gd name="connsiteY904" fmla="*/ 225170 h 657839"/>
                  <a:gd name="connsiteX905" fmla="*/ 928595 w 2616059"/>
                  <a:gd name="connsiteY905" fmla="*/ 225944 h 657839"/>
                  <a:gd name="connsiteX906" fmla="*/ 830164 w 2616059"/>
                  <a:gd name="connsiteY906" fmla="*/ 225944 h 657839"/>
                  <a:gd name="connsiteX907" fmla="*/ 822678 w 2616059"/>
                  <a:gd name="connsiteY907" fmla="*/ 223277 h 657839"/>
                  <a:gd name="connsiteX908" fmla="*/ 819151 w 2616059"/>
                  <a:gd name="connsiteY908" fmla="*/ 213898 h 657839"/>
                  <a:gd name="connsiteX909" fmla="*/ 819151 w 2616059"/>
                  <a:gd name="connsiteY909" fmla="*/ 7743 h 657839"/>
                  <a:gd name="connsiteX910" fmla="*/ 819839 w 2616059"/>
                  <a:gd name="connsiteY910" fmla="*/ 5334 h 657839"/>
                  <a:gd name="connsiteX911" fmla="*/ 822248 w 2616059"/>
                  <a:gd name="connsiteY911" fmla="*/ 3700 h 657839"/>
                  <a:gd name="connsiteX912" fmla="*/ 826894 w 2616059"/>
                  <a:gd name="connsiteY912" fmla="*/ 2667 h 657839"/>
                  <a:gd name="connsiteX913" fmla="*/ 833950 w 2616059"/>
                  <a:gd name="connsiteY913" fmla="*/ 2237 h 657839"/>
                  <a:gd name="connsiteX914" fmla="*/ 748224 w 2616059"/>
                  <a:gd name="connsiteY914" fmla="*/ 2237 h 657839"/>
                  <a:gd name="connsiteX915" fmla="*/ 755365 w 2616059"/>
                  <a:gd name="connsiteY915" fmla="*/ 2667 h 657839"/>
                  <a:gd name="connsiteX916" fmla="*/ 759925 w 2616059"/>
                  <a:gd name="connsiteY916" fmla="*/ 3700 h 657839"/>
                  <a:gd name="connsiteX917" fmla="*/ 762335 w 2616059"/>
                  <a:gd name="connsiteY917" fmla="*/ 5334 h 657839"/>
                  <a:gd name="connsiteX918" fmla="*/ 763023 w 2616059"/>
                  <a:gd name="connsiteY918" fmla="*/ 7743 h 657839"/>
                  <a:gd name="connsiteX919" fmla="*/ 763023 w 2616059"/>
                  <a:gd name="connsiteY919" fmla="*/ 221470 h 657839"/>
                  <a:gd name="connsiteX920" fmla="*/ 762335 w 2616059"/>
                  <a:gd name="connsiteY920" fmla="*/ 223879 h 657839"/>
                  <a:gd name="connsiteX921" fmla="*/ 759925 w 2616059"/>
                  <a:gd name="connsiteY921" fmla="*/ 225514 h 657839"/>
                  <a:gd name="connsiteX922" fmla="*/ 755365 w 2616059"/>
                  <a:gd name="connsiteY922" fmla="*/ 226546 h 657839"/>
                  <a:gd name="connsiteX923" fmla="*/ 748224 w 2616059"/>
                  <a:gd name="connsiteY923" fmla="*/ 226977 h 657839"/>
                  <a:gd name="connsiteX924" fmla="*/ 741168 w 2616059"/>
                  <a:gd name="connsiteY924" fmla="*/ 226546 h 657839"/>
                  <a:gd name="connsiteX925" fmla="*/ 736522 w 2616059"/>
                  <a:gd name="connsiteY925" fmla="*/ 225514 h 657839"/>
                  <a:gd name="connsiteX926" fmla="*/ 734113 w 2616059"/>
                  <a:gd name="connsiteY926" fmla="*/ 223879 h 657839"/>
                  <a:gd name="connsiteX927" fmla="*/ 733425 w 2616059"/>
                  <a:gd name="connsiteY927" fmla="*/ 221470 h 657839"/>
                  <a:gd name="connsiteX928" fmla="*/ 733425 w 2616059"/>
                  <a:gd name="connsiteY928" fmla="*/ 7743 h 657839"/>
                  <a:gd name="connsiteX929" fmla="*/ 734199 w 2616059"/>
                  <a:gd name="connsiteY929" fmla="*/ 5334 h 657839"/>
                  <a:gd name="connsiteX930" fmla="*/ 736780 w 2616059"/>
                  <a:gd name="connsiteY930" fmla="*/ 3700 h 657839"/>
                  <a:gd name="connsiteX931" fmla="*/ 741426 w 2616059"/>
                  <a:gd name="connsiteY931" fmla="*/ 2667 h 657839"/>
                  <a:gd name="connsiteX932" fmla="*/ 748224 w 2616059"/>
                  <a:gd name="connsiteY932" fmla="*/ 2237 h 657839"/>
                  <a:gd name="connsiteX933" fmla="*/ 394112 w 2616059"/>
                  <a:gd name="connsiteY933" fmla="*/ 0 h 657839"/>
                  <a:gd name="connsiteX934" fmla="*/ 436960 w 2616059"/>
                  <a:gd name="connsiteY934" fmla="*/ 7399 h 657839"/>
                  <a:gd name="connsiteX935" fmla="*/ 467333 w 2616059"/>
                  <a:gd name="connsiteY935" fmla="*/ 28996 h 657839"/>
                  <a:gd name="connsiteX936" fmla="*/ 485402 w 2616059"/>
                  <a:gd name="connsiteY936" fmla="*/ 64101 h 657839"/>
                  <a:gd name="connsiteX937" fmla="*/ 491338 w 2616059"/>
                  <a:gd name="connsiteY937" fmla="*/ 112026 h 657839"/>
                  <a:gd name="connsiteX938" fmla="*/ 484971 w 2616059"/>
                  <a:gd name="connsiteY938" fmla="*/ 160725 h 657839"/>
                  <a:gd name="connsiteX939" fmla="*/ 465956 w 2616059"/>
                  <a:gd name="connsiteY939" fmla="*/ 197637 h 657839"/>
                  <a:gd name="connsiteX940" fmla="*/ 434207 w 2616059"/>
                  <a:gd name="connsiteY940" fmla="*/ 221040 h 657839"/>
                  <a:gd name="connsiteX941" fmla="*/ 389638 w 2616059"/>
                  <a:gd name="connsiteY941" fmla="*/ 229214 h 657839"/>
                  <a:gd name="connsiteX942" fmla="*/ 346187 w 2616059"/>
                  <a:gd name="connsiteY942" fmla="*/ 221728 h 657839"/>
                  <a:gd name="connsiteX943" fmla="*/ 315900 w 2616059"/>
                  <a:gd name="connsiteY943" fmla="*/ 199960 h 657839"/>
                  <a:gd name="connsiteX944" fmla="*/ 298090 w 2616059"/>
                  <a:gd name="connsiteY944" fmla="*/ 164511 h 657839"/>
                  <a:gd name="connsiteX945" fmla="*/ 292239 w 2616059"/>
                  <a:gd name="connsiteY945" fmla="*/ 115811 h 657839"/>
                  <a:gd name="connsiteX946" fmla="*/ 298606 w 2616059"/>
                  <a:gd name="connsiteY946" fmla="*/ 67972 h 657839"/>
                  <a:gd name="connsiteX947" fmla="*/ 317707 w 2616059"/>
                  <a:gd name="connsiteY947" fmla="*/ 31405 h 657839"/>
                  <a:gd name="connsiteX948" fmla="*/ 349542 w 2616059"/>
                  <a:gd name="connsiteY948" fmla="*/ 8174 h 657839"/>
                  <a:gd name="connsiteX949" fmla="*/ 394112 w 2616059"/>
                  <a:gd name="connsiteY949" fmla="*/ 0 h 657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</a:cxnLst>
                <a:rect l="l" t="t" r="r" b="b"/>
                <a:pathLst>
                  <a:path w="2616059" h="657839">
                    <a:moveTo>
                      <a:pt x="2058424" y="456330"/>
                    </a:moveTo>
                    <a:lnTo>
                      <a:pt x="2058424" y="531358"/>
                    </a:lnTo>
                    <a:lnTo>
                      <a:pt x="2087334" y="531358"/>
                    </a:lnTo>
                    <a:cubicBezTo>
                      <a:pt x="2095135" y="531358"/>
                      <a:pt x="2101875" y="530412"/>
                      <a:pt x="2107553" y="528519"/>
                    </a:cubicBezTo>
                    <a:cubicBezTo>
                      <a:pt x="2113232" y="526626"/>
                      <a:pt x="2117965" y="523987"/>
                      <a:pt x="2121750" y="520603"/>
                    </a:cubicBezTo>
                    <a:cubicBezTo>
                      <a:pt x="2125536" y="517219"/>
                      <a:pt x="2128318" y="513232"/>
                      <a:pt x="2130096" y="508643"/>
                    </a:cubicBezTo>
                    <a:cubicBezTo>
                      <a:pt x="2131875" y="504054"/>
                      <a:pt x="2132763" y="499064"/>
                      <a:pt x="2132763" y="493672"/>
                    </a:cubicBezTo>
                    <a:cubicBezTo>
                      <a:pt x="2132763" y="484953"/>
                      <a:pt x="2130813" y="477582"/>
                      <a:pt x="2126913" y="471559"/>
                    </a:cubicBezTo>
                    <a:cubicBezTo>
                      <a:pt x="2123012" y="465537"/>
                      <a:pt x="2116473" y="461206"/>
                      <a:pt x="2107295" y="458567"/>
                    </a:cubicBezTo>
                    <a:cubicBezTo>
                      <a:pt x="2104427" y="457764"/>
                      <a:pt x="2101187" y="457191"/>
                      <a:pt x="2097573" y="456846"/>
                    </a:cubicBezTo>
                    <a:cubicBezTo>
                      <a:pt x="2093959" y="456502"/>
                      <a:pt x="2089227" y="456330"/>
                      <a:pt x="2083376" y="456330"/>
                    </a:cubicBezTo>
                    <a:close/>
                    <a:moveTo>
                      <a:pt x="2230339" y="431894"/>
                    </a:moveTo>
                    <a:lnTo>
                      <a:pt x="2335997" y="431894"/>
                    </a:lnTo>
                    <a:cubicBezTo>
                      <a:pt x="2336915" y="431894"/>
                      <a:pt x="2337747" y="432124"/>
                      <a:pt x="2338493" y="432583"/>
                    </a:cubicBezTo>
                    <a:cubicBezTo>
                      <a:pt x="2339238" y="433042"/>
                      <a:pt x="2339841" y="433787"/>
                      <a:pt x="2340299" y="434820"/>
                    </a:cubicBezTo>
                    <a:cubicBezTo>
                      <a:pt x="2340759" y="435852"/>
                      <a:pt x="2341131" y="437143"/>
                      <a:pt x="2341418" y="438692"/>
                    </a:cubicBezTo>
                    <a:cubicBezTo>
                      <a:pt x="2341705" y="440240"/>
                      <a:pt x="2341848" y="442162"/>
                      <a:pt x="2341848" y="444456"/>
                    </a:cubicBezTo>
                    <a:cubicBezTo>
                      <a:pt x="2341848" y="446521"/>
                      <a:pt x="2341705" y="448328"/>
                      <a:pt x="2341418" y="449877"/>
                    </a:cubicBezTo>
                    <a:cubicBezTo>
                      <a:pt x="2341131" y="451426"/>
                      <a:pt x="2340759" y="452688"/>
                      <a:pt x="2340299" y="453663"/>
                    </a:cubicBezTo>
                    <a:cubicBezTo>
                      <a:pt x="2339841" y="454638"/>
                      <a:pt x="2339238" y="455355"/>
                      <a:pt x="2338493" y="455814"/>
                    </a:cubicBezTo>
                    <a:cubicBezTo>
                      <a:pt x="2337747" y="456273"/>
                      <a:pt x="2336915" y="456502"/>
                      <a:pt x="2335997" y="456502"/>
                    </a:cubicBezTo>
                    <a:lnTo>
                      <a:pt x="2248924" y="456502"/>
                    </a:lnTo>
                    <a:lnTo>
                      <a:pt x="2248924" y="526368"/>
                    </a:lnTo>
                    <a:lnTo>
                      <a:pt x="2323607" y="526368"/>
                    </a:lnTo>
                    <a:cubicBezTo>
                      <a:pt x="2324525" y="526368"/>
                      <a:pt x="2325357" y="526626"/>
                      <a:pt x="2326103" y="527142"/>
                    </a:cubicBezTo>
                    <a:cubicBezTo>
                      <a:pt x="2326849" y="527658"/>
                      <a:pt x="2327479" y="528375"/>
                      <a:pt x="2327996" y="529293"/>
                    </a:cubicBezTo>
                    <a:cubicBezTo>
                      <a:pt x="2328512" y="530211"/>
                      <a:pt x="2328885" y="531473"/>
                      <a:pt x="2329114" y="533079"/>
                    </a:cubicBezTo>
                    <a:cubicBezTo>
                      <a:pt x="2329343" y="534685"/>
                      <a:pt x="2329459" y="536578"/>
                      <a:pt x="2329459" y="538758"/>
                    </a:cubicBezTo>
                    <a:cubicBezTo>
                      <a:pt x="2329459" y="540823"/>
                      <a:pt x="2329343" y="542601"/>
                      <a:pt x="2329114" y="544092"/>
                    </a:cubicBezTo>
                    <a:cubicBezTo>
                      <a:pt x="2328885" y="545584"/>
                      <a:pt x="2328512" y="546788"/>
                      <a:pt x="2327996" y="547706"/>
                    </a:cubicBezTo>
                    <a:cubicBezTo>
                      <a:pt x="2327479" y="548624"/>
                      <a:pt x="2326849" y="549283"/>
                      <a:pt x="2326103" y="549685"/>
                    </a:cubicBezTo>
                    <a:cubicBezTo>
                      <a:pt x="2325357" y="550086"/>
                      <a:pt x="2324525" y="550287"/>
                      <a:pt x="2323607" y="550287"/>
                    </a:cubicBezTo>
                    <a:lnTo>
                      <a:pt x="2248924" y="550287"/>
                    </a:lnTo>
                    <a:lnTo>
                      <a:pt x="2248924" y="629961"/>
                    </a:lnTo>
                    <a:lnTo>
                      <a:pt x="2337202" y="629961"/>
                    </a:lnTo>
                    <a:cubicBezTo>
                      <a:pt x="2338120" y="629961"/>
                      <a:pt x="2338952" y="630191"/>
                      <a:pt x="2339697" y="630650"/>
                    </a:cubicBezTo>
                    <a:cubicBezTo>
                      <a:pt x="2340443" y="631109"/>
                      <a:pt x="2341103" y="631826"/>
                      <a:pt x="2341676" y="632801"/>
                    </a:cubicBezTo>
                    <a:cubicBezTo>
                      <a:pt x="2342250" y="633776"/>
                      <a:pt x="2342651" y="635038"/>
                      <a:pt x="2342881" y="636587"/>
                    </a:cubicBezTo>
                    <a:cubicBezTo>
                      <a:pt x="2343110" y="638135"/>
                      <a:pt x="2343225" y="640057"/>
                      <a:pt x="2343225" y="642351"/>
                    </a:cubicBezTo>
                    <a:cubicBezTo>
                      <a:pt x="2343225" y="644416"/>
                      <a:pt x="2343110" y="646223"/>
                      <a:pt x="2342881" y="647772"/>
                    </a:cubicBezTo>
                    <a:cubicBezTo>
                      <a:pt x="2342651" y="649321"/>
                      <a:pt x="2342250" y="650611"/>
                      <a:pt x="2341676" y="651644"/>
                    </a:cubicBezTo>
                    <a:cubicBezTo>
                      <a:pt x="2341103" y="652676"/>
                      <a:pt x="2340443" y="653422"/>
                      <a:pt x="2339697" y="653881"/>
                    </a:cubicBezTo>
                    <a:cubicBezTo>
                      <a:pt x="2338952" y="654340"/>
                      <a:pt x="2338120" y="654569"/>
                      <a:pt x="2337202" y="654569"/>
                    </a:cubicBezTo>
                    <a:lnTo>
                      <a:pt x="2230339" y="654569"/>
                    </a:lnTo>
                    <a:cubicBezTo>
                      <a:pt x="2227701" y="654569"/>
                      <a:pt x="2225205" y="653680"/>
                      <a:pt x="2222853" y="651902"/>
                    </a:cubicBezTo>
                    <a:cubicBezTo>
                      <a:pt x="2220501" y="650124"/>
                      <a:pt x="2219326" y="646998"/>
                      <a:pt x="2219326" y="642523"/>
                    </a:cubicBezTo>
                    <a:lnTo>
                      <a:pt x="2219326" y="443940"/>
                    </a:lnTo>
                    <a:cubicBezTo>
                      <a:pt x="2219326" y="439466"/>
                      <a:pt x="2220501" y="436340"/>
                      <a:pt x="2222853" y="434562"/>
                    </a:cubicBezTo>
                    <a:cubicBezTo>
                      <a:pt x="2225205" y="432783"/>
                      <a:pt x="2227701" y="431894"/>
                      <a:pt x="2230339" y="431894"/>
                    </a:cubicBezTo>
                    <a:close/>
                    <a:moveTo>
                      <a:pt x="2039839" y="431894"/>
                    </a:moveTo>
                    <a:lnTo>
                      <a:pt x="2087162" y="431894"/>
                    </a:lnTo>
                    <a:cubicBezTo>
                      <a:pt x="2092783" y="431894"/>
                      <a:pt x="2097458" y="432038"/>
                      <a:pt x="2101187" y="432325"/>
                    </a:cubicBezTo>
                    <a:cubicBezTo>
                      <a:pt x="2104915" y="432611"/>
                      <a:pt x="2108271" y="432927"/>
                      <a:pt x="2111253" y="433271"/>
                    </a:cubicBezTo>
                    <a:cubicBezTo>
                      <a:pt x="2119857" y="434762"/>
                      <a:pt x="2127458" y="437114"/>
                      <a:pt x="2134054" y="440326"/>
                    </a:cubicBezTo>
                    <a:cubicBezTo>
                      <a:pt x="2140651" y="443539"/>
                      <a:pt x="2146186" y="447611"/>
                      <a:pt x="2150660" y="452544"/>
                    </a:cubicBezTo>
                    <a:cubicBezTo>
                      <a:pt x="2155134" y="457477"/>
                      <a:pt x="2158490" y="463127"/>
                      <a:pt x="2160727" y="469494"/>
                    </a:cubicBezTo>
                    <a:cubicBezTo>
                      <a:pt x="2162964" y="475861"/>
                      <a:pt x="2164083" y="482888"/>
                      <a:pt x="2164083" y="490575"/>
                    </a:cubicBezTo>
                    <a:cubicBezTo>
                      <a:pt x="2164083" y="498031"/>
                      <a:pt x="2163079" y="504714"/>
                      <a:pt x="2161071" y="510622"/>
                    </a:cubicBezTo>
                    <a:cubicBezTo>
                      <a:pt x="2159063" y="516530"/>
                      <a:pt x="2156167" y="521750"/>
                      <a:pt x="2152381" y="526282"/>
                    </a:cubicBezTo>
                    <a:cubicBezTo>
                      <a:pt x="2148595" y="530813"/>
                      <a:pt x="2144064" y="534742"/>
                      <a:pt x="2138787" y="538069"/>
                    </a:cubicBezTo>
                    <a:cubicBezTo>
                      <a:pt x="2133509" y="541396"/>
                      <a:pt x="2127601" y="544207"/>
                      <a:pt x="2121062" y="546501"/>
                    </a:cubicBezTo>
                    <a:cubicBezTo>
                      <a:pt x="2124733" y="548107"/>
                      <a:pt x="2128060" y="550144"/>
                      <a:pt x="2131043" y="552610"/>
                    </a:cubicBezTo>
                    <a:cubicBezTo>
                      <a:pt x="2134025" y="555077"/>
                      <a:pt x="2136807" y="558031"/>
                      <a:pt x="2139389" y="561473"/>
                    </a:cubicBezTo>
                    <a:cubicBezTo>
                      <a:pt x="2141970" y="564914"/>
                      <a:pt x="2144408" y="568872"/>
                      <a:pt x="2146702" y="573346"/>
                    </a:cubicBezTo>
                    <a:cubicBezTo>
                      <a:pt x="2148997" y="577820"/>
                      <a:pt x="2151291" y="582868"/>
                      <a:pt x="2153585" y="588489"/>
                    </a:cubicBezTo>
                    <a:lnTo>
                      <a:pt x="2173547" y="637533"/>
                    </a:lnTo>
                    <a:cubicBezTo>
                      <a:pt x="2175153" y="641663"/>
                      <a:pt x="2176186" y="644560"/>
                      <a:pt x="2176645" y="646223"/>
                    </a:cubicBezTo>
                    <a:cubicBezTo>
                      <a:pt x="2177103" y="647887"/>
                      <a:pt x="2177333" y="649177"/>
                      <a:pt x="2177333" y="650095"/>
                    </a:cubicBezTo>
                    <a:cubicBezTo>
                      <a:pt x="2177333" y="651013"/>
                      <a:pt x="2177161" y="651816"/>
                      <a:pt x="2176817" y="652504"/>
                    </a:cubicBezTo>
                    <a:cubicBezTo>
                      <a:pt x="2176473" y="653193"/>
                      <a:pt x="2175727" y="653766"/>
                      <a:pt x="2174580" y="654225"/>
                    </a:cubicBezTo>
                    <a:cubicBezTo>
                      <a:pt x="2173433" y="654684"/>
                      <a:pt x="2171826" y="655028"/>
                      <a:pt x="2169761" y="655258"/>
                    </a:cubicBezTo>
                    <a:cubicBezTo>
                      <a:pt x="2167696" y="655487"/>
                      <a:pt x="2164943" y="655602"/>
                      <a:pt x="2161501" y="655602"/>
                    </a:cubicBezTo>
                    <a:cubicBezTo>
                      <a:pt x="2158519" y="655602"/>
                      <a:pt x="2156081" y="655487"/>
                      <a:pt x="2154188" y="655258"/>
                    </a:cubicBezTo>
                    <a:cubicBezTo>
                      <a:pt x="2152295" y="655028"/>
                      <a:pt x="2150775" y="654655"/>
                      <a:pt x="2149628" y="654139"/>
                    </a:cubicBezTo>
                    <a:cubicBezTo>
                      <a:pt x="2148481" y="653623"/>
                      <a:pt x="2147591" y="652906"/>
                      <a:pt x="2146961" y="651988"/>
                    </a:cubicBezTo>
                    <a:cubicBezTo>
                      <a:pt x="2146329" y="651070"/>
                      <a:pt x="2145785" y="649923"/>
                      <a:pt x="2145325" y="648546"/>
                    </a:cubicBezTo>
                    <a:lnTo>
                      <a:pt x="2124848" y="596061"/>
                    </a:lnTo>
                    <a:cubicBezTo>
                      <a:pt x="2122439" y="590096"/>
                      <a:pt x="2119943" y="584618"/>
                      <a:pt x="2117362" y="579627"/>
                    </a:cubicBezTo>
                    <a:cubicBezTo>
                      <a:pt x="2114781" y="574637"/>
                      <a:pt x="2111712" y="570335"/>
                      <a:pt x="2108156" y="566721"/>
                    </a:cubicBezTo>
                    <a:cubicBezTo>
                      <a:pt x="2104599" y="563107"/>
                      <a:pt x="2100412" y="560297"/>
                      <a:pt x="2095594" y="558289"/>
                    </a:cubicBezTo>
                    <a:cubicBezTo>
                      <a:pt x="2090775" y="556281"/>
                      <a:pt x="2084982" y="555278"/>
                      <a:pt x="2078213" y="555278"/>
                    </a:cubicBezTo>
                    <a:lnTo>
                      <a:pt x="2058424" y="555278"/>
                    </a:lnTo>
                    <a:lnTo>
                      <a:pt x="2058424" y="650095"/>
                    </a:lnTo>
                    <a:cubicBezTo>
                      <a:pt x="2058424" y="651013"/>
                      <a:pt x="2058166" y="651816"/>
                      <a:pt x="2057649" y="652504"/>
                    </a:cubicBezTo>
                    <a:cubicBezTo>
                      <a:pt x="2057133" y="653193"/>
                      <a:pt x="2056330" y="653737"/>
                      <a:pt x="2055241" y="654139"/>
                    </a:cubicBezTo>
                    <a:cubicBezTo>
                      <a:pt x="2054151" y="654540"/>
                      <a:pt x="2052659" y="654885"/>
                      <a:pt x="2050766" y="655171"/>
                    </a:cubicBezTo>
                    <a:cubicBezTo>
                      <a:pt x="2048873" y="655458"/>
                      <a:pt x="2046493" y="655602"/>
                      <a:pt x="2043625" y="655602"/>
                    </a:cubicBezTo>
                    <a:cubicBezTo>
                      <a:pt x="2040757" y="655602"/>
                      <a:pt x="2038376" y="655458"/>
                      <a:pt x="2036483" y="655171"/>
                    </a:cubicBezTo>
                    <a:cubicBezTo>
                      <a:pt x="2034591" y="654885"/>
                      <a:pt x="2033071" y="654540"/>
                      <a:pt x="2031923" y="654139"/>
                    </a:cubicBezTo>
                    <a:cubicBezTo>
                      <a:pt x="2030776" y="653737"/>
                      <a:pt x="2029973" y="653193"/>
                      <a:pt x="2029514" y="652504"/>
                    </a:cubicBezTo>
                    <a:cubicBezTo>
                      <a:pt x="2029055" y="651816"/>
                      <a:pt x="2028826" y="651013"/>
                      <a:pt x="2028826" y="650095"/>
                    </a:cubicBezTo>
                    <a:lnTo>
                      <a:pt x="2028826" y="443940"/>
                    </a:lnTo>
                    <a:cubicBezTo>
                      <a:pt x="2028826" y="439466"/>
                      <a:pt x="2030002" y="436340"/>
                      <a:pt x="2032353" y="434562"/>
                    </a:cubicBezTo>
                    <a:cubicBezTo>
                      <a:pt x="2034705" y="432783"/>
                      <a:pt x="2037201" y="431894"/>
                      <a:pt x="2039839" y="431894"/>
                    </a:cubicBezTo>
                    <a:close/>
                    <a:moveTo>
                      <a:pt x="1607609" y="431894"/>
                    </a:moveTo>
                    <a:lnTo>
                      <a:pt x="1762483" y="431894"/>
                    </a:lnTo>
                    <a:cubicBezTo>
                      <a:pt x="1763400" y="431894"/>
                      <a:pt x="1764232" y="432124"/>
                      <a:pt x="1764978" y="432583"/>
                    </a:cubicBezTo>
                    <a:cubicBezTo>
                      <a:pt x="1765724" y="433042"/>
                      <a:pt x="1766355" y="433787"/>
                      <a:pt x="1766871" y="434820"/>
                    </a:cubicBezTo>
                    <a:cubicBezTo>
                      <a:pt x="1767387" y="435852"/>
                      <a:pt x="1767760" y="437200"/>
                      <a:pt x="1767990" y="438864"/>
                    </a:cubicBezTo>
                    <a:cubicBezTo>
                      <a:pt x="1768219" y="440527"/>
                      <a:pt x="1768334" y="442449"/>
                      <a:pt x="1768334" y="444628"/>
                    </a:cubicBezTo>
                    <a:cubicBezTo>
                      <a:pt x="1768334" y="446808"/>
                      <a:pt x="1768219" y="448701"/>
                      <a:pt x="1767990" y="450307"/>
                    </a:cubicBezTo>
                    <a:cubicBezTo>
                      <a:pt x="1767760" y="451913"/>
                      <a:pt x="1767387" y="453204"/>
                      <a:pt x="1766871" y="454179"/>
                    </a:cubicBezTo>
                    <a:cubicBezTo>
                      <a:pt x="1766355" y="455154"/>
                      <a:pt x="1765724" y="455871"/>
                      <a:pt x="1764978" y="456330"/>
                    </a:cubicBezTo>
                    <a:cubicBezTo>
                      <a:pt x="1764232" y="456789"/>
                      <a:pt x="1763400" y="457018"/>
                      <a:pt x="1762483" y="457018"/>
                    </a:cubicBezTo>
                    <a:lnTo>
                      <a:pt x="1699845" y="457018"/>
                    </a:lnTo>
                    <a:lnTo>
                      <a:pt x="1699845" y="650095"/>
                    </a:lnTo>
                    <a:cubicBezTo>
                      <a:pt x="1699845" y="651013"/>
                      <a:pt x="1699615" y="651816"/>
                      <a:pt x="1699156" y="652504"/>
                    </a:cubicBezTo>
                    <a:cubicBezTo>
                      <a:pt x="1698698" y="653193"/>
                      <a:pt x="1697894" y="653737"/>
                      <a:pt x="1696747" y="654139"/>
                    </a:cubicBezTo>
                    <a:cubicBezTo>
                      <a:pt x="1695600" y="654540"/>
                      <a:pt x="1694080" y="654885"/>
                      <a:pt x="1692187" y="655171"/>
                    </a:cubicBezTo>
                    <a:cubicBezTo>
                      <a:pt x="1690294" y="655458"/>
                      <a:pt x="1687914" y="655602"/>
                      <a:pt x="1685046" y="655602"/>
                    </a:cubicBezTo>
                    <a:cubicBezTo>
                      <a:pt x="1682292" y="655602"/>
                      <a:pt x="1679941" y="655458"/>
                      <a:pt x="1677990" y="655171"/>
                    </a:cubicBezTo>
                    <a:cubicBezTo>
                      <a:pt x="1676040" y="654885"/>
                      <a:pt x="1674491" y="654540"/>
                      <a:pt x="1673344" y="654139"/>
                    </a:cubicBezTo>
                    <a:cubicBezTo>
                      <a:pt x="1672197" y="653737"/>
                      <a:pt x="1671394" y="653193"/>
                      <a:pt x="1670935" y="652504"/>
                    </a:cubicBezTo>
                    <a:cubicBezTo>
                      <a:pt x="1670476" y="651816"/>
                      <a:pt x="1670247" y="651013"/>
                      <a:pt x="1670247" y="650095"/>
                    </a:cubicBezTo>
                    <a:lnTo>
                      <a:pt x="1670247" y="457018"/>
                    </a:lnTo>
                    <a:lnTo>
                      <a:pt x="1607609" y="457018"/>
                    </a:lnTo>
                    <a:cubicBezTo>
                      <a:pt x="1606691" y="457018"/>
                      <a:pt x="1605859" y="456789"/>
                      <a:pt x="1605113" y="456330"/>
                    </a:cubicBezTo>
                    <a:cubicBezTo>
                      <a:pt x="1604368" y="455871"/>
                      <a:pt x="1603765" y="455154"/>
                      <a:pt x="1603306" y="454179"/>
                    </a:cubicBezTo>
                    <a:cubicBezTo>
                      <a:pt x="1602848" y="453204"/>
                      <a:pt x="1602475" y="451913"/>
                      <a:pt x="1602188" y="450307"/>
                    </a:cubicBezTo>
                    <a:cubicBezTo>
                      <a:pt x="1601901" y="448701"/>
                      <a:pt x="1601758" y="446808"/>
                      <a:pt x="1601758" y="444628"/>
                    </a:cubicBezTo>
                    <a:cubicBezTo>
                      <a:pt x="1601758" y="442449"/>
                      <a:pt x="1601901" y="440527"/>
                      <a:pt x="1602188" y="438864"/>
                    </a:cubicBezTo>
                    <a:cubicBezTo>
                      <a:pt x="1602475" y="437200"/>
                      <a:pt x="1602848" y="435852"/>
                      <a:pt x="1603306" y="434820"/>
                    </a:cubicBezTo>
                    <a:cubicBezTo>
                      <a:pt x="1603765" y="433787"/>
                      <a:pt x="1604368" y="433042"/>
                      <a:pt x="1605113" y="432583"/>
                    </a:cubicBezTo>
                    <a:cubicBezTo>
                      <a:pt x="1605859" y="432124"/>
                      <a:pt x="1606691" y="431894"/>
                      <a:pt x="1607609" y="431894"/>
                    </a:cubicBezTo>
                    <a:close/>
                    <a:moveTo>
                      <a:pt x="1249263" y="431894"/>
                    </a:moveTo>
                    <a:lnTo>
                      <a:pt x="1349415" y="431894"/>
                    </a:lnTo>
                    <a:cubicBezTo>
                      <a:pt x="1350218" y="431894"/>
                      <a:pt x="1350992" y="432124"/>
                      <a:pt x="1351738" y="432583"/>
                    </a:cubicBezTo>
                    <a:cubicBezTo>
                      <a:pt x="1352484" y="433042"/>
                      <a:pt x="1353144" y="433787"/>
                      <a:pt x="1353717" y="434820"/>
                    </a:cubicBezTo>
                    <a:cubicBezTo>
                      <a:pt x="1354291" y="435852"/>
                      <a:pt x="1354692" y="437200"/>
                      <a:pt x="1354922" y="438864"/>
                    </a:cubicBezTo>
                    <a:cubicBezTo>
                      <a:pt x="1355151" y="440527"/>
                      <a:pt x="1355266" y="442449"/>
                      <a:pt x="1355266" y="444628"/>
                    </a:cubicBezTo>
                    <a:cubicBezTo>
                      <a:pt x="1355266" y="446808"/>
                      <a:pt x="1355151" y="448701"/>
                      <a:pt x="1354922" y="450307"/>
                    </a:cubicBezTo>
                    <a:cubicBezTo>
                      <a:pt x="1354692" y="451913"/>
                      <a:pt x="1354291" y="453204"/>
                      <a:pt x="1353717" y="454179"/>
                    </a:cubicBezTo>
                    <a:cubicBezTo>
                      <a:pt x="1353144" y="455154"/>
                      <a:pt x="1352484" y="455871"/>
                      <a:pt x="1351738" y="456330"/>
                    </a:cubicBezTo>
                    <a:cubicBezTo>
                      <a:pt x="1350992" y="456789"/>
                      <a:pt x="1350218" y="457018"/>
                      <a:pt x="1349415" y="457018"/>
                    </a:cubicBezTo>
                    <a:lnTo>
                      <a:pt x="1267848" y="457018"/>
                    </a:lnTo>
                    <a:lnTo>
                      <a:pt x="1267848" y="532735"/>
                    </a:lnTo>
                    <a:lnTo>
                      <a:pt x="1344941" y="532735"/>
                    </a:lnTo>
                    <a:cubicBezTo>
                      <a:pt x="1345744" y="532735"/>
                      <a:pt x="1346518" y="532935"/>
                      <a:pt x="1347264" y="533337"/>
                    </a:cubicBezTo>
                    <a:cubicBezTo>
                      <a:pt x="1348010" y="533739"/>
                      <a:pt x="1348669" y="534398"/>
                      <a:pt x="1349243" y="535316"/>
                    </a:cubicBezTo>
                    <a:cubicBezTo>
                      <a:pt x="1349817" y="536234"/>
                      <a:pt x="1350218" y="537467"/>
                      <a:pt x="1350448" y="539016"/>
                    </a:cubicBezTo>
                    <a:cubicBezTo>
                      <a:pt x="1350677" y="540565"/>
                      <a:pt x="1350792" y="542543"/>
                      <a:pt x="1350792" y="544953"/>
                    </a:cubicBezTo>
                    <a:cubicBezTo>
                      <a:pt x="1350792" y="547132"/>
                      <a:pt x="1350677" y="548997"/>
                      <a:pt x="1350448" y="550545"/>
                    </a:cubicBezTo>
                    <a:cubicBezTo>
                      <a:pt x="1350218" y="552094"/>
                      <a:pt x="1349817" y="553356"/>
                      <a:pt x="1349243" y="554331"/>
                    </a:cubicBezTo>
                    <a:cubicBezTo>
                      <a:pt x="1348669" y="555306"/>
                      <a:pt x="1348010" y="556052"/>
                      <a:pt x="1347264" y="556568"/>
                    </a:cubicBezTo>
                    <a:cubicBezTo>
                      <a:pt x="1346518" y="557084"/>
                      <a:pt x="1345744" y="557343"/>
                      <a:pt x="1344941" y="557343"/>
                    </a:cubicBezTo>
                    <a:lnTo>
                      <a:pt x="1267848" y="557343"/>
                    </a:lnTo>
                    <a:lnTo>
                      <a:pt x="1267848" y="650095"/>
                    </a:lnTo>
                    <a:cubicBezTo>
                      <a:pt x="1267848" y="650898"/>
                      <a:pt x="1267618" y="651672"/>
                      <a:pt x="1267160" y="652418"/>
                    </a:cubicBezTo>
                    <a:cubicBezTo>
                      <a:pt x="1266701" y="653164"/>
                      <a:pt x="1265898" y="653737"/>
                      <a:pt x="1264750" y="654139"/>
                    </a:cubicBezTo>
                    <a:cubicBezTo>
                      <a:pt x="1263603" y="654540"/>
                      <a:pt x="1262112" y="654885"/>
                      <a:pt x="1260276" y="655171"/>
                    </a:cubicBezTo>
                    <a:cubicBezTo>
                      <a:pt x="1258441" y="655458"/>
                      <a:pt x="1256032" y="655602"/>
                      <a:pt x="1253049" y="655602"/>
                    </a:cubicBezTo>
                    <a:cubicBezTo>
                      <a:pt x="1250296" y="655602"/>
                      <a:pt x="1247944" y="655458"/>
                      <a:pt x="1245994" y="655171"/>
                    </a:cubicBezTo>
                    <a:cubicBezTo>
                      <a:pt x="1244043" y="654885"/>
                      <a:pt x="1242494" y="654540"/>
                      <a:pt x="1241347" y="654139"/>
                    </a:cubicBezTo>
                    <a:cubicBezTo>
                      <a:pt x="1240200" y="653737"/>
                      <a:pt x="1239397" y="653164"/>
                      <a:pt x="1238938" y="652418"/>
                    </a:cubicBezTo>
                    <a:cubicBezTo>
                      <a:pt x="1238479" y="651672"/>
                      <a:pt x="1238250" y="650898"/>
                      <a:pt x="1238250" y="650095"/>
                    </a:cubicBezTo>
                    <a:lnTo>
                      <a:pt x="1238250" y="443940"/>
                    </a:lnTo>
                    <a:cubicBezTo>
                      <a:pt x="1238250" y="439466"/>
                      <a:pt x="1239426" y="436340"/>
                      <a:pt x="1241778" y="434562"/>
                    </a:cubicBezTo>
                    <a:cubicBezTo>
                      <a:pt x="1244129" y="432783"/>
                      <a:pt x="1246624" y="431894"/>
                      <a:pt x="1249263" y="431894"/>
                    </a:cubicBezTo>
                    <a:close/>
                    <a:moveTo>
                      <a:pt x="992089" y="431894"/>
                    </a:moveTo>
                    <a:lnTo>
                      <a:pt x="1097748" y="431894"/>
                    </a:lnTo>
                    <a:cubicBezTo>
                      <a:pt x="1098665" y="431894"/>
                      <a:pt x="1099497" y="432124"/>
                      <a:pt x="1100243" y="432583"/>
                    </a:cubicBezTo>
                    <a:cubicBezTo>
                      <a:pt x="1100989" y="433042"/>
                      <a:pt x="1101591" y="433787"/>
                      <a:pt x="1102050" y="434820"/>
                    </a:cubicBezTo>
                    <a:cubicBezTo>
                      <a:pt x="1102509" y="435852"/>
                      <a:pt x="1102881" y="437143"/>
                      <a:pt x="1103168" y="438692"/>
                    </a:cubicBezTo>
                    <a:cubicBezTo>
                      <a:pt x="1103455" y="440240"/>
                      <a:pt x="1103599" y="442162"/>
                      <a:pt x="1103599" y="444456"/>
                    </a:cubicBezTo>
                    <a:cubicBezTo>
                      <a:pt x="1103599" y="446521"/>
                      <a:pt x="1103455" y="448328"/>
                      <a:pt x="1103168" y="449877"/>
                    </a:cubicBezTo>
                    <a:cubicBezTo>
                      <a:pt x="1102881" y="451426"/>
                      <a:pt x="1102509" y="452688"/>
                      <a:pt x="1102050" y="453663"/>
                    </a:cubicBezTo>
                    <a:cubicBezTo>
                      <a:pt x="1101591" y="454638"/>
                      <a:pt x="1100989" y="455355"/>
                      <a:pt x="1100243" y="455814"/>
                    </a:cubicBezTo>
                    <a:cubicBezTo>
                      <a:pt x="1099497" y="456273"/>
                      <a:pt x="1098665" y="456502"/>
                      <a:pt x="1097748" y="456502"/>
                    </a:cubicBezTo>
                    <a:lnTo>
                      <a:pt x="1010674" y="456502"/>
                    </a:lnTo>
                    <a:lnTo>
                      <a:pt x="1010674" y="526368"/>
                    </a:lnTo>
                    <a:lnTo>
                      <a:pt x="1085358" y="526368"/>
                    </a:lnTo>
                    <a:cubicBezTo>
                      <a:pt x="1086275" y="526368"/>
                      <a:pt x="1087107" y="526626"/>
                      <a:pt x="1087853" y="527142"/>
                    </a:cubicBezTo>
                    <a:cubicBezTo>
                      <a:pt x="1088599" y="527658"/>
                      <a:pt x="1089230" y="528375"/>
                      <a:pt x="1089746" y="529293"/>
                    </a:cubicBezTo>
                    <a:cubicBezTo>
                      <a:pt x="1090262" y="530211"/>
                      <a:pt x="1090635" y="531473"/>
                      <a:pt x="1090864" y="533079"/>
                    </a:cubicBezTo>
                    <a:cubicBezTo>
                      <a:pt x="1091094" y="534685"/>
                      <a:pt x="1091209" y="536578"/>
                      <a:pt x="1091209" y="538758"/>
                    </a:cubicBezTo>
                    <a:cubicBezTo>
                      <a:pt x="1091209" y="540823"/>
                      <a:pt x="1091094" y="542601"/>
                      <a:pt x="1090864" y="544092"/>
                    </a:cubicBezTo>
                    <a:cubicBezTo>
                      <a:pt x="1090635" y="545584"/>
                      <a:pt x="1090262" y="546788"/>
                      <a:pt x="1089746" y="547706"/>
                    </a:cubicBezTo>
                    <a:cubicBezTo>
                      <a:pt x="1089230" y="548624"/>
                      <a:pt x="1088599" y="549283"/>
                      <a:pt x="1087853" y="549685"/>
                    </a:cubicBezTo>
                    <a:cubicBezTo>
                      <a:pt x="1087107" y="550086"/>
                      <a:pt x="1086275" y="550287"/>
                      <a:pt x="1085358" y="550287"/>
                    </a:cubicBezTo>
                    <a:lnTo>
                      <a:pt x="1010674" y="550287"/>
                    </a:lnTo>
                    <a:lnTo>
                      <a:pt x="1010674" y="629961"/>
                    </a:lnTo>
                    <a:lnTo>
                      <a:pt x="1098952" y="629961"/>
                    </a:lnTo>
                    <a:cubicBezTo>
                      <a:pt x="1099870" y="629961"/>
                      <a:pt x="1100702" y="630191"/>
                      <a:pt x="1101447" y="630650"/>
                    </a:cubicBezTo>
                    <a:cubicBezTo>
                      <a:pt x="1102193" y="631109"/>
                      <a:pt x="1102853" y="631826"/>
                      <a:pt x="1103426" y="632801"/>
                    </a:cubicBezTo>
                    <a:cubicBezTo>
                      <a:pt x="1104000" y="633776"/>
                      <a:pt x="1104401" y="635038"/>
                      <a:pt x="1104631" y="636587"/>
                    </a:cubicBezTo>
                    <a:cubicBezTo>
                      <a:pt x="1104861" y="638135"/>
                      <a:pt x="1104975" y="640057"/>
                      <a:pt x="1104975" y="642351"/>
                    </a:cubicBezTo>
                    <a:cubicBezTo>
                      <a:pt x="1104975" y="644416"/>
                      <a:pt x="1104861" y="646223"/>
                      <a:pt x="1104631" y="647772"/>
                    </a:cubicBezTo>
                    <a:cubicBezTo>
                      <a:pt x="1104401" y="649321"/>
                      <a:pt x="1104000" y="650611"/>
                      <a:pt x="1103426" y="651644"/>
                    </a:cubicBezTo>
                    <a:cubicBezTo>
                      <a:pt x="1102853" y="652676"/>
                      <a:pt x="1102193" y="653422"/>
                      <a:pt x="1101447" y="653881"/>
                    </a:cubicBezTo>
                    <a:cubicBezTo>
                      <a:pt x="1100702" y="654340"/>
                      <a:pt x="1099870" y="654569"/>
                      <a:pt x="1098952" y="654569"/>
                    </a:cubicBezTo>
                    <a:lnTo>
                      <a:pt x="992089" y="654569"/>
                    </a:lnTo>
                    <a:cubicBezTo>
                      <a:pt x="989450" y="654569"/>
                      <a:pt x="986955" y="653680"/>
                      <a:pt x="984603" y="651902"/>
                    </a:cubicBezTo>
                    <a:cubicBezTo>
                      <a:pt x="982252" y="650124"/>
                      <a:pt x="981076" y="646998"/>
                      <a:pt x="981076" y="642523"/>
                    </a:cubicBezTo>
                    <a:lnTo>
                      <a:pt x="981076" y="443940"/>
                    </a:lnTo>
                    <a:cubicBezTo>
                      <a:pt x="981076" y="439466"/>
                      <a:pt x="982252" y="436340"/>
                      <a:pt x="984603" y="434562"/>
                    </a:cubicBezTo>
                    <a:cubicBezTo>
                      <a:pt x="986955" y="432783"/>
                      <a:pt x="989450" y="431894"/>
                      <a:pt x="992089" y="431894"/>
                    </a:cubicBezTo>
                    <a:close/>
                    <a:moveTo>
                      <a:pt x="569384" y="431894"/>
                    </a:moveTo>
                    <a:lnTo>
                      <a:pt x="724258" y="431894"/>
                    </a:lnTo>
                    <a:cubicBezTo>
                      <a:pt x="725176" y="431894"/>
                      <a:pt x="726007" y="432124"/>
                      <a:pt x="726753" y="432583"/>
                    </a:cubicBezTo>
                    <a:cubicBezTo>
                      <a:pt x="727499" y="433042"/>
                      <a:pt x="728130" y="433787"/>
                      <a:pt x="728646" y="434820"/>
                    </a:cubicBezTo>
                    <a:cubicBezTo>
                      <a:pt x="729162" y="435852"/>
                      <a:pt x="729535" y="437200"/>
                      <a:pt x="729764" y="438864"/>
                    </a:cubicBezTo>
                    <a:cubicBezTo>
                      <a:pt x="729994" y="440527"/>
                      <a:pt x="730109" y="442449"/>
                      <a:pt x="730109" y="444628"/>
                    </a:cubicBezTo>
                    <a:cubicBezTo>
                      <a:pt x="730109" y="446808"/>
                      <a:pt x="729994" y="448701"/>
                      <a:pt x="729764" y="450307"/>
                    </a:cubicBezTo>
                    <a:cubicBezTo>
                      <a:pt x="729535" y="451913"/>
                      <a:pt x="729162" y="453204"/>
                      <a:pt x="728646" y="454179"/>
                    </a:cubicBezTo>
                    <a:cubicBezTo>
                      <a:pt x="728130" y="455154"/>
                      <a:pt x="727499" y="455871"/>
                      <a:pt x="726753" y="456330"/>
                    </a:cubicBezTo>
                    <a:cubicBezTo>
                      <a:pt x="726007" y="456789"/>
                      <a:pt x="725176" y="457018"/>
                      <a:pt x="724258" y="457018"/>
                    </a:cubicBezTo>
                    <a:lnTo>
                      <a:pt x="661620" y="457018"/>
                    </a:lnTo>
                    <a:lnTo>
                      <a:pt x="661620" y="650095"/>
                    </a:lnTo>
                    <a:cubicBezTo>
                      <a:pt x="661620" y="651013"/>
                      <a:pt x="661391" y="651816"/>
                      <a:pt x="660932" y="652504"/>
                    </a:cubicBezTo>
                    <a:cubicBezTo>
                      <a:pt x="660473" y="653193"/>
                      <a:pt x="659670" y="653737"/>
                      <a:pt x="658523" y="654139"/>
                    </a:cubicBezTo>
                    <a:cubicBezTo>
                      <a:pt x="657375" y="654540"/>
                      <a:pt x="655855" y="654885"/>
                      <a:pt x="653962" y="655171"/>
                    </a:cubicBezTo>
                    <a:cubicBezTo>
                      <a:pt x="652069" y="655458"/>
                      <a:pt x="649689" y="655602"/>
                      <a:pt x="646821" y="655602"/>
                    </a:cubicBezTo>
                    <a:cubicBezTo>
                      <a:pt x="644068" y="655602"/>
                      <a:pt x="641716" y="655458"/>
                      <a:pt x="639766" y="655171"/>
                    </a:cubicBezTo>
                    <a:cubicBezTo>
                      <a:pt x="637815" y="654885"/>
                      <a:pt x="636267" y="654540"/>
                      <a:pt x="635119" y="654139"/>
                    </a:cubicBezTo>
                    <a:cubicBezTo>
                      <a:pt x="633972" y="653737"/>
                      <a:pt x="633169" y="653193"/>
                      <a:pt x="632710" y="652504"/>
                    </a:cubicBezTo>
                    <a:cubicBezTo>
                      <a:pt x="632251" y="651816"/>
                      <a:pt x="632022" y="651013"/>
                      <a:pt x="632022" y="650095"/>
                    </a:cubicBezTo>
                    <a:lnTo>
                      <a:pt x="632022" y="457018"/>
                    </a:lnTo>
                    <a:lnTo>
                      <a:pt x="569384" y="457018"/>
                    </a:lnTo>
                    <a:cubicBezTo>
                      <a:pt x="568466" y="457018"/>
                      <a:pt x="567634" y="456789"/>
                      <a:pt x="566889" y="456330"/>
                    </a:cubicBezTo>
                    <a:cubicBezTo>
                      <a:pt x="566143" y="455871"/>
                      <a:pt x="565541" y="455154"/>
                      <a:pt x="565082" y="454179"/>
                    </a:cubicBezTo>
                    <a:cubicBezTo>
                      <a:pt x="564623" y="453204"/>
                      <a:pt x="564250" y="451913"/>
                      <a:pt x="563963" y="450307"/>
                    </a:cubicBezTo>
                    <a:cubicBezTo>
                      <a:pt x="563676" y="448701"/>
                      <a:pt x="563533" y="446808"/>
                      <a:pt x="563533" y="444628"/>
                    </a:cubicBezTo>
                    <a:cubicBezTo>
                      <a:pt x="563533" y="442449"/>
                      <a:pt x="563676" y="440527"/>
                      <a:pt x="563963" y="438864"/>
                    </a:cubicBezTo>
                    <a:cubicBezTo>
                      <a:pt x="564250" y="437200"/>
                      <a:pt x="564623" y="435852"/>
                      <a:pt x="565082" y="434820"/>
                    </a:cubicBezTo>
                    <a:cubicBezTo>
                      <a:pt x="565541" y="433787"/>
                      <a:pt x="566143" y="433042"/>
                      <a:pt x="566889" y="432583"/>
                    </a:cubicBezTo>
                    <a:cubicBezTo>
                      <a:pt x="567634" y="432124"/>
                      <a:pt x="568466" y="431894"/>
                      <a:pt x="569384" y="431894"/>
                    </a:cubicBezTo>
                    <a:close/>
                    <a:moveTo>
                      <a:pt x="1814680" y="430862"/>
                    </a:moveTo>
                    <a:cubicBezTo>
                      <a:pt x="1817433" y="430862"/>
                      <a:pt x="1819785" y="431005"/>
                      <a:pt x="1821735" y="431292"/>
                    </a:cubicBezTo>
                    <a:cubicBezTo>
                      <a:pt x="1823685" y="431579"/>
                      <a:pt x="1825205" y="431923"/>
                      <a:pt x="1826295" y="432325"/>
                    </a:cubicBezTo>
                    <a:cubicBezTo>
                      <a:pt x="1827385" y="432726"/>
                      <a:pt x="1828160" y="433271"/>
                      <a:pt x="1828618" y="433959"/>
                    </a:cubicBezTo>
                    <a:cubicBezTo>
                      <a:pt x="1829077" y="434648"/>
                      <a:pt x="1829307" y="435451"/>
                      <a:pt x="1829307" y="436369"/>
                    </a:cubicBezTo>
                    <a:lnTo>
                      <a:pt x="1829307" y="570937"/>
                    </a:lnTo>
                    <a:cubicBezTo>
                      <a:pt x="1829307" y="581262"/>
                      <a:pt x="1830569" y="590268"/>
                      <a:pt x="1833092" y="597954"/>
                    </a:cubicBezTo>
                    <a:cubicBezTo>
                      <a:pt x="1835616" y="605640"/>
                      <a:pt x="1839259" y="612036"/>
                      <a:pt x="1844020" y="617141"/>
                    </a:cubicBezTo>
                    <a:cubicBezTo>
                      <a:pt x="1848781" y="622246"/>
                      <a:pt x="1854517" y="626090"/>
                      <a:pt x="1861228" y="628671"/>
                    </a:cubicBezTo>
                    <a:cubicBezTo>
                      <a:pt x="1867939" y="631252"/>
                      <a:pt x="1875482" y="632543"/>
                      <a:pt x="1883857" y="632543"/>
                    </a:cubicBezTo>
                    <a:cubicBezTo>
                      <a:pt x="1892461" y="632543"/>
                      <a:pt x="1900119" y="631281"/>
                      <a:pt x="1906830" y="628757"/>
                    </a:cubicBezTo>
                    <a:cubicBezTo>
                      <a:pt x="1913541" y="626233"/>
                      <a:pt x="1919220" y="622447"/>
                      <a:pt x="1923866" y="617399"/>
                    </a:cubicBezTo>
                    <a:cubicBezTo>
                      <a:pt x="1928512" y="612352"/>
                      <a:pt x="1932069" y="606099"/>
                      <a:pt x="1934535" y="598642"/>
                    </a:cubicBezTo>
                    <a:cubicBezTo>
                      <a:pt x="1937002" y="591185"/>
                      <a:pt x="1938235" y="582467"/>
                      <a:pt x="1938235" y="572486"/>
                    </a:cubicBezTo>
                    <a:lnTo>
                      <a:pt x="1938235" y="436369"/>
                    </a:lnTo>
                    <a:cubicBezTo>
                      <a:pt x="1938235" y="435451"/>
                      <a:pt x="1938464" y="434648"/>
                      <a:pt x="1938923" y="433959"/>
                    </a:cubicBezTo>
                    <a:cubicBezTo>
                      <a:pt x="1939382" y="433271"/>
                      <a:pt x="1940185" y="432726"/>
                      <a:pt x="1941332" y="432325"/>
                    </a:cubicBezTo>
                    <a:cubicBezTo>
                      <a:pt x="1942480" y="431923"/>
                      <a:pt x="1944000" y="431579"/>
                      <a:pt x="1945893" y="431292"/>
                    </a:cubicBezTo>
                    <a:cubicBezTo>
                      <a:pt x="1947786" y="431005"/>
                      <a:pt x="1950166" y="430862"/>
                      <a:pt x="1953034" y="430862"/>
                    </a:cubicBezTo>
                    <a:cubicBezTo>
                      <a:pt x="1955787" y="430862"/>
                      <a:pt x="1958110" y="431005"/>
                      <a:pt x="1960003" y="431292"/>
                    </a:cubicBezTo>
                    <a:cubicBezTo>
                      <a:pt x="1961896" y="431579"/>
                      <a:pt x="1963388" y="431923"/>
                      <a:pt x="1964478" y="432325"/>
                    </a:cubicBezTo>
                    <a:cubicBezTo>
                      <a:pt x="1965568" y="432726"/>
                      <a:pt x="1966370" y="433271"/>
                      <a:pt x="1966887" y="433959"/>
                    </a:cubicBezTo>
                    <a:cubicBezTo>
                      <a:pt x="1967403" y="434648"/>
                      <a:pt x="1967661" y="435451"/>
                      <a:pt x="1967661" y="436369"/>
                    </a:cubicBezTo>
                    <a:lnTo>
                      <a:pt x="1967661" y="572314"/>
                    </a:lnTo>
                    <a:cubicBezTo>
                      <a:pt x="1967661" y="585851"/>
                      <a:pt x="1965682" y="597925"/>
                      <a:pt x="1961724" y="608537"/>
                    </a:cubicBezTo>
                    <a:cubicBezTo>
                      <a:pt x="1957766" y="619149"/>
                      <a:pt x="1952116" y="628126"/>
                      <a:pt x="1944774" y="635468"/>
                    </a:cubicBezTo>
                    <a:cubicBezTo>
                      <a:pt x="1937432" y="642810"/>
                      <a:pt x="1928484" y="648374"/>
                      <a:pt x="1917929" y="652160"/>
                    </a:cubicBezTo>
                    <a:cubicBezTo>
                      <a:pt x="1907375" y="655946"/>
                      <a:pt x="1895386" y="657839"/>
                      <a:pt x="1881964" y="657839"/>
                    </a:cubicBezTo>
                    <a:cubicBezTo>
                      <a:pt x="1869689" y="657839"/>
                      <a:pt x="1858503" y="656061"/>
                      <a:pt x="1848408" y="652504"/>
                    </a:cubicBezTo>
                    <a:cubicBezTo>
                      <a:pt x="1838312" y="648948"/>
                      <a:pt x="1829651" y="643699"/>
                      <a:pt x="1822423" y="636759"/>
                    </a:cubicBezTo>
                    <a:cubicBezTo>
                      <a:pt x="1815196" y="629818"/>
                      <a:pt x="1809632" y="621128"/>
                      <a:pt x="1805731" y="610688"/>
                    </a:cubicBezTo>
                    <a:cubicBezTo>
                      <a:pt x="1801831" y="600248"/>
                      <a:pt x="1799881" y="588203"/>
                      <a:pt x="1799881" y="574551"/>
                    </a:cubicBezTo>
                    <a:lnTo>
                      <a:pt x="1799881" y="436369"/>
                    </a:lnTo>
                    <a:cubicBezTo>
                      <a:pt x="1799881" y="435451"/>
                      <a:pt x="1800110" y="434648"/>
                      <a:pt x="1800569" y="433959"/>
                    </a:cubicBezTo>
                    <a:cubicBezTo>
                      <a:pt x="1801028" y="433271"/>
                      <a:pt x="1801831" y="432726"/>
                      <a:pt x="1802978" y="432325"/>
                    </a:cubicBezTo>
                    <a:cubicBezTo>
                      <a:pt x="1804125" y="431923"/>
                      <a:pt x="1805617" y="431579"/>
                      <a:pt x="1807452" y="431292"/>
                    </a:cubicBezTo>
                    <a:cubicBezTo>
                      <a:pt x="1809288" y="431005"/>
                      <a:pt x="1811697" y="430862"/>
                      <a:pt x="1814680" y="430862"/>
                    </a:cubicBezTo>
                    <a:close/>
                    <a:moveTo>
                      <a:pt x="1414630" y="430862"/>
                    </a:moveTo>
                    <a:cubicBezTo>
                      <a:pt x="1417383" y="430862"/>
                      <a:pt x="1419735" y="431005"/>
                      <a:pt x="1421685" y="431292"/>
                    </a:cubicBezTo>
                    <a:cubicBezTo>
                      <a:pt x="1423635" y="431579"/>
                      <a:pt x="1425155" y="431923"/>
                      <a:pt x="1426245" y="432325"/>
                    </a:cubicBezTo>
                    <a:cubicBezTo>
                      <a:pt x="1427335" y="432726"/>
                      <a:pt x="1428110" y="433271"/>
                      <a:pt x="1428568" y="433959"/>
                    </a:cubicBezTo>
                    <a:cubicBezTo>
                      <a:pt x="1429027" y="434648"/>
                      <a:pt x="1429257" y="435451"/>
                      <a:pt x="1429257" y="436369"/>
                    </a:cubicBezTo>
                    <a:lnTo>
                      <a:pt x="1429257" y="570937"/>
                    </a:lnTo>
                    <a:cubicBezTo>
                      <a:pt x="1429257" y="581262"/>
                      <a:pt x="1430518" y="590268"/>
                      <a:pt x="1433042" y="597954"/>
                    </a:cubicBezTo>
                    <a:cubicBezTo>
                      <a:pt x="1435566" y="605640"/>
                      <a:pt x="1439209" y="612036"/>
                      <a:pt x="1443970" y="617141"/>
                    </a:cubicBezTo>
                    <a:cubicBezTo>
                      <a:pt x="1448731" y="622246"/>
                      <a:pt x="1454467" y="626090"/>
                      <a:pt x="1461178" y="628671"/>
                    </a:cubicBezTo>
                    <a:cubicBezTo>
                      <a:pt x="1467889" y="631252"/>
                      <a:pt x="1475432" y="632543"/>
                      <a:pt x="1483807" y="632543"/>
                    </a:cubicBezTo>
                    <a:cubicBezTo>
                      <a:pt x="1492411" y="632543"/>
                      <a:pt x="1500069" y="631281"/>
                      <a:pt x="1506780" y="628757"/>
                    </a:cubicBezTo>
                    <a:cubicBezTo>
                      <a:pt x="1513491" y="626233"/>
                      <a:pt x="1519170" y="622447"/>
                      <a:pt x="1523816" y="617399"/>
                    </a:cubicBezTo>
                    <a:cubicBezTo>
                      <a:pt x="1528462" y="612352"/>
                      <a:pt x="1532019" y="606099"/>
                      <a:pt x="1534485" y="598642"/>
                    </a:cubicBezTo>
                    <a:cubicBezTo>
                      <a:pt x="1536952" y="591185"/>
                      <a:pt x="1538185" y="582467"/>
                      <a:pt x="1538185" y="572486"/>
                    </a:cubicBezTo>
                    <a:lnTo>
                      <a:pt x="1538185" y="436369"/>
                    </a:lnTo>
                    <a:cubicBezTo>
                      <a:pt x="1538185" y="435451"/>
                      <a:pt x="1538414" y="434648"/>
                      <a:pt x="1538873" y="433959"/>
                    </a:cubicBezTo>
                    <a:cubicBezTo>
                      <a:pt x="1539332" y="433271"/>
                      <a:pt x="1540135" y="432726"/>
                      <a:pt x="1541282" y="432325"/>
                    </a:cubicBezTo>
                    <a:cubicBezTo>
                      <a:pt x="1542430" y="431923"/>
                      <a:pt x="1543950" y="431579"/>
                      <a:pt x="1545843" y="431292"/>
                    </a:cubicBezTo>
                    <a:cubicBezTo>
                      <a:pt x="1547736" y="431005"/>
                      <a:pt x="1550116" y="430862"/>
                      <a:pt x="1552984" y="430862"/>
                    </a:cubicBezTo>
                    <a:cubicBezTo>
                      <a:pt x="1555737" y="430862"/>
                      <a:pt x="1558060" y="431005"/>
                      <a:pt x="1559953" y="431292"/>
                    </a:cubicBezTo>
                    <a:cubicBezTo>
                      <a:pt x="1561846" y="431579"/>
                      <a:pt x="1563338" y="431923"/>
                      <a:pt x="1564428" y="432325"/>
                    </a:cubicBezTo>
                    <a:cubicBezTo>
                      <a:pt x="1565517" y="432726"/>
                      <a:pt x="1566320" y="433271"/>
                      <a:pt x="1566837" y="433959"/>
                    </a:cubicBezTo>
                    <a:cubicBezTo>
                      <a:pt x="1567353" y="434648"/>
                      <a:pt x="1567611" y="435451"/>
                      <a:pt x="1567611" y="436369"/>
                    </a:cubicBezTo>
                    <a:lnTo>
                      <a:pt x="1567611" y="572314"/>
                    </a:lnTo>
                    <a:cubicBezTo>
                      <a:pt x="1567611" y="585851"/>
                      <a:pt x="1565632" y="597925"/>
                      <a:pt x="1561674" y="608537"/>
                    </a:cubicBezTo>
                    <a:cubicBezTo>
                      <a:pt x="1557716" y="619149"/>
                      <a:pt x="1552066" y="628126"/>
                      <a:pt x="1544724" y="635468"/>
                    </a:cubicBezTo>
                    <a:cubicBezTo>
                      <a:pt x="1537382" y="642810"/>
                      <a:pt x="1528434" y="648374"/>
                      <a:pt x="1517879" y="652160"/>
                    </a:cubicBezTo>
                    <a:cubicBezTo>
                      <a:pt x="1507325" y="655946"/>
                      <a:pt x="1495336" y="657839"/>
                      <a:pt x="1481914" y="657839"/>
                    </a:cubicBezTo>
                    <a:cubicBezTo>
                      <a:pt x="1469639" y="657839"/>
                      <a:pt x="1458453" y="656061"/>
                      <a:pt x="1448358" y="652504"/>
                    </a:cubicBezTo>
                    <a:cubicBezTo>
                      <a:pt x="1438262" y="648948"/>
                      <a:pt x="1429601" y="643699"/>
                      <a:pt x="1422373" y="636759"/>
                    </a:cubicBezTo>
                    <a:cubicBezTo>
                      <a:pt x="1415146" y="629818"/>
                      <a:pt x="1409582" y="621128"/>
                      <a:pt x="1405681" y="610688"/>
                    </a:cubicBezTo>
                    <a:cubicBezTo>
                      <a:pt x="1401781" y="600248"/>
                      <a:pt x="1399831" y="588203"/>
                      <a:pt x="1399831" y="574551"/>
                    </a:cubicBezTo>
                    <a:lnTo>
                      <a:pt x="1399831" y="436369"/>
                    </a:lnTo>
                    <a:cubicBezTo>
                      <a:pt x="1399831" y="435451"/>
                      <a:pt x="1400060" y="434648"/>
                      <a:pt x="1400519" y="433959"/>
                    </a:cubicBezTo>
                    <a:cubicBezTo>
                      <a:pt x="1400978" y="433271"/>
                      <a:pt x="1401781" y="432726"/>
                      <a:pt x="1402928" y="432325"/>
                    </a:cubicBezTo>
                    <a:cubicBezTo>
                      <a:pt x="1404075" y="431923"/>
                      <a:pt x="1405567" y="431579"/>
                      <a:pt x="1407402" y="431292"/>
                    </a:cubicBezTo>
                    <a:cubicBezTo>
                      <a:pt x="1409238" y="431005"/>
                      <a:pt x="1411647" y="430862"/>
                      <a:pt x="1414630" y="430862"/>
                    </a:cubicBezTo>
                    <a:close/>
                    <a:moveTo>
                      <a:pt x="776800" y="430862"/>
                    </a:moveTo>
                    <a:cubicBezTo>
                      <a:pt x="779668" y="430862"/>
                      <a:pt x="782048" y="431005"/>
                      <a:pt x="783941" y="431292"/>
                    </a:cubicBezTo>
                    <a:cubicBezTo>
                      <a:pt x="785834" y="431579"/>
                      <a:pt x="787354" y="431923"/>
                      <a:pt x="788501" y="432325"/>
                    </a:cubicBezTo>
                    <a:cubicBezTo>
                      <a:pt x="789649" y="432726"/>
                      <a:pt x="790452" y="433271"/>
                      <a:pt x="790911" y="433959"/>
                    </a:cubicBezTo>
                    <a:cubicBezTo>
                      <a:pt x="791369" y="434648"/>
                      <a:pt x="791599" y="435451"/>
                      <a:pt x="791599" y="436369"/>
                    </a:cubicBezTo>
                    <a:lnTo>
                      <a:pt x="791599" y="525507"/>
                    </a:lnTo>
                    <a:lnTo>
                      <a:pt x="892956" y="525507"/>
                    </a:lnTo>
                    <a:lnTo>
                      <a:pt x="892956" y="436369"/>
                    </a:lnTo>
                    <a:cubicBezTo>
                      <a:pt x="892956" y="435451"/>
                      <a:pt x="893185" y="434648"/>
                      <a:pt x="893644" y="433959"/>
                    </a:cubicBezTo>
                    <a:cubicBezTo>
                      <a:pt x="894103" y="433271"/>
                      <a:pt x="894906" y="432726"/>
                      <a:pt x="896053" y="432325"/>
                    </a:cubicBezTo>
                    <a:cubicBezTo>
                      <a:pt x="897200" y="431923"/>
                      <a:pt x="898692" y="431579"/>
                      <a:pt x="900527" y="431292"/>
                    </a:cubicBezTo>
                    <a:cubicBezTo>
                      <a:pt x="902363" y="431005"/>
                      <a:pt x="904772" y="430862"/>
                      <a:pt x="907755" y="430862"/>
                    </a:cubicBezTo>
                    <a:cubicBezTo>
                      <a:pt x="910508" y="430862"/>
                      <a:pt x="912831" y="431005"/>
                      <a:pt x="914724" y="431292"/>
                    </a:cubicBezTo>
                    <a:cubicBezTo>
                      <a:pt x="916617" y="431579"/>
                      <a:pt x="918137" y="431923"/>
                      <a:pt x="919284" y="432325"/>
                    </a:cubicBezTo>
                    <a:cubicBezTo>
                      <a:pt x="920431" y="432726"/>
                      <a:pt x="921234" y="433271"/>
                      <a:pt x="921693" y="433959"/>
                    </a:cubicBezTo>
                    <a:cubicBezTo>
                      <a:pt x="922152" y="434648"/>
                      <a:pt x="922382" y="435451"/>
                      <a:pt x="922382" y="436369"/>
                    </a:cubicBezTo>
                    <a:lnTo>
                      <a:pt x="922382" y="650095"/>
                    </a:lnTo>
                    <a:cubicBezTo>
                      <a:pt x="922382" y="651013"/>
                      <a:pt x="922152" y="651816"/>
                      <a:pt x="921693" y="652504"/>
                    </a:cubicBezTo>
                    <a:cubicBezTo>
                      <a:pt x="921234" y="653193"/>
                      <a:pt x="920431" y="653737"/>
                      <a:pt x="919284" y="654139"/>
                    </a:cubicBezTo>
                    <a:cubicBezTo>
                      <a:pt x="918137" y="654540"/>
                      <a:pt x="916617" y="654885"/>
                      <a:pt x="914724" y="655171"/>
                    </a:cubicBezTo>
                    <a:cubicBezTo>
                      <a:pt x="912831" y="655458"/>
                      <a:pt x="910508" y="655602"/>
                      <a:pt x="907755" y="655602"/>
                    </a:cubicBezTo>
                    <a:cubicBezTo>
                      <a:pt x="904772" y="655602"/>
                      <a:pt x="902363" y="655458"/>
                      <a:pt x="900527" y="655171"/>
                    </a:cubicBezTo>
                    <a:cubicBezTo>
                      <a:pt x="898692" y="654885"/>
                      <a:pt x="897200" y="654540"/>
                      <a:pt x="896053" y="654139"/>
                    </a:cubicBezTo>
                    <a:cubicBezTo>
                      <a:pt x="894906" y="653737"/>
                      <a:pt x="894103" y="653193"/>
                      <a:pt x="893644" y="652504"/>
                    </a:cubicBezTo>
                    <a:cubicBezTo>
                      <a:pt x="893185" y="651816"/>
                      <a:pt x="892956" y="651013"/>
                      <a:pt x="892956" y="650095"/>
                    </a:cubicBezTo>
                    <a:lnTo>
                      <a:pt x="892956" y="551320"/>
                    </a:lnTo>
                    <a:lnTo>
                      <a:pt x="791599" y="551320"/>
                    </a:lnTo>
                    <a:lnTo>
                      <a:pt x="791599" y="650095"/>
                    </a:lnTo>
                    <a:cubicBezTo>
                      <a:pt x="791599" y="651013"/>
                      <a:pt x="791369" y="651816"/>
                      <a:pt x="790911" y="652504"/>
                    </a:cubicBezTo>
                    <a:cubicBezTo>
                      <a:pt x="790452" y="653193"/>
                      <a:pt x="789649" y="653737"/>
                      <a:pt x="788501" y="654139"/>
                    </a:cubicBezTo>
                    <a:cubicBezTo>
                      <a:pt x="787354" y="654540"/>
                      <a:pt x="785834" y="654885"/>
                      <a:pt x="783941" y="655171"/>
                    </a:cubicBezTo>
                    <a:cubicBezTo>
                      <a:pt x="782048" y="655458"/>
                      <a:pt x="779668" y="655602"/>
                      <a:pt x="776800" y="655602"/>
                    </a:cubicBezTo>
                    <a:cubicBezTo>
                      <a:pt x="774047" y="655602"/>
                      <a:pt x="771695" y="655458"/>
                      <a:pt x="769744" y="655171"/>
                    </a:cubicBezTo>
                    <a:cubicBezTo>
                      <a:pt x="767794" y="654885"/>
                      <a:pt x="766245" y="654540"/>
                      <a:pt x="765098" y="654139"/>
                    </a:cubicBezTo>
                    <a:cubicBezTo>
                      <a:pt x="763951" y="653737"/>
                      <a:pt x="763148" y="653193"/>
                      <a:pt x="762689" y="652504"/>
                    </a:cubicBezTo>
                    <a:cubicBezTo>
                      <a:pt x="762230" y="651816"/>
                      <a:pt x="762001" y="651013"/>
                      <a:pt x="762001" y="650095"/>
                    </a:cubicBezTo>
                    <a:lnTo>
                      <a:pt x="762001" y="436369"/>
                    </a:lnTo>
                    <a:cubicBezTo>
                      <a:pt x="762001" y="435451"/>
                      <a:pt x="762230" y="434648"/>
                      <a:pt x="762689" y="433959"/>
                    </a:cubicBezTo>
                    <a:cubicBezTo>
                      <a:pt x="763148" y="433271"/>
                      <a:pt x="763951" y="432726"/>
                      <a:pt x="765098" y="432325"/>
                    </a:cubicBezTo>
                    <a:cubicBezTo>
                      <a:pt x="766245" y="431923"/>
                      <a:pt x="767794" y="431579"/>
                      <a:pt x="769744" y="431292"/>
                    </a:cubicBezTo>
                    <a:cubicBezTo>
                      <a:pt x="771695" y="431005"/>
                      <a:pt x="774047" y="430862"/>
                      <a:pt x="776800" y="430862"/>
                    </a:cubicBezTo>
                    <a:close/>
                    <a:moveTo>
                      <a:pt x="271974" y="430862"/>
                    </a:moveTo>
                    <a:cubicBezTo>
                      <a:pt x="274842" y="430862"/>
                      <a:pt x="277223" y="431005"/>
                      <a:pt x="279115" y="431292"/>
                    </a:cubicBezTo>
                    <a:cubicBezTo>
                      <a:pt x="281008" y="431579"/>
                      <a:pt x="282528" y="431923"/>
                      <a:pt x="283676" y="432325"/>
                    </a:cubicBezTo>
                    <a:cubicBezTo>
                      <a:pt x="284823" y="432726"/>
                      <a:pt x="285626" y="433271"/>
                      <a:pt x="286085" y="433959"/>
                    </a:cubicBezTo>
                    <a:cubicBezTo>
                      <a:pt x="286544" y="434648"/>
                      <a:pt x="286773" y="435451"/>
                      <a:pt x="286773" y="436369"/>
                    </a:cubicBezTo>
                    <a:lnTo>
                      <a:pt x="286773" y="650095"/>
                    </a:lnTo>
                    <a:cubicBezTo>
                      <a:pt x="286773" y="651013"/>
                      <a:pt x="286544" y="651816"/>
                      <a:pt x="286085" y="652504"/>
                    </a:cubicBezTo>
                    <a:cubicBezTo>
                      <a:pt x="285626" y="653193"/>
                      <a:pt x="284823" y="653737"/>
                      <a:pt x="283676" y="654139"/>
                    </a:cubicBezTo>
                    <a:cubicBezTo>
                      <a:pt x="282528" y="654540"/>
                      <a:pt x="281008" y="654885"/>
                      <a:pt x="279115" y="655171"/>
                    </a:cubicBezTo>
                    <a:cubicBezTo>
                      <a:pt x="277223" y="655458"/>
                      <a:pt x="274842" y="655602"/>
                      <a:pt x="271974" y="655602"/>
                    </a:cubicBezTo>
                    <a:cubicBezTo>
                      <a:pt x="269221" y="655602"/>
                      <a:pt x="266869" y="655458"/>
                      <a:pt x="264919" y="655171"/>
                    </a:cubicBezTo>
                    <a:cubicBezTo>
                      <a:pt x="262968" y="654885"/>
                      <a:pt x="261420" y="654540"/>
                      <a:pt x="260272" y="654139"/>
                    </a:cubicBezTo>
                    <a:cubicBezTo>
                      <a:pt x="259125" y="653737"/>
                      <a:pt x="258322" y="653193"/>
                      <a:pt x="257863" y="652504"/>
                    </a:cubicBezTo>
                    <a:cubicBezTo>
                      <a:pt x="257404" y="651816"/>
                      <a:pt x="257175" y="651013"/>
                      <a:pt x="257175" y="650095"/>
                    </a:cubicBezTo>
                    <a:lnTo>
                      <a:pt x="257175" y="436369"/>
                    </a:lnTo>
                    <a:cubicBezTo>
                      <a:pt x="257175" y="435451"/>
                      <a:pt x="257433" y="434648"/>
                      <a:pt x="257949" y="433959"/>
                    </a:cubicBezTo>
                    <a:cubicBezTo>
                      <a:pt x="258466" y="433271"/>
                      <a:pt x="259326" y="432726"/>
                      <a:pt x="260531" y="432325"/>
                    </a:cubicBezTo>
                    <a:cubicBezTo>
                      <a:pt x="261735" y="431923"/>
                      <a:pt x="263284" y="431579"/>
                      <a:pt x="265177" y="431292"/>
                    </a:cubicBezTo>
                    <a:cubicBezTo>
                      <a:pt x="267070" y="431005"/>
                      <a:pt x="269335" y="430862"/>
                      <a:pt x="271974" y="430862"/>
                    </a:cubicBezTo>
                    <a:close/>
                    <a:moveTo>
                      <a:pt x="398656" y="428625"/>
                    </a:moveTo>
                    <a:cubicBezTo>
                      <a:pt x="403589" y="428625"/>
                      <a:pt x="408550" y="429055"/>
                      <a:pt x="413541" y="429915"/>
                    </a:cubicBezTo>
                    <a:cubicBezTo>
                      <a:pt x="418531" y="430776"/>
                      <a:pt x="423235" y="431923"/>
                      <a:pt x="427652" y="433357"/>
                    </a:cubicBezTo>
                    <a:cubicBezTo>
                      <a:pt x="432068" y="434791"/>
                      <a:pt x="435998" y="436397"/>
                      <a:pt x="439439" y="438175"/>
                    </a:cubicBezTo>
                    <a:cubicBezTo>
                      <a:pt x="442881" y="439954"/>
                      <a:pt x="445147" y="441388"/>
                      <a:pt x="446236" y="442477"/>
                    </a:cubicBezTo>
                    <a:cubicBezTo>
                      <a:pt x="447326" y="443567"/>
                      <a:pt x="448043" y="444428"/>
                      <a:pt x="448387" y="445059"/>
                    </a:cubicBezTo>
                    <a:cubicBezTo>
                      <a:pt x="448732" y="445690"/>
                      <a:pt x="449018" y="446493"/>
                      <a:pt x="449248" y="447468"/>
                    </a:cubicBezTo>
                    <a:cubicBezTo>
                      <a:pt x="449477" y="448443"/>
                      <a:pt x="449649" y="449619"/>
                      <a:pt x="449764" y="450996"/>
                    </a:cubicBezTo>
                    <a:cubicBezTo>
                      <a:pt x="449879" y="452372"/>
                      <a:pt x="449936" y="454150"/>
                      <a:pt x="449936" y="456330"/>
                    </a:cubicBezTo>
                    <a:cubicBezTo>
                      <a:pt x="449936" y="458395"/>
                      <a:pt x="449850" y="460231"/>
                      <a:pt x="449678" y="461837"/>
                    </a:cubicBezTo>
                    <a:cubicBezTo>
                      <a:pt x="449506" y="463443"/>
                      <a:pt x="449248" y="464791"/>
                      <a:pt x="448904" y="465881"/>
                    </a:cubicBezTo>
                    <a:cubicBezTo>
                      <a:pt x="448560" y="466971"/>
                      <a:pt x="448072" y="467774"/>
                      <a:pt x="447441" y="468290"/>
                    </a:cubicBezTo>
                    <a:cubicBezTo>
                      <a:pt x="446810" y="468806"/>
                      <a:pt x="446093" y="469064"/>
                      <a:pt x="445290" y="469064"/>
                    </a:cubicBezTo>
                    <a:cubicBezTo>
                      <a:pt x="444028" y="469064"/>
                      <a:pt x="442049" y="468261"/>
                      <a:pt x="439353" y="466655"/>
                    </a:cubicBezTo>
                    <a:cubicBezTo>
                      <a:pt x="436657" y="465049"/>
                      <a:pt x="433359" y="463242"/>
                      <a:pt x="429458" y="461234"/>
                    </a:cubicBezTo>
                    <a:cubicBezTo>
                      <a:pt x="425558" y="459227"/>
                      <a:pt x="420940" y="457391"/>
                      <a:pt x="415606" y="455728"/>
                    </a:cubicBezTo>
                    <a:cubicBezTo>
                      <a:pt x="410271" y="454064"/>
                      <a:pt x="404277" y="453233"/>
                      <a:pt x="397623" y="453233"/>
                    </a:cubicBezTo>
                    <a:cubicBezTo>
                      <a:pt x="391428" y="453233"/>
                      <a:pt x="386036" y="454064"/>
                      <a:pt x="381447" y="455728"/>
                    </a:cubicBezTo>
                    <a:cubicBezTo>
                      <a:pt x="376859" y="457391"/>
                      <a:pt x="373073" y="459600"/>
                      <a:pt x="370090" y="462353"/>
                    </a:cubicBezTo>
                    <a:cubicBezTo>
                      <a:pt x="367107" y="465106"/>
                      <a:pt x="364870" y="468376"/>
                      <a:pt x="363379" y="472162"/>
                    </a:cubicBezTo>
                    <a:cubicBezTo>
                      <a:pt x="361887" y="475948"/>
                      <a:pt x="361142" y="479963"/>
                      <a:pt x="361142" y="484207"/>
                    </a:cubicBezTo>
                    <a:cubicBezTo>
                      <a:pt x="361142" y="490402"/>
                      <a:pt x="362576" y="495737"/>
                      <a:pt x="365444" y="500211"/>
                    </a:cubicBezTo>
                    <a:cubicBezTo>
                      <a:pt x="368312" y="504685"/>
                      <a:pt x="372126" y="508643"/>
                      <a:pt x="376887" y="512085"/>
                    </a:cubicBezTo>
                    <a:cubicBezTo>
                      <a:pt x="381648" y="515527"/>
                      <a:pt x="387069" y="518681"/>
                      <a:pt x="393149" y="521549"/>
                    </a:cubicBezTo>
                    <a:cubicBezTo>
                      <a:pt x="399229" y="524417"/>
                      <a:pt x="405424" y="527314"/>
                      <a:pt x="411734" y="530240"/>
                    </a:cubicBezTo>
                    <a:cubicBezTo>
                      <a:pt x="418044" y="533165"/>
                      <a:pt x="424239" y="536377"/>
                      <a:pt x="430319" y="539876"/>
                    </a:cubicBezTo>
                    <a:cubicBezTo>
                      <a:pt x="436399" y="543375"/>
                      <a:pt x="441820" y="547505"/>
                      <a:pt x="446581" y="552266"/>
                    </a:cubicBezTo>
                    <a:cubicBezTo>
                      <a:pt x="451342" y="557027"/>
                      <a:pt x="455185" y="562648"/>
                      <a:pt x="458110" y="569130"/>
                    </a:cubicBezTo>
                    <a:cubicBezTo>
                      <a:pt x="461036" y="575612"/>
                      <a:pt x="462498" y="583270"/>
                      <a:pt x="462498" y="592103"/>
                    </a:cubicBezTo>
                    <a:cubicBezTo>
                      <a:pt x="462498" y="602543"/>
                      <a:pt x="460577" y="611835"/>
                      <a:pt x="456733" y="619981"/>
                    </a:cubicBezTo>
                    <a:cubicBezTo>
                      <a:pt x="452890" y="628126"/>
                      <a:pt x="447556" y="635038"/>
                      <a:pt x="440730" y="640717"/>
                    </a:cubicBezTo>
                    <a:cubicBezTo>
                      <a:pt x="433904" y="646395"/>
                      <a:pt x="425873" y="650669"/>
                      <a:pt x="416638" y="653537"/>
                    </a:cubicBezTo>
                    <a:cubicBezTo>
                      <a:pt x="407403" y="656405"/>
                      <a:pt x="397451" y="657839"/>
                      <a:pt x="386782" y="657839"/>
                    </a:cubicBezTo>
                    <a:cubicBezTo>
                      <a:pt x="379325" y="657839"/>
                      <a:pt x="372413" y="657208"/>
                      <a:pt x="366046" y="655946"/>
                    </a:cubicBezTo>
                    <a:cubicBezTo>
                      <a:pt x="359679" y="654684"/>
                      <a:pt x="354000" y="653135"/>
                      <a:pt x="349010" y="651300"/>
                    </a:cubicBezTo>
                    <a:cubicBezTo>
                      <a:pt x="344019" y="649464"/>
                      <a:pt x="339832" y="647571"/>
                      <a:pt x="336448" y="645621"/>
                    </a:cubicBezTo>
                    <a:cubicBezTo>
                      <a:pt x="333064" y="643671"/>
                      <a:pt x="330712" y="642007"/>
                      <a:pt x="329392" y="640631"/>
                    </a:cubicBezTo>
                    <a:cubicBezTo>
                      <a:pt x="328073" y="639254"/>
                      <a:pt x="327098" y="637504"/>
                      <a:pt x="326467" y="635382"/>
                    </a:cubicBezTo>
                    <a:cubicBezTo>
                      <a:pt x="325836" y="633260"/>
                      <a:pt x="325521" y="630420"/>
                      <a:pt x="325521" y="626864"/>
                    </a:cubicBezTo>
                    <a:cubicBezTo>
                      <a:pt x="325521" y="624340"/>
                      <a:pt x="325635" y="622246"/>
                      <a:pt x="325865" y="620583"/>
                    </a:cubicBezTo>
                    <a:cubicBezTo>
                      <a:pt x="326094" y="618919"/>
                      <a:pt x="326438" y="617571"/>
                      <a:pt x="326897" y="616539"/>
                    </a:cubicBezTo>
                    <a:cubicBezTo>
                      <a:pt x="327356" y="615506"/>
                      <a:pt x="327930" y="614789"/>
                      <a:pt x="328618" y="614388"/>
                    </a:cubicBezTo>
                    <a:cubicBezTo>
                      <a:pt x="329306" y="613986"/>
                      <a:pt x="330109" y="613786"/>
                      <a:pt x="331027" y="613786"/>
                    </a:cubicBezTo>
                    <a:cubicBezTo>
                      <a:pt x="332633" y="613786"/>
                      <a:pt x="334899" y="614761"/>
                      <a:pt x="337824" y="616711"/>
                    </a:cubicBezTo>
                    <a:cubicBezTo>
                      <a:pt x="340750" y="618661"/>
                      <a:pt x="344507" y="620784"/>
                      <a:pt x="349096" y="623078"/>
                    </a:cubicBezTo>
                    <a:cubicBezTo>
                      <a:pt x="353685" y="625372"/>
                      <a:pt x="359220" y="627524"/>
                      <a:pt x="365702" y="629531"/>
                    </a:cubicBezTo>
                    <a:cubicBezTo>
                      <a:pt x="372184" y="631539"/>
                      <a:pt x="379669" y="632543"/>
                      <a:pt x="388159" y="632543"/>
                    </a:cubicBezTo>
                    <a:cubicBezTo>
                      <a:pt x="394583" y="632543"/>
                      <a:pt x="400463" y="631682"/>
                      <a:pt x="405797" y="629961"/>
                    </a:cubicBezTo>
                    <a:cubicBezTo>
                      <a:pt x="411132" y="628241"/>
                      <a:pt x="415721" y="625803"/>
                      <a:pt x="419564" y="622648"/>
                    </a:cubicBezTo>
                    <a:cubicBezTo>
                      <a:pt x="423407" y="619493"/>
                      <a:pt x="426361" y="615621"/>
                      <a:pt x="428426" y="611032"/>
                    </a:cubicBezTo>
                    <a:cubicBezTo>
                      <a:pt x="430491" y="606443"/>
                      <a:pt x="431523" y="601224"/>
                      <a:pt x="431523" y="595373"/>
                    </a:cubicBezTo>
                    <a:cubicBezTo>
                      <a:pt x="431523" y="589063"/>
                      <a:pt x="430089" y="583671"/>
                      <a:pt x="427221" y="579197"/>
                    </a:cubicBezTo>
                    <a:cubicBezTo>
                      <a:pt x="424353" y="574723"/>
                      <a:pt x="420567" y="570794"/>
                      <a:pt x="415864" y="567409"/>
                    </a:cubicBezTo>
                    <a:cubicBezTo>
                      <a:pt x="411160" y="564025"/>
                      <a:pt x="405797" y="560928"/>
                      <a:pt x="399774" y="558117"/>
                    </a:cubicBezTo>
                    <a:cubicBezTo>
                      <a:pt x="393751" y="555306"/>
                      <a:pt x="387585" y="552438"/>
                      <a:pt x="381275" y="549513"/>
                    </a:cubicBezTo>
                    <a:cubicBezTo>
                      <a:pt x="374966" y="546587"/>
                      <a:pt x="368828" y="543346"/>
                      <a:pt x="362862" y="539790"/>
                    </a:cubicBezTo>
                    <a:cubicBezTo>
                      <a:pt x="356897" y="536234"/>
                      <a:pt x="351562" y="532046"/>
                      <a:pt x="346859" y="527228"/>
                    </a:cubicBezTo>
                    <a:cubicBezTo>
                      <a:pt x="342155" y="522410"/>
                      <a:pt x="338341" y="516760"/>
                      <a:pt x="335415" y="510278"/>
                    </a:cubicBezTo>
                    <a:cubicBezTo>
                      <a:pt x="332490" y="503796"/>
                      <a:pt x="331027" y="496024"/>
                      <a:pt x="331027" y="486961"/>
                    </a:cubicBezTo>
                    <a:cubicBezTo>
                      <a:pt x="331027" y="477668"/>
                      <a:pt x="332719" y="469380"/>
                      <a:pt x="336104" y="462095"/>
                    </a:cubicBezTo>
                    <a:cubicBezTo>
                      <a:pt x="339488" y="454810"/>
                      <a:pt x="344192" y="448701"/>
                      <a:pt x="350214" y="443768"/>
                    </a:cubicBezTo>
                    <a:cubicBezTo>
                      <a:pt x="356237" y="438835"/>
                      <a:pt x="363407" y="435078"/>
                      <a:pt x="371725" y="432497"/>
                    </a:cubicBezTo>
                    <a:cubicBezTo>
                      <a:pt x="380042" y="429915"/>
                      <a:pt x="389019" y="428625"/>
                      <a:pt x="398656" y="428625"/>
                    </a:cubicBezTo>
                    <a:close/>
                    <a:moveTo>
                      <a:pt x="572351" y="123039"/>
                    </a:moveTo>
                    <a:lnTo>
                      <a:pt x="572351" y="201508"/>
                    </a:lnTo>
                    <a:lnTo>
                      <a:pt x="615286" y="201508"/>
                    </a:lnTo>
                    <a:cubicBezTo>
                      <a:pt x="622042" y="201508"/>
                      <a:pt x="627938" y="200705"/>
                      <a:pt x="632975" y="199099"/>
                    </a:cubicBezTo>
                    <a:cubicBezTo>
                      <a:pt x="638012" y="197493"/>
                      <a:pt x="642449" y="195113"/>
                      <a:pt x="646285" y="191958"/>
                    </a:cubicBezTo>
                    <a:cubicBezTo>
                      <a:pt x="650121" y="188803"/>
                      <a:pt x="653126" y="184874"/>
                      <a:pt x="655302" y="180170"/>
                    </a:cubicBezTo>
                    <a:cubicBezTo>
                      <a:pt x="657477" y="175467"/>
                      <a:pt x="658564" y="170017"/>
                      <a:pt x="658564" y="163822"/>
                    </a:cubicBezTo>
                    <a:cubicBezTo>
                      <a:pt x="658564" y="157168"/>
                      <a:pt x="657505" y="151318"/>
                      <a:pt x="655388" y="146270"/>
                    </a:cubicBezTo>
                    <a:cubicBezTo>
                      <a:pt x="653270" y="141222"/>
                      <a:pt x="650178" y="136977"/>
                      <a:pt x="646114" y="133536"/>
                    </a:cubicBezTo>
                    <a:cubicBezTo>
                      <a:pt x="642049" y="130094"/>
                      <a:pt x="636954" y="127484"/>
                      <a:pt x="630828" y="125706"/>
                    </a:cubicBezTo>
                    <a:cubicBezTo>
                      <a:pt x="624702" y="123928"/>
                      <a:pt x="617003" y="123039"/>
                      <a:pt x="607730" y="123039"/>
                    </a:cubicBezTo>
                    <a:close/>
                    <a:moveTo>
                      <a:pt x="1915549" y="27705"/>
                    </a:moveTo>
                    <a:lnTo>
                      <a:pt x="1915549" y="102733"/>
                    </a:lnTo>
                    <a:lnTo>
                      <a:pt x="1944459" y="102733"/>
                    </a:lnTo>
                    <a:cubicBezTo>
                      <a:pt x="1952260" y="102733"/>
                      <a:pt x="1959000" y="101787"/>
                      <a:pt x="1964679" y="99894"/>
                    </a:cubicBezTo>
                    <a:cubicBezTo>
                      <a:pt x="1970357" y="98001"/>
                      <a:pt x="1975089" y="95362"/>
                      <a:pt x="1978875" y="91978"/>
                    </a:cubicBezTo>
                    <a:cubicBezTo>
                      <a:pt x="1982661" y="88594"/>
                      <a:pt x="1985443" y="84607"/>
                      <a:pt x="1987221" y="80018"/>
                    </a:cubicBezTo>
                    <a:cubicBezTo>
                      <a:pt x="1988999" y="75429"/>
                      <a:pt x="1989889" y="70439"/>
                      <a:pt x="1989889" y="65047"/>
                    </a:cubicBezTo>
                    <a:cubicBezTo>
                      <a:pt x="1989889" y="56328"/>
                      <a:pt x="1987938" y="48957"/>
                      <a:pt x="1984038" y="42934"/>
                    </a:cubicBezTo>
                    <a:cubicBezTo>
                      <a:pt x="1980137" y="36911"/>
                      <a:pt x="1973598" y="32581"/>
                      <a:pt x="1964421" y="29942"/>
                    </a:cubicBezTo>
                    <a:cubicBezTo>
                      <a:pt x="1961553" y="29139"/>
                      <a:pt x="1958311" y="28565"/>
                      <a:pt x="1954698" y="28221"/>
                    </a:cubicBezTo>
                    <a:cubicBezTo>
                      <a:pt x="1951084" y="27877"/>
                      <a:pt x="1946352" y="27705"/>
                      <a:pt x="1940501" y="27705"/>
                    </a:cubicBezTo>
                    <a:close/>
                    <a:moveTo>
                      <a:pt x="572351" y="27361"/>
                    </a:moveTo>
                    <a:lnTo>
                      <a:pt x="572351" y="99463"/>
                    </a:lnTo>
                    <a:lnTo>
                      <a:pt x="605999" y="99463"/>
                    </a:lnTo>
                    <a:cubicBezTo>
                      <a:pt x="613667" y="99463"/>
                      <a:pt x="619848" y="98460"/>
                      <a:pt x="624540" y="96452"/>
                    </a:cubicBezTo>
                    <a:cubicBezTo>
                      <a:pt x="629233" y="94444"/>
                      <a:pt x="633125" y="91748"/>
                      <a:pt x="636215" y="88364"/>
                    </a:cubicBezTo>
                    <a:cubicBezTo>
                      <a:pt x="639305" y="84980"/>
                      <a:pt x="641566" y="81022"/>
                      <a:pt x="642996" y="76490"/>
                    </a:cubicBezTo>
                    <a:cubicBezTo>
                      <a:pt x="644427" y="71959"/>
                      <a:pt x="645142" y="67284"/>
                      <a:pt x="645142" y="62466"/>
                    </a:cubicBezTo>
                    <a:cubicBezTo>
                      <a:pt x="645142" y="57074"/>
                      <a:pt x="644398" y="52198"/>
                      <a:pt x="642910" y="47839"/>
                    </a:cubicBezTo>
                    <a:cubicBezTo>
                      <a:pt x="641422" y="43479"/>
                      <a:pt x="639076" y="39780"/>
                      <a:pt x="635871" y="36739"/>
                    </a:cubicBezTo>
                    <a:cubicBezTo>
                      <a:pt x="632666" y="33699"/>
                      <a:pt x="628488" y="31376"/>
                      <a:pt x="623339" y="29770"/>
                    </a:cubicBezTo>
                    <a:cubicBezTo>
                      <a:pt x="618189" y="28164"/>
                      <a:pt x="611379" y="27361"/>
                      <a:pt x="602909" y="27361"/>
                    </a:cubicBezTo>
                    <a:close/>
                    <a:moveTo>
                      <a:pt x="392305" y="25296"/>
                    </a:moveTo>
                    <a:cubicBezTo>
                      <a:pt x="379472" y="25296"/>
                      <a:pt x="368702" y="27705"/>
                      <a:pt x="359994" y="32523"/>
                    </a:cubicBezTo>
                    <a:cubicBezTo>
                      <a:pt x="351286" y="37342"/>
                      <a:pt x="344211" y="43766"/>
                      <a:pt x="338768" y="51797"/>
                    </a:cubicBezTo>
                    <a:cubicBezTo>
                      <a:pt x="333326" y="59827"/>
                      <a:pt x="329431" y="69206"/>
                      <a:pt x="327082" y="79932"/>
                    </a:cubicBezTo>
                    <a:cubicBezTo>
                      <a:pt x="324733" y="90659"/>
                      <a:pt x="323558" y="101930"/>
                      <a:pt x="323558" y="113746"/>
                    </a:cubicBezTo>
                    <a:cubicBezTo>
                      <a:pt x="323558" y="126825"/>
                      <a:pt x="324646" y="138870"/>
                      <a:pt x="326823" y="149884"/>
                    </a:cubicBezTo>
                    <a:cubicBezTo>
                      <a:pt x="329000" y="160897"/>
                      <a:pt x="332667" y="170390"/>
                      <a:pt x="337823" y="178363"/>
                    </a:cubicBezTo>
                    <a:cubicBezTo>
                      <a:pt x="342979" y="186336"/>
                      <a:pt x="349883" y="192531"/>
                      <a:pt x="358534" y="196948"/>
                    </a:cubicBezTo>
                    <a:cubicBezTo>
                      <a:pt x="367184" y="201365"/>
                      <a:pt x="378040" y="203573"/>
                      <a:pt x="391100" y="203573"/>
                    </a:cubicBezTo>
                    <a:cubicBezTo>
                      <a:pt x="404048" y="203573"/>
                      <a:pt x="414933" y="201164"/>
                      <a:pt x="423756" y="196346"/>
                    </a:cubicBezTo>
                    <a:cubicBezTo>
                      <a:pt x="432578" y="191528"/>
                      <a:pt x="439682" y="185017"/>
                      <a:pt x="445067" y="176815"/>
                    </a:cubicBezTo>
                    <a:cubicBezTo>
                      <a:pt x="450452" y="168612"/>
                      <a:pt x="454290" y="159119"/>
                      <a:pt x="456582" y="148335"/>
                    </a:cubicBezTo>
                    <a:cubicBezTo>
                      <a:pt x="458873" y="137551"/>
                      <a:pt x="460019" y="126136"/>
                      <a:pt x="460019" y="114090"/>
                    </a:cubicBezTo>
                    <a:cubicBezTo>
                      <a:pt x="460019" y="101471"/>
                      <a:pt x="458902" y="89741"/>
                      <a:pt x="456668" y="78900"/>
                    </a:cubicBezTo>
                    <a:cubicBezTo>
                      <a:pt x="454433" y="68058"/>
                      <a:pt x="450709" y="58651"/>
                      <a:pt x="445496" y="50678"/>
                    </a:cubicBezTo>
                    <a:cubicBezTo>
                      <a:pt x="440282" y="42705"/>
                      <a:pt x="433322" y="36481"/>
                      <a:pt x="424615" y="32007"/>
                    </a:cubicBezTo>
                    <a:cubicBezTo>
                      <a:pt x="415907" y="27533"/>
                      <a:pt x="405138" y="25296"/>
                      <a:pt x="392305" y="25296"/>
                    </a:cubicBezTo>
                    <a:close/>
                    <a:moveTo>
                      <a:pt x="2455335" y="3269"/>
                    </a:moveTo>
                    <a:lnTo>
                      <a:pt x="2610209" y="3269"/>
                    </a:lnTo>
                    <a:cubicBezTo>
                      <a:pt x="2611127" y="3269"/>
                      <a:pt x="2611958" y="3499"/>
                      <a:pt x="2612704" y="3958"/>
                    </a:cubicBezTo>
                    <a:cubicBezTo>
                      <a:pt x="2613450" y="4417"/>
                      <a:pt x="2614081" y="5162"/>
                      <a:pt x="2614597" y="6195"/>
                    </a:cubicBezTo>
                    <a:cubicBezTo>
                      <a:pt x="2615113" y="7227"/>
                      <a:pt x="2615486" y="8575"/>
                      <a:pt x="2615715" y="10239"/>
                    </a:cubicBezTo>
                    <a:cubicBezTo>
                      <a:pt x="2615945" y="11902"/>
                      <a:pt x="2616059" y="13824"/>
                      <a:pt x="2616059" y="16003"/>
                    </a:cubicBezTo>
                    <a:cubicBezTo>
                      <a:pt x="2616059" y="18183"/>
                      <a:pt x="2615945" y="20076"/>
                      <a:pt x="2615715" y="21682"/>
                    </a:cubicBezTo>
                    <a:cubicBezTo>
                      <a:pt x="2615486" y="23288"/>
                      <a:pt x="2615113" y="24579"/>
                      <a:pt x="2614597" y="25554"/>
                    </a:cubicBezTo>
                    <a:cubicBezTo>
                      <a:pt x="2614081" y="26529"/>
                      <a:pt x="2613450" y="27246"/>
                      <a:pt x="2612704" y="27705"/>
                    </a:cubicBezTo>
                    <a:cubicBezTo>
                      <a:pt x="2611958" y="28164"/>
                      <a:pt x="2611127" y="28393"/>
                      <a:pt x="2610209" y="28393"/>
                    </a:cubicBezTo>
                    <a:lnTo>
                      <a:pt x="2547571" y="28393"/>
                    </a:lnTo>
                    <a:lnTo>
                      <a:pt x="2547571" y="221470"/>
                    </a:lnTo>
                    <a:cubicBezTo>
                      <a:pt x="2547571" y="222388"/>
                      <a:pt x="2547341" y="223191"/>
                      <a:pt x="2546882" y="223879"/>
                    </a:cubicBezTo>
                    <a:cubicBezTo>
                      <a:pt x="2546424" y="224567"/>
                      <a:pt x="2545621" y="225112"/>
                      <a:pt x="2544473" y="225514"/>
                    </a:cubicBezTo>
                    <a:cubicBezTo>
                      <a:pt x="2543326" y="225915"/>
                      <a:pt x="2541806" y="226260"/>
                      <a:pt x="2539913" y="226546"/>
                    </a:cubicBezTo>
                    <a:cubicBezTo>
                      <a:pt x="2538020" y="226833"/>
                      <a:pt x="2535640" y="226977"/>
                      <a:pt x="2532771" y="226977"/>
                    </a:cubicBezTo>
                    <a:cubicBezTo>
                      <a:pt x="2530018" y="226977"/>
                      <a:pt x="2527667" y="226833"/>
                      <a:pt x="2525716" y="226546"/>
                    </a:cubicBezTo>
                    <a:cubicBezTo>
                      <a:pt x="2523766" y="226260"/>
                      <a:pt x="2522217" y="225915"/>
                      <a:pt x="2521070" y="225514"/>
                    </a:cubicBezTo>
                    <a:cubicBezTo>
                      <a:pt x="2519923" y="225112"/>
                      <a:pt x="2519120" y="224567"/>
                      <a:pt x="2518661" y="223879"/>
                    </a:cubicBezTo>
                    <a:cubicBezTo>
                      <a:pt x="2518202" y="223191"/>
                      <a:pt x="2517973" y="222388"/>
                      <a:pt x="2517973" y="221470"/>
                    </a:cubicBezTo>
                    <a:lnTo>
                      <a:pt x="2517973" y="28393"/>
                    </a:lnTo>
                    <a:lnTo>
                      <a:pt x="2455335" y="28393"/>
                    </a:lnTo>
                    <a:cubicBezTo>
                      <a:pt x="2454417" y="28393"/>
                      <a:pt x="2453585" y="28164"/>
                      <a:pt x="2452839" y="27705"/>
                    </a:cubicBezTo>
                    <a:cubicBezTo>
                      <a:pt x="2452094" y="27246"/>
                      <a:pt x="2451491" y="26529"/>
                      <a:pt x="2451033" y="25554"/>
                    </a:cubicBezTo>
                    <a:cubicBezTo>
                      <a:pt x="2450574" y="24579"/>
                      <a:pt x="2450201" y="23288"/>
                      <a:pt x="2449914" y="21682"/>
                    </a:cubicBezTo>
                    <a:cubicBezTo>
                      <a:pt x="2449627" y="20076"/>
                      <a:pt x="2449484" y="18183"/>
                      <a:pt x="2449484" y="16003"/>
                    </a:cubicBezTo>
                    <a:cubicBezTo>
                      <a:pt x="2449484" y="13824"/>
                      <a:pt x="2449627" y="11902"/>
                      <a:pt x="2449914" y="10239"/>
                    </a:cubicBezTo>
                    <a:cubicBezTo>
                      <a:pt x="2450201" y="8575"/>
                      <a:pt x="2450574" y="7227"/>
                      <a:pt x="2451033" y="6195"/>
                    </a:cubicBezTo>
                    <a:cubicBezTo>
                      <a:pt x="2451491" y="5162"/>
                      <a:pt x="2452094" y="4417"/>
                      <a:pt x="2452839" y="3958"/>
                    </a:cubicBezTo>
                    <a:cubicBezTo>
                      <a:pt x="2453585" y="3499"/>
                      <a:pt x="2454417" y="3269"/>
                      <a:pt x="2455335" y="3269"/>
                    </a:cubicBezTo>
                    <a:close/>
                    <a:moveTo>
                      <a:pt x="2316064" y="3269"/>
                    </a:moveTo>
                    <a:lnTo>
                      <a:pt x="2421723" y="3269"/>
                    </a:lnTo>
                    <a:cubicBezTo>
                      <a:pt x="2422641" y="3269"/>
                      <a:pt x="2423472" y="3499"/>
                      <a:pt x="2424218" y="3958"/>
                    </a:cubicBezTo>
                    <a:cubicBezTo>
                      <a:pt x="2424964" y="4417"/>
                      <a:pt x="2425566" y="5162"/>
                      <a:pt x="2426025" y="6195"/>
                    </a:cubicBezTo>
                    <a:cubicBezTo>
                      <a:pt x="2426483" y="7227"/>
                      <a:pt x="2426857" y="8518"/>
                      <a:pt x="2427143" y="10067"/>
                    </a:cubicBezTo>
                    <a:cubicBezTo>
                      <a:pt x="2427430" y="11615"/>
                      <a:pt x="2427573" y="13537"/>
                      <a:pt x="2427573" y="15831"/>
                    </a:cubicBezTo>
                    <a:cubicBezTo>
                      <a:pt x="2427573" y="17896"/>
                      <a:pt x="2427430" y="19703"/>
                      <a:pt x="2427143" y="21252"/>
                    </a:cubicBezTo>
                    <a:cubicBezTo>
                      <a:pt x="2426857" y="22801"/>
                      <a:pt x="2426483" y="24063"/>
                      <a:pt x="2426025" y="25038"/>
                    </a:cubicBezTo>
                    <a:cubicBezTo>
                      <a:pt x="2425566" y="26013"/>
                      <a:pt x="2424964" y="26730"/>
                      <a:pt x="2424218" y="27189"/>
                    </a:cubicBezTo>
                    <a:cubicBezTo>
                      <a:pt x="2423472" y="27648"/>
                      <a:pt x="2422641" y="27877"/>
                      <a:pt x="2421723" y="27877"/>
                    </a:cubicBezTo>
                    <a:lnTo>
                      <a:pt x="2334649" y="27877"/>
                    </a:lnTo>
                    <a:lnTo>
                      <a:pt x="2334649" y="97743"/>
                    </a:lnTo>
                    <a:lnTo>
                      <a:pt x="2409333" y="97743"/>
                    </a:lnTo>
                    <a:cubicBezTo>
                      <a:pt x="2410251" y="97743"/>
                      <a:pt x="2411082" y="98001"/>
                      <a:pt x="2411828" y="98517"/>
                    </a:cubicBezTo>
                    <a:cubicBezTo>
                      <a:pt x="2412574" y="99033"/>
                      <a:pt x="2413205" y="99750"/>
                      <a:pt x="2413721" y="100668"/>
                    </a:cubicBezTo>
                    <a:cubicBezTo>
                      <a:pt x="2414237" y="101586"/>
                      <a:pt x="2414610" y="102848"/>
                      <a:pt x="2414839" y="104454"/>
                    </a:cubicBezTo>
                    <a:cubicBezTo>
                      <a:pt x="2415069" y="106060"/>
                      <a:pt x="2415183" y="107953"/>
                      <a:pt x="2415183" y="110133"/>
                    </a:cubicBezTo>
                    <a:cubicBezTo>
                      <a:pt x="2415183" y="112198"/>
                      <a:pt x="2415069" y="113976"/>
                      <a:pt x="2414839" y="115467"/>
                    </a:cubicBezTo>
                    <a:cubicBezTo>
                      <a:pt x="2414610" y="116959"/>
                      <a:pt x="2414237" y="118163"/>
                      <a:pt x="2413721" y="119081"/>
                    </a:cubicBezTo>
                    <a:cubicBezTo>
                      <a:pt x="2413205" y="119999"/>
                      <a:pt x="2412574" y="120658"/>
                      <a:pt x="2411828" y="121060"/>
                    </a:cubicBezTo>
                    <a:cubicBezTo>
                      <a:pt x="2411082" y="121461"/>
                      <a:pt x="2410251" y="121662"/>
                      <a:pt x="2409333" y="121662"/>
                    </a:cubicBezTo>
                    <a:lnTo>
                      <a:pt x="2334649" y="121662"/>
                    </a:lnTo>
                    <a:lnTo>
                      <a:pt x="2334649" y="201336"/>
                    </a:lnTo>
                    <a:lnTo>
                      <a:pt x="2422927" y="201336"/>
                    </a:lnTo>
                    <a:cubicBezTo>
                      <a:pt x="2423845" y="201336"/>
                      <a:pt x="2424677" y="201566"/>
                      <a:pt x="2425422" y="202025"/>
                    </a:cubicBezTo>
                    <a:cubicBezTo>
                      <a:pt x="2426168" y="202484"/>
                      <a:pt x="2426828" y="203201"/>
                      <a:pt x="2427401" y="204176"/>
                    </a:cubicBezTo>
                    <a:cubicBezTo>
                      <a:pt x="2427975" y="205151"/>
                      <a:pt x="2428377" y="206413"/>
                      <a:pt x="2428606" y="207962"/>
                    </a:cubicBezTo>
                    <a:cubicBezTo>
                      <a:pt x="2428835" y="209510"/>
                      <a:pt x="2428950" y="211432"/>
                      <a:pt x="2428950" y="213726"/>
                    </a:cubicBezTo>
                    <a:cubicBezTo>
                      <a:pt x="2428950" y="215791"/>
                      <a:pt x="2428835" y="217598"/>
                      <a:pt x="2428606" y="219147"/>
                    </a:cubicBezTo>
                    <a:cubicBezTo>
                      <a:pt x="2428377" y="220696"/>
                      <a:pt x="2427975" y="221986"/>
                      <a:pt x="2427401" y="223019"/>
                    </a:cubicBezTo>
                    <a:cubicBezTo>
                      <a:pt x="2426828" y="224051"/>
                      <a:pt x="2426168" y="224797"/>
                      <a:pt x="2425422" y="225256"/>
                    </a:cubicBezTo>
                    <a:cubicBezTo>
                      <a:pt x="2424677" y="225715"/>
                      <a:pt x="2423845" y="225944"/>
                      <a:pt x="2422927" y="225944"/>
                    </a:cubicBezTo>
                    <a:lnTo>
                      <a:pt x="2316064" y="225944"/>
                    </a:lnTo>
                    <a:cubicBezTo>
                      <a:pt x="2313425" y="225944"/>
                      <a:pt x="2310930" y="225055"/>
                      <a:pt x="2308578" y="223277"/>
                    </a:cubicBezTo>
                    <a:cubicBezTo>
                      <a:pt x="2306227" y="221499"/>
                      <a:pt x="2305051" y="218373"/>
                      <a:pt x="2305051" y="213898"/>
                    </a:cubicBezTo>
                    <a:lnTo>
                      <a:pt x="2305051" y="15315"/>
                    </a:lnTo>
                    <a:cubicBezTo>
                      <a:pt x="2305051" y="10841"/>
                      <a:pt x="2306227" y="7715"/>
                      <a:pt x="2308578" y="5937"/>
                    </a:cubicBezTo>
                    <a:cubicBezTo>
                      <a:pt x="2310930" y="4158"/>
                      <a:pt x="2313425" y="3269"/>
                      <a:pt x="2316064" y="3269"/>
                    </a:cubicBezTo>
                    <a:close/>
                    <a:moveTo>
                      <a:pt x="1896964" y="3269"/>
                    </a:moveTo>
                    <a:lnTo>
                      <a:pt x="1944287" y="3269"/>
                    </a:lnTo>
                    <a:cubicBezTo>
                      <a:pt x="1949908" y="3269"/>
                      <a:pt x="1954583" y="3413"/>
                      <a:pt x="1958311" y="3700"/>
                    </a:cubicBezTo>
                    <a:cubicBezTo>
                      <a:pt x="1962040" y="3986"/>
                      <a:pt x="1965395" y="4302"/>
                      <a:pt x="1968378" y="4646"/>
                    </a:cubicBezTo>
                    <a:cubicBezTo>
                      <a:pt x="1976983" y="6137"/>
                      <a:pt x="1984583" y="8489"/>
                      <a:pt x="1991179" y="11701"/>
                    </a:cubicBezTo>
                    <a:cubicBezTo>
                      <a:pt x="1997776" y="14914"/>
                      <a:pt x="2003311" y="18986"/>
                      <a:pt x="2007785" y="23919"/>
                    </a:cubicBezTo>
                    <a:cubicBezTo>
                      <a:pt x="2012259" y="28852"/>
                      <a:pt x="2015615" y="34502"/>
                      <a:pt x="2017852" y="40869"/>
                    </a:cubicBezTo>
                    <a:cubicBezTo>
                      <a:pt x="2020089" y="47236"/>
                      <a:pt x="2021207" y="54263"/>
                      <a:pt x="2021207" y="61949"/>
                    </a:cubicBezTo>
                    <a:cubicBezTo>
                      <a:pt x="2021207" y="69406"/>
                      <a:pt x="2020204" y="76089"/>
                      <a:pt x="2018196" y="81997"/>
                    </a:cubicBezTo>
                    <a:cubicBezTo>
                      <a:pt x="2016189" y="87905"/>
                      <a:pt x="2013292" y="93125"/>
                      <a:pt x="2009506" y="97657"/>
                    </a:cubicBezTo>
                    <a:cubicBezTo>
                      <a:pt x="2005720" y="102188"/>
                      <a:pt x="2001189" y="106117"/>
                      <a:pt x="1995911" y="109444"/>
                    </a:cubicBezTo>
                    <a:cubicBezTo>
                      <a:pt x="1990634" y="112771"/>
                      <a:pt x="1984726" y="115582"/>
                      <a:pt x="1978187" y="117876"/>
                    </a:cubicBezTo>
                    <a:cubicBezTo>
                      <a:pt x="1981858" y="119482"/>
                      <a:pt x="1985185" y="121519"/>
                      <a:pt x="1988168" y="123985"/>
                    </a:cubicBezTo>
                    <a:cubicBezTo>
                      <a:pt x="1991151" y="126452"/>
                      <a:pt x="1993933" y="129406"/>
                      <a:pt x="1996514" y="132847"/>
                    </a:cubicBezTo>
                    <a:cubicBezTo>
                      <a:pt x="1999095" y="136289"/>
                      <a:pt x="2001533" y="140247"/>
                      <a:pt x="2003827" y="144721"/>
                    </a:cubicBezTo>
                    <a:cubicBezTo>
                      <a:pt x="2006122" y="149195"/>
                      <a:pt x="2008416" y="154243"/>
                      <a:pt x="2010711" y="159864"/>
                    </a:cubicBezTo>
                    <a:lnTo>
                      <a:pt x="2030672" y="208908"/>
                    </a:lnTo>
                    <a:cubicBezTo>
                      <a:pt x="2032278" y="213038"/>
                      <a:pt x="2033311" y="215935"/>
                      <a:pt x="2033770" y="217598"/>
                    </a:cubicBezTo>
                    <a:cubicBezTo>
                      <a:pt x="2034229" y="219262"/>
                      <a:pt x="2034458" y="220552"/>
                      <a:pt x="2034458" y="221470"/>
                    </a:cubicBezTo>
                    <a:cubicBezTo>
                      <a:pt x="2034458" y="222388"/>
                      <a:pt x="2034286" y="223191"/>
                      <a:pt x="2033942" y="223879"/>
                    </a:cubicBezTo>
                    <a:cubicBezTo>
                      <a:pt x="2033597" y="224567"/>
                      <a:pt x="2032852" y="225141"/>
                      <a:pt x="2031705" y="225600"/>
                    </a:cubicBezTo>
                    <a:cubicBezTo>
                      <a:pt x="2030557" y="226059"/>
                      <a:pt x="2028951" y="226403"/>
                      <a:pt x="2026886" y="226632"/>
                    </a:cubicBezTo>
                    <a:cubicBezTo>
                      <a:pt x="2024821" y="226862"/>
                      <a:pt x="2022068" y="226977"/>
                      <a:pt x="2018627" y="226977"/>
                    </a:cubicBezTo>
                    <a:cubicBezTo>
                      <a:pt x="2015643" y="226977"/>
                      <a:pt x="2013206" y="226862"/>
                      <a:pt x="2011313" y="226632"/>
                    </a:cubicBezTo>
                    <a:cubicBezTo>
                      <a:pt x="2009420" y="226403"/>
                      <a:pt x="2007900" y="226030"/>
                      <a:pt x="2006753" y="225514"/>
                    </a:cubicBezTo>
                    <a:cubicBezTo>
                      <a:pt x="2005605" y="224998"/>
                      <a:pt x="2004716" y="224281"/>
                      <a:pt x="2004085" y="223363"/>
                    </a:cubicBezTo>
                    <a:cubicBezTo>
                      <a:pt x="2003455" y="222445"/>
                      <a:pt x="2002909" y="221298"/>
                      <a:pt x="2002451" y="219921"/>
                    </a:cubicBezTo>
                    <a:lnTo>
                      <a:pt x="1981973" y="167436"/>
                    </a:lnTo>
                    <a:cubicBezTo>
                      <a:pt x="1979564" y="161471"/>
                      <a:pt x="1977069" y="155993"/>
                      <a:pt x="1974487" y="151002"/>
                    </a:cubicBezTo>
                    <a:cubicBezTo>
                      <a:pt x="1971906" y="146012"/>
                      <a:pt x="1968837" y="141710"/>
                      <a:pt x="1965281" y="138096"/>
                    </a:cubicBezTo>
                    <a:cubicBezTo>
                      <a:pt x="1961725" y="134482"/>
                      <a:pt x="1957537" y="131672"/>
                      <a:pt x="1952719" y="129664"/>
                    </a:cubicBezTo>
                    <a:cubicBezTo>
                      <a:pt x="1947901" y="127656"/>
                      <a:pt x="1942107" y="126653"/>
                      <a:pt x="1935339" y="126653"/>
                    </a:cubicBezTo>
                    <a:lnTo>
                      <a:pt x="1915549" y="126653"/>
                    </a:lnTo>
                    <a:lnTo>
                      <a:pt x="1915549" y="221470"/>
                    </a:lnTo>
                    <a:cubicBezTo>
                      <a:pt x="1915549" y="222388"/>
                      <a:pt x="1915291" y="223191"/>
                      <a:pt x="1914775" y="223879"/>
                    </a:cubicBezTo>
                    <a:cubicBezTo>
                      <a:pt x="1914258" y="224567"/>
                      <a:pt x="1913455" y="225112"/>
                      <a:pt x="1912365" y="225514"/>
                    </a:cubicBezTo>
                    <a:cubicBezTo>
                      <a:pt x="1911275" y="225915"/>
                      <a:pt x="1909784" y="226260"/>
                      <a:pt x="1907891" y="226546"/>
                    </a:cubicBezTo>
                    <a:cubicBezTo>
                      <a:pt x="1905998" y="226833"/>
                      <a:pt x="1903618" y="226977"/>
                      <a:pt x="1900750" y="226977"/>
                    </a:cubicBezTo>
                    <a:cubicBezTo>
                      <a:pt x="1897882" y="226977"/>
                      <a:pt x="1895501" y="226833"/>
                      <a:pt x="1893608" y="226546"/>
                    </a:cubicBezTo>
                    <a:cubicBezTo>
                      <a:pt x="1891715" y="226260"/>
                      <a:pt x="1890195" y="225915"/>
                      <a:pt x="1889048" y="225514"/>
                    </a:cubicBezTo>
                    <a:cubicBezTo>
                      <a:pt x="1887901" y="225112"/>
                      <a:pt x="1887098" y="224567"/>
                      <a:pt x="1886639" y="223879"/>
                    </a:cubicBezTo>
                    <a:cubicBezTo>
                      <a:pt x="1886180" y="223191"/>
                      <a:pt x="1885951" y="222388"/>
                      <a:pt x="1885951" y="221470"/>
                    </a:cubicBezTo>
                    <a:lnTo>
                      <a:pt x="1885951" y="15315"/>
                    </a:lnTo>
                    <a:cubicBezTo>
                      <a:pt x="1885951" y="10841"/>
                      <a:pt x="1887127" y="7715"/>
                      <a:pt x="1889479" y="5937"/>
                    </a:cubicBezTo>
                    <a:cubicBezTo>
                      <a:pt x="1891830" y="4158"/>
                      <a:pt x="1894325" y="3269"/>
                      <a:pt x="1896964" y="3269"/>
                    </a:cubicBezTo>
                    <a:close/>
                    <a:moveTo>
                      <a:pt x="1725514" y="3269"/>
                    </a:moveTo>
                    <a:lnTo>
                      <a:pt x="1831173" y="3269"/>
                    </a:lnTo>
                    <a:cubicBezTo>
                      <a:pt x="1832090" y="3269"/>
                      <a:pt x="1832922" y="3499"/>
                      <a:pt x="1833668" y="3958"/>
                    </a:cubicBezTo>
                    <a:cubicBezTo>
                      <a:pt x="1834413" y="4417"/>
                      <a:pt x="1835016" y="5162"/>
                      <a:pt x="1835475" y="6195"/>
                    </a:cubicBezTo>
                    <a:cubicBezTo>
                      <a:pt x="1835934" y="7227"/>
                      <a:pt x="1836306" y="8518"/>
                      <a:pt x="1836593" y="10067"/>
                    </a:cubicBezTo>
                    <a:cubicBezTo>
                      <a:pt x="1836880" y="11615"/>
                      <a:pt x="1837023" y="13537"/>
                      <a:pt x="1837023" y="15831"/>
                    </a:cubicBezTo>
                    <a:cubicBezTo>
                      <a:pt x="1837023" y="17896"/>
                      <a:pt x="1836880" y="19703"/>
                      <a:pt x="1836593" y="21252"/>
                    </a:cubicBezTo>
                    <a:cubicBezTo>
                      <a:pt x="1836306" y="22801"/>
                      <a:pt x="1835934" y="24063"/>
                      <a:pt x="1835475" y="25038"/>
                    </a:cubicBezTo>
                    <a:cubicBezTo>
                      <a:pt x="1835016" y="26013"/>
                      <a:pt x="1834413" y="26730"/>
                      <a:pt x="1833668" y="27189"/>
                    </a:cubicBezTo>
                    <a:cubicBezTo>
                      <a:pt x="1832922" y="27648"/>
                      <a:pt x="1832090" y="27877"/>
                      <a:pt x="1831173" y="27877"/>
                    </a:cubicBezTo>
                    <a:lnTo>
                      <a:pt x="1744099" y="27877"/>
                    </a:lnTo>
                    <a:lnTo>
                      <a:pt x="1744099" y="97743"/>
                    </a:lnTo>
                    <a:lnTo>
                      <a:pt x="1818783" y="97743"/>
                    </a:lnTo>
                    <a:cubicBezTo>
                      <a:pt x="1819701" y="97743"/>
                      <a:pt x="1820532" y="98001"/>
                      <a:pt x="1821278" y="98517"/>
                    </a:cubicBezTo>
                    <a:cubicBezTo>
                      <a:pt x="1822023" y="99033"/>
                      <a:pt x="1822655" y="99750"/>
                      <a:pt x="1823171" y="100668"/>
                    </a:cubicBezTo>
                    <a:cubicBezTo>
                      <a:pt x="1823687" y="101586"/>
                      <a:pt x="1824060" y="102848"/>
                      <a:pt x="1824289" y="104454"/>
                    </a:cubicBezTo>
                    <a:cubicBezTo>
                      <a:pt x="1824519" y="106060"/>
                      <a:pt x="1824634" y="107953"/>
                      <a:pt x="1824634" y="110133"/>
                    </a:cubicBezTo>
                    <a:cubicBezTo>
                      <a:pt x="1824634" y="112198"/>
                      <a:pt x="1824519" y="113976"/>
                      <a:pt x="1824289" y="115467"/>
                    </a:cubicBezTo>
                    <a:cubicBezTo>
                      <a:pt x="1824060" y="116959"/>
                      <a:pt x="1823687" y="118163"/>
                      <a:pt x="1823171" y="119081"/>
                    </a:cubicBezTo>
                    <a:cubicBezTo>
                      <a:pt x="1822655" y="119999"/>
                      <a:pt x="1822023" y="120658"/>
                      <a:pt x="1821278" y="121060"/>
                    </a:cubicBezTo>
                    <a:cubicBezTo>
                      <a:pt x="1820532" y="121461"/>
                      <a:pt x="1819701" y="121662"/>
                      <a:pt x="1818783" y="121662"/>
                    </a:cubicBezTo>
                    <a:lnTo>
                      <a:pt x="1744099" y="121662"/>
                    </a:lnTo>
                    <a:lnTo>
                      <a:pt x="1744099" y="201336"/>
                    </a:lnTo>
                    <a:lnTo>
                      <a:pt x="1832377" y="201336"/>
                    </a:lnTo>
                    <a:cubicBezTo>
                      <a:pt x="1833295" y="201336"/>
                      <a:pt x="1834127" y="201566"/>
                      <a:pt x="1834873" y="202025"/>
                    </a:cubicBezTo>
                    <a:cubicBezTo>
                      <a:pt x="1835618" y="202484"/>
                      <a:pt x="1836278" y="203201"/>
                      <a:pt x="1836851" y="204176"/>
                    </a:cubicBezTo>
                    <a:cubicBezTo>
                      <a:pt x="1837425" y="205151"/>
                      <a:pt x="1837827" y="206413"/>
                      <a:pt x="1838056" y="207962"/>
                    </a:cubicBezTo>
                    <a:cubicBezTo>
                      <a:pt x="1838285" y="209510"/>
                      <a:pt x="1838400" y="211432"/>
                      <a:pt x="1838400" y="213726"/>
                    </a:cubicBezTo>
                    <a:cubicBezTo>
                      <a:pt x="1838400" y="215791"/>
                      <a:pt x="1838285" y="217598"/>
                      <a:pt x="1838056" y="219147"/>
                    </a:cubicBezTo>
                    <a:cubicBezTo>
                      <a:pt x="1837827" y="220696"/>
                      <a:pt x="1837425" y="221986"/>
                      <a:pt x="1836851" y="223019"/>
                    </a:cubicBezTo>
                    <a:cubicBezTo>
                      <a:pt x="1836278" y="224051"/>
                      <a:pt x="1835618" y="224797"/>
                      <a:pt x="1834873" y="225256"/>
                    </a:cubicBezTo>
                    <a:cubicBezTo>
                      <a:pt x="1834127" y="225715"/>
                      <a:pt x="1833295" y="225944"/>
                      <a:pt x="1832377" y="225944"/>
                    </a:cubicBezTo>
                    <a:lnTo>
                      <a:pt x="1725514" y="225944"/>
                    </a:lnTo>
                    <a:cubicBezTo>
                      <a:pt x="1722875" y="225944"/>
                      <a:pt x="1720380" y="225055"/>
                      <a:pt x="1718029" y="223277"/>
                    </a:cubicBezTo>
                    <a:cubicBezTo>
                      <a:pt x="1715677" y="221499"/>
                      <a:pt x="1714501" y="218373"/>
                      <a:pt x="1714501" y="213898"/>
                    </a:cubicBezTo>
                    <a:lnTo>
                      <a:pt x="1714501" y="15315"/>
                    </a:lnTo>
                    <a:cubicBezTo>
                      <a:pt x="1714501" y="10841"/>
                      <a:pt x="1715677" y="7715"/>
                      <a:pt x="1718029" y="5937"/>
                    </a:cubicBezTo>
                    <a:cubicBezTo>
                      <a:pt x="1720380" y="4158"/>
                      <a:pt x="1722875" y="3269"/>
                      <a:pt x="1725514" y="3269"/>
                    </a:cubicBezTo>
                    <a:close/>
                    <a:moveTo>
                      <a:pt x="1521884" y="3269"/>
                    </a:moveTo>
                    <a:lnTo>
                      <a:pt x="1676758" y="3269"/>
                    </a:lnTo>
                    <a:cubicBezTo>
                      <a:pt x="1677676" y="3269"/>
                      <a:pt x="1678507" y="3499"/>
                      <a:pt x="1679253" y="3958"/>
                    </a:cubicBezTo>
                    <a:cubicBezTo>
                      <a:pt x="1679999" y="4417"/>
                      <a:pt x="1680630" y="5162"/>
                      <a:pt x="1681146" y="6195"/>
                    </a:cubicBezTo>
                    <a:cubicBezTo>
                      <a:pt x="1681662" y="7227"/>
                      <a:pt x="1682035" y="8575"/>
                      <a:pt x="1682264" y="10239"/>
                    </a:cubicBezTo>
                    <a:cubicBezTo>
                      <a:pt x="1682494" y="11902"/>
                      <a:pt x="1682609" y="13824"/>
                      <a:pt x="1682609" y="16003"/>
                    </a:cubicBezTo>
                    <a:cubicBezTo>
                      <a:pt x="1682609" y="18183"/>
                      <a:pt x="1682494" y="20076"/>
                      <a:pt x="1682264" y="21682"/>
                    </a:cubicBezTo>
                    <a:cubicBezTo>
                      <a:pt x="1682035" y="23288"/>
                      <a:pt x="1681662" y="24579"/>
                      <a:pt x="1681146" y="25554"/>
                    </a:cubicBezTo>
                    <a:cubicBezTo>
                      <a:pt x="1680630" y="26529"/>
                      <a:pt x="1679999" y="27246"/>
                      <a:pt x="1679253" y="27705"/>
                    </a:cubicBezTo>
                    <a:cubicBezTo>
                      <a:pt x="1678507" y="28164"/>
                      <a:pt x="1677676" y="28393"/>
                      <a:pt x="1676758" y="28393"/>
                    </a:cubicBezTo>
                    <a:lnTo>
                      <a:pt x="1614120" y="28393"/>
                    </a:lnTo>
                    <a:lnTo>
                      <a:pt x="1614120" y="221470"/>
                    </a:lnTo>
                    <a:cubicBezTo>
                      <a:pt x="1614120" y="222388"/>
                      <a:pt x="1613890" y="223191"/>
                      <a:pt x="1613431" y="223879"/>
                    </a:cubicBezTo>
                    <a:cubicBezTo>
                      <a:pt x="1612973" y="224567"/>
                      <a:pt x="1612170" y="225112"/>
                      <a:pt x="1611022" y="225514"/>
                    </a:cubicBezTo>
                    <a:cubicBezTo>
                      <a:pt x="1609875" y="225915"/>
                      <a:pt x="1608355" y="226260"/>
                      <a:pt x="1606462" y="226546"/>
                    </a:cubicBezTo>
                    <a:cubicBezTo>
                      <a:pt x="1604569" y="226833"/>
                      <a:pt x="1602189" y="226977"/>
                      <a:pt x="1599321" y="226977"/>
                    </a:cubicBezTo>
                    <a:cubicBezTo>
                      <a:pt x="1596567" y="226977"/>
                      <a:pt x="1594216" y="226833"/>
                      <a:pt x="1592265" y="226546"/>
                    </a:cubicBezTo>
                    <a:cubicBezTo>
                      <a:pt x="1590315" y="226260"/>
                      <a:pt x="1588766" y="225915"/>
                      <a:pt x="1587619" y="225514"/>
                    </a:cubicBezTo>
                    <a:cubicBezTo>
                      <a:pt x="1586472" y="225112"/>
                      <a:pt x="1585669" y="224567"/>
                      <a:pt x="1585210" y="223879"/>
                    </a:cubicBezTo>
                    <a:cubicBezTo>
                      <a:pt x="1584751" y="223191"/>
                      <a:pt x="1584522" y="222388"/>
                      <a:pt x="1584522" y="221470"/>
                    </a:cubicBezTo>
                    <a:lnTo>
                      <a:pt x="1584522" y="28393"/>
                    </a:lnTo>
                    <a:lnTo>
                      <a:pt x="1521884" y="28393"/>
                    </a:lnTo>
                    <a:cubicBezTo>
                      <a:pt x="1520966" y="28393"/>
                      <a:pt x="1520134" y="28164"/>
                      <a:pt x="1519388" y="27705"/>
                    </a:cubicBezTo>
                    <a:cubicBezTo>
                      <a:pt x="1518643" y="27246"/>
                      <a:pt x="1518040" y="26529"/>
                      <a:pt x="1517582" y="25554"/>
                    </a:cubicBezTo>
                    <a:cubicBezTo>
                      <a:pt x="1517123" y="24579"/>
                      <a:pt x="1516750" y="23288"/>
                      <a:pt x="1516463" y="21682"/>
                    </a:cubicBezTo>
                    <a:cubicBezTo>
                      <a:pt x="1516176" y="20076"/>
                      <a:pt x="1516033" y="18183"/>
                      <a:pt x="1516033" y="16003"/>
                    </a:cubicBezTo>
                    <a:cubicBezTo>
                      <a:pt x="1516033" y="13824"/>
                      <a:pt x="1516176" y="11902"/>
                      <a:pt x="1516463" y="10239"/>
                    </a:cubicBezTo>
                    <a:cubicBezTo>
                      <a:pt x="1516750" y="8575"/>
                      <a:pt x="1517123" y="7227"/>
                      <a:pt x="1517582" y="6195"/>
                    </a:cubicBezTo>
                    <a:cubicBezTo>
                      <a:pt x="1518040" y="5162"/>
                      <a:pt x="1518643" y="4417"/>
                      <a:pt x="1519388" y="3958"/>
                    </a:cubicBezTo>
                    <a:cubicBezTo>
                      <a:pt x="1520134" y="3499"/>
                      <a:pt x="1520966" y="3269"/>
                      <a:pt x="1521884" y="3269"/>
                    </a:cubicBezTo>
                    <a:close/>
                    <a:moveTo>
                      <a:pt x="982564" y="3269"/>
                    </a:moveTo>
                    <a:lnTo>
                      <a:pt x="1088223" y="3269"/>
                    </a:lnTo>
                    <a:cubicBezTo>
                      <a:pt x="1089141" y="3269"/>
                      <a:pt x="1089972" y="3499"/>
                      <a:pt x="1090718" y="3958"/>
                    </a:cubicBezTo>
                    <a:cubicBezTo>
                      <a:pt x="1091464" y="4417"/>
                      <a:pt x="1092066" y="5162"/>
                      <a:pt x="1092525" y="6195"/>
                    </a:cubicBezTo>
                    <a:cubicBezTo>
                      <a:pt x="1092984" y="7227"/>
                      <a:pt x="1093357" y="8518"/>
                      <a:pt x="1093643" y="10067"/>
                    </a:cubicBezTo>
                    <a:cubicBezTo>
                      <a:pt x="1093930" y="11615"/>
                      <a:pt x="1094073" y="13537"/>
                      <a:pt x="1094073" y="15831"/>
                    </a:cubicBezTo>
                    <a:cubicBezTo>
                      <a:pt x="1094073" y="17896"/>
                      <a:pt x="1093930" y="19703"/>
                      <a:pt x="1093643" y="21252"/>
                    </a:cubicBezTo>
                    <a:cubicBezTo>
                      <a:pt x="1093357" y="22801"/>
                      <a:pt x="1092984" y="24063"/>
                      <a:pt x="1092525" y="25038"/>
                    </a:cubicBezTo>
                    <a:cubicBezTo>
                      <a:pt x="1092066" y="26013"/>
                      <a:pt x="1091464" y="26730"/>
                      <a:pt x="1090718" y="27189"/>
                    </a:cubicBezTo>
                    <a:cubicBezTo>
                      <a:pt x="1089972" y="27648"/>
                      <a:pt x="1089141" y="27877"/>
                      <a:pt x="1088223" y="27877"/>
                    </a:cubicBezTo>
                    <a:lnTo>
                      <a:pt x="1001149" y="27877"/>
                    </a:lnTo>
                    <a:lnTo>
                      <a:pt x="1001149" y="97743"/>
                    </a:lnTo>
                    <a:lnTo>
                      <a:pt x="1075833" y="97743"/>
                    </a:lnTo>
                    <a:cubicBezTo>
                      <a:pt x="1076751" y="97743"/>
                      <a:pt x="1077582" y="98001"/>
                      <a:pt x="1078328" y="98517"/>
                    </a:cubicBezTo>
                    <a:cubicBezTo>
                      <a:pt x="1079074" y="99033"/>
                      <a:pt x="1079705" y="99750"/>
                      <a:pt x="1080221" y="100668"/>
                    </a:cubicBezTo>
                    <a:cubicBezTo>
                      <a:pt x="1080737" y="101586"/>
                      <a:pt x="1081110" y="102848"/>
                      <a:pt x="1081339" y="104454"/>
                    </a:cubicBezTo>
                    <a:cubicBezTo>
                      <a:pt x="1081569" y="106060"/>
                      <a:pt x="1081684" y="107953"/>
                      <a:pt x="1081684" y="110133"/>
                    </a:cubicBezTo>
                    <a:cubicBezTo>
                      <a:pt x="1081684" y="112198"/>
                      <a:pt x="1081569" y="113976"/>
                      <a:pt x="1081339" y="115467"/>
                    </a:cubicBezTo>
                    <a:cubicBezTo>
                      <a:pt x="1081110" y="116959"/>
                      <a:pt x="1080737" y="118163"/>
                      <a:pt x="1080221" y="119081"/>
                    </a:cubicBezTo>
                    <a:cubicBezTo>
                      <a:pt x="1079705" y="119999"/>
                      <a:pt x="1079074" y="120658"/>
                      <a:pt x="1078328" y="121060"/>
                    </a:cubicBezTo>
                    <a:cubicBezTo>
                      <a:pt x="1077582" y="121461"/>
                      <a:pt x="1076751" y="121662"/>
                      <a:pt x="1075833" y="121662"/>
                    </a:cubicBezTo>
                    <a:lnTo>
                      <a:pt x="1001149" y="121662"/>
                    </a:lnTo>
                    <a:lnTo>
                      <a:pt x="1001149" y="201336"/>
                    </a:lnTo>
                    <a:lnTo>
                      <a:pt x="1089427" y="201336"/>
                    </a:lnTo>
                    <a:cubicBezTo>
                      <a:pt x="1090345" y="201336"/>
                      <a:pt x="1091177" y="201566"/>
                      <a:pt x="1091923" y="202025"/>
                    </a:cubicBezTo>
                    <a:cubicBezTo>
                      <a:pt x="1092668" y="202484"/>
                      <a:pt x="1093328" y="203201"/>
                      <a:pt x="1093901" y="204176"/>
                    </a:cubicBezTo>
                    <a:cubicBezTo>
                      <a:pt x="1094475" y="205151"/>
                      <a:pt x="1094877" y="206413"/>
                      <a:pt x="1095106" y="207962"/>
                    </a:cubicBezTo>
                    <a:cubicBezTo>
                      <a:pt x="1095335" y="209510"/>
                      <a:pt x="1095450" y="211432"/>
                      <a:pt x="1095450" y="213726"/>
                    </a:cubicBezTo>
                    <a:cubicBezTo>
                      <a:pt x="1095450" y="215791"/>
                      <a:pt x="1095335" y="217598"/>
                      <a:pt x="1095106" y="219147"/>
                    </a:cubicBezTo>
                    <a:cubicBezTo>
                      <a:pt x="1094877" y="220696"/>
                      <a:pt x="1094475" y="221986"/>
                      <a:pt x="1093901" y="223019"/>
                    </a:cubicBezTo>
                    <a:cubicBezTo>
                      <a:pt x="1093328" y="224051"/>
                      <a:pt x="1092668" y="224797"/>
                      <a:pt x="1091923" y="225256"/>
                    </a:cubicBezTo>
                    <a:cubicBezTo>
                      <a:pt x="1091177" y="225715"/>
                      <a:pt x="1090345" y="225944"/>
                      <a:pt x="1089427" y="225944"/>
                    </a:cubicBezTo>
                    <a:lnTo>
                      <a:pt x="982564" y="225944"/>
                    </a:lnTo>
                    <a:cubicBezTo>
                      <a:pt x="979925" y="225944"/>
                      <a:pt x="977430" y="225055"/>
                      <a:pt x="975078" y="223277"/>
                    </a:cubicBezTo>
                    <a:cubicBezTo>
                      <a:pt x="972727" y="221499"/>
                      <a:pt x="971551" y="218373"/>
                      <a:pt x="971551" y="213898"/>
                    </a:cubicBezTo>
                    <a:lnTo>
                      <a:pt x="971551" y="15315"/>
                    </a:lnTo>
                    <a:cubicBezTo>
                      <a:pt x="971551" y="10841"/>
                      <a:pt x="972727" y="7715"/>
                      <a:pt x="975078" y="5937"/>
                    </a:cubicBezTo>
                    <a:cubicBezTo>
                      <a:pt x="977430" y="4158"/>
                      <a:pt x="979925" y="3269"/>
                      <a:pt x="982564" y="3269"/>
                    </a:cubicBezTo>
                    <a:close/>
                    <a:moveTo>
                      <a:pt x="553938" y="3269"/>
                    </a:moveTo>
                    <a:lnTo>
                      <a:pt x="604530" y="3269"/>
                    </a:lnTo>
                    <a:cubicBezTo>
                      <a:pt x="617838" y="3269"/>
                      <a:pt x="628737" y="4531"/>
                      <a:pt x="637226" y="7055"/>
                    </a:cubicBezTo>
                    <a:cubicBezTo>
                      <a:pt x="645716" y="9579"/>
                      <a:pt x="652800" y="13250"/>
                      <a:pt x="658478" y="18068"/>
                    </a:cubicBezTo>
                    <a:cubicBezTo>
                      <a:pt x="664157" y="22887"/>
                      <a:pt x="668430" y="28795"/>
                      <a:pt x="671298" y="35793"/>
                    </a:cubicBezTo>
                    <a:cubicBezTo>
                      <a:pt x="674166" y="42791"/>
                      <a:pt x="675601" y="50707"/>
                      <a:pt x="675601" y="59540"/>
                    </a:cubicBezTo>
                    <a:cubicBezTo>
                      <a:pt x="675601" y="64818"/>
                      <a:pt x="674970" y="69865"/>
                      <a:pt x="673708" y="74684"/>
                    </a:cubicBezTo>
                    <a:cubicBezTo>
                      <a:pt x="672446" y="79502"/>
                      <a:pt x="670581" y="83947"/>
                      <a:pt x="668115" y="88020"/>
                    </a:cubicBezTo>
                    <a:cubicBezTo>
                      <a:pt x="665648" y="92093"/>
                      <a:pt x="662551" y="95735"/>
                      <a:pt x="658822" y="98947"/>
                    </a:cubicBezTo>
                    <a:cubicBezTo>
                      <a:pt x="655094" y="102159"/>
                      <a:pt x="650821" y="104798"/>
                      <a:pt x="646002" y="106863"/>
                    </a:cubicBezTo>
                    <a:cubicBezTo>
                      <a:pt x="652083" y="108010"/>
                      <a:pt x="657761" y="110104"/>
                      <a:pt x="663038" y="113144"/>
                    </a:cubicBezTo>
                    <a:cubicBezTo>
                      <a:pt x="668316" y="116184"/>
                      <a:pt x="672933" y="120056"/>
                      <a:pt x="676891" y="124760"/>
                    </a:cubicBezTo>
                    <a:cubicBezTo>
                      <a:pt x="680849" y="129463"/>
                      <a:pt x="683975" y="134970"/>
                      <a:pt x="686269" y="141280"/>
                    </a:cubicBezTo>
                    <a:cubicBezTo>
                      <a:pt x="688564" y="147589"/>
                      <a:pt x="689711" y="154530"/>
                      <a:pt x="689711" y="162102"/>
                    </a:cubicBezTo>
                    <a:cubicBezTo>
                      <a:pt x="689711" y="169100"/>
                      <a:pt x="688822" y="175553"/>
                      <a:pt x="687044" y="181461"/>
                    </a:cubicBezTo>
                    <a:cubicBezTo>
                      <a:pt x="685266" y="187369"/>
                      <a:pt x="682771" y="192675"/>
                      <a:pt x="679558" y="197378"/>
                    </a:cubicBezTo>
                    <a:cubicBezTo>
                      <a:pt x="676346" y="202082"/>
                      <a:pt x="672474" y="206212"/>
                      <a:pt x="667943" y="209768"/>
                    </a:cubicBezTo>
                    <a:cubicBezTo>
                      <a:pt x="663411" y="213325"/>
                      <a:pt x="658306" y="216308"/>
                      <a:pt x="652628" y="218717"/>
                    </a:cubicBezTo>
                    <a:cubicBezTo>
                      <a:pt x="646949" y="221126"/>
                      <a:pt x="640868" y="222933"/>
                      <a:pt x="634387" y="224137"/>
                    </a:cubicBezTo>
                    <a:cubicBezTo>
                      <a:pt x="627905" y="225342"/>
                      <a:pt x="620477" y="225944"/>
                      <a:pt x="612102" y="225944"/>
                    </a:cubicBezTo>
                    <a:lnTo>
                      <a:pt x="553938" y="225944"/>
                    </a:lnTo>
                    <a:cubicBezTo>
                      <a:pt x="551300" y="225944"/>
                      <a:pt x="548804" y="225055"/>
                      <a:pt x="546453" y="223277"/>
                    </a:cubicBezTo>
                    <a:cubicBezTo>
                      <a:pt x="544101" y="221499"/>
                      <a:pt x="542925" y="218373"/>
                      <a:pt x="542925" y="213898"/>
                    </a:cubicBezTo>
                    <a:lnTo>
                      <a:pt x="542925" y="15315"/>
                    </a:lnTo>
                    <a:cubicBezTo>
                      <a:pt x="542925" y="10841"/>
                      <a:pt x="544101" y="7715"/>
                      <a:pt x="546453" y="5937"/>
                    </a:cubicBezTo>
                    <a:cubicBezTo>
                      <a:pt x="548804" y="4158"/>
                      <a:pt x="551300" y="3269"/>
                      <a:pt x="553938" y="3269"/>
                    </a:cubicBezTo>
                    <a:close/>
                    <a:moveTo>
                      <a:pt x="12406" y="3269"/>
                    </a:moveTo>
                    <a:lnTo>
                      <a:pt x="30580" y="3269"/>
                    </a:lnTo>
                    <a:cubicBezTo>
                      <a:pt x="34306" y="3269"/>
                      <a:pt x="37568" y="3614"/>
                      <a:pt x="40364" y="4302"/>
                    </a:cubicBezTo>
                    <a:cubicBezTo>
                      <a:pt x="43160" y="4990"/>
                      <a:pt x="45607" y="6080"/>
                      <a:pt x="47703" y="7571"/>
                    </a:cubicBezTo>
                    <a:cubicBezTo>
                      <a:pt x="49799" y="9063"/>
                      <a:pt x="51547" y="10956"/>
                      <a:pt x="52945" y="13250"/>
                    </a:cubicBezTo>
                    <a:cubicBezTo>
                      <a:pt x="54343" y="15545"/>
                      <a:pt x="55566" y="18241"/>
                      <a:pt x="56615" y="21338"/>
                    </a:cubicBezTo>
                    <a:lnTo>
                      <a:pt x="120286" y="182579"/>
                    </a:lnTo>
                    <a:lnTo>
                      <a:pt x="121146" y="182579"/>
                    </a:lnTo>
                    <a:lnTo>
                      <a:pt x="187398" y="21854"/>
                    </a:lnTo>
                    <a:cubicBezTo>
                      <a:pt x="188679" y="18413"/>
                      <a:pt x="190078" y="15487"/>
                      <a:pt x="191594" y="13078"/>
                    </a:cubicBezTo>
                    <a:cubicBezTo>
                      <a:pt x="193109" y="10669"/>
                      <a:pt x="194770" y="8747"/>
                      <a:pt x="196577" y="7313"/>
                    </a:cubicBezTo>
                    <a:cubicBezTo>
                      <a:pt x="198384" y="5879"/>
                      <a:pt x="200395" y="4847"/>
                      <a:pt x="202608" y="4216"/>
                    </a:cubicBezTo>
                    <a:cubicBezTo>
                      <a:pt x="204822" y="3585"/>
                      <a:pt x="207386" y="3269"/>
                      <a:pt x="210301" y="3269"/>
                    </a:cubicBezTo>
                    <a:lnTo>
                      <a:pt x="229356" y="3269"/>
                    </a:lnTo>
                    <a:cubicBezTo>
                      <a:pt x="231106" y="3269"/>
                      <a:pt x="232767" y="3527"/>
                      <a:pt x="234340" y="4044"/>
                    </a:cubicBezTo>
                    <a:cubicBezTo>
                      <a:pt x="235913" y="4560"/>
                      <a:pt x="237253" y="5363"/>
                      <a:pt x="238361" y="6453"/>
                    </a:cubicBezTo>
                    <a:cubicBezTo>
                      <a:pt x="239469" y="7543"/>
                      <a:pt x="240372" y="8919"/>
                      <a:pt x="241071" y="10583"/>
                    </a:cubicBezTo>
                    <a:cubicBezTo>
                      <a:pt x="241770" y="12246"/>
                      <a:pt x="242120" y="14283"/>
                      <a:pt x="242120" y="16692"/>
                    </a:cubicBezTo>
                    <a:lnTo>
                      <a:pt x="242120" y="221470"/>
                    </a:lnTo>
                    <a:cubicBezTo>
                      <a:pt x="242120" y="222388"/>
                      <a:pt x="241884" y="223191"/>
                      <a:pt x="241412" y="223879"/>
                    </a:cubicBezTo>
                    <a:cubicBezTo>
                      <a:pt x="240939" y="224567"/>
                      <a:pt x="240112" y="225112"/>
                      <a:pt x="238930" y="225514"/>
                    </a:cubicBezTo>
                    <a:cubicBezTo>
                      <a:pt x="237748" y="225915"/>
                      <a:pt x="236241" y="226260"/>
                      <a:pt x="234410" y="226546"/>
                    </a:cubicBezTo>
                    <a:cubicBezTo>
                      <a:pt x="232579" y="226833"/>
                      <a:pt x="230186" y="226977"/>
                      <a:pt x="227232" y="226977"/>
                    </a:cubicBezTo>
                    <a:cubicBezTo>
                      <a:pt x="224515" y="226977"/>
                      <a:pt x="222181" y="226833"/>
                      <a:pt x="220232" y="226546"/>
                    </a:cubicBezTo>
                    <a:cubicBezTo>
                      <a:pt x="218283" y="226260"/>
                      <a:pt x="216746" y="225915"/>
                      <a:pt x="215623" y="225514"/>
                    </a:cubicBezTo>
                    <a:cubicBezTo>
                      <a:pt x="214500" y="225112"/>
                      <a:pt x="213703" y="224567"/>
                      <a:pt x="213230" y="223879"/>
                    </a:cubicBezTo>
                    <a:cubicBezTo>
                      <a:pt x="212758" y="223191"/>
                      <a:pt x="212522" y="222388"/>
                      <a:pt x="212522" y="221470"/>
                    </a:cubicBezTo>
                    <a:lnTo>
                      <a:pt x="212522" y="27533"/>
                    </a:lnTo>
                    <a:lnTo>
                      <a:pt x="212178" y="27533"/>
                    </a:lnTo>
                    <a:lnTo>
                      <a:pt x="133708" y="222330"/>
                    </a:lnTo>
                    <a:cubicBezTo>
                      <a:pt x="133364" y="223133"/>
                      <a:pt x="132876" y="223822"/>
                      <a:pt x="132245" y="224395"/>
                    </a:cubicBezTo>
                    <a:cubicBezTo>
                      <a:pt x="131614" y="224969"/>
                      <a:pt x="130697" y="225457"/>
                      <a:pt x="129492" y="225858"/>
                    </a:cubicBezTo>
                    <a:cubicBezTo>
                      <a:pt x="128287" y="226260"/>
                      <a:pt x="126853" y="226546"/>
                      <a:pt x="125190" y="226719"/>
                    </a:cubicBezTo>
                    <a:cubicBezTo>
                      <a:pt x="123527" y="226891"/>
                      <a:pt x="121548" y="226977"/>
                      <a:pt x="119253" y="226977"/>
                    </a:cubicBezTo>
                    <a:cubicBezTo>
                      <a:pt x="116844" y="226977"/>
                      <a:pt x="114779" y="226862"/>
                      <a:pt x="113058" y="226632"/>
                    </a:cubicBezTo>
                    <a:cubicBezTo>
                      <a:pt x="111337" y="226403"/>
                      <a:pt x="109903" y="226088"/>
                      <a:pt x="108756" y="225686"/>
                    </a:cubicBezTo>
                    <a:cubicBezTo>
                      <a:pt x="107609" y="225285"/>
                      <a:pt x="106720" y="224797"/>
                      <a:pt x="106089" y="224223"/>
                    </a:cubicBezTo>
                    <a:cubicBezTo>
                      <a:pt x="105458" y="223650"/>
                      <a:pt x="105028" y="223019"/>
                      <a:pt x="104798" y="222330"/>
                    </a:cubicBezTo>
                    <a:lnTo>
                      <a:pt x="29770" y="27533"/>
                    </a:lnTo>
                    <a:lnTo>
                      <a:pt x="29598" y="27533"/>
                    </a:lnTo>
                    <a:lnTo>
                      <a:pt x="29598" y="221470"/>
                    </a:lnTo>
                    <a:cubicBezTo>
                      <a:pt x="29598" y="222388"/>
                      <a:pt x="29362" y="223191"/>
                      <a:pt x="28890" y="223879"/>
                    </a:cubicBezTo>
                    <a:cubicBezTo>
                      <a:pt x="28417" y="224567"/>
                      <a:pt x="27590" y="225112"/>
                      <a:pt x="26408" y="225514"/>
                    </a:cubicBezTo>
                    <a:cubicBezTo>
                      <a:pt x="25226" y="225915"/>
                      <a:pt x="23690" y="226260"/>
                      <a:pt x="21799" y="226546"/>
                    </a:cubicBezTo>
                    <a:cubicBezTo>
                      <a:pt x="19909" y="226833"/>
                      <a:pt x="17487" y="226977"/>
                      <a:pt x="14533" y="226977"/>
                    </a:cubicBezTo>
                    <a:cubicBezTo>
                      <a:pt x="11697" y="226977"/>
                      <a:pt x="9334" y="226833"/>
                      <a:pt x="7444" y="226546"/>
                    </a:cubicBezTo>
                    <a:cubicBezTo>
                      <a:pt x="5554" y="226260"/>
                      <a:pt x="4047" y="225915"/>
                      <a:pt x="2924" y="225514"/>
                    </a:cubicBezTo>
                    <a:cubicBezTo>
                      <a:pt x="1801" y="225112"/>
                      <a:pt x="1033" y="224567"/>
                      <a:pt x="620" y="223879"/>
                    </a:cubicBezTo>
                    <a:cubicBezTo>
                      <a:pt x="207" y="223191"/>
                      <a:pt x="0" y="222388"/>
                      <a:pt x="0" y="221470"/>
                    </a:cubicBezTo>
                    <a:lnTo>
                      <a:pt x="0" y="16692"/>
                    </a:lnTo>
                    <a:cubicBezTo>
                      <a:pt x="0" y="11873"/>
                      <a:pt x="1281" y="8432"/>
                      <a:pt x="3844" y="6367"/>
                    </a:cubicBezTo>
                    <a:cubicBezTo>
                      <a:pt x="6406" y="4302"/>
                      <a:pt x="9260" y="3269"/>
                      <a:pt x="12406" y="3269"/>
                    </a:cubicBezTo>
                    <a:close/>
                    <a:moveTo>
                      <a:pt x="2230219" y="2753"/>
                    </a:moveTo>
                    <a:cubicBezTo>
                      <a:pt x="2232883" y="2753"/>
                      <a:pt x="2235183" y="2868"/>
                      <a:pt x="2237120" y="3097"/>
                    </a:cubicBezTo>
                    <a:cubicBezTo>
                      <a:pt x="2239056" y="3327"/>
                      <a:pt x="2240570" y="3700"/>
                      <a:pt x="2241660" y="4216"/>
                    </a:cubicBezTo>
                    <a:cubicBezTo>
                      <a:pt x="2242750" y="4732"/>
                      <a:pt x="2243536" y="5334"/>
                      <a:pt x="2244020" y="6023"/>
                    </a:cubicBezTo>
                    <a:cubicBezTo>
                      <a:pt x="2244504" y="6711"/>
                      <a:pt x="2244746" y="7457"/>
                      <a:pt x="2244746" y="8260"/>
                    </a:cubicBezTo>
                    <a:lnTo>
                      <a:pt x="2244746" y="213726"/>
                    </a:lnTo>
                    <a:cubicBezTo>
                      <a:pt x="2244746" y="216021"/>
                      <a:pt x="2244361" y="217971"/>
                      <a:pt x="2243590" y="219577"/>
                    </a:cubicBezTo>
                    <a:cubicBezTo>
                      <a:pt x="2242820" y="221183"/>
                      <a:pt x="2241811" y="222502"/>
                      <a:pt x="2240566" y="223535"/>
                    </a:cubicBezTo>
                    <a:cubicBezTo>
                      <a:pt x="2239320" y="224567"/>
                      <a:pt x="2237925" y="225313"/>
                      <a:pt x="2236383" y="225772"/>
                    </a:cubicBezTo>
                    <a:cubicBezTo>
                      <a:pt x="2234840" y="226231"/>
                      <a:pt x="2233298" y="226460"/>
                      <a:pt x="2231754" y="226460"/>
                    </a:cubicBezTo>
                    <a:lnTo>
                      <a:pt x="2221967" y="226460"/>
                    </a:lnTo>
                    <a:cubicBezTo>
                      <a:pt x="2218882" y="226460"/>
                      <a:pt x="2216182" y="226145"/>
                      <a:pt x="2213868" y="225514"/>
                    </a:cubicBezTo>
                    <a:cubicBezTo>
                      <a:pt x="2211554" y="224883"/>
                      <a:pt x="2209359" y="223736"/>
                      <a:pt x="2207284" y="222072"/>
                    </a:cubicBezTo>
                    <a:cubicBezTo>
                      <a:pt x="2205208" y="220409"/>
                      <a:pt x="2203132" y="218143"/>
                      <a:pt x="2201055" y="215275"/>
                    </a:cubicBezTo>
                    <a:cubicBezTo>
                      <a:pt x="2198978" y="212407"/>
                      <a:pt x="2196775" y="208736"/>
                      <a:pt x="2194444" y="204262"/>
                    </a:cubicBezTo>
                    <a:lnTo>
                      <a:pt x="2126515" y="77609"/>
                    </a:lnTo>
                    <a:cubicBezTo>
                      <a:pt x="2122964" y="71070"/>
                      <a:pt x="2119385" y="64215"/>
                      <a:pt x="2115777" y="57045"/>
                    </a:cubicBezTo>
                    <a:cubicBezTo>
                      <a:pt x="2112170" y="49875"/>
                      <a:pt x="2108812" y="42906"/>
                      <a:pt x="2105704" y="36137"/>
                    </a:cubicBezTo>
                    <a:lnTo>
                      <a:pt x="2105360" y="36137"/>
                    </a:lnTo>
                    <a:cubicBezTo>
                      <a:pt x="2105589" y="44397"/>
                      <a:pt x="2105761" y="52829"/>
                      <a:pt x="2105876" y="61433"/>
                    </a:cubicBezTo>
                    <a:cubicBezTo>
                      <a:pt x="2105990" y="70037"/>
                      <a:pt x="2106048" y="78584"/>
                      <a:pt x="2106048" y="87074"/>
                    </a:cubicBezTo>
                    <a:lnTo>
                      <a:pt x="2106048" y="221470"/>
                    </a:lnTo>
                    <a:cubicBezTo>
                      <a:pt x="2106048" y="222273"/>
                      <a:pt x="2105806" y="223047"/>
                      <a:pt x="2105322" y="223793"/>
                    </a:cubicBezTo>
                    <a:cubicBezTo>
                      <a:pt x="2104838" y="224539"/>
                      <a:pt x="2104021" y="225112"/>
                      <a:pt x="2102871" y="225514"/>
                    </a:cubicBezTo>
                    <a:cubicBezTo>
                      <a:pt x="2101721" y="225915"/>
                      <a:pt x="2100208" y="226260"/>
                      <a:pt x="2098331" y="226546"/>
                    </a:cubicBezTo>
                    <a:cubicBezTo>
                      <a:pt x="2096454" y="226833"/>
                      <a:pt x="2094063" y="226977"/>
                      <a:pt x="2091158" y="226977"/>
                    </a:cubicBezTo>
                    <a:cubicBezTo>
                      <a:pt x="2088252" y="226977"/>
                      <a:pt x="2085861" y="226833"/>
                      <a:pt x="2083985" y="226546"/>
                    </a:cubicBezTo>
                    <a:cubicBezTo>
                      <a:pt x="2082109" y="226260"/>
                      <a:pt x="2080626" y="225915"/>
                      <a:pt x="2079536" y="225514"/>
                    </a:cubicBezTo>
                    <a:cubicBezTo>
                      <a:pt x="2078446" y="225112"/>
                      <a:pt x="2077660" y="224539"/>
                      <a:pt x="2077176" y="223793"/>
                    </a:cubicBezTo>
                    <a:cubicBezTo>
                      <a:pt x="2076692" y="223047"/>
                      <a:pt x="2076450" y="222273"/>
                      <a:pt x="2076450" y="221470"/>
                    </a:cubicBezTo>
                    <a:lnTo>
                      <a:pt x="2076450" y="16003"/>
                    </a:lnTo>
                    <a:cubicBezTo>
                      <a:pt x="2076450" y="11415"/>
                      <a:pt x="2077752" y="8145"/>
                      <a:pt x="2080358" y="6195"/>
                    </a:cubicBezTo>
                    <a:cubicBezTo>
                      <a:pt x="2082963" y="4244"/>
                      <a:pt x="2085805" y="3269"/>
                      <a:pt x="2088883" y="3269"/>
                    </a:cubicBezTo>
                    <a:lnTo>
                      <a:pt x="2103448" y="3269"/>
                    </a:lnTo>
                    <a:cubicBezTo>
                      <a:pt x="2106880" y="3269"/>
                      <a:pt x="2109752" y="3556"/>
                      <a:pt x="2112062" y="4130"/>
                    </a:cubicBezTo>
                    <a:cubicBezTo>
                      <a:pt x="2114371" y="4703"/>
                      <a:pt x="2116443" y="5650"/>
                      <a:pt x="2118278" y="6969"/>
                    </a:cubicBezTo>
                    <a:cubicBezTo>
                      <a:pt x="2120112" y="8288"/>
                      <a:pt x="2121888" y="10124"/>
                      <a:pt x="2123606" y="12476"/>
                    </a:cubicBezTo>
                    <a:cubicBezTo>
                      <a:pt x="2125323" y="14828"/>
                      <a:pt x="2127124" y="17782"/>
                      <a:pt x="2129010" y="21338"/>
                    </a:cubicBezTo>
                    <a:lnTo>
                      <a:pt x="2181232" y="119081"/>
                    </a:lnTo>
                    <a:cubicBezTo>
                      <a:pt x="2184448" y="125046"/>
                      <a:pt x="2187552" y="130869"/>
                      <a:pt x="2190546" y="136547"/>
                    </a:cubicBezTo>
                    <a:cubicBezTo>
                      <a:pt x="2193539" y="142226"/>
                      <a:pt x="2196422" y="147819"/>
                      <a:pt x="2199194" y="153325"/>
                    </a:cubicBezTo>
                    <a:cubicBezTo>
                      <a:pt x="2201966" y="158832"/>
                      <a:pt x="2204710" y="164253"/>
                      <a:pt x="2207426" y="169587"/>
                    </a:cubicBezTo>
                    <a:cubicBezTo>
                      <a:pt x="2210142" y="174922"/>
                      <a:pt x="2212830" y="180285"/>
                      <a:pt x="2215492" y="185677"/>
                    </a:cubicBezTo>
                    <a:lnTo>
                      <a:pt x="2215664" y="185677"/>
                    </a:lnTo>
                    <a:cubicBezTo>
                      <a:pt x="2215435" y="176614"/>
                      <a:pt x="2215292" y="167178"/>
                      <a:pt x="2215234" y="157369"/>
                    </a:cubicBezTo>
                    <a:cubicBezTo>
                      <a:pt x="2215177" y="147561"/>
                      <a:pt x="2215148" y="138125"/>
                      <a:pt x="2215148" y="129062"/>
                    </a:cubicBezTo>
                    <a:lnTo>
                      <a:pt x="2215148" y="8260"/>
                    </a:lnTo>
                    <a:cubicBezTo>
                      <a:pt x="2215148" y="7457"/>
                      <a:pt x="2215390" y="6711"/>
                      <a:pt x="2215874" y="6023"/>
                    </a:cubicBezTo>
                    <a:cubicBezTo>
                      <a:pt x="2216358" y="5334"/>
                      <a:pt x="2217175" y="4732"/>
                      <a:pt x="2218325" y="4216"/>
                    </a:cubicBezTo>
                    <a:cubicBezTo>
                      <a:pt x="2219475" y="3700"/>
                      <a:pt x="2220988" y="3327"/>
                      <a:pt x="2222865" y="3097"/>
                    </a:cubicBezTo>
                    <a:cubicBezTo>
                      <a:pt x="2224742" y="2868"/>
                      <a:pt x="2227193" y="2753"/>
                      <a:pt x="2230219" y="2753"/>
                    </a:cubicBezTo>
                    <a:close/>
                    <a:moveTo>
                      <a:pt x="1468219" y="2753"/>
                    </a:moveTo>
                    <a:cubicBezTo>
                      <a:pt x="1470882" y="2753"/>
                      <a:pt x="1473183" y="2868"/>
                      <a:pt x="1475120" y="3097"/>
                    </a:cubicBezTo>
                    <a:cubicBezTo>
                      <a:pt x="1477056" y="3327"/>
                      <a:pt x="1478570" y="3700"/>
                      <a:pt x="1479660" y="4216"/>
                    </a:cubicBezTo>
                    <a:cubicBezTo>
                      <a:pt x="1480750" y="4732"/>
                      <a:pt x="1481536" y="5334"/>
                      <a:pt x="1482020" y="6023"/>
                    </a:cubicBezTo>
                    <a:cubicBezTo>
                      <a:pt x="1482504" y="6711"/>
                      <a:pt x="1482746" y="7457"/>
                      <a:pt x="1482746" y="8260"/>
                    </a:cubicBezTo>
                    <a:lnTo>
                      <a:pt x="1482746" y="213726"/>
                    </a:lnTo>
                    <a:cubicBezTo>
                      <a:pt x="1482746" y="216021"/>
                      <a:pt x="1482361" y="217971"/>
                      <a:pt x="1481590" y="219577"/>
                    </a:cubicBezTo>
                    <a:cubicBezTo>
                      <a:pt x="1480819" y="221183"/>
                      <a:pt x="1479811" y="222502"/>
                      <a:pt x="1478565" y="223535"/>
                    </a:cubicBezTo>
                    <a:cubicBezTo>
                      <a:pt x="1477320" y="224567"/>
                      <a:pt x="1475925" y="225313"/>
                      <a:pt x="1474383" y="225772"/>
                    </a:cubicBezTo>
                    <a:cubicBezTo>
                      <a:pt x="1472840" y="226231"/>
                      <a:pt x="1471298" y="226460"/>
                      <a:pt x="1469754" y="226460"/>
                    </a:cubicBezTo>
                    <a:lnTo>
                      <a:pt x="1459967" y="226460"/>
                    </a:lnTo>
                    <a:cubicBezTo>
                      <a:pt x="1456882" y="226460"/>
                      <a:pt x="1454182" y="226145"/>
                      <a:pt x="1451868" y="225514"/>
                    </a:cubicBezTo>
                    <a:cubicBezTo>
                      <a:pt x="1449554" y="224883"/>
                      <a:pt x="1447359" y="223736"/>
                      <a:pt x="1445284" y="222072"/>
                    </a:cubicBezTo>
                    <a:cubicBezTo>
                      <a:pt x="1443208" y="220409"/>
                      <a:pt x="1441132" y="218143"/>
                      <a:pt x="1439055" y="215275"/>
                    </a:cubicBezTo>
                    <a:cubicBezTo>
                      <a:pt x="1436978" y="212407"/>
                      <a:pt x="1434775" y="208736"/>
                      <a:pt x="1432445" y="204262"/>
                    </a:cubicBezTo>
                    <a:lnTo>
                      <a:pt x="1364515" y="77609"/>
                    </a:lnTo>
                    <a:cubicBezTo>
                      <a:pt x="1360964" y="71070"/>
                      <a:pt x="1357385" y="64215"/>
                      <a:pt x="1353777" y="57045"/>
                    </a:cubicBezTo>
                    <a:cubicBezTo>
                      <a:pt x="1350170" y="49875"/>
                      <a:pt x="1346812" y="42906"/>
                      <a:pt x="1343704" y="36137"/>
                    </a:cubicBezTo>
                    <a:lnTo>
                      <a:pt x="1343360" y="36137"/>
                    </a:lnTo>
                    <a:cubicBezTo>
                      <a:pt x="1343589" y="44397"/>
                      <a:pt x="1343761" y="52829"/>
                      <a:pt x="1343876" y="61433"/>
                    </a:cubicBezTo>
                    <a:cubicBezTo>
                      <a:pt x="1343990" y="70037"/>
                      <a:pt x="1344048" y="78584"/>
                      <a:pt x="1344048" y="87074"/>
                    </a:cubicBezTo>
                    <a:lnTo>
                      <a:pt x="1344048" y="221470"/>
                    </a:lnTo>
                    <a:cubicBezTo>
                      <a:pt x="1344048" y="222273"/>
                      <a:pt x="1343806" y="223047"/>
                      <a:pt x="1343322" y="223793"/>
                    </a:cubicBezTo>
                    <a:cubicBezTo>
                      <a:pt x="1342838" y="224539"/>
                      <a:pt x="1342021" y="225112"/>
                      <a:pt x="1340871" y="225514"/>
                    </a:cubicBezTo>
                    <a:cubicBezTo>
                      <a:pt x="1339721" y="225915"/>
                      <a:pt x="1338208" y="226260"/>
                      <a:pt x="1336331" y="226546"/>
                    </a:cubicBezTo>
                    <a:cubicBezTo>
                      <a:pt x="1334454" y="226833"/>
                      <a:pt x="1332063" y="226977"/>
                      <a:pt x="1329157" y="226977"/>
                    </a:cubicBezTo>
                    <a:cubicBezTo>
                      <a:pt x="1326252" y="226977"/>
                      <a:pt x="1323861" y="226833"/>
                      <a:pt x="1321985" y="226546"/>
                    </a:cubicBezTo>
                    <a:cubicBezTo>
                      <a:pt x="1320109" y="226260"/>
                      <a:pt x="1318626" y="225915"/>
                      <a:pt x="1317536" y="225514"/>
                    </a:cubicBezTo>
                    <a:cubicBezTo>
                      <a:pt x="1316447" y="225112"/>
                      <a:pt x="1315660" y="224539"/>
                      <a:pt x="1315176" y="223793"/>
                    </a:cubicBezTo>
                    <a:cubicBezTo>
                      <a:pt x="1314692" y="223047"/>
                      <a:pt x="1314450" y="222273"/>
                      <a:pt x="1314450" y="221470"/>
                    </a:cubicBezTo>
                    <a:lnTo>
                      <a:pt x="1314450" y="16003"/>
                    </a:lnTo>
                    <a:cubicBezTo>
                      <a:pt x="1314450" y="11415"/>
                      <a:pt x="1315752" y="8145"/>
                      <a:pt x="1318358" y="6195"/>
                    </a:cubicBezTo>
                    <a:cubicBezTo>
                      <a:pt x="1320963" y="4244"/>
                      <a:pt x="1323805" y="3269"/>
                      <a:pt x="1326883" y="3269"/>
                    </a:cubicBezTo>
                    <a:lnTo>
                      <a:pt x="1341448" y="3269"/>
                    </a:lnTo>
                    <a:cubicBezTo>
                      <a:pt x="1344881" y="3269"/>
                      <a:pt x="1347752" y="3556"/>
                      <a:pt x="1350061" y="4130"/>
                    </a:cubicBezTo>
                    <a:cubicBezTo>
                      <a:pt x="1352371" y="4703"/>
                      <a:pt x="1354443" y="5650"/>
                      <a:pt x="1356278" y="6969"/>
                    </a:cubicBezTo>
                    <a:cubicBezTo>
                      <a:pt x="1358112" y="8288"/>
                      <a:pt x="1359888" y="10124"/>
                      <a:pt x="1361606" y="12476"/>
                    </a:cubicBezTo>
                    <a:cubicBezTo>
                      <a:pt x="1363323" y="14828"/>
                      <a:pt x="1365124" y="17782"/>
                      <a:pt x="1367010" y="21338"/>
                    </a:cubicBezTo>
                    <a:lnTo>
                      <a:pt x="1419232" y="119081"/>
                    </a:lnTo>
                    <a:cubicBezTo>
                      <a:pt x="1422448" y="125046"/>
                      <a:pt x="1425552" y="130869"/>
                      <a:pt x="1428546" y="136547"/>
                    </a:cubicBezTo>
                    <a:cubicBezTo>
                      <a:pt x="1431539" y="142226"/>
                      <a:pt x="1434422" y="147819"/>
                      <a:pt x="1437194" y="153325"/>
                    </a:cubicBezTo>
                    <a:cubicBezTo>
                      <a:pt x="1439966" y="158832"/>
                      <a:pt x="1442710" y="164253"/>
                      <a:pt x="1445426" y="169587"/>
                    </a:cubicBezTo>
                    <a:cubicBezTo>
                      <a:pt x="1448142" y="174922"/>
                      <a:pt x="1450830" y="180285"/>
                      <a:pt x="1453492" y="185677"/>
                    </a:cubicBezTo>
                    <a:lnTo>
                      <a:pt x="1453664" y="185677"/>
                    </a:lnTo>
                    <a:cubicBezTo>
                      <a:pt x="1453435" y="176614"/>
                      <a:pt x="1453292" y="167178"/>
                      <a:pt x="1453234" y="157369"/>
                    </a:cubicBezTo>
                    <a:cubicBezTo>
                      <a:pt x="1453177" y="147561"/>
                      <a:pt x="1453148" y="138125"/>
                      <a:pt x="1453148" y="129062"/>
                    </a:cubicBezTo>
                    <a:lnTo>
                      <a:pt x="1453148" y="8260"/>
                    </a:lnTo>
                    <a:cubicBezTo>
                      <a:pt x="1453148" y="7457"/>
                      <a:pt x="1453390" y="6711"/>
                      <a:pt x="1453874" y="6023"/>
                    </a:cubicBezTo>
                    <a:cubicBezTo>
                      <a:pt x="1454358" y="5334"/>
                      <a:pt x="1455175" y="4732"/>
                      <a:pt x="1456325" y="4216"/>
                    </a:cubicBezTo>
                    <a:cubicBezTo>
                      <a:pt x="1457475" y="3700"/>
                      <a:pt x="1458988" y="3327"/>
                      <a:pt x="1460865" y="3097"/>
                    </a:cubicBezTo>
                    <a:cubicBezTo>
                      <a:pt x="1462742" y="2868"/>
                      <a:pt x="1465193" y="2753"/>
                      <a:pt x="1468219" y="2753"/>
                    </a:cubicBezTo>
                    <a:close/>
                    <a:moveTo>
                      <a:pt x="1243524" y="2237"/>
                    </a:moveTo>
                    <a:cubicBezTo>
                      <a:pt x="1246392" y="2237"/>
                      <a:pt x="1248772" y="2380"/>
                      <a:pt x="1250665" y="2667"/>
                    </a:cubicBezTo>
                    <a:cubicBezTo>
                      <a:pt x="1252558" y="2954"/>
                      <a:pt x="1254078" y="3298"/>
                      <a:pt x="1255226" y="3700"/>
                    </a:cubicBezTo>
                    <a:cubicBezTo>
                      <a:pt x="1256373" y="4101"/>
                      <a:pt x="1257176" y="4646"/>
                      <a:pt x="1257635" y="5334"/>
                    </a:cubicBezTo>
                    <a:cubicBezTo>
                      <a:pt x="1258094" y="6023"/>
                      <a:pt x="1258323" y="6826"/>
                      <a:pt x="1258323" y="7743"/>
                    </a:cubicBezTo>
                    <a:lnTo>
                      <a:pt x="1258323" y="221470"/>
                    </a:lnTo>
                    <a:cubicBezTo>
                      <a:pt x="1258323" y="222388"/>
                      <a:pt x="1258094" y="223191"/>
                      <a:pt x="1257635" y="223879"/>
                    </a:cubicBezTo>
                    <a:cubicBezTo>
                      <a:pt x="1257176" y="224567"/>
                      <a:pt x="1256373" y="225112"/>
                      <a:pt x="1255226" y="225514"/>
                    </a:cubicBezTo>
                    <a:cubicBezTo>
                      <a:pt x="1254078" y="225915"/>
                      <a:pt x="1252558" y="226260"/>
                      <a:pt x="1250665" y="226546"/>
                    </a:cubicBezTo>
                    <a:cubicBezTo>
                      <a:pt x="1248772" y="226833"/>
                      <a:pt x="1246392" y="226977"/>
                      <a:pt x="1243524" y="226977"/>
                    </a:cubicBezTo>
                    <a:cubicBezTo>
                      <a:pt x="1240770" y="226977"/>
                      <a:pt x="1238419" y="226833"/>
                      <a:pt x="1236468" y="226546"/>
                    </a:cubicBezTo>
                    <a:cubicBezTo>
                      <a:pt x="1234518" y="226260"/>
                      <a:pt x="1232969" y="225915"/>
                      <a:pt x="1231822" y="225514"/>
                    </a:cubicBezTo>
                    <a:cubicBezTo>
                      <a:pt x="1230675" y="225112"/>
                      <a:pt x="1229872" y="224567"/>
                      <a:pt x="1229413" y="223879"/>
                    </a:cubicBezTo>
                    <a:cubicBezTo>
                      <a:pt x="1228954" y="223191"/>
                      <a:pt x="1228725" y="222388"/>
                      <a:pt x="1228725" y="221470"/>
                    </a:cubicBezTo>
                    <a:lnTo>
                      <a:pt x="1228725" y="7743"/>
                    </a:lnTo>
                    <a:cubicBezTo>
                      <a:pt x="1228725" y="6826"/>
                      <a:pt x="1228983" y="6023"/>
                      <a:pt x="1229499" y="5334"/>
                    </a:cubicBezTo>
                    <a:cubicBezTo>
                      <a:pt x="1230015" y="4646"/>
                      <a:pt x="1230876" y="4101"/>
                      <a:pt x="1232080" y="3700"/>
                    </a:cubicBezTo>
                    <a:cubicBezTo>
                      <a:pt x="1233285" y="3298"/>
                      <a:pt x="1234834" y="2954"/>
                      <a:pt x="1236727" y="2667"/>
                    </a:cubicBezTo>
                    <a:cubicBezTo>
                      <a:pt x="1238620" y="2380"/>
                      <a:pt x="1240885" y="2237"/>
                      <a:pt x="1243524" y="2237"/>
                    </a:cubicBezTo>
                    <a:close/>
                    <a:moveTo>
                      <a:pt x="833950" y="2237"/>
                    </a:moveTo>
                    <a:cubicBezTo>
                      <a:pt x="836818" y="2237"/>
                      <a:pt x="839198" y="2380"/>
                      <a:pt x="841091" y="2667"/>
                    </a:cubicBezTo>
                    <a:cubicBezTo>
                      <a:pt x="842984" y="2954"/>
                      <a:pt x="844504" y="3298"/>
                      <a:pt x="845651" y="3700"/>
                    </a:cubicBezTo>
                    <a:cubicBezTo>
                      <a:pt x="846799" y="4101"/>
                      <a:pt x="847602" y="4646"/>
                      <a:pt x="848061" y="5334"/>
                    </a:cubicBezTo>
                    <a:cubicBezTo>
                      <a:pt x="848519" y="6023"/>
                      <a:pt x="848749" y="6826"/>
                      <a:pt x="848749" y="7743"/>
                    </a:cubicBezTo>
                    <a:lnTo>
                      <a:pt x="848749" y="200304"/>
                    </a:lnTo>
                    <a:lnTo>
                      <a:pt x="928595" y="200304"/>
                    </a:lnTo>
                    <a:cubicBezTo>
                      <a:pt x="929628" y="200304"/>
                      <a:pt x="930517" y="200562"/>
                      <a:pt x="931263" y="201078"/>
                    </a:cubicBezTo>
                    <a:cubicBezTo>
                      <a:pt x="932008" y="201594"/>
                      <a:pt x="932639" y="202340"/>
                      <a:pt x="933155" y="203315"/>
                    </a:cubicBezTo>
                    <a:cubicBezTo>
                      <a:pt x="933672" y="204290"/>
                      <a:pt x="934044" y="205581"/>
                      <a:pt x="934274" y="207187"/>
                    </a:cubicBezTo>
                    <a:cubicBezTo>
                      <a:pt x="934503" y="208793"/>
                      <a:pt x="934618" y="210744"/>
                      <a:pt x="934618" y="213038"/>
                    </a:cubicBezTo>
                    <a:cubicBezTo>
                      <a:pt x="934618" y="215332"/>
                      <a:pt x="934503" y="217254"/>
                      <a:pt x="934274" y="218803"/>
                    </a:cubicBezTo>
                    <a:cubicBezTo>
                      <a:pt x="934044" y="220351"/>
                      <a:pt x="933672" y="221671"/>
                      <a:pt x="933155" y="222761"/>
                    </a:cubicBezTo>
                    <a:cubicBezTo>
                      <a:pt x="932639" y="223850"/>
                      <a:pt x="932008" y="224654"/>
                      <a:pt x="931263" y="225170"/>
                    </a:cubicBezTo>
                    <a:cubicBezTo>
                      <a:pt x="930517" y="225686"/>
                      <a:pt x="929628" y="225944"/>
                      <a:pt x="928595" y="225944"/>
                    </a:cubicBezTo>
                    <a:lnTo>
                      <a:pt x="830164" y="225944"/>
                    </a:lnTo>
                    <a:cubicBezTo>
                      <a:pt x="827525" y="225944"/>
                      <a:pt x="825030" y="225055"/>
                      <a:pt x="822678" y="223277"/>
                    </a:cubicBezTo>
                    <a:cubicBezTo>
                      <a:pt x="820327" y="221499"/>
                      <a:pt x="819151" y="218373"/>
                      <a:pt x="819151" y="213898"/>
                    </a:cubicBezTo>
                    <a:lnTo>
                      <a:pt x="819151" y="7743"/>
                    </a:lnTo>
                    <a:cubicBezTo>
                      <a:pt x="819151" y="6826"/>
                      <a:pt x="819380" y="6023"/>
                      <a:pt x="819839" y="5334"/>
                    </a:cubicBezTo>
                    <a:cubicBezTo>
                      <a:pt x="820298" y="4646"/>
                      <a:pt x="821101" y="4101"/>
                      <a:pt x="822248" y="3700"/>
                    </a:cubicBezTo>
                    <a:cubicBezTo>
                      <a:pt x="823395" y="3298"/>
                      <a:pt x="824944" y="2954"/>
                      <a:pt x="826894" y="2667"/>
                    </a:cubicBezTo>
                    <a:cubicBezTo>
                      <a:pt x="828845" y="2380"/>
                      <a:pt x="831196" y="2237"/>
                      <a:pt x="833950" y="2237"/>
                    </a:cubicBezTo>
                    <a:close/>
                    <a:moveTo>
                      <a:pt x="748224" y="2237"/>
                    </a:moveTo>
                    <a:cubicBezTo>
                      <a:pt x="751092" y="2237"/>
                      <a:pt x="753472" y="2380"/>
                      <a:pt x="755365" y="2667"/>
                    </a:cubicBezTo>
                    <a:cubicBezTo>
                      <a:pt x="757258" y="2954"/>
                      <a:pt x="758778" y="3298"/>
                      <a:pt x="759925" y="3700"/>
                    </a:cubicBezTo>
                    <a:cubicBezTo>
                      <a:pt x="761073" y="4101"/>
                      <a:pt x="761876" y="4646"/>
                      <a:pt x="762335" y="5334"/>
                    </a:cubicBezTo>
                    <a:cubicBezTo>
                      <a:pt x="762793" y="6023"/>
                      <a:pt x="763023" y="6826"/>
                      <a:pt x="763023" y="7743"/>
                    </a:cubicBezTo>
                    <a:lnTo>
                      <a:pt x="763023" y="221470"/>
                    </a:lnTo>
                    <a:cubicBezTo>
                      <a:pt x="763023" y="222388"/>
                      <a:pt x="762793" y="223191"/>
                      <a:pt x="762335" y="223879"/>
                    </a:cubicBezTo>
                    <a:cubicBezTo>
                      <a:pt x="761876" y="224567"/>
                      <a:pt x="761073" y="225112"/>
                      <a:pt x="759925" y="225514"/>
                    </a:cubicBezTo>
                    <a:cubicBezTo>
                      <a:pt x="758778" y="225915"/>
                      <a:pt x="757258" y="226260"/>
                      <a:pt x="755365" y="226546"/>
                    </a:cubicBezTo>
                    <a:cubicBezTo>
                      <a:pt x="753472" y="226833"/>
                      <a:pt x="751092" y="226977"/>
                      <a:pt x="748224" y="226977"/>
                    </a:cubicBezTo>
                    <a:cubicBezTo>
                      <a:pt x="745470" y="226977"/>
                      <a:pt x="743119" y="226833"/>
                      <a:pt x="741168" y="226546"/>
                    </a:cubicBezTo>
                    <a:cubicBezTo>
                      <a:pt x="739218" y="226260"/>
                      <a:pt x="737669" y="225915"/>
                      <a:pt x="736522" y="225514"/>
                    </a:cubicBezTo>
                    <a:cubicBezTo>
                      <a:pt x="735375" y="225112"/>
                      <a:pt x="734572" y="224567"/>
                      <a:pt x="734113" y="223879"/>
                    </a:cubicBezTo>
                    <a:cubicBezTo>
                      <a:pt x="733654" y="223191"/>
                      <a:pt x="733425" y="222388"/>
                      <a:pt x="733425" y="221470"/>
                    </a:cubicBezTo>
                    <a:lnTo>
                      <a:pt x="733425" y="7743"/>
                    </a:lnTo>
                    <a:cubicBezTo>
                      <a:pt x="733425" y="6826"/>
                      <a:pt x="733683" y="6023"/>
                      <a:pt x="734199" y="5334"/>
                    </a:cubicBezTo>
                    <a:cubicBezTo>
                      <a:pt x="734715" y="4646"/>
                      <a:pt x="735576" y="4101"/>
                      <a:pt x="736780" y="3700"/>
                    </a:cubicBezTo>
                    <a:cubicBezTo>
                      <a:pt x="737985" y="3298"/>
                      <a:pt x="739534" y="2954"/>
                      <a:pt x="741426" y="2667"/>
                    </a:cubicBezTo>
                    <a:cubicBezTo>
                      <a:pt x="743319" y="2380"/>
                      <a:pt x="745585" y="2237"/>
                      <a:pt x="748224" y="2237"/>
                    </a:cubicBezTo>
                    <a:close/>
                    <a:moveTo>
                      <a:pt x="394112" y="0"/>
                    </a:moveTo>
                    <a:cubicBezTo>
                      <a:pt x="410517" y="0"/>
                      <a:pt x="424800" y="2466"/>
                      <a:pt x="436960" y="7399"/>
                    </a:cubicBezTo>
                    <a:cubicBezTo>
                      <a:pt x="449121" y="12332"/>
                      <a:pt x="459245" y="19531"/>
                      <a:pt x="467333" y="28996"/>
                    </a:cubicBezTo>
                    <a:cubicBezTo>
                      <a:pt x="475421" y="38460"/>
                      <a:pt x="481444" y="50162"/>
                      <a:pt x="485402" y="64101"/>
                    </a:cubicBezTo>
                    <a:cubicBezTo>
                      <a:pt x="489359" y="78039"/>
                      <a:pt x="491338" y="94014"/>
                      <a:pt x="491338" y="112026"/>
                    </a:cubicBezTo>
                    <a:cubicBezTo>
                      <a:pt x="491338" y="130037"/>
                      <a:pt x="489216" y="146270"/>
                      <a:pt x="484971" y="160725"/>
                    </a:cubicBezTo>
                    <a:cubicBezTo>
                      <a:pt x="480727" y="175180"/>
                      <a:pt x="474388" y="187484"/>
                      <a:pt x="465956" y="197637"/>
                    </a:cubicBezTo>
                    <a:cubicBezTo>
                      <a:pt x="457524" y="207789"/>
                      <a:pt x="446941" y="215591"/>
                      <a:pt x="434207" y="221040"/>
                    </a:cubicBezTo>
                    <a:cubicBezTo>
                      <a:pt x="421473" y="226489"/>
                      <a:pt x="406616" y="229214"/>
                      <a:pt x="389638" y="229214"/>
                    </a:cubicBezTo>
                    <a:cubicBezTo>
                      <a:pt x="372888" y="229214"/>
                      <a:pt x="358405" y="226719"/>
                      <a:pt x="346187" y="221728"/>
                    </a:cubicBezTo>
                    <a:cubicBezTo>
                      <a:pt x="333969" y="216738"/>
                      <a:pt x="323873" y="209482"/>
                      <a:pt x="315900" y="199960"/>
                    </a:cubicBezTo>
                    <a:cubicBezTo>
                      <a:pt x="307927" y="190438"/>
                      <a:pt x="301990" y="178621"/>
                      <a:pt x="298090" y="164511"/>
                    </a:cubicBezTo>
                    <a:cubicBezTo>
                      <a:pt x="294189" y="150400"/>
                      <a:pt x="292239" y="134167"/>
                      <a:pt x="292239" y="115811"/>
                    </a:cubicBezTo>
                    <a:cubicBezTo>
                      <a:pt x="292239" y="98259"/>
                      <a:pt x="294361" y="82313"/>
                      <a:pt x="298606" y="67972"/>
                    </a:cubicBezTo>
                    <a:cubicBezTo>
                      <a:pt x="302851" y="53632"/>
                      <a:pt x="309218" y="41443"/>
                      <a:pt x="317707" y="31405"/>
                    </a:cubicBezTo>
                    <a:cubicBezTo>
                      <a:pt x="326197" y="21367"/>
                      <a:pt x="336808" y="13623"/>
                      <a:pt x="349542" y="8174"/>
                    </a:cubicBezTo>
                    <a:cubicBezTo>
                      <a:pt x="362276" y="2724"/>
                      <a:pt x="377133" y="0"/>
                      <a:pt x="3941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sp>
        <p:nvSpPr>
          <p:cNvPr id="38" name="TextBox 92">
            <a:extLst>
              <a:ext uri="{FF2B5EF4-FFF2-40B4-BE49-F238E27FC236}">
                <a16:creationId xmlns:a16="http://schemas.microsoft.com/office/drawing/2014/main" id="{3141ED44-1E11-48D7-A82E-AFC16F5DBFC9}"/>
              </a:ext>
            </a:extLst>
          </p:cNvPr>
          <p:cNvSpPr txBox="1"/>
          <p:nvPr/>
        </p:nvSpPr>
        <p:spPr>
          <a:xfrm>
            <a:off x="1765300" y="5363924"/>
            <a:ext cx="8722394" cy="456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点击输入简要文字解说，解说文字尽量概括精炼，不用多余的文字简洁精准的 解说所提炼的核心概念。点击输入简要文字解说，解说文字尽量概括精炼，不用多余的文字修饰，简洁精准的 解说所提炼的核心概念。</a:t>
            </a:r>
          </a:p>
        </p:txBody>
      </p:sp>
    </p:spTree>
    <p:extLst>
      <p:ext uri="{BB962C8B-B14F-4D97-AF65-F5344CB8AC3E}">
        <p14:creationId xmlns:p14="http://schemas.microsoft.com/office/powerpoint/2010/main" val="577442351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 animBg="1"/>
      <p:bldP spid="20" grpId="0" animBg="1"/>
      <p:bldP spid="21" grpId="0"/>
      <p:bldP spid="22" grpId="0"/>
      <p:bldP spid="23" grpId="0"/>
      <p:bldP spid="24" grpId="0"/>
      <p:bldP spid="25" grpId="0" animBg="1"/>
      <p:bldP spid="26" grpId="0" animBg="1"/>
      <p:bldP spid="27" grpId="0"/>
      <p:bldP spid="28" grpId="0"/>
      <p:bldP spid="29" grpId="0"/>
      <p:bldP spid="31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弧形 3">
            <a:extLst>
              <a:ext uri="{FF2B5EF4-FFF2-40B4-BE49-F238E27FC236}">
                <a16:creationId xmlns:a16="http://schemas.microsoft.com/office/drawing/2014/main" id="{B9A0698D-D589-4563-85B2-4A88F0EB0168}"/>
              </a:ext>
            </a:extLst>
          </p:cNvPr>
          <p:cNvSpPr/>
          <p:nvPr/>
        </p:nvSpPr>
        <p:spPr>
          <a:xfrm>
            <a:off x="1838466" y="1769979"/>
            <a:ext cx="3001819" cy="3001819"/>
          </a:xfrm>
          <a:prstGeom prst="arc">
            <a:avLst>
              <a:gd name="adj1" fmla="val 16200000"/>
              <a:gd name="adj2" fmla="val 5403226"/>
            </a:avLst>
          </a:prstGeom>
          <a:noFill/>
          <a:ln w="508000" cap="flat" cmpd="sng" algn="ctr">
            <a:solidFill>
              <a:srgbClr val="96969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1EA6F873-DA16-4972-9DF5-118AB900ED2A}"/>
              </a:ext>
            </a:extLst>
          </p:cNvPr>
          <p:cNvSpPr/>
          <p:nvPr/>
        </p:nvSpPr>
        <p:spPr>
          <a:xfrm>
            <a:off x="1838466" y="1769979"/>
            <a:ext cx="3001819" cy="3001819"/>
          </a:xfrm>
          <a:prstGeom prst="arc">
            <a:avLst>
              <a:gd name="adj1" fmla="val 16200000"/>
              <a:gd name="adj2" fmla="val 18896098"/>
            </a:avLst>
          </a:prstGeom>
          <a:noFill/>
          <a:ln w="381000" cap="flat" cmpd="sng" algn="ctr">
            <a:solidFill>
              <a:srgbClr val="14AAF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00164AE9-814D-4142-BEBC-11971F1A349F}"/>
              </a:ext>
            </a:extLst>
          </p:cNvPr>
          <p:cNvSpPr/>
          <p:nvPr/>
        </p:nvSpPr>
        <p:spPr>
          <a:xfrm>
            <a:off x="1838466" y="1769979"/>
            <a:ext cx="3001819" cy="3001819"/>
          </a:xfrm>
          <a:prstGeom prst="arc">
            <a:avLst>
              <a:gd name="adj1" fmla="val 18957238"/>
              <a:gd name="adj2" fmla="val 777564"/>
            </a:avLst>
          </a:prstGeom>
          <a:noFill/>
          <a:ln w="381000" cap="flat" cmpd="sng" algn="ctr">
            <a:solidFill>
              <a:srgbClr val="1EC8B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E1F5B4DC-30C7-41DB-A710-F9AACB98A861}"/>
              </a:ext>
            </a:extLst>
          </p:cNvPr>
          <p:cNvSpPr/>
          <p:nvPr/>
        </p:nvSpPr>
        <p:spPr>
          <a:xfrm>
            <a:off x="1838466" y="1769979"/>
            <a:ext cx="3001819" cy="3001819"/>
          </a:xfrm>
          <a:prstGeom prst="arc">
            <a:avLst>
              <a:gd name="adj1" fmla="val 831071"/>
              <a:gd name="adj2" fmla="val 3809306"/>
            </a:avLst>
          </a:prstGeom>
          <a:noFill/>
          <a:ln w="381000" cap="flat" cmpd="sng" algn="ctr">
            <a:solidFill>
              <a:srgbClr val="78D26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7B0FB008-4B8F-4411-BEE5-9160CD3A40BB}"/>
              </a:ext>
            </a:extLst>
          </p:cNvPr>
          <p:cNvSpPr/>
          <p:nvPr/>
        </p:nvSpPr>
        <p:spPr>
          <a:xfrm>
            <a:off x="1838466" y="1769979"/>
            <a:ext cx="3001819" cy="3001819"/>
          </a:xfrm>
          <a:prstGeom prst="arc">
            <a:avLst>
              <a:gd name="adj1" fmla="val 3867617"/>
              <a:gd name="adj2" fmla="val 5382078"/>
            </a:avLst>
          </a:prstGeom>
          <a:noFill/>
          <a:ln w="3810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9" name="Freeform 57">
            <a:extLst>
              <a:ext uri="{FF2B5EF4-FFF2-40B4-BE49-F238E27FC236}">
                <a16:creationId xmlns:a16="http://schemas.microsoft.com/office/drawing/2014/main" id="{5ED407DA-7A79-49C9-94DB-70CE3B9343FD}"/>
              </a:ext>
            </a:extLst>
          </p:cNvPr>
          <p:cNvSpPr>
            <a:spLocks noEditPoints="1"/>
          </p:cNvSpPr>
          <p:nvPr/>
        </p:nvSpPr>
        <p:spPr bwMode="auto">
          <a:xfrm>
            <a:off x="2888525" y="2820038"/>
            <a:ext cx="901700" cy="901700"/>
          </a:xfrm>
          <a:custGeom>
            <a:avLst/>
            <a:gdLst>
              <a:gd name="T0" fmla="*/ 311 w 1018"/>
              <a:gd name="T1" fmla="*/ 41 h 1018"/>
              <a:gd name="T2" fmla="*/ 117 w 1018"/>
              <a:gd name="T3" fmla="*/ 186 h 1018"/>
              <a:gd name="T4" fmla="*/ 10 w 1018"/>
              <a:gd name="T5" fmla="*/ 407 h 1018"/>
              <a:gd name="T6" fmla="*/ 16 w 1018"/>
              <a:gd name="T7" fmla="*/ 636 h 1018"/>
              <a:gd name="T8" fmla="*/ 133 w 1018"/>
              <a:gd name="T9" fmla="*/ 851 h 1018"/>
              <a:gd name="T10" fmla="*/ 334 w 1018"/>
              <a:gd name="T11" fmla="*/ 987 h 1018"/>
              <a:gd name="T12" fmla="*/ 561 w 1018"/>
              <a:gd name="T13" fmla="*/ 1015 h 1018"/>
              <a:gd name="T14" fmla="*/ 794 w 1018"/>
              <a:gd name="T15" fmla="*/ 931 h 1018"/>
              <a:gd name="T16" fmla="*/ 957 w 1018"/>
              <a:gd name="T17" fmla="*/ 751 h 1018"/>
              <a:gd name="T18" fmla="*/ 1018 w 1018"/>
              <a:gd name="T19" fmla="*/ 510 h 1018"/>
              <a:gd name="T20" fmla="*/ 967 w 1018"/>
              <a:gd name="T21" fmla="*/ 289 h 1018"/>
              <a:gd name="T22" fmla="*/ 813 w 1018"/>
              <a:gd name="T23" fmla="*/ 102 h 1018"/>
              <a:gd name="T24" fmla="*/ 587 w 1018"/>
              <a:gd name="T25" fmla="*/ 6 h 1018"/>
              <a:gd name="T26" fmla="*/ 419 w 1018"/>
              <a:gd name="T27" fmla="*/ 945 h 1018"/>
              <a:gd name="T28" fmla="*/ 226 w 1018"/>
              <a:gd name="T29" fmla="*/ 853 h 1018"/>
              <a:gd name="T30" fmla="*/ 98 w 1018"/>
              <a:gd name="T31" fmla="*/ 682 h 1018"/>
              <a:gd name="T32" fmla="*/ 64 w 1018"/>
              <a:gd name="T33" fmla="*/ 486 h 1018"/>
              <a:gd name="T34" fmla="*/ 128 w 1018"/>
              <a:gd name="T35" fmla="*/ 279 h 1018"/>
              <a:gd name="T36" fmla="*/ 279 w 1018"/>
              <a:gd name="T37" fmla="*/ 129 h 1018"/>
              <a:gd name="T38" fmla="*/ 486 w 1018"/>
              <a:gd name="T39" fmla="*/ 64 h 1018"/>
              <a:gd name="T40" fmla="*/ 682 w 1018"/>
              <a:gd name="T41" fmla="*/ 99 h 1018"/>
              <a:gd name="T42" fmla="*/ 853 w 1018"/>
              <a:gd name="T43" fmla="*/ 226 h 1018"/>
              <a:gd name="T44" fmla="*/ 945 w 1018"/>
              <a:gd name="T45" fmla="*/ 419 h 1018"/>
              <a:gd name="T46" fmla="*/ 941 w 1018"/>
              <a:gd name="T47" fmla="*/ 620 h 1018"/>
              <a:gd name="T48" fmla="*/ 839 w 1018"/>
              <a:gd name="T49" fmla="*/ 808 h 1018"/>
              <a:gd name="T50" fmla="*/ 662 w 1018"/>
              <a:gd name="T51" fmla="*/ 927 h 1018"/>
              <a:gd name="T52" fmla="*/ 509 w 1018"/>
              <a:gd name="T53" fmla="*/ 414 h 1018"/>
              <a:gd name="T54" fmla="*/ 430 w 1018"/>
              <a:gd name="T55" fmla="*/ 456 h 1018"/>
              <a:gd name="T56" fmla="*/ 418 w 1018"/>
              <a:gd name="T57" fmla="*/ 537 h 1018"/>
              <a:gd name="T58" fmla="*/ 480 w 1018"/>
              <a:gd name="T59" fmla="*/ 601 h 1018"/>
              <a:gd name="T60" fmla="*/ 562 w 1018"/>
              <a:gd name="T61" fmla="*/ 588 h 1018"/>
              <a:gd name="T62" fmla="*/ 605 w 1018"/>
              <a:gd name="T63" fmla="*/ 510 h 1018"/>
              <a:gd name="T64" fmla="*/ 569 w 1018"/>
              <a:gd name="T65" fmla="*/ 436 h 1018"/>
              <a:gd name="T66" fmla="*/ 509 w 1018"/>
              <a:gd name="T67" fmla="*/ 541 h 1018"/>
              <a:gd name="T68" fmla="*/ 478 w 1018"/>
              <a:gd name="T69" fmla="*/ 503 h 1018"/>
              <a:gd name="T70" fmla="*/ 521 w 1018"/>
              <a:gd name="T71" fmla="*/ 479 h 1018"/>
              <a:gd name="T72" fmla="*/ 535 w 1018"/>
              <a:gd name="T73" fmla="*/ 527 h 1018"/>
              <a:gd name="T74" fmla="*/ 476 w 1018"/>
              <a:gd name="T75" fmla="*/ 825 h 1018"/>
              <a:gd name="T76" fmla="*/ 331 w 1018"/>
              <a:gd name="T77" fmla="*/ 772 h 1018"/>
              <a:gd name="T78" fmla="*/ 229 w 1018"/>
              <a:gd name="T79" fmla="*/ 661 h 1018"/>
              <a:gd name="T80" fmla="*/ 191 w 1018"/>
              <a:gd name="T81" fmla="*/ 510 h 1018"/>
              <a:gd name="T82" fmla="*/ 159 w 1018"/>
              <a:gd name="T83" fmla="*/ 477 h 1018"/>
              <a:gd name="T84" fmla="*/ 127 w 1018"/>
              <a:gd name="T85" fmla="*/ 529 h 1018"/>
              <a:gd name="T86" fmla="*/ 183 w 1018"/>
              <a:gd name="T87" fmla="*/ 707 h 1018"/>
              <a:gd name="T88" fmla="*/ 311 w 1018"/>
              <a:gd name="T89" fmla="*/ 836 h 1018"/>
              <a:gd name="T90" fmla="*/ 489 w 1018"/>
              <a:gd name="T91" fmla="*/ 890 h 1018"/>
              <a:gd name="T92" fmla="*/ 540 w 1018"/>
              <a:gd name="T93" fmla="*/ 859 h 1018"/>
              <a:gd name="T94" fmla="*/ 509 w 1018"/>
              <a:gd name="T95" fmla="*/ 827 h 1018"/>
              <a:gd name="T96" fmla="*/ 477 w 1018"/>
              <a:gd name="T97" fmla="*/ 160 h 1018"/>
              <a:gd name="T98" fmla="*/ 509 w 1018"/>
              <a:gd name="T99" fmla="*/ 191 h 1018"/>
              <a:gd name="T100" fmla="*/ 661 w 1018"/>
              <a:gd name="T101" fmla="*/ 230 h 1018"/>
              <a:gd name="T102" fmla="*/ 772 w 1018"/>
              <a:gd name="T103" fmla="*/ 331 h 1018"/>
              <a:gd name="T104" fmla="*/ 826 w 1018"/>
              <a:gd name="T105" fmla="*/ 476 h 1018"/>
              <a:gd name="T106" fmla="*/ 853 w 1018"/>
              <a:gd name="T107" fmla="*/ 541 h 1018"/>
              <a:gd name="T108" fmla="*/ 890 w 1018"/>
              <a:gd name="T109" fmla="*/ 510 h 1018"/>
              <a:gd name="T110" fmla="*/ 853 w 1018"/>
              <a:gd name="T111" fmla="*/ 344 h 1018"/>
              <a:gd name="T112" fmla="*/ 737 w 1018"/>
              <a:gd name="T113" fmla="*/ 204 h 1018"/>
              <a:gd name="T114" fmla="*/ 567 w 1018"/>
              <a:gd name="T115" fmla="*/ 13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8" h="1018">
                <a:moveTo>
                  <a:pt x="509" y="0"/>
                </a:moveTo>
                <a:lnTo>
                  <a:pt x="509" y="0"/>
                </a:lnTo>
                <a:lnTo>
                  <a:pt x="482" y="1"/>
                </a:lnTo>
                <a:lnTo>
                  <a:pt x="457" y="3"/>
                </a:lnTo>
                <a:lnTo>
                  <a:pt x="432" y="6"/>
                </a:lnTo>
                <a:lnTo>
                  <a:pt x="406" y="11"/>
                </a:lnTo>
                <a:lnTo>
                  <a:pt x="382" y="16"/>
                </a:lnTo>
                <a:lnTo>
                  <a:pt x="358" y="24"/>
                </a:lnTo>
                <a:lnTo>
                  <a:pt x="334" y="31"/>
                </a:lnTo>
                <a:lnTo>
                  <a:pt x="311" y="41"/>
                </a:lnTo>
                <a:lnTo>
                  <a:pt x="288" y="50"/>
                </a:lnTo>
                <a:lnTo>
                  <a:pt x="267" y="62"/>
                </a:lnTo>
                <a:lnTo>
                  <a:pt x="245" y="74"/>
                </a:lnTo>
                <a:lnTo>
                  <a:pt x="225" y="87"/>
                </a:lnTo>
                <a:lnTo>
                  <a:pt x="205" y="102"/>
                </a:lnTo>
                <a:lnTo>
                  <a:pt x="185" y="117"/>
                </a:lnTo>
                <a:lnTo>
                  <a:pt x="167" y="133"/>
                </a:lnTo>
                <a:lnTo>
                  <a:pt x="150" y="149"/>
                </a:lnTo>
                <a:lnTo>
                  <a:pt x="133" y="167"/>
                </a:lnTo>
                <a:lnTo>
                  <a:pt x="117" y="186"/>
                </a:lnTo>
                <a:lnTo>
                  <a:pt x="102" y="205"/>
                </a:lnTo>
                <a:lnTo>
                  <a:pt x="88" y="225"/>
                </a:lnTo>
                <a:lnTo>
                  <a:pt x="74" y="246"/>
                </a:lnTo>
                <a:lnTo>
                  <a:pt x="62" y="267"/>
                </a:lnTo>
                <a:lnTo>
                  <a:pt x="50" y="289"/>
                </a:lnTo>
                <a:lnTo>
                  <a:pt x="40" y="311"/>
                </a:lnTo>
                <a:lnTo>
                  <a:pt x="31" y="335"/>
                </a:lnTo>
                <a:lnTo>
                  <a:pt x="23" y="358"/>
                </a:lnTo>
                <a:lnTo>
                  <a:pt x="16" y="382"/>
                </a:lnTo>
                <a:lnTo>
                  <a:pt x="10" y="407"/>
                </a:lnTo>
                <a:lnTo>
                  <a:pt x="6" y="431"/>
                </a:lnTo>
                <a:lnTo>
                  <a:pt x="3" y="457"/>
                </a:lnTo>
                <a:lnTo>
                  <a:pt x="1" y="483"/>
                </a:lnTo>
                <a:lnTo>
                  <a:pt x="0" y="510"/>
                </a:lnTo>
                <a:lnTo>
                  <a:pt x="0" y="510"/>
                </a:lnTo>
                <a:lnTo>
                  <a:pt x="1" y="535"/>
                </a:lnTo>
                <a:lnTo>
                  <a:pt x="3" y="561"/>
                </a:lnTo>
                <a:lnTo>
                  <a:pt x="6" y="587"/>
                </a:lnTo>
                <a:lnTo>
                  <a:pt x="10" y="611"/>
                </a:lnTo>
                <a:lnTo>
                  <a:pt x="16" y="636"/>
                </a:lnTo>
                <a:lnTo>
                  <a:pt x="23" y="660"/>
                </a:lnTo>
                <a:lnTo>
                  <a:pt x="31" y="683"/>
                </a:lnTo>
                <a:lnTo>
                  <a:pt x="40" y="707"/>
                </a:lnTo>
                <a:lnTo>
                  <a:pt x="50" y="729"/>
                </a:lnTo>
                <a:lnTo>
                  <a:pt x="62" y="751"/>
                </a:lnTo>
                <a:lnTo>
                  <a:pt x="74" y="772"/>
                </a:lnTo>
                <a:lnTo>
                  <a:pt x="88" y="794"/>
                </a:lnTo>
                <a:lnTo>
                  <a:pt x="102" y="813"/>
                </a:lnTo>
                <a:lnTo>
                  <a:pt x="117" y="832"/>
                </a:lnTo>
                <a:lnTo>
                  <a:pt x="133" y="851"/>
                </a:lnTo>
                <a:lnTo>
                  <a:pt x="150" y="869"/>
                </a:lnTo>
                <a:lnTo>
                  <a:pt x="167" y="886"/>
                </a:lnTo>
                <a:lnTo>
                  <a:pt x="185" y="901"/>
                </a:lnTo>
                <a:lnTo>
                  <a:pt x="205" y="917"/>
                </a:lnTo>
                <a:lnTo>
                  <a:pt x="225" y="931"/>
                </a:lnTo>
                <a:lnTo>
                  <a:pt x="245" y="944"/>
                </a:lnTo>
                <a:lnTo>
                  <a:pt x="267" y="957"/>
                </a:lnTo>
                <a:lnTo>
                  <a:pt x="288" y="968"/>
                </a:lnTo>
                <a:lnTo>
                  <a:pt x="311" y="978"/>
                </a:lnTo>
                <a:lnTo>
                  <a:pt x="334" y="987"/>
                </a:lnTo>
                <a:lnTo>
                  <a:pt x="358" y="996"/>
                </a:lnTo>
                <a:lnTo>
                  <a:pt x="382" y="1002"/>
                </a:lnTo>
                <a:lnTo>
                  <a:pt x="406" y="1007"/>
                </a:lnTo>
                <a:lnTo>
                  <a:pt x="432" y="1012"/>
                </a:lnTo>
                <a:lnTo>
                  <a:pt x="457" y="1015"/>
                </a:lnTo>
                <a:lnTo>
                  <a:pt x="482" y="1017"/>
                </a:lnTo>
                <a:lnTo>
                  <a:pt x="509" y="1018"/>
                </a:lnTo>
                <a:lnTo>
                  <a:pt x="509" y="1018"/>
                </a:lnTo>
                <a:lnTo>
                  <a:pt x="535" y="1017"/>
                </a:lnTo>
                <a:lnTo>
                  <a:pt x="561" y="1015"/>
                </a:lnTo>
                <a:lnTo>
                  <a:pt x="587" y="1012"/>
                </a:lnTo>
                <a:lnTo>
                  <a:pt x="611" y="1007"/>
                </a:lnTo>
                <a:lnTo>
                  <a:pt x="636" y="1002"/>
                </a:lnTo>
                <a:lnTo>
                  <a:pt x="661" y="996"/>
                </a:lnTo>
                <a:lnTo>
                  <a:pt x="684" y="987"/>
                </a:lnTo>
                <a:lnTo>
                  <a:pt x="707" y="978"/>
                </a:lnTo>
                <a:lnTo>
                  <a:pt x="729" y="968"/>
                </a:lnTo>
                <a:lnTo>
                  <a:pt x="752" y="957"/>
                </a:lnTo>
                <a:lnTo>
                  <a:pt x="772" y="944"/>
                </a:lnTo>
                <a:lnTo>
                  <a:pt x="794" y="931"/>
                </a:lnTo>
                <a:lnTo>
                  <a:pt x="813" y="917"/>
                </a:lnTo>
                <a:lnTo>
                  <a:pt x="832" y="901"/>
                </a:lnTo>
                <a:lnTo>
                  <a:pt x="850" y="886"/>
                </a:lnTo>
                <a:lnTo>
                  <a:pt x="869" y="869"/>
                </a:lnTo>
                <a:lnTo>
                  <a:pt x="886" y="851"/>
                </a:lnTo>
                <a:lnTo>
                  <a:pt x="902" y="832"/>
                </a:lnTo>
                <a:lnTo>
                  <a:pt x="917" y="813"/>
                </a:lnTo>
                <a:lnTo>
                  <a:pt x="931" y="794"/>
                </a:lnTo>
                <a:lnTo>
                  <a:pt x="944" y="772"/>
                </a:lnTo>
                <a:lnTo>
                  <a:pt x="957" y="751"/>
                </a:lnTo>
                <a:lnTo>
                  <a:pt x="967" y="729"/>
                </a:lnTo>
                <a:lnTo>
                  <a:pt x="978" y="707"/>
                </a:lnTo>
                <a:lnTo>
                  <a:pt x="987" y="683"/>
                </a:lnTo>
                <a:lnTo>
                  <a:pt x="995" y="660"/>
                </a:lnTo>
                <a:lnTo>
                  <a:pt x="1002" y="636"/>
                </a:lnTo>
                <a:lnTo>
                  <a:pt x="1007" y="611"/>
                </a:lnTo>
                <a:lnTo>
                  <a:pt x="1012" y="587"/>
                </a:lnTo>
                <a:lnTo>
                  <a:pt x="1016" y="561"/>
                </a:lnTo>
                <a:lnTo>
                  <a:pt x="1017" y="535"/>
                </a:lnTo>
                <a:lnTo>
                  <a:pt x="1018" y="510"/>
                </a:lnTo>
                <a:lnTo>
                  <a:pt x="1018" y="510"/>
                </a:lnTo>
                <a:lnTo>
                  <a:pt x="1017" y="483"/>
                </a:lnTo>
                <a:lnTo>
                  <a:pt x="1016" y="457"/>
                </a:lnTo>
                <a:lnTo>
                  <a:pt x="1012" y="431"/>
                </a:lnTo>
                <a:lnTo>
                  <a:pt x="1007" y="407"/>
                </a:lnTo>
                <a:lnTo>
                  <a:pt x="1002" y="382"/>
                </a:lnTo>
                <a:lnTo>
                  <a:pt x="995" y="358"/>
                </a:lnTo>
                <a:lnTo>
                  <a:pt x="987" y="335"/>
                </a:lnTo>
                <a:lnTo>
                  <a:pt x="978" y="311"/>
                </a:lnTo>
                <a:lnTo>
                  <a:pt x="967" y="289"/>
                </a:lnTo>
                <a:lnTo>
                  <a:pt x="957" y="267"/>
                </a:lnTo>
                <a:lnTo>
                  <a:pt x="944" y="246"/>
                </a:lnTo>
                <a:lnTo>
                  <a:pt x="931" y="225"/>
                </a:lnTo>
                <a:lnTo>
                  <a:pt x="917" y="205"/>
                </a:lnTo>
                <a:lnTo>
                  <a:pt x="902" y="186"/>
                </a:lnTo>
                <a:lnTo>
                  <a:pt x="886" y="167"/>
                </a:lnTo>
                <a:lnTo>
                  <a:pt x="869" y="149"/>
                </a:lnTo>
                <a:lnTo>
                  <a:pt x="850" y="133"/>
                </a:lnTo>
                <a:lnTo>
                  <a:pt x="832" y="117"/>
                </a:lnTo>
                <a:lnTo>
                  <a:pt x="813" y="102"/>
                </a:lnTo>
                <a:lnTo>
                  <a:pt x="794" y="87"/>
                </a:lnTo>
                <a:lnTo>
                  <a:pt x="772" y="74"/>
                </a:lnTo>
                <a:lnTo>
                  <a:pt x="752" y="62"/>
                </a:lnTo>
                <a:lnTo>
                  <a:pt x="729" y="50"/>
                </a:lnTo>
                <a:lnTo>
                  <a:pt x="707" y="41"/>
                </a:lnTo>
                <a:lnTo>
                  <a:pt x="684" y="31"/>
                </a:lnTo>
                <a:lnTo>
                  <a:pt x="661" y="24"/>
                </a:lnTo>
                <a:lnTo>
                  <a:pt x="636" y="16"/>
                </a:lnTo>
                <a:lnTo>
                  <a:pt x="611" y="11"/>
                </a:lnTo>
                <a:lnTo>
                  <a:pt x="587" y="6"/>
                </a:lnTo>
                <a:lnTo>
                  <a:pt x="561" y="3"/>
                </a:lnTo>
                <a:lnTo>
                  <a:pt x="535" y="1"/>
                </a:lnTo>
                <a:lnTo>
                  <a:pt x="509" y="0"/>
                </a:lnTo>
                <a:lnTo>
                  <a:pt x="509" y="0"/>
                </a:lnTo>
                <a:close/>
                <a:moveTo>
                  <a:pt x="509" y="955"/>
                </a:moveTo>
                <a:lnTo>
                  <a:pt x="509" y="955"/>
                </a:lnTo>
                <a:lnTo>
                  <a:pt x="486" y="954"/>
                </a:lnTo>
                <a:lnTo>
                  <a:pt x="463" y="952"/>
                </a:lnTo>
                <a:lnTo>
                  <a:pt x="442" y="949"/>
                </a:lnTo>
                <a:lnTo>
                  <a:pt x="419" y="945"/>
                </a:lnTo>
                <a:lnTo>
                  <a:pt x="398" y="940"/>
                </a:lnTo>
                <a:lnTo>
                  <a:pt x="376" y="934"/>
                </a:lnTo>
                <a:lnTo>
                  <a:pt x="356" y="927"/>
                </a:lnTo>
                <a:lnTo>
                  <a:pt x="335" y="919"/>
                </a:lnTo>
                <a:lnTo>
                  <a:pt x="316" y="911"/>
                </a:lnTo>
                <a:lnTo>
                  <a:pt x="297" y="900"/>
                </a:lnTo>
                <a:lnTo>
                  <a:pt x="279" y="889"/>
                </a:lnTo>
                <a:lnTo>
                  <a:pt x="260" y="879"/>
                </a:lnTo>
                <a:lnTo>
                  <a:pt x="243" y="866"/>
                </a:lnTo>
                <a:lnTo>
                  <a:pt x="226" y="853"/>
                </a:lnTo>
                <a:lnTo>
                  <a:pt x="210" y="839"/>
                </a:lnTo>
                <a:lnTo>
                  <a:pt x="194" y="824"/>
                </a:lnTo>
                <a:lnTo>
                  <a:pt x="180" y="808"/>
                </a:lnTo>
                <a:lnTo>
                  <a:pt x="166" y="792"/>
                </a:lnTo>
                <a:lnTo>
                  <a:pt x="152" y="776"/>
                </a:lnTo>
                <a:lnTo>
                  <a:pt x="140" y="757"/>
                </a:lnTo>
                <a:lnTo>
                  <a:pt x="128" y="740"/>
                </a:lnTo>
                <a:lnTo>
                  <a:pt x="118" y="721"/>
                </a:lnTo>
                <a:lnTo>
                  <a:pt x="108" y="702"/>
                </a:lnTo>
                <a:lnTo>
                  <a:pt x="98" y="682"/>
                </a:lnTo>
                <a:lnTo>
                  <a:pt x="91" y="662"/>
                </a:lnTo>
                <a:lnTo>
                  <a:pt x="83" y="642"/>
                </a:lnTo>
                <a:lnTo>
                  <a:pt x="78" y="620"/>
                </a:lnTo>
                <a:lnTo>
                  <a:pt x="73" y="599"/>
                </a:lnTo>
                <a:lnTo>
                  <a:pt x="69" y="577"/>
                </a:lnTo>
                <a:lnTo>
                  <a:pt x="66" y="555"/>
                </a:lnTo>
                <a:lnTo>
                  <a:pt x="64" y="532"/>
                </a:lnTo>
                <a:lnTo>
                  <a:pt x="64" y="510"/>
                </a:lnTo>
                <a:lnTo>
                  <a:pt x="64" y="510"/>
                </a:lnTo>
                <a:lnTo>
                  <a:pt x="64" y="486"/>
                </a:lnTo>
                <a:lnTo>
                  <a:pt x="66" y="463"/>
                </a:lnTo>
                <a:lnTo>
                  <a:pt x="69" y="441"/>
                </a:lnTo>
                <a:lnTo>
                  <a:pt x="73" y="419"/>
                </a:lnTo>
                <a:lnTo>
                  <a:pt x="78" y="398"/>
                </a:lnTo>
                <a:lnTo>
                  <a:pt x="83" y="376"/>
                </a:lnTo>
                <a:lnTo>
                  <a:pt x="91" y="356"/>
                </a:lnTo>
                <a:lnTo>
                  <a:pt x="98" y="336"/>
                </a:lnTo>
                <a:lnTo>
                  <a:pt x="108" y="316"/>
                </a:lnTo>
                <a:lnTo>
                  <a:pt x="118" y="297"/>
                </a:lnTo>
                <a:lnTo>
                  <a:pt x="128" y="279"/>
                </a:lnTo>
                <a:lnTo>
                  <a:pt x="140" y="261"/>
                </a:lnTo>
                <a:lnTo>
                  <a:pt x="152" y="242"/>
                </a:lnTo>
                <a:lnTo>
                  <a:pt x="166" y="226"/>
                </a:lnTo>
                <a:lnTo>
                  <a:pt x="180" y="210"/>
                </a:lnTo>
                <a:lnTo>
                  <a:pt x="194" y="194"/>
                </a:lnTo>
                <a:lnTo>
                  <a:pt x="210" y="180"/>
                </a:lnTo>
                <a:lnTo>
                  <a:pt x="226" y="165"/>
                </a:lnTo>
                <a:lnTo>
                  <a:pt x="243" y="152"/>
                </a:lnTo>
                <a:lnTo>
                  <a:pt x="260" y="140"/>
                </a:lnTo>
                <a:lnTo>
                  <a:pt x="279" y="129"/>
                </a:lnTo>
                <a:lnTo>
                  <a:pt x="297" y="118"/>
                </a:lnTo>
                <a:lnTo>
                  <a:pt x="316" y="108"/>
                </a:lnTo>
                <a:lnTo>
                  <a:pt x="335" y="99"/>
                </a:lnTo>
                <a:lnTo>
                  <a:pt x="356" y="91"/>
                </a:lnTo>
                <a:lnTo>
                  <a:pt x="376" y="84"/>
                </a:lnTo>
                <a:lnTo>
                  <a:pt x="398" y="78"/>
                </a:lnTo>
                <a:lnTo>
                  <a:pt x="419" y="73"/>
                </a:lnTo>
                <a:lnTo>
                  <a:pt x="442" y="69"/>
                </a:lnTo>
                <a:lnTo>
                  <a:pt x="463" y="66"/>
                </a:lnTo>
                <a:lnTo>
                  <a:pt x="486" y="64"/>
                </a:lnTo>
                <a:lnTo>
                  <a:pt x="509" y="64"/>
                </a:lnTo>
                <a:lnTo>
                  <a:pt x="509" y="64"/>
                </a:lnTo>
                <a:lnTo>
                  <a:pt x="532" y="64"/>
                </a:lnTo>
                <a:lnTo>
                  <a:pt x="554" y="66"/>
                </a:lnTo>
                <a:lnTo>
                  <a:pt x="577" y="69"/>
                </a:lnTo>
                <a:lnTo>
                  <a:pt x="598" y="73"/>
                </a:lnTo>
                <a:lnTo>
                  <a:pt x="620" y="78"/>
                </a:lnTo>
                <a:lnTo>
                  <a:pt x="641" y="84"/>
                </a:lnTo>
                <a:lnTo>
                  <a:pt x="662" y="91"/>
                </a:lnTo>
                <a:lnTo>
                  <a:pt x="682" y="99"/>
                </a:lnTo>
                <a:lnTo>
                  <a:pt x="702" y="108"/>
                </a:lnTo>
                <a:lnTo>
                  <a:pt x="721" y="118"/>
                </a:lnTo>
                <a:lnTo>
                  <a:pt x="740" y="129"/>
                </a:lnTo>
                <a:lnTo>
                  <a:pt x="758" y="140"/>
                </a:lnTo>
                <a:lnTo>
                  <a:pt x="775" y="152"/>
                </a:lnTo>
                <a:lnTo>
                  <a:pt x="793" y="165"/>
                </a:lnTo>
                <a:lnTo>
                  <a:pt x="809" y="180"/>
                </a:lnTo>
                <a:lnTo>
                  <a:pt x="824" y="194"/>
                </a:lnTo>
                <a:lnTo>
                  <a:pt x="839" y="210"/>
                </a:lnTo>
                <a:lnTo>
                  <a:pt x="853" y="226"/>
                </a:lnTo>
                <a:lnTo>
                  <a:pt x="865" y="242"/>
                </a:lnTo>
                <a:lnTo>
                  <a:pt x="878" y="261"/>
                </a:lnTo>
                <a:lnTo>
                  <a:pt x="890" y="279"/>
                </a:lnTo>
                <a:lnTo>
                  <a:pt x="901" y="297"/>
                </a:lnTo>
                <a:lnTo>
                  <a:pt x="911" y="316"/>
                </a:lnTo>
                <a:lnTo>
                  <a:pt x="919" y="336"/>
                </a:lnTo>
                <a:lnTo>
                  <a:pt x="928" y="356"/>
                </a:lnTo>
                <a:lnTo>
                  <a:pt x="934" y="376"/>
                </a:lnTo>
                <a:lnTo>
                  <a:pt x="941" y="398"/>
                </a:lnTo>
                <a:lnTo>
                  <a:pt x="945" y="419"/>
                </a:lnTo>
                <a:lnTo>
                  <a:pt x="949" y="441"/>
                </a:lnTo>
                <a:lnTo>
                  <a:pt x="952" y="463"/>
                </a:lnTo>
                <a:lnTo>
                  <a:pt x="953" y="486"/>
                </a:lnTo>
                <a:lnTo>
                  <a:pt x="955" y="510"/>
                </a:lnTo>
                <a:lnTo>
                  <a:pt x="955" y="510"/>
                </a:lnTo>
                <a:lnTo>
                  <a:pt x="953" y="532"/>
                </a:lnTo>
                <a:lnTo>
                  <a:pt x="952" y="555"/>
                </a:lnTo>
                <a:lnTo>
                  <a:pt x="949" y="577"/>
                </a:lnTo>
                <a:lnTo>
                  <a:pt x="945" y="599"/>
                </a:lnTo>
                <a:lnTo>
                  <a:pt x="941" y="620"/>
                </a:lnTo>
                <a:lnTo>
                  <a:pt x="934" y="642"/>
                </a:lnTo>
                <a:lnTo>
                  <a:pt x="928" y="662"/>
                </a:lnTo>
                <a:lnTo>
                  <a:pt x="919" y="682"/>
                </a:lnTo>
                <a:lnTo>
                  <a:pt x="911" y="702"/>
                </a:lnTo>
                <a:lnTo>
                  <a:pt x="901" y="721"/>
                </a:lnTo>
                <a:lnTo>
                  <a:pt x="890" y="740"/>
                </a:lnTo>
                <a:lnTo>
                  <a:pt x="878" y="757"/>
                </a:lnTo>
                <a:lnTo>
                  <a:pt x="865" y="776"/>
                </a:lnTo>
                <a:lnTo>
                  <a:pt x="853" y="792"/>
                </a:lnTo>
                <a:lnTo>
                  <a:pt x="839" y="808"/>
                </a:lnTo>
                <a:lnTo>
                  <a:pt x="824" y="824"/>
                </a:lnTo>
                <a:lnTo>
                  <a:pt x="809" y="839"/>
                </a:lnTo>
                <a:lnTo>
                  <a:pt x="793" y="853"/>
                </a:lnTo>
                <a:lnTo>
                  <a:pt x="775" y="866"/>
                </a:lnTo>
                <a:lnTo>
                  <a:pt x="758" y="879"/>
                </a:lnTo>
                <a:lnTo>
                  <a:pt x="740" y="889"/>
                </a:lnTo>
                <a:lnTo>
                  <a:pt x="721" y="900"/>
                </a:lnTo>
                <a:lnTo>
                  <a:pt x="702" y="911"/>
                </a:lnTo>
                <a:lnTo>
                  <a:pt x="682" y="919"/>
                </a:lnTo>
                <a:lnTo>
                  <a:pt x="662" y="927"/>
                </a:lnTo>
                <a:lnTo>
                  <a:pt x="641" y="934"/>
                </a:lnTo>
                <a:lnTo>
                  <a:pt x="620" y="940"/>
                </a:lnTo>
                <a:lnTo>
                  <a:pt x="598" y="945"/>
                </a:lnTo>
                <a:lnTo>
                  <a:pt x="577" y="949"/>
                </a:lnTo>
                <a:lnTo>
                  <a:pt x="554" y="952"/>
                </a:lnTo>
                <a:lnTo>
                  <a:pt x="532" y="954"/>
                </a:lnTo>
                <a:lnTo>
                  <a:pt x="509" y="955"/>
                </a:lnTo>
                <a:lnTo>
                  <a:pt x="509" y="955"/>
                </a:lnTo>
                <a:close/>
                <a:moveTo>
                  <a:pt x="509" y="414"/>
                </a:moveTo>
                <a:lnTo>
                  <a:pt x="509" y="414"/>
                </a:lnTo>
                <a:lnTo>
                  <a:pt x="500" y="414"/>
                </a:lnTo>
                <a:lnTo>
                  <a:pt x="490" y="415"/>
                </a:lnTo>
                <a:lnTo>
                  <a:pt x="480" y="418"/>
                </a:lnTo>
                <a:lnTo>
                  <a:pt x="472" y="422"/>
                </a:lnTo>
                <a:lnTo>
                  <a:pt x="463" y="425"/>
                </a:lnTo>
                <a:lnTo>
                  <a:pt x="456" y="430"/>
                </a:lnTo>
                <a:lnTo>
                  <a:pt x="448" y="436"/>
                </a:lnTo>
                <a:lnTo>
                  <a:pt x="442" y="442"/>
                </a:lnTo>
                <a:lnTo>
                  <a:pt x="435" y="448"/>
                </a:lnTo>
                <a:lnTo>
                  <a:pt x="430" y="456"/>
                </a:lnTo>
                <a:lnTo>
                  <a:pt x="426" y="463"/>
                </a:lnTo>
                <a:lnTo>
                  <a:pt x="421" y="472"/>
                </a:lnTo>
                <a:lnTo>
                  <a:pt x="418" y="481"/>
                </a:lnTo>
                <a:lnTo>
                  <a:pt x="416" y="490"/>
                </a:lnTo>
                <a:lnTo>
                  <a:pt x="414" y="500"/>
                </a:lnTo>
                <a:lnTo>
                  <a:pt x="414" y="510"/>
                </a:lnTo>
                <a:lnTo>
                  <a:pt x="414" y="510"/>
                </a:lnTo>
                <a:lnTo>
                  <a:pt x="414" y="519"/>
                </a:lnTo>
                <a:lnTo>
                  <a:pt x="416" y="528"/>
                </a:lnTo>
                <a:lnTo>
                  <a:pt x="418" y="537"/>
                </a:lnTo>
                <a:lnTo>
                  <a:pt x="421" y="546"/>
                </a:lnTo>
                <a:lnTo>
                  <a:pt x="426" y="555"/>
                </a:lnTo>
                <a:lnTo>
                  <a:pt x="430" y="562"/>
                </a:lnTo>
                <a:lnTo>
                  <a:pt x="435" y="570"/>
                </a:lnTo>
                <a:lnTo>
                  <a:pt x="442" y="576"/>
                </a:lnTo>
                <a:lnTo>
                  <a:pt x="448" y="582"/>
                </a:lnTo>
                <a:lnTo>
                  <a:pt x="456" y="588"/>
                </a:lnTo>
                <a:lnTo>
                  <a:pt x="463" y="593"/>
                </a:lnTo>
                <a:lnTo>
                  <a:pt x="472" y="598"/>
                </a:lnTo>
                <a:lnTo>
                  <a:pt x="480" y="601"/>
                </a:lnTo>
                <a:lnTo>
                  <a:pt x="490" y="603"/>
                </a:lnTo>
                <a:lnTo>
                  <a:pt x="500" y="604"/>
                </a:lnTo>
                <a:lnTo>
                  <a:pt x="509" y="605"/>
                </a:lnTo>
                <a:lnTo>
                  <a:pt x="509" y="605"/>
                </a:lnTo>
                <a:lnTo>
                  <a:pt x="519" y="604"/>
                </a:lnTo>
                <a:lnTo>
                  <a:pt x="529" y="603"/>
                </a:lnTo>
                <a:lnTo>
                  <a:pt x="537" y="601"/>
                </a:lnTo>
                <a:lnTo>
                  <a:pt x="546" y="598"/>
                </a:lnTo>
                <a:lnTo>
                  <a:pt x="554" y="593"/>
                </a:lnTo>
                <a:lnTo>
                  <a:pt x="562" y="588"/>
                </a:lnTo>
                <a:lnTo>
                  <a:pt x="569" y="582"/>
                </a:lnTo>
                <a:lnTo>
                  <a:pt x="577" y="576"/>
                </a:lnTo>
                <a:lnTo>
                  <a:pt x="582" y="570"/>
                </a:lnTo>
                <a:lnTo>
                  <a:pt x="588" y="562"/>
                </a:lnTo>
                <a:lnTo>
                  <a:pt x="593" y="555"/>
                </a:lnTo>
                <a:lnTo>
                  <a:pt x="597" y="546"/>
                </a:lnTo>
                <a:lnTo>
                  <a:pt x="600" y="537"/>
                </a:lnTo>
                <a:lnTo>
                  <a:pt x="603" y="528"/>
                </a:lnTo>
                <a:lnTo>
                  <a:pt x="604" y="519"/>
                </a:lnTo>
                <a:lnTo>
                  <a:pt x="605" y="510"/>
                </a:lnTo>
                <a:lnTo>
                  <a:pt x="605" y="510"/>
                </a:lnTo>
                <a:lnTo>
                  <a:pt x="604" y="500"/>
                </a:lnTo>
                <a:lnTo>
                  <a:pt x="603" y="490"/>
                </a:lnTo>
                <a:lnTo>
                  <a:pt x="600" y="481"/>
                </a:lnTo>
                <a:lnTo>
                  <a:pt x="597" y="472"/>
                </a:lnTo>
                <a:lnTo>
                  <a:pt x="593" y="463"/>
                </a:lnTo>
                <a:lnTo>
                  <a:pt x="588" y="456"/>
                </a:lnTo>
                <a:lnTo>
                  <a:pt x="582" y="448"/>
                </a:lnTo>
                <a:lnTo>
                  <a:pt x="577" y="442"/>
                </a:lnTo>
                <a:lnTo>
                  <a:pt x="569" y="436"/>
                </a:lnTo>
                <a:lnTo>
                  <a:pt x="562" y="430"/>
                </a:lnTo>
                <a:lnTo>
                  <a:pt x="554" y="425"/>
                </a:lnTo>
                <a:lnTo>
                  <a:pt x="546" y="422"/>
                </a:lnTo>
                <a:lnTo>
                  <a:pt x="537" y="418"/>
                </a:lnTo>
                <a:lnTo>
                  <a:pt x="529" y="415"/>
                </a:lnTo>
                <a:lnTo>
                  <a:pt x="519" y="414"/>
                </a:lnTo>
                <a:lnTo>
                  <a:pt x="509" y="414"/>
                </a:lnTo>
                <a:lnTo>
                  <a:pt x="509" y="414"/>
                </a:lnTo>
                <a:close/>
                <a:moveTo>
                  <a:pt x="509" y="541"/>
                </a:moveTo>
                <a:lnTo>
                  <a:pt x="509" y="541"/>
                </a:lnTo>
                <a:lnTo>
                  <a:pt x="503" y="541"/>
                </a:lnTo>
                <a:lnTo>
                  <a:pt x="496" y="539"/>
                </a:lnTo>
                <a:lnTo>
                  <a:pt x="491" y="535"/>
                </a:lnTo>
                <a:lnTo>
                  <a:pt x="487" y="532"/>
                </a:lnTo>
                <a:lnTo>
                  <a:pt x="482" y="527"/>
                </a:lnTo>
                <a:lnTo>
                  <a:pt x="479" y="521"/>
                </a:lnTo>
                <a:lnTo>
                  <a:pt x="478" y="516"/>
                </a:lnTo>
                <a:lnTo>
                  <a:pt x="477" y="510"/>
                </a:lnTo>
                <a:lnTo>
                  <a:pt x="477" y="510"/>
                </a:lnTo>
                <a:lnTo>
                  <a:pt x="478" y="503"/>
                </a:lnTo>
                <a:lnTo>
                  <a:pt x="479" y="497"/>
                </a:lnTo>
                <a:lnTo>
                  <a:pt x="482" y="491"/>
                </a:lnTo>
                <a:lnTo>
                  <a:pt x="487" y="487"/>
                </a:lnTo>
                <a:lnTo>
                  <a:pt x="491" y="483"/>
                </a:lnTo>
                <a:lnTo>
                  <a:pt x="496" y="479"/>
                </a:lnTo>
                <a:lnTo>
                  <a:pt x="503" y="478"/>
                </a:lnTo>
                <a:lnTo>
                  <a:pt x="509" y="477"/>
                </a:lnTo>
                <a:lnTo>
                  <a:pt x="509" y="477"/>
                </a:lnTo>
                <a:lnTo>
                  <a:pt x="516" y="478"/>
                </a:lnTo>
                <a:lnTo>
                  <a:pt x="521" y="479"/>
                </a:lnTo>
                <a:lnTo>
                  <a:pt x="526" y="483"/>
                </a:lnTo>
                <a:lnTo>
                  <a:pt x="532" y="487"/>
                </a:lnTo>
                <a:lnTo>
                  <a:pt x="535" y="491"/>
                </a:lnTo>
                <a:lnTo>
                  <a:pt x="538" y="497"/>
                </a:lnTo>
                <a:lnTo>
                  <a:pt x="540" y="503"/>
                </a:lnTo>
                <a:lnTo>
                  <a:pt x="540" y="510"/>
                </a:lnTo>
                <a:lnTo>
                  <a:pt x="540" y="510"/>
                </a:lnTo>
                <a:lnTo>
                  <a:pt x="540" y="516"/>
                </a:lnTo>
                <a:lnTo>
                  <a:pt x="538" y="521"/>
                </a:lnTo>
                <a:lnTo>
                  <a:pt x="535" y="527"/>
                </a:lnTo>
                <a:lnTo>
                  <a:pt x="532" y="532"/>
                </a:lnTo>
                <a:lnTo>
                  <a:pt x="526" y="535"/>
                </a:lnTo>
                <a:lnTo>
                  <a:pt x="521" y="539"/>
                </a:lnTo>
                <a:lnTo>
                  <a:pt x="516" y="541"/>
                </a:lnTo>
                <a:lnTo>
                  <a:pt x="509" y="541"/>
                </a:lnTo>
                <a:lnTo>
                  <a:pt x="509" y="541"/>
                </a:lnTo>
                <a:close/>
                <a:moveTo>
                  <a:pt x="509" y="827"/>
                </a:moveTo>
                <a:lnTo>
                  <a:pt x="509" y="827"/>
                </a:lnTo>
                <a:lnTo>
                  <a:pt x="493" y="827"/>
                </a:lnTo>
                <a:lnTo>
                  <a:pt x="476" y="825"/>
                </a:lnTo>
                <a:lnTo>
                  <a:pt x="461" y="824"/>
                </a:lnTo>
                <a:lnTo>
                  <a:pt x="445" y="821"/>
                </a:lnTo>
                <a:lnTo>
                  <a:pt x="430" y="817"/>
                </a:lnTo>
                <a:lnTo>
                  <a:pt x="415" y="813"/>
                </a:lnTo>
                <a:lnTo>
                  <a:pt x="400" y="808"/>
                </a:lnTo>
                <a:lnTo>
                  <a:pt x="385" y="802"/>
                </a:lnTo>
                <a:lnTo>
                  <a:pt x="371" y="796"/>
                </a:lnTo>
                <a:lnTo>
                  <a:pt x="358" y="788"/>
                </a:lnTo>
                <a:lnTo>
                  <a:pt x="344" y="781"/>
                </a:lnTo>
                <a:lnTo>
                  <a:pt x="331" y="772"/>
                </a:lnTo>
                <a:lnTo>
                  <a:pt x="319" y="764"/>
                </a:lnTo>
                <a:lnTo>
                  <a:pt x="306" y="754"/>
                </a:lnTo>
                <a:lnTo>
                  <a:pt x="296" y="745"/>
                </a:lnTo>
                <a:lnTo>
                  <a:pt x="284" y="734"/>
                </a:lnTo>
                <a:lnTo>
                  <a:pt x="273" y="723"/>
                </a:lnTo>
                <a:lnTo>
                  <a:pt x="264" y="711"/>
                </a:lnTo>
                <a:lnTo>
                  <a:pt x="254" y="699"/>
                </a:lnTo>
                <a:lnTo>
                  <a:pt x="245" y="687"/>
                </a:lnTo>
                <a:lnTo>
                  <a:pt x="237" y="674"/>
                </a:lnTo>
                <a:lnTo>
                  <a:pt x="229" y="661"/>
                </a:lnTo>
                <a:lnTo>
                  <a:pt x="223" y="647"/>
                </a:lnTo>
                <a:lnTo>
                  <a:pt x="216" y="633"/>
                </a:lnTo>
                <a:lnTo>
                  <a:pt x="210" y="618"/>
                </a:lnTo>
                <a:lnTo>
                  <a:pt x="206" y="604"/>
                </a:lnTo>
                <a:lnTo>
                  <a:pt x="201" y="589"/>
                </a:lnTo>
                <a:lnTo>
                  <a:pt x="197" y="573"/>
                </a:lnTo>
                <a:lnTo>
                  <a:pt x="195" y="558"/>
                </a:lnTo>
                <a:lnTo>
                  <a:pt x="193" y="542"/>
                </a:lnTo>
                <a:lnTo>
                  <a:pt x="192" y="526"/>
                </a:lnTo>
                <a:lnTo>
                  <a:pt x="191" y="510"/>
                </a:lnTo>
                <a:lnTo>
                  <a:pt x="191" y="510"/>
                </a:lnTo>
                <a:lnTo>
                  <a:pt x="191" y="503"/>
                </a:lnTo>
                <a:lnTo>
                  <a:pt x="188" y="497"/>
                </a:lnTo>
                <a:lnTo>
                  <a:pt x="185" y="491"/>
                </a:lnTo>
                <a:lnTo>
                  <a:pt x="182" y="487"/>
                </a:lnTo>
                <a:lnTo>
                  <a:pt x="177" y="483"/>
                </a:lnTo>
                <a:lnTo>
                  <a:pt x="171" y="479"/>
                </a:lnTo>
                <a:lnTo>
                  <a:pt x="166" y="478"/>
                </a:lnTo>
                <a:lnTo>
                  <a:pt x="159" y="477"/>
                </a:lnTo>
                <a:lnTo>
                  <a:pt x="159" y="477"/>
                </a:lnTo>
                <a:lnTo>
                  <a:pt x="153" y="478"/>
                </a:lnTo>
                <a:lnTo>
                  <a:pt x="147" y="479"/>
                </a:lnTo>
                <a:lnTo>
                  <a:pt x="141" y="483"/>
                </a:lnTo>
                <a:lnTo>
                  <a:pt x="137" y="487"/>
                </a:lnTo>
                <a:lnTo>
                  <a:pt x="133" y="491"/>
                </a:lnTo>
                <a:lnTo>
                  <a:pt x="129" y="497"/>
                </a:lnTo>
                <a:lnTo>
                  <a:pt x="128" y="503"/>
                </a:lnTo>
                <a:lnTo>
                  <a:pt x="127" y="510"/>
                </a:lnTo>
                <a:lnTo>
                  <a:pt x="127" y="510"/>
                </a:lnTo>
                <a:lnTo>
                  <a:pt x="127" y="529"/>
                </a:lnTo>
                <a:lnTo>
                  <a:pt x="129" y="548"/>
                </a:lnTo>
                <a:lnTo>
                  <a:pt x="132" y="567"/>
                </a:lnTo>
                <a:lnTo>
                  <a:pt x="135" y="586"/>
                </a:lnTo>
                <a:lnTo>
                  <a:pt x="139" y="604"/>
                </a:lnTo>
                <a:lnTo>
                  <a:pt x="144" y="622"/>
                </a:lnTo>
                <a:lnTo>
                  <a:pt x="151" y="640"/>
                </a:lnTo>
                <a:lnTo>
                  <a:pt x="157" y="658"/>
                </a:lnTo>
                <a:lnTo>
                  <a:pt x="165" y="675"/>
                </a:lnTo>
                <a:lnTo>
                  <a:pt x="173" y="691"/>
                </a:lnTo>
                <a:lnTo>
                  <a:pt x="183" y="707"/>
                </a:lnTo>
                <a:lnTo>
                  <a:pt x="193" y="722"/>
                </a:lnTo>
                <a:lnTo>
                  <a:pt x="203" y="737"/>
                </a:lnTo>
                <a:lnTo>
                  <a:pt x="214" y="752"/>
                </a:lnTo>
                <a:lnTo>
                  <a:pt x="227" y="766"/>
                </a:lnTo>
                <a:lnTo>
                  <a:pt x="239" y="779"/>
                </a:lnTo>
                <a:lnTo>
                  <a:pt x="253" y="792"/>
                </a:lnTo>
                <a:lnTo>
                  <a:pt x="267" y="804"/>
                </a:lnTo>
                <a:lnTo>
                  <a:pt x="281" y="815"/>
                </a:lnTo>
                <a:lnTo>
                  <a:pt x="296" y="825"/>
                </a:lnTo>
                <a:lnTo>
                  <a:pt x="311" y="836"/>
                </a:lnTo>
                <a:lnTo>
                  <a:pt x="327" y="844"/>
                </a:lnTo>
                <a:lnTo>
                  <a:pt x="344" y="853"/>
                </a:lnTo>
                <a:lnTo>
                  <a:pt x="360" y="860"/>
                </a:lnTo>
                <a:lnTo>
                  <a:pt x="378" y="868"/>
                </a:lnTo>
                <a:lnTo>
                  <a:pt x="396" y="873"/>
                </a:lnTo>
                <a:lnTo>
                  <a:pt x="414" y="879"/>
                </a:lnTo>
                <a:lnTo>
                  <a:pt x="432" y="883"/>
                </a:lnTo>
                <a:lnTo>
                  <a:pt x="451" y="886"/>
                </a:lnTo>
                <a:lnTo>
                  <a:pt x="470" y="888"/>
                </a:lnTo>
                <a:lnTo>
                  <a:pt x="489" y="890"/>
                </a:lnTo>
                <a:lnTo>
                  <a:pt x="509" y="890"/>
                </a:lnTo>
                <a:lnTo>
                  <a:pt x="509" y="890"/>
                </a:lnTo>
                <a:lnTo>
                  <a:pt x="516" y="890"/>
                </a:lnTo>
                <a:lnTo>
                  <a:pt x="521" y="888"/>
                </a:lnTo>
                <a:lnTo>
                  <a:pt x="526" y="885"/>
                </a:lnTo>
                <a:lnTo>
                  <a:pt x="532" y="882"/>
                </a:lnTo>
                <a:lnTo>
                  <a:pt x="535" y="876"/>
                </a:lnTo>
                <a:lnTo>
                  <a:pt x="538" y="871"/>
                </a:lnTo>
                <a:lnTo>
                  <a:pt x="540" y="866"/>
                </a:lnTo>
                <a:lnTo>
                  <a:pt x="540" y="859"/>
                </a:lnTo>
                <a:lnTo>
                  <a:pt x="540" y="859"/>
                </a:lnTo>
                <a:lnTo>
                  <a:pt x="540" y="853"/>
                </a:lnTo>
                <a:lnTo>
                  <a:pt x="538" y="846"/>
                </a:lnTo>
                <a:lnTo>
                  <a:pt x="535" y="841"/>
                </a:lnTo>
                <a:lnTo>
                  <a:pt x="532" y="837"/>
                </a:lnTo>
                <a:lnTo>
                  <a:pt x="526" y="832"/>
                </a:lnTo>
                <a:lnTo>
                  <a:pt x="521" y="829"/>
                </a:lnTo>
                <a:lnTo>
                  <a:pt x="516" y="828"/>
                </a:lnTo>
                <a:lnTo>
                  <a:pt x="509" y="827"/>
                </a:lnTo>
                <a:lnTo>
                  <a:pt x="509" y="827"/>
                </a:lnTo>
                <a:close/>
                <a:moveTo>
                  <a:pt x="509" y="128"/>
                </a:moveTo>
                <a:lnTo>
                  <a:pt x="509" y="128"/>
                </a:lnTo>
                <a:lnTo>
                  <a:pt x="503" y="128"/>
                </a:lnTo>
                <a:lnTo>
                  <a:pt x="496" y="130"/>
                </a:lnTo>
                <a:lnTo>
                  <a:pt x="491" y="133"/>
                </a:lnTo>
                <a:lnTo>
                  <a:pt x="487" y="137"/>
                </a:lnTo>
                <a:lnTo>
                  <a:pt x="482" y="142"/>
                </a:lnTo>
                <a:lnTo>
                  <a:pt x="479" y="147"/>
                </a:lnTo>
                <a:lnTo>
                  <a:pt x="478" y="153"/>
                </a:lnTo>
                <a:lnTo>
                  <a:pt x="477" y="160"/>
                </a:lnTo>
                <a:lnTo>
                  <a:pt x="477" y="160"/>
                </a:lnTo>
                <a:lnTo>
                  <a:pt x="478" y="165"/>
                </a:lnTo>
                <a:lnTo>
                  <a:pt x="479" y="172"/>
                </a:lnTo>
                <a:lnTo>
                  <a:pt x="482" y="177"/>
                </a:lnTo>
                <a:lnTo>
                  <a:pt x="487" y="181"/>
                </a:lnTo>
                <a:lnTo>
                  <a:pt x="491" y="186"/>
                </a:lnTo>
                <a:lnTo>
                  <a:pt x="496" y="189"/>
                </a:lnTo>
                <a:lnTo>
                  <a:pt x="503" y="191"/>
                </a:lnTo>
                <a:lnTo>
                  <a:pt x="509" y="191"/>
                </a:lnTo>
                <a:lnTo>
                  <a:pt x="509" y="191"/>
                </a:lnTo>
                <a:lnTo>
                  <a:pt x="525" y="192"/>
                </a:lnTo>
                <a:lnTo>
                  <a:pt x="541" y="193"/>
                </a:lnTo>
                <a:lnTo>
                  <a:pt x="558" y="195"/>
                </a:lnTo>
                <a:lnTo>
                  <a:pt x="573" y="197"/>
                </a:lnTo>
                <a:lnTo>
                  <a:pt x="589" y="202"/>
                </a:lnTo>
                <a:lnTo>
                  <a:pt x="604" y="206"/>
                </a:lnTo>
                <a:lnTo>
                  <a:pt x="619" y="210"/>
                </a:lnTo>
                <a:lnTo>
                  <a:pt x="633" y="216"/>
                </a:lnTo>
                <a:lnTo>
                  <a:pt x="647" y="222"/>
                </a:lnTo>
                <a:lnTo>
                  <a:pt x="661" y="230"/>
                </a:lnTo>
                <a:lnTo>
                  <a:pt x="673" y="237"/>
                </a:lnTo>
                <a:lnTo>
                  <a:pt x="686" y="246"/>
                </a:lnTo>
                <a:lnTo>
                  <a:pt x="699" y="254"/>
                </a:lnTo>
                <a:lnTo>
                  <a:pt x="711" y="264"/>
                </a:lnTo>
                <a:lnTo>
                  <a:pt x="723" y="273"/>
                </a:lnTo>
                <a:lnTo>
                  <a:pt x="734" y="284"/>
                </a:lnTo>
                <a:lnTo>
                  <a:pt x="744" y="295"/>
                </a:lnTo>
                <a:lnTo>
                  <a:pt x="754" y="307"/>
                </a:lnTo>
                <a:lnTo>
                  <a:pt x="764" y="319"/>
                </a:lnTo>
                <a:lnTo>
                  <a:pt x="772" y="331"/>
                </a:lnTo>
                <a:lnTo>
                  <a:pt x="781" y="344"/>
                </a:lnTo>
                <a:lnTo>
                  <a:pt x="788" y="357"/>
                </a:lnTo>
                <a:lnTo>
                  <a:pt x="796" y="371"/>
                </a:lnTo>
                <a:lnTo>
                  <a:pt x="802" y="385"/>
                </a:lnTo>
                <a:lnTo>
                  <a:pt x="808" y="400"/>
                </a:lnTo>
                <a:lnTo>
                  <a:pt x="813" y="415"/>
                </a:lnTo>
                <a:lnTo>
                  <a:pt x="817" y="430"/>
                </a:lnTo>
                <a:lnTo>
                  <a:pt x="820" y="445"/>
                </a:lnTo>
                <a:lnTo>
                  <a:pt x="824" y="461"/>
                </a:lnTo>
                <a:lnTo>
                  <a:pt x="826" y="476"/>
                </a:lnTo>
                <a:lnTo>
                  <a:pt x="827" y="492"/>
                </a:lnTo>
                <a:lnTo>
                  <a:pt x="827" y="510"/>
                </a:lnTo>
                <a:lnTo>
                  <a:pt x="827" y="510"/>
                </a:lnTo>
                <a:lnTo>
                  <a:pt x="828" y="516"/>
                </a:lnTo>
                <a:lnTo>
                  <a:pt x="829" y="521"/>
                </a:lnTo>
                <a:lnTo>
                  <a:pt x="832" y="527"/>
                </a:lnTo>
                <a:lnTo>
                  <a:pt x="837" y="532"/>
                </a:lnTo>
                <a:lnTo>
                  <a:pt x="841" y="535"/>
                </a:lnTo>
                <a:lnTo>
                  <a:pt x="846" y="539"/>
                </a:lnTo>
                <a:lnTo>
                  <a:pt x="853" y="541"/>
                </a:lnTo>
                <a:lnTo>
                  <a:pt x="859" y="541"/>
                </a:lnTo>
                <a:lnTo>
                  <a:pt x="859" y="541"/>
                </a:lnTo>
                <a:lnTo>
                  <a:pt x="865" y="541"/>
                </a:lnTo>
                <a:lnTo>
                  <a:pt x="871" y="539"/>
                </a:lnTo>
                <a:lnTo>
                  <a:pt x="876" y="535"/>
                </a:lnTo>
                <a:lnTo>
                  <a:pt x="882" y="532"/>
                </a:lnTo>
                <a:lnTo>
                  <a:pt x="885" y="527"/>
                </a:lnTo>
                <a:lnTo>
                  <a:pt x="888" y="521"/>
                </a:lnTo>
                <a:lnTo>
                  <a:pt x="890" y="516"/>
                </a:lnTo>
                <a:lnTo>
                  <a:pt x="890" y="510"/>
                </a:lnTo>
                <a:lnTo>
                  <a:pt x="890" y="510"/>
                </a:lnTo>
                <a:lnTo>
                  <a:pt x="890" y="489"/>
                </a:lnTo>
                <a:lnTo>
                  <a:pt x="889" y="470"/>
                </a:lnTo>
                <a:lnTo>
                  <a:pt x="886" y="451"/>
                </a:lnTo>
                <a:lnTo>
                  <a:pt x="883" y="432"/>
                </a:lnTo>
                <a:lnTo>
                  <a:pt x="878" y="414"/>
                </a:lnTo>
                <a:lnTo>
                  <a:pt x="873" y="396"/>
                </a:lnTo>
                <a:lnTo>
                  <a:pt x="868" y="378"/>
                </a:lnTo>
                <a:lnTo>
                  <a:pt x="860" y="360"/>
                </a:lnTo>
                <a:lnTo>
                  <a:pt x="853" y="344"/>
                </a:lnTo>
                <a:lnTo>
                  <a:pt x="844" y="327"/>
                </a:lnTo>
                <a:lnTo>
                  <a:pt x="835" y="311"/>
                </a:lnTo>
                <a:lnTo>
                  <a:pt x="826" y="296"/>
                </a:lnTo>
                <a:lnTo>
                  <a:pt x="815" y="281"/>
                </a:lnTo>
                <a:lnTo>
                  <a:pt x="803" y="266"/>
                </a:lnTo>
                <a:lnTo>
                  <a:pt x="791" y="253"/>
                </a:lnTo>
                <a:lnTo>
                  <a:pt x="779" y="239"/>
                </a:lnTo>
                <a:lnTo>
                  <a:pt x="766" y="226"/>
                </a:lnTo>
                <a:lnTo>
                  <a:pt x="752" y="214"/>
                </a:lnTo>
                <a:lnTo>
                  <a:pt x="737" y="204"/>
                </a:lnTo>
                <a:lnTo>
                  <a:pt x="722" y="193"/>
                </a:lnTo>
                <a:lnTo>
                  <a:pt x="707" y="182"/>
                </a:lnTo>
                <a:lnTo>
                  <a:pt x="691" y="174"/>
                </a:lnTo>
                <a:lnTo>
                  <a:pt x="675" y="165"/>
                </a:lnTo>
                <a:lnTo>
                  <a:pt x="657" y="158"/>
                </a:lnTo>
                <a:lnTo>
                  <a:pt x="640" y="150"/>
                </a:lnTo>
                <a:lnTo>
                  <a:pt x="622" y="145"/>
                </a:lnTo>
                <a:lnTo>
                  <a:pt x="605" y="139"/>
                </a:lnTo>
                <a:lnTo>
                  <a:pt x="585" y="135"/>
                </a:lnTo>
                <a:lnTo>
                  <a:pt x="567" y="132"/>
                </a:lnTo>
                <a:lnTo>
                  <a:pt x="548" y="130"/>
                </a:lnTo>
                <a:lnTo>
                  <a:pt x="529" y="128"/>
                </a:lnTo>
                <a:lnTo>
                  <a:pt x="509" y="128"/>
                </a:lnTo>
                <a:lnTo>
                  <a:pt x="509" y="128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50ED56A-E06D-43D6-A7DC-ACD8B6E315DE}"/>
              </a:ext>
            </a:extLst>
          </p:cNvPr>
          <p:cNvSpPr/>
          <p:nvPr/>
        </p:nvSpPr>
        <p:spPr>
          <a:xfrm>
            <a:off x="1205356" y="2605446"/>
            <a:ext cx="1292662" cy="236450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44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目录</a:t>
            </a:r>
            <a:endParaRPr lang="en-US" altLang="zh-CN" sz="4400" b="1" spc="300">
              <a:solidFill>
                <a:schemeClr val="tx1">
                  <a:lumMod val="75000"/>
                  <a:lumOff val="25000"/>
                </a:schemeClr>
              </a:solidFill>
              <a:latin typeface="微软雅黑"/>
            </a:endParaRPr>
          </a:p>
          <a:p>
            <a:r>
              <a:rPr lang="en-US" altLang="zh-CN" sz="2800">
                <a:solidFill>
                  <a:srgbClr val="969696"/>
                </a:solidFill>
                <a:latin typeface="微软雅黑"/>
              </a:rPr>
              <a:t>CONTENTS</a:t>
            </a:r>
            <a:endParaRPr lang="en-US" altLang="zh-CN" sz="2800" dirty="0">
              <a:solidFill>
                <a:srgbClr val="969696"/>
              </a:solidFill>
              <a:latin typeface="微软雅黑"/>
              <a:ea typeface="微软雅黑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F7D5EB0-09D8-4627-88BA-9298A05FFE68}"/>
              </a:ext>
            </a:extLst>
          </p:cNvPr>
          <p:cNvGrpSpPr/>
          <p:nvPr/>
        </p:nvGrpSpPr>
        <p:grpSpPr>
          <a:xfrm>
            <a:off x="4042032" y="1544122"/>
            <a:ext cx="1668780" cy="3453533"/>
            <a:chOff x="4480560" y="1871601"/>
            <a:chExt cx="1668780" cy="345353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9E77DCA-6E52-4DC8-B899-5394EB68DA06}"/>
                </a:ext>
              </a:extLst>
            </p:cNvPr>
            <p:cNvGrpSpPr/>
            <p:nvPr/>
          </p:nvGrpSpPr>
          <p:grpSpPr>
            <a:xfrm>
              <a:off x="4480560" y="1871601"/>
              <a:ext cx="1668780" cy="3453533"/>
              <a:chOff x="4391698" y="1871601"/>
              <a:chExt cx="1757642" cy="3453533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4CE59EEE-19E4-4F49-930E-23E0AE661571}"/>
                  </a:ext>
                </a:extLst>
              </p:cNvPr>
              <p:cNvCxnSpPr/>
              <p:nvPr/>
            </p:nvCxnSpPr>
            <p:spPr>
              <a:xfrm>
                <a:off x="4391698" y="5325134"/>
                <a:ext cx="1757642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969696">
                    <a:lumMod val="40000"/>
                    <a:lumOff val="60000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868F415-3753-4A4F-800D-64B88489F2E4}"/>
                  </a:ext>
                </a:extLst>
              </p:cNvPr>
              <p:cNvCxnSpPr/>
              <p:nvPr/>
            </p:nvCxnSpPr>
            <p:spPr>
              <a:xfrm>
                <a:off x="4391698" y="1871601"/>
                <a:ext cx="1757642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969696">
                    <a:lumMod val="40000"/>
                    <a:lumOff val="60000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346CA75-9CDB-4311-A06F-608103000B5E}"/>
                </a:ext>
              </a:extLst>
            </p:cNvPr>
            <p:cNvGrpSpPr/>
            <p:nvPr/>
          </p:nvGrpSpPr>
          <p:grpSpPr>
            <a:xfrm>
              <a:off x="5554980" y="3022779"/>
              <a:ext cx="594360" cy="1151178"/>
              <a:chOff x="4391698" y="3022779"/>
              <a:chExt cx="2606002" cy="1151178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94A7C9C9-4046-4AD4-AE8F-673F6BD82F35}"/>
                  </a:ext>
                </a:extLst>
              </p:cNvPr>
              <p:cNvCxnSpPr/>
              <p:nvPr/>
            </p:nvCxnSpPr>
            <p:spPr>
              <a:xfrm>
                <a:off x="4391698" y="3022779"/>
                <a:ext cx="2606002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969696">
                    <a:lumMod val="40000"/>
                    <a:lumOff val="60000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8BDFD867-93C1-475F-8C37-896DF7456433}"/>
                  </a:ext>
                </a:extLst>
              </p:cNvPr>
              <p:cNvCxnSpPr/>
              <p:nvPr/>
            </p:nvCxnSpPr>
            <p:spPr>
              <a:xfrm>
                <a:off x="4391698" y="4173957"/>
                <a:ext cx="2606002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969696">
                    <a:lumMod val="40000"/>
                    <a:lumOff val="60000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  <a:effectLst/>
            </p:spPr>
          </p:cxn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C63BED8-D829-4039-B957-8CAC9875FB88}"/>
              </a:ext>
            </a:extLst>
          </p:cNvPr>
          <p:cNvGrpSpPr/>
          <p:nvPr/>
        </p:nvGrpSpPr>
        <p:grpSpPr>
          <a:xfrm>
            <a:off x="5950857" y="1085261"/>
            <a:ext cx="4112391" cy="916020"/>
            <a:chOff x="6275085" y="1412740"/>
            <a:chExt cx="4112391" cy="91602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54E63D7-3F16-4DFA-913C-6B47DE817B06}"/>
                </a:ext>
              </a:extLst>
            </p:cNvPr>
            <p:cNvSpPr/>
            <p:nvPr/>
          </p:nvSpPr>
          <p:spPr>
            <a:xfrm>
              <a:off x="7012440" y="1412740"/>
              <a:ext cx="3375036" cy="916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zh-CN" altLang="en-US" sz="2000" b="1" kern="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</a:rPr>
                <a:t>人力资源工作计划 </a:t>
              </a:r>
              <a:endParaRPr lang="en-US" altLang="zh-CN" sz="2000" b="1" kern="0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endParaRPr>
            </a:p>
            <a:p>
              <a:pPr lvl="0"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en-US" altLang="zh-CN" sz="14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HR WORK PLAN</a:t>
              </a:r>
              <a:endParaRPr lang="en-US" altLang="zh-CN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73">
              <a:extLst>
                <a:ext uri="{FF2B5EF4-FFF2-40B4-BE49-F238E27FC236}">
                  <a16:creationId xmlns:a16="http://schemas.microsoft.com/office/drawing/2014/main" id="{ED09846E-FE98-4BF9-A47E-440BBB1A49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5085" y="1709676"/>
              <a:ext cx="323850" cy="323850"/>
            </a:xfrm>
            <a:custGeom>
              <a:avLst/>
              <a:gdLst>
                <a:gd name="T0" fmla="*/ 201 w 1018"/>
                <a:gd name="T1" fmla="*/ 717 h 1018"/>
                <a:gd name="T2" fmla="*/ 161 w 1018"/>
                <a:gd name="T3" fmla="*/ 777 h 1018"/>
                <a:gd name="T4" fmla="*/ 170 w 1018"/>
                <a:gd name="T5" fmla="*/ 841 h 1018"/>
                <a:gd name="T6" fmla="*/ 226 w 1018"/>
                <a:gd name="T7" fmla="*/ 886 h 1018"/>
                <a:gd name="T8" fmla="*/ 292 w 1018"/>
                <a:gd name="T9" fmla="*/ 883 h 1018"/>
                <a:gd name="T10" fmla="*/ 342 w 1018"/>
                <a:gd name="T11" fmla="*/ 832 h 1018"/>
                <a:gd name="T12" fmla="*/ 345 w 1018"/>
                <a:gd name="T13" fmla="*/ 767 h 1018"/>
                <a:gd name="T14" fmla="*/ 300 w 1018"/>
                <a:gd name="T15" fmla="*/ 711 h 1018"/>
                <a:gd name="T16" fmla="*/ 254 w 1018"/>
                <a:gd name="T17" fmla="*/ 827 h 1018"/>
                <a:gd name="T18" fmla="*/ 223 w 1018"/>
                <a:gd name="T19" fmla="*/ 796 h 1018"/>
                <a:gd name="T20" fmla="*/ 249 w 1018"/>
                <a:gd name="T21" fmla="*/ 765 h 1018"/>
                <a:gd name="T22" fmla="*/ 284 w 1018"/>
                <a:gd name="T23" fmla="*/ 783 h 1018"/>
                <a:gd name="T24" fmla="*/ 272 w 1018"/>
                <a:gd name="T25" fmla="*/ 822 h 1018"/>
                <a:gd name="T26" fmla="*/ 330 w 1018"/>
                <a:gd name="T27" fmla="*/ 130 h 1018"/>
                <a:gd name="T28" fmla="*/ 168 w 1018"/>
                <a:gd name="T29" fmla="*/ 137 h 1018"/>
                <a:gd name="T30" fmla="*/ 127 w 1018"/>
                <a:gd name="T31" fmla="*/ 541 h 1018"/>
                <a:gd name="T32" fmla="*/ 179 w 1018"/>
                <a:gd name="T33" fmla="*/ 602 h 1018"/>
                <a:gd name="T34" fmla="*/ 341 w 1018"/>
                <a:gd name="T35" fmla="*/ 595 h 1018"/>
                <a:gd name="T36" fmla="*/ 382 w 1018"/>
                <a:gd name="T37" fmla="*/ 191 h 1018"/>
                <a:gd name="T38" fmla="*/ 204 w 1018"/>
                <a:gd name="T39" fmla="*/ 541 h 1018"/>
                <a:gd name="T40" fmla="*/ 286 w 1018"/>
                <a:gd name="T41" fmla="*/ 191 h 1018"/>
                <a:gd name="T42" fmla="*/ 735 w 1018"/>
                <a:gd name="T43" fmla="*/ 705 h 1018"/>
                <a:gd name="T44" fmla="*/ 680 w 1018"/>
                <a:gd name="T45" fmla="*/ 750 h 1018"/>
                <a:gd name="T46" fmla="*/ 670 w 1018"/>
                <a:gd name="T47" fmla="*/ 814 h 1018"/>
                <a:gd name="T48" fmla="*/ 710 w 1018"/>
                <a:gd name="T49" fmla="*/ 874 h 1018"/>
                <a:gd name="T50" fmla="*/ 773 w 1018"/>
                <a:gd name="T51" fmla="*/ 890 h 1018"/>
                <a:gd name="T52" fmla="*/ 837 w 1018"/>
                <a:gd name="T53" fmla="*/ 856 h 1018"/>
                <a:gd name="T54" fmla="*/ 859 w 1018"/>
                <a:gd name="T55" fmla="*/ 796 h 1018"/>
                <a:gd name="T56" fmla="*/ 831 w 1018"/>
                <a:gd name="T57" fmla="*/ 728 h 1018"/>
                <a:gd name="T58" fmla="*/ 764 w 1018"/>
                <a:gd name="T59" fmla="*/ 701 h 1018"/>
                <a:gd name="T60" fmla="*/ 737 w 1018"/>
                <a:gd name="T61" fmla="*/ 813 h 1018"/>
                <a:gd name="T62" fmla="*/ 741 w 1018"/>
                <a:gd name="T63" fmla="*/ 773 h 1018"/>
                <a:gd name="T64" fmla="*/ 781 w 1018"/>
                <a:gd name="T65" fmla="*/ 769 h 1018"/>
                <a:gd name="T66" fmla="*/ 793 w 1018"/>
                <a:gd name="T67" fmla="*/ 808 h 1018"/>
                <a:gd name="T68" fmla="*/ 955 w 1018"/>
                <a:gd name="T69" fmla="*/ 0 h 1018"/>
                <a:gd name="T70" fmla="*/ 520 w 1018"/>
                <a:gd name="T71" fmla="*/ 29 h 1018"/>
                <a:gd name="T72" fmla="*/ 504 w 1018"/>
                <a:gd name="T73" fmla="*/ 40 h 1018"/>
                <a:gd name="T74" fmla="*/ 64 w 1018"/>
                <a:gd name="T75" fmla="*/ 0 h 1018"/>
                <a:gd name="T76" fmla="*/ 5 w 1018"/>
                <a:gd name="T77" fmla="*/ 40 h 1018"/>
                <a:gd name="T78" fmla="*/ 5 w 1018"/>
                <a:gd name="T79" fmla="*/ 979 h 1018"/>
                <a:gd name="T80" fmla="*/ 445 w 1018"/>
                <a:gd name="T81" fmla="*/ 1018 h 1018"/>
                <a:gd name="T82" fmla="*/ 504 w 1018"/>
                <a:gd name="T83" fmla="*/ 979 h 1018"/>
                <a:gd name="T84" fmla="*/ 520 w 1018"/>
                <a:gd name="T85" fmla="*/ 990 h 1018"/>
                <a:gd name="T86" fmla="*/ 955 w 1018"/>
                <a:gd name="T87" fmla="*/ 1018 h 1018"/>
                <a:gd name="T88" fmla="*/ 1017 w 1018"/>
                <a:gd name="T89" fmla="*/ 968 h 1018"/>
                <a:gd name="T90" fmla="*/ 1007 w 1018"/>
                <a:gd name="T91" fmla="*/ 29 h 1018"/>
                <a:gd name="T92" fmla="*/ 64 w 1018"/>
                <a:gd name="T93" fmla="*/ 955 h 1018"/>
                <a:gd name="T94" fmla="*/ 955 w 1018"/>
                <a:gd name="T95" fmla="*/ 955 h 1018"/>
                <a:gd name="T96" fmla="*/ 699 w 1018"/>
                <a:gd name="T97" fmla="*/ 128 h 1018"/>
                <a:gd name="T98" fmla="*/ 641 w 1018"/>
                <a:gd name="T99" fmla="*/ 174 h 1018"/>
                <a:gd name="T100" fmla="*/ 641 w 1018"/>
                <a:gd name="T101" fmla="*/ 559 h 1018"/>
                <a:gd name="T102" fmla="*/ 827 w 1018"/>
                <a:gd name="T103" fmla="*/ 605 h 1018"/>
                <a:gd name="T104" fmla="*/ 885 w 1018"/>
                <a:gd name="T105" fmla="*/ 559 h 1018"/>
                <a:gd name="T106" fmla="*/ 885 w 1018"/>
                <a:gd name="T107" fmla="*/ 174 h 1018"/>
                <a:gd name="T108" fmla="*/ 713 w 1018"/>
                <a:gd name="T109" fmla="*/ 191 h 1018"/>
                <a:gd name="T110" fmla="*/ 827 w 1018"/>
                <a:gd name="T111" fmla="*/ 528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8" h="1018">
                  <a:moveTo>
                    <a:pt x="254" y="701"/>
                  </a:moveTo>
                  <a:lnTo>
                    <a:pt x="254" y="701"/>
                  </a:lnTo>
                  <a:lnTo>
                    <a:pt x="244" y="701"/>
                  </a:lnTo>
                  <a:lnTo>
                    <a:pt x="236" y="702"/>
                  </a:lnTo>
                  <a:lnTo>
                    <a:pt x="226" y="705"/>
                  </a:lnTo>
                  <a:lnTo>
                    <a:pt x="218" y="708"/>
                  </a:lnTo>
                  <a:lnTo>
                    <a:pt x="209" y="711"/>
                  </a:lnTo>
                  <a:lnTo>
                    <a:pt x="201" y="717"/>
                  </a:lnTo>
                  <a:lnTo>
                    <a:pt x="194" y="722"/>
                  </a:lnTo>
                  <a:lnTo>
                    <a:pt x="188" y="728"/>
                  </a:lnTo>
                  <a:lnTo>
                    <a:pt x="181" y="735"/>
                  </a:lnTo>
                  <a:lnTo>
                    <a:pt x="176" y="742"/>
                  </a:lnTo>
                  <a:lnTo>
                    <a:pt x="170" y="750"/>
                  </a:lnTo>
                  <a:lnTo>
                    <a:pt x="167" y="758"/>
                  </a:lnTo>
                  <a:lnTo>
                    <a:pt x="164" y="767"/>
                  </a:lnTo>
                  <a:lnTo>
                    <a:pt x="161" y="777"/>
                  </a:lnTo>
                  <a:lnTo>
                    <a:pt x="160" y="785"/>
                  </a:lnTo>
                  <a:lnTo>
                    <a:pt x="160" y="796"/>
                  </a:lnTo>
                  <a:lnTo>
                    <a:pt x="160" y="796"/>
                  </a:lnTo>
                  <a:lnTo>
                    <a:pt x="160" y="806"/>
                  </a:lnTo>
                  <a:lnTo>
                    <a:pt x="161" y="814"/>
                  </a:lnTo>
                  <a:lnTo>
                    <a:pt x="164" y="824"/>
                  </a:lnTo>
                  <a:lnTo>
                    <a:pt x="167" y="832"/>
                  </a:lnTo>
                  <a:lnTo>
                    <a:pt x="170" y="841"/>
                  </a:lnTo>
                  <a:lnTo>
                    <a:pt x="176" y="849"/>
                  </a:lnTo>
                  <a:lnTo>
                    <a:pt x="181" y="856"/>
                  </a:lnTo>
                  <a:lnTo>
                    <a:pt x="188" y="863"/>
                  </a:lnTo>
                  <a:lnTo>
                    <a:pt x="194" y="869"/>
                  </a:lnTo>
                  <a:lnTo>
                    <a:pt x="201" y="874"/>
                  </a:lnTo>
                  <a:lnTo>
                    <a:pt x="209" y="880"/>
                  </a:lnTo>
                  <a:lnTo>
                    <a:pt x="218" y="883"/>
                  </a:lnTo>
                  <a:lnTo>
                    <a:pt x="226" y="886"/>
                  </a:lnTo>
                  <a:lnTo>
                    <a:pt x="236" y="889"/>
                  </a:lnTo>
                  <a:lnTo>
                    <a:pt x="244" y="890"/>
                  </a:lnTo>
                  <a:lnTo>
                    <a:pt x="254" y="890"/>
                  </a:lnTo>
                  <a:lnTo>
                    <a:pt x="254" y="890"/>
                  </a:lnTo>
                  <a:lnTo>
                    <a:pt x="265" y="890"/>
                  </a:lnTo>
                  <a:lnTo>
                    <a:pt x="273" y="889"/>
                  </a:lnTo>
                  <a:lnTo>
                    <a:pt x="283" y="886"/>
                  </a:lnTo>
                  <a:lnTo>
                    <a:pt x="292" y="883"/>
                  </a:lnTo>
                  <a:lnTo>
                    <a:pt x="300" y="880"/>
                  </a:lnTo>
                  <a:lnTo>
                    <a:pt x="308" y="874"/>
                  </a:lnTo>
                  <a:lnTo>
                    <a:pt x="315" y="869"/>
                  </a:lnTo>
                  <a:lnTo>
                    <a:pt x="322" y="863"/>
                  </a:lnTo>
                  <a:lnTo>
                    <a:pt x="328" y="856"/>
                  </a:lnTo>
                  <a:lnTo>
                    <a:pt x="333" y="849"/>
                  </a:lnTo>
                  <a:lnTo>
                    <a:pt x="339" y="841"/>
                  </a:lnTo>
                  <a:lnTo>
                    <a:pt x="342" y="832"/>
                  </a:lnTo>
                  <a:lnTo>
                    <a:pt x="345" y="824"/>
                  </a:lnTo>
                  <a:lnTo>
                    <a:pt x="348" y="814"/>
                  </a:lnTo>
                  <a:lnTo>
                    <a:pt x="350" y="806"/>
                  </a:lnTo>
                  <a:lnTo>
                    <a:pt x="350" y="796"/>
                  </a:lnTo>
                  <a:lnTo>
                    <a:pt x="350" y="796"/>
                  </a:lnTo>
                  <a:lnTo>
                    <a:pt x="350" y="785"/>
                  </a:lnTo>
                  <a:lnTo>
                    <a:pt x="348" y="777"/>
                  </a:lnTo>
                  <a:lnTo>
                    <a:pt x="345" y="767"/>
                  </a:lnTo>
                  <a:lnTo>
                    <a:pt x="342" y="758"/>
                  </a:lnTo>
                  <a:lnTo>
                    <a:pt x="339" y="750"/>
                  </a:lnTo>
                  <a:lnTo>
                    <a:pt x="333" y="742"/>
                  </a:lnTo>
                  <a:lnTo>
                    <a:pt x="328" y="735"/>
                  </a:lnTo>
                  <a:lnTo>
                    <a:pt x="322" y="728"/>
                  </a:lnTo>
                  <a:lnTo>
                    <a:pt x="315" y="722"/>
                  </a:lnTo>
                  <a:lnTo>
                    <a:pt x="308" y="717"/>
                  </a:lnTo>
                  <a:lnTo>
                    <a:pt x="300" y="711"/>
                  </a:lnTo>
                  <a:lnTo>
                    <a:pt x="292" y="708"/>
                  </a:lnTo>
                  <a:lnTo>
                    <a:pt x="283" y="705"/>
                  </a:lnTo>
                  <a:lnTo>
                    <a:pt x="273" y="702"/>
                  </a:lnTo>
                  <a:lnTo>
                    <a:pt x="265" y="701"/>
                  </a:lnTo>
                  <a:lnTo>
                    <a:pt x="254" y="701"/>
                  </a:lnTo>
                  <a:lnTo>
                    <a:pt x="254" y="701"/>
                  </a:lnTo>
                  <a:close/>
                  <a:moveTo>
                    <a:pt x="254" y="827"/>
                  </a:moveTo>
                  <a:lnTo>
                    <a:pt x="254" y="827"/>
                  </a:lnTo>
                  <a:lnTo>
                    <a:pt x="249" y="827"/>
                  </a:lnTo>
                  <a:lnTo>
                    <a:pt x="242" y="825"/>
                  </a:lnTo>
                  <a:lnTo>
                    <a:pt x="237" y="822"/>
                  </a:lnTo>
                  <a:lnTo>
                    <a:pt x="233" y="819"/>
                  </a:lnTo>
                  <a:lnTo>
                    <a:pt x="228" y="813"/>
                  </a:lnTo>
                  <a:lnTo>
                    <a:pt x="225" y="808"/>
                  </a:lnTo>
                  <a:lnTo>
                    <a:pt x="223" y="802"/>
                  </a:lnTo>
                  <a:lnTo>
                    <a:pt x="223" y="796"/>
                  </a:lnTo>
                  <a:lnTo>
                    <a:pt x="223" y="796"/>
                  </a:lnTo>
                  <a:lnTo>
                    <a:pt x="223" y="790"/>
                  </a:lnTo>
                  <a:lnTo>
                    <a:pt x="225" y="783"/>
                  </a:lnTo>
                  <a:lnTo>
                    <a:pt x="228" y="778"/>
                  </a:lnTo>
                  <a:lnTo>
                    <a:pt x="233" y="773"/>
                  </a:lnTo>
                  <a:lnTo>
                    <a:pt x="237" y="769"/>
                  </a:lnTo>
                  <a:lnTo>
                    <a:pt x="242" y="766"/>
                  </a:lnTo>
                  <a:lnTo>
                    <a:pt x="249" y="765"/>
                  </a:lnTo>
                  <a:lnTo>
                    <a:pt x="254" y="764"/>
                  </a:lnTo>
                  <a:lnTo>
                    <a:pt x="254" y="764"/>
                  </a:lnTo>
                  <a:lnTo>
                    <a:pt x="261" y="765"/>
                  </a:lnTo>
                  <a:lnTo>
                    <a:pt x="267" y="766"/>
                  </a:lnTo>
                  <a:lnTo>
                    <a:pt x="272" y="769"/>
                  </a:lnTo>
                  <a:lnTo>
                    <a:pt x="277" y="773"/>
                  </a:lnTo>
                  <a:lnTo>
                    <a:pt x="281" y="778"/>
                  </a:lnTo>
                  <a:lnTo>
                    <a:pt x="284" y="783"/>
                  </a:lnTo>
                  <a:lnTo>
                    <a:pt x="286" y="790"/>
                  </a:lnTo>
                  <a:lnTo>
                    <a:pt x="286" y="796"/>
                  </a:lnTo>
                  <a:lnTo>
                    <a:pt x="286" y="796"/>
                  </a:lnTo>
                  <a:lnTo>
                    <a:pt x="286" y="802"/>
                  </a:lnTo>
                  <a:lnTo>
                    <a:pt x="284" y="808"/>
                  </a:lnTo>
                  <a:lnTo>
                    <a:pt x="281" y="813"/>
                  </a:lnTo>
                  <a:lnTo>
                    <a:pt x="277" y="819"/>
                  </a:lnTo>
                  <a:lnTo>
                    <a:pt x="272" y="822"/>
                  </a:lnTo>
                  <a:lnTo>
                    <a:pt x="267" y="825"/>
                  </a:lnTo>
                  <a:lnTo>
                    <a:pt x="261" y="827"/>
                  </a:lnTo>
                  <a:lnTo>
                    <a:pt x="254" y="827"/>
                  </a:lnTo>
                  <a:lnTo>
                    <a:pt x="254" y="827"/>
                  </a:lnTo>
                  <a:close/>
                  <a:moveTo>
                    <a:pt x="341" y="137"/>
                  </a:moveTo>
                  <a:lnTo>
                    <a:pt x="341" y="137"/>
                  </a:lnTo>
                  <a:lnTo>
                    <a:pt x="336" y="133"/>
                  </a:lnTo>
                  <a:lnTo>
                    <a:pt x="330" y="130"/>
                  </a:lnTo>
                  <a:lnTo>
                    <a:pt x="325" y="129"/>
                  </a:lnTo>
                  <a:lnTo>
                    <a:pt x="318" y="128"/>
                  </a:lnTo>
                  <a:lnTo>
                    <a:pt x="191" y="128"/>
                  </a:lnTo>
                  <a:lnTo>
                    <a:pt x="191" y="128"/>
                  </a:lnTo>
                  <a:lnTo>
                    <a:pt x="184" y="129"/>
                  </a:lnTo>
                  <a:lnTo>
                    <a:pt x="179" y="130"/>
                  </a:lnTo>
                  <a:lnTo>
                    <a:pt x="174" y="133"/>
                  </a:lnTo>
                  <a:lnTo>
                    <a:pt x="168" y="137"/>
                  </a:lnTo>
                  <a:lnTo>
                    <a:pt x="137" y="168"/>
                  </a:lnTo>
                  <a:lnTo>
                    <a:pt x="137" y="168"/>
                  </a:lnTo>
                  <a:lnTo>
                    <a:pt x="133" y="174"/>
                  </a:lnTo>
                  <a:lnTo>
                    <a:pt x="130" y="179"/>
                  </a:lnTo>
                  <a:lnTo>
                    <a:pt x="127" y="186"/>
                  </a:lnTo>
                  <a:lnTo>
                    <a:pt x="127" y="191"/>
                  </a:lnTo>
                  <a:lnTo>
                    <a:pt x="127" y="541"/>
                  </a:lnTo>
                  <a:lnTo>
                    <a:pt x="127" y="541"/>
                  </a:lnTo>
                  <a:lnTo>
                    <a:pt x="127" y="547"/>
                  </a:lnTo>
                  <a:lnTo>
                    <a:pt x="130" y="554"/>
                  </a:lnTo>
                  <a:lnTo>
                    <a:pt x="133" y="559"/>
                  </a:lnTo>
                  <a:lnTo>
                    <a:pt x="137" y="563"/>
                  </a:lnTo>
                  <a:lnTo>
                    <a:pt x="168" y="595"/>
                  </a:lnTo>
                  <a:lnTo>
                    <a:pt x="168" y="595"/>
                  </a:lnTo>
                  <a:lnTo>
                    <a:pt x="174" y="600"/>
                  </a:lnTo>
                  <a:lnTo>
                    <a:pt x="179" y="602"/>
                  </a:lnTo>
                  <a:lnTo>
                    <a:pt x="184" y="604"/>
                  </a:lnTo>
                  <a:lnTo>
                    <a:pt x="191" y="605"/>
                  </a:lnTo>
                  <a:lnTo>
                    <a:pt x="318" y="605"/>
                  </a:lnTo>
                  <a:lnTo>
                    <a:pt x="318" y="605"/>
                  </a:lnTo>
                  <a:lnTo>
                    <a:pt x="325" y="604"/>
                  </a:lnTo>
                  <a:lnTo>
                    <a:pt x="330" y="602"/>
                  </a:lnTo>
                  <a:lnTo>
                    <a:pt x="336" y="600"/>
                  </a:lnTo>
                  <a:lnTo>
                    <a:pt x="341" y="595"/>
                  </a:lnTo>
                  <a:lnTo>
                    <a:pt x="372" y="563"/>
                  </a:lnTo>
                  <a:lnTo>
                    <a:pt x="372" y="563"/>
                  </a:lnTo>
                  <a:lnTo>
                    <a:pt x="376" y="559"/>
                  </a:lnTo>
                  <a:lnTo>
                    <a:pt x="380" y="554"/>
                  </a:lnTo>
                  <a:lnTo>
                    <a:pt x="381" y="547"/>
                  </a:lnTo>
                  <a:lnTo>
                    <a:pt x="382" y="541"/>
                  </a:lnTo>
                  <a:lnTo>
                    <a:pt x="382" y="191"/>
                  </a:lnTo>
                  <a:lnTo>
                    <a:pt x="382" y="191"/>
                  </a:lnTo>
                  <a:lnTo>
                    <a:pt x="381" y="186"/>
                  </a:lnTo>
                  <a:lnTo>
                    <a:pt x="380" y="179"/>
                  </a:lnTo>
                  <a:lnTo>
                    <a:pt x="376" y="174"/>
                  </a:lnTo>
                  <a:lnTo>
                    <a:pt x="372" y="168"/>
                  </a:lnTo>
                  <a:lnTo>
                    <a:pt x="341" y="137"/>
                  </a:lnTo>
                  <a:close/>
                  <a:moveTo>
                    <a:pt x="318" y="528"/>
                  </a:moveTo>
                  <a:lnTo>
                    <a:pt x="306" y="541"/>
                  </a:lnTo>
                  <a:lnTo>
                    <a:pt x="204" y="541"/>
                  </a:lnTo>
                  <a:lnTo>
                    <a:pt x="191" y="528"/>
                  </a:lnTo>
                  <a:lnTo>
                    <a:pt x="191" y="205"/>
                  </a:lnTo>
                  <a:lnTo>
                    <a:pt x="204" y="191"/>
                  </a:lnTo>
                  <a:lnTo>
                    <a:pt x="223" y="191"/>
                  </a:lnTo>
                  <a:lnTo>
                    <a:pt x="223" y="319"/>
                  </a:lnTo>
                  <a:lnTo>
                    <a:pt x="254" y="286"/>
                  </a:lnTo>
                  <a:lnTo>
                    <a:pt x="286" y="319"/>
                  </a:lnTo>
                  <a:lnTo>
                    <a:pt x="286" y="191"/>
                  </a:lnTo>
                  <a:lnTo>
                    <a:pt x="306" y="191"/>
                  </a:lnTo>
                  <a:lnTo>
                    <a:pt x="318" y="205"/>
                  </a:lnTo>
                  <a:lnTo>
                    <a:pt x="318" y="528"/>
                  </a:lnTo>
                  <a:close/>
                  <a:moveTo>
                    <a:pt x="764" y="701"/>
                  </a:moveTo>
                  <a:lnTo>
                    <a:pt x="764" y="701"/>
                  </a:lnTo>
                  <a:lnTo>
                    <a:pt x="754" y="701"/>
                  </a:lnTo>
                  <a:lnTo>
                    <a:pt x="744" y="702"/>
                  </a:lnTo>
                  <a:lnTo>
                    <a:pt x="735" y="705"/>
                  </a:lnTo>
                  <a:lnTo>
                    <a:pt x="726" y="708"/>
                  </a:lnTo>
                  <a:lnTo>
                    <a:pt x="718" y="711"/>
                  </a:lnTo>
                  <a:lnTo>
                    <a:pt x="710" y="717"/>
                  </a:lnTo>
                  <a:lnTo>
                    <a:pt x="703" y="722"/>
                  </a:lnTo>
                  <a:lnTo>
                    <a:pt x="696" y="728"/>
                  </a:lnTo>
                  <a:lnTo>
                    <a:pt x="690" y="735"/>
                  </a:lnTo>
                  <a:lnTo>
                    <a:pt x="684" y="742"/>
                  </a:lnTo>
                  <a:lnTo>
                    <a:pt x="680" y="750"/>
                  </a:lnTo>
                  <a:lnTo>
                    <a:pt x="676" y="758"/>
                  </a:lnTo>
                  <a:lnTo>
                    <a:pt x="673" y="767"/>
                  </a:lnTo>
                  <a:lnTo>
                    <a:pt x="670" y="777"/>
                  </a:lnTo>
                  <a:lnTo>
                    <a:pt x="668" y="785"/>
                  </a:lnTo>
                  <a:lnTo>
                    <a:pt x="668" y="796"/>
                  </a:lnTo>
                  <a:lnTo>
                    <a:pt x="668" y="796"/>
                  </a:lnTo>
                  <a:lnTo>
                    <a:pt x="668" y="806"/>
                  </a:lnTo>
                  <a:lnTo>
                    <a:pt x="670" y="814"/>
                  </a:lnTo>
                  <a:lnTo>
                    <a:pt x="673" y="824"/>
                  </a:lnTo>
                  <a:lnTo>
                    <a:pt x="676" y="832"/>
                  </a:lnTo>
                  <a:lnTo>
                    <a:pt x="680" y="841"/>
                  </a:lnTo>
                  <a:lnTo>
                    <a:pt x="684" y="849"/>
                  </a:lnTo>
                  <a:lnTo>
                    <a:pt x="690" y="856"/>
                  </a:lnTo>
                  <a:lnTo>
                    <a:pt x="696" y="863"/>
                  </a:lnTo>
                  <a:lnTo>
                    <a:pt x="703" y="869"/>
                  </a:lnTo>
                  <a:lnTo>
                    <a:pt x="710" y="874"/>
                  </a:lnTo>
                  <a:lnTo>
                    <a:pt x="718" y="880"/>
                  </a:lnTo>
                  <a:lnTo>
                    <a:pt x="726" y="883"/>
                  </a:lnTo>
                  <a:lnTo>
                    <a:pt x="735" y="886"/>
                  </a:lnTo>
                  <a:lnTo>
                    <a:pt x="744" y="889"/>
                  </a:lnTo>
                  <a:lnTo>
                    <a:pt x="754" y="890"/>
                  </a:lnTo>
                  <a:lnTo>
                    <a:pt x="764" y="890"/>
                  </a:lnTo>
                  <a:lnTo>
                    <a:pt x="764" y="890"/>
                  </a:lnTo>
                  <a:lnTo>
                    <a:pt x="773" y="890"/>
                  </a:lnTo>
                  <a:lnTo>
                    <a:pt x="783" y="889"/>
                  </a:lnTo>
                  <a:lnTo>
                    <a:pt x="792" y="886"/>
                  </a:lnTo>
                  <a:lnTo>
                    <a:pt x="800" y="883"/>
                  </a:lnTo>
                  <a:lnTo>
                    <a:pt x="809" y="880"/>
                  </a:lnTo>
                  <a:lnTo>
                    <a:pt x="816" y="874"/>
                  </a:lnTo>
                  <a:lnTo>
                    <a:pt x="824" y="869"/>
                  </a:lnTo>
                  <a:lnTo>
                    <a:pt x="831" y="863"/>
                  </a:lnTo>
                  <a:lnTo>
                    <a:pt x="837" y="856"/>
                  </a:lnTo>
                  <a:lnTo>
                    <a:pt x="842" y="849"/>
                  </a:lnTo>
                  <a:lnTo>
                    <a:pt x="847" y="841"/>
                  </a:lnTo>
                  <a:lnTo>
                    <a:pt x="852" y="832"/>
                  </a:lnTo>
                  <a:lnTo>
                    <a:pt x="855" y="824"/>
                  </a:lnTo>
                  <a:lnTo>
                    <a:pt x="857" y="814"/>
                  </a:lnTo>
                  <a:lnTo>
                    <a:pt x="858" y="806"/>
                  </a:lnTo>
                  <a:lnTo>
                    <a:pt x="859" y="796"/>
                  </a:lnTo>
                  <a:lnTo>
                    <a:pt x="859" y="796"/>
                  </a:lnTo>
                  <a:lnTo>
                    <a:pt x="858" y="785"/>
                  </a:lnTo>
                  <a:lnTo>
                    <a:pt x="857" y="777"/>
                  </a:lnTo>
                  <a:lnTo>
                    <a:pt x="855" y="767"/>
                  </a:lnTo>
                  <a:lnTo>
                    <a:pt x="852" y="758"/>
                  </a:lnTo>
                  <a:lnTo>
                    <a:pt x="847" y="750"/>
                  </a:lnTo>
                  <a:lnTo>
                    <a:pt x="842" y="742"/>
                  </a:lnTo>
                  <a:lnTo>
                    <a:pt x="837" y="735"/>
                  </a:lnTo>
                  <a:lnTo>
                    <a:pt x="831" y="728"/>
                  </a:lnTo>
                  <a:lnTo>
                    <a:pt x="824" y="722"/>
                  </a:lnTo>
                  <a:lnTo>
                    <a:pt x="816" y="717"/>
                  </a:lnTo>
                  <a:lnTo>
                    <a:pt x="809" y="711"/>
                  </a:lnTo>
                  <a:lnTo>
                    <a:pt x="800" y="708"/>
                  </a:lnTo>
                  <a:lnTo>
                    <a:pt x="792" y="705"/>
                  </a:lnTo>
                  <a:lnTo>
                    <a:pt x="783" y="702"/>
                  </a:lnTo>
                  <a:lnTo>
                    <a:pt x="773" y="701"/>
                  </a:lnTo>
                  <a:lnTo>
                    <a:pt x="764" y="701"/>
                  </a:lnTo>
                  <a:lnTo>
                    <a:pt x="764" y="701"/>
                  </a:lnTo>
                  <a:close/>
                  <a:moveTo>
                    <a:pt x="764" y="827"/>
                  </a:moveTo>
                  <a:lnTo>
                    <a:pt x="764" y="827"/>
                  </a:lnTo>
                  <a:lnTo>
                    <a:pt x="757" y="827"/>
                  </a:lnTo>
                  <a:lnTo>
                    <a:pt x="751" y="825"/>
                  </a:lnTo>
                  <a:lnTo>
                    <a:pt x="745" y="822"/>
                  </a:lnTo>
                  <a:lnTo>
                    <a:pt x="741" y="819"/>
                  </a:lnTo>
                  <a:lnTo>
                    <a:pt x="737" y="813"/>
                  </a:lnTo>
                  <a:lnTo>
                    <a:pt x="734" y="808"/>
                  </a:lnTo>
                  <a:lnTo>
                    <a:pt x="733" y="802"/>
                  </a:lnTo>
                  <a:lnTo>
                    <a:pt x="732" y="796"/>
                  </a:lnTo>
                  <a:lnTo>
                    <a:pt x="732" y="796"/>
                  </a:lnTo>
                  <a:lnTo>
                    <a:pt x="733" y="790"/>
                  </a:lnTo>
                  <a:lnTo>
                    <a:pt x="734" y="783"/>
                  </a:lnTo>
                  <a:lnTo>
                    <a:pt x="737" y="778"/>
                  </a:lnTo>
                  <a:lnTo>
                    <a:pt x="741" y="773"/>
                  </a:lnTo>
                  <a:lnTo>
                    <a:pt x="745" y="769"/>
                  </a:lnTo>
                  <a:lnTo>
                    <a:pt x="751" y="766"/>
                  </a:lnTo>
                  <a:lnTo>
                    <a:pt x="757" y="765"/>
                  </a:lnTo>
                  <a:lnTo>
                    <a:pt x="764" y="764"/>
                  </a:lnTo>
                  <a:lnTo>
                    <a:pt x="764" y="764"/>
                  </a:lnTo>
                  <a:lnTo>
                    <a:pt x="770" y="765"/>
                  </a:lnTo>
                  <a:lnTo>
                    <a:pt x="776" y="766"/>
                  </a:lnTo>
                  <a:lnTo>
                    <a:pt x="781" y="769"/>
                  </a:lnTo>
                  <a:lnTo>
                    <a:pt x="786" y="773"/>
                  </a:lnTo>
                  <a:lnTo>
                    <a:pt x="789" y="778"/>
                  </a:lnTo>
                  <a:lnTo>
                    <a:pt x="793" y="783"/>
                  </a:lnTo>
                  <a:lnTo>
                    <a:pt x="795" y="790"/>
                  </a:lnTo>
                  <a:lnTo>
                    <a:pt x="795" y="796"/>
                  </a:lnTo>
                  <a:lnTo>
                    <a:pt x="795" y="796"/>
                  </a:lnTo>
                  <a:lnTo>
                    <a:pt x="795" y="802"/>
                  </a:lnTo>
                  <a:lnTo>
                    <a:pt x="793" y="808"/>
                  </a:lnTo>
                  <a:lnTo>
                    <a:pt x="789" y="813"/>
                  </a:lnTo>
                  <a:lnTo>
                    <a:pt x="786" y="819"/>
                  </a:lnTo>
                  <a:lnTo>
                    <a:pt x="781" y="822"/>
                  </a:lnTo>
                  <a:lnTo>
                    <a:pt x="776" y="825"/>
                  </a:lnTo>
                  <a:lnTo>
                    <a:pt x="770" y="827"/>
                  </a:lnTo>
                  <a:lnTo>
                    <a:pt x="764" y="827"/>
                  </a:lnTo>
                  <a:lnTo>
                    <a:pt x="764" y="827"/>
                  </a:lnTo>
                  <a:close/>
                  <a:moveTo>
                    <a:pt x="955" y="0"/>
                  </a:moveTo>
                  <a:lnTo>
                    <a:pt x="573" y="0"/>
                  </a:lnTo>
                  <a:lnTo>
                    <a:pt x="573" y="0"/>
                  </a:lnTo>
                  <a:lnTo>
                    <a:pt x="566" y="1"/>
                  </a:lnTo>
                  <a:lnTo>
                    <a:pt x="560" y="2"/>
                  </a:lnTo>
                  <a:lnTo>
                    <a:pt x="548" y="5"/>
                  </a:lnTo>
                  <a:lnTo>
                    <a:pt x="537" y="12"/>
                  </a:lnTo>
                  <a:lnTo>
                    <a:pt x="528" y="19"/>
                  </a:lnTo>
                  <a:lnTo>
                    <a:pt x="520" y="29"/>
                  </a:lnTo>
                  <a:lnTo>
                    <a:pt x="514" y="40"/>
                  </a:lnTo>
                  <a:lnTo>
                    <a:pt x="511" y="51"/>
                  </a:lnTo>
                  <a:lnTo>
                    <a:pt x="509" y="58"/>
                  </a:lnTo>
                  <a:lnTo>
                    <a:pt x="509" y="64"/>
                  </a:lnTo>
                  <a:lnTo>
                    <a:pt x="509" y="64"/>
                  </a:lnTo>
                  <a:lnTo>
                    <a:pt x="508" y="58"/>
                  </a:lnTo>
                  <a:lnTo>
                    <a:pt x="507" y="51"/>
                  </a:lnTo>
                  <a:lnTo>
                    <a:pt x="504" y="40"/>
                  </a:lnTo>
                  <a:lnTo>
                    <a:pt x="498" y="29"/>
                  </a:lnTo>
                  <a:lnTo>
                    <a:pt x="490" y="19"/>
                  </a:lnTo>
                  <a:lnTo>
                    <a:pt x="480" y="12"/>
                  </a:lnTo>
                  <a:lnTo>
                    <a:pt x="470" y="5"/>
                  </a:lnTo>
                  <a:lnTo>
                    <a:pt x="458" y="2"/>
                  </a:lnTo>
                  <a:lnTo>
                    <a:pt x="451" y="1"/>
                  </a:lnTo>
                  <a:lnTo>
                    <a:pt x="445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8" y="1"/>
                  </a:lnTo>
                  <a:lnTo>
                    <a:pt x="51" y="2"/>
                  </a:lnTo>
                  <a:lnTo>
                    <a:pt x="39" y="5"/>
                  </a:lnTo>
                  <a:lnTo>
                    <a:pt x="29" y="12"/>
                  </a:lnTo>
                  <a:lnTo>
                    <a:pt x="19" y="19"/>
                  </a:lnTo>
                  <a:lnTo>
                    <a:pt x="11" y="29"/>
                  </a:lnTo>
                  <a:lnTo>
                    <a:pt x="5" y="40"/>
                  </a:lnTo>
                  <a:lnTo>
                    <a:pt x="2" y="51"/>
                  </a:lnTo>
                  <a:lnTo>
                    <a:pt x="1" y="58"/>
                  </a:lnTo>
                  <a:lnTo>
                    <a:pt x="0" y="64"/>
                  </a:lnTo>
                  <a:lnTo>
                    <a:pt x="0" y="955"/>
                  </a:lnTo>
                  <a:lnTo>
                    <a:pt x="0" y="955"/>
                  </a:lnTo>
                  <a:lnTo>
                    <a:pt x="1" y="961"/>
                  </a:lnTo>
                  <a:lnTo>
                    <a:pt x="2" y="968"/>
                  </a:lnTo>
                  <a:lnTo>
                    <a:pt x="5" y="979"/>
                  </a:lnTo>
                  <a:lnTo>
                    <a:pt x="11" y="990"/>
                  </a:lnTo>
                  <a:lnTo>
                    <a:pt x="19" y="1000"/>
                  </a:lnTo>
                  <a:lnTo>
                    <a:pt x="29" y="1007"/>
                  </a:lnTo>
                  <a:lnTo>
                    <a:pt x="39" y="1013"/>
                  </a:lnTo>
                  <a:lnTo>
                    <a:pt x="51" y="1017"/>
                  </a:lnTo>
                  <a:lnTo>
                    <a:pt x="58" y="1018"/>
                  </a:lnTo>
                  <a:lnTo>
                    <a:pt x="64" y="1018"/>
                  </a:lnTo>
                  <a:lnTo>
                    <a:pt x="445" y="1018"/>
                  </a:lnTo>
                  <a:lnTo>
                    <a:pt x="445" y="1018"/>
                  </a:lnTo>
                  <a:lnTo>
                    <a:pt x="451" y="1018"/>
                  </a:lnTo>
                  <a:lnTo>
                    <a:pt x="458" y="1017"/>
                  </a:lnTo>
                  <a:lnTo>
                    <a:pt x="470" y="1013"/>
                  </a:lnTo>
                  <a:lnTo>
                    <a:pt x="480" y="1007"/>
                  </a:lnTo>
                  <a:lnTo>
                    <a:pt x="490" y="1000"/>
                  </a:lnTo>
                  <a:lnTo>
                    <a:pt x="498" y="990"/>
                  </a:lnTo>
                  <a:lnTo>
                    <a:pt x="504" y="979"/>
                  </a:lnTo>
                  <a:lnTo>
                    <a:pt x="507" y="968"/>
                  </a:lnTo>
                  <a:lnTo>
                    <a:pt x="508" y="961"/>
                  </a:lnTo>
                  <a:lnTo>
                    <a:pt x="509" y="955"/>
                  </a:lnTo>
                  <a:lnTo>
                    <a:pt x="509" y="955"/>
                  </a:lnTo>
                  <a:lnTo>
                    <a:pt x="509" y="961"/>
                  </a:lnTo>
                  <a:lnTo>
                    <a:pt x="511" y="968"/>
                  </a:lnTo>
                  <a:lnTo>
                    <a:pt x="514" y="979"/>
                  </a:lnTo>
                  <a:lnTo>
                    <a:pt x="520" y="990"/>
                  </a:lnTo>
                  <a:lnTo>
                    <a:pt x="528" y="1000"/>
                  </a:lnTo>
                  <a:lnTo>
                    <a:pt x="537" y="1007"/>
                  </a:lnTo>
                  <a:lnTo>
                    <a:pt x="548" y="1013"/>
                  </a:lnTo>
                  <a:lnTo>
                    <a:pt x="560" y="1017"/>
                  </a:lnTo>
                  <a:lnTo>
                    <a:pt x="566" y="1018"/>
                  </a:lnTo>
                  <a:lnTo>
                    <a:pt x="573" y="1018"/>
                  </a:lnTo>
                  <a:lnTo>
                    <a:pt x="955" y="1018"/>
                  </a:lnTo>
                  <a:lnTo>
                    <a:pt x="955" y="1018"/>
                  </a:lnTo>
                  <a:lnTo>
                    <a:pt x="961" y="1018"/>
                  </a:lnTo>
                  <a:lnTo>
                    <a:pt x="968" y="1017"/>
                  </a:lnTo>
                  <a:lnTo>
                    <a:pt x="979" y="1013"/>
                  </a:lnTo>
                  <a:lnTo>
                    <a:pt x="990" y="1007"/>
                  </a:lnTo>
                  <a:lnTo>
                    <a:pt x="1000" y="1000"/>
                  </a:lnTo>
                  <a:lnTo>
                    <a:pt x="1007" y="990"/>
                  </a:lnTo>
                  <a:lnTo>
                    <a:pt x="1013" y="979"/>
                  </a:lnTo>
                  <a:lnTo>
                    <a:pt x="1017" y="968"/>
                  </a:lnTo>
                  <a:lnTo>
                    <a:pt x="1018" y="961"/>
                  </a:lnTo>
                  <a:lnTo>
                    <a:pt x="1018" y="955"/>
                  </a:lnTo>
                  <a:lnTo>
                    <a:pt x="1018" y="64"/>
                  </a:lnTo>
                  <a:lnTo>
                    <a:pt x="1018" y="64"/>
                  </a:lnTo>
                  <a:lnTo>
                    <a:pt x="1018" y="58"/>
                  </a:lnTo>
                  <a:lnTo>
                    <a:pt x="1017" y="51"/>
                  </a:lnTo>
                  <a:lnTo>
                    <a:pt x="1013" y="40"/>
                  </a:lnTo>
                  <a:lnTo>
                    <a:pt x="1007" y="29"/>
                  </a:lnTo>
                  <a:lnTo>
                    <a:pt x="1000" y="19"/>
                  </a:lnTo>
                  <a:lnTo>
                    <a:pt x="990" y="12"/>
                  </a:lnTo>
                  <a:lnTo>
                    <a:pt x="979" y="5"/>
                  </a:lnTo>
                  <a:lnTo>
                    <a:pt x="968" y="2"/>
                  </a:lnTo>
                  <a:lnTo>
                    <a:pt x="961" y="1"/>
                  </a:lnTo>
                  <a:lnTo>
                    <a:pt x="955" y="0"/>
                  </a:lnTo>
                  <a:lnTo>
                    <a:pt x="955" y="0"/>
                  </a:lnTo>
                  <a:close/>
                  <a:moveTo>
                    <a:pt x="64" y="955"/>
                  </a:moveTo>
                  <a:lnTo>
                    <a:pt x="64" y="64"/>
                  </a:lnTo>
                  <a:lnTo>
                    <a:pt x="445" y="64"/>
                  </a:lnTo>
                  <a:lnTo>
                    <a:pt x="445" y="955"/>
                  </a:lnTo>
                  <a:lnTo>
                    <a:pt x="64" y="955"/>
                  </a:lnTo>
                  <a:close/>
                  <a:moveTo>
                    <a:pt x="573" y="955"/>
                  </a:moveTo>
                  <a:lnTo>
                    <a:pt x="573" y="64"/>
                  </a:lnTo>
                  <a:lnTo>
                    <a:pt x="955" y="64"/>
                  </a:lnTo>
                  <a:lnTo>
                    <a:pt x="955" y="955"/>
                  </a:lnTo>
                  <a:lnTo>
                    <a:pt x="573" y="955"/>
                  </a:lnTo>
                  <a:close/>
                  <a:moveTo>
                    <a:pt x="850" y="137"/>
                  </a:moveTo>
                  <a:lnTo>
                    <a:pt x="850" y="137"/>
                  </a:lnTo>
                  <a:lnTo>
                    <a:pt x="844" y="133"/>
                  </a:lnTo>
                  <a:lnTo>
                    <a:pt x="839" y="130"/>
                  </a:lnTo>
                  <a:lnTo>
                    <a:pt x="833" y="129"/>
                  </a:lnTo>
                  <a:lnTo>
                    <a:pt x="827" y="128"/>
                  </a:lnTo>
                  <a:lnTo>
                    <a:pt x="699" y="128"/>
                  </a:lnTo>
                  <a:lnTo>
                    <a:pt x="699" y="128"/>
                  </a:lnTo>
                  <a:lnTo>
                    <a:pt x="694" y="129"/>
                  </a:lnTo>
                  <a:lnTo>
                    <a:pt x="688" y="130"/>
                  </a:lnTo>
                  <a:lnTo>
                    <a:pt x="682" y="133"/>
                  </a:lnTo>
                  <a:lnTo>
                    <a:pt x="678" y="137"/>
                  </a:lnTo>
                  <a:lnTo>
                    <a:pt x="646" y="168"/>
                  </a:lnTo>
                  <a:lnTo>
                    <a:pt x="646" y="168"/>
                  </a:lnTo>
                  <a:lnTo>
                    <a:pt x="641" y="174"/>
                  </a:lnTo>
                  <a:lnTo>
                    <a:pt x="638" y="179"/>
                  </a:lnTo>
                  <a:lnTo>
                    <a:pt x="637" y="186"/>
                  </a:lnTo>
                  <a:lnTo>
                    <a:pt x="636" y="191"/>
                  </a:lnTo>
                  <a:lnTo>
                    <a:pt x="636" y="541"/>
                  </a:lnTo>
                  <a:lnTo>
                    <a:pt x="636" y="541"/>
                  </a:lnTo>
                  <a:lnTo>
                    <a:pt x="637" y="547"/>
                  </a:lnTo>
                  <a:lnTo>
                    <a:pt x="638" y="554"/>
                  </a:lnTo>
                  <a:lnTo>
                    <a:pt x="641" y="559"/>
                  </a:lnTo>
                  <a:lnTo>
                    <a:pt x="646" y="563"/>
                  </a:lnTo>
                  <a:lnTo>
                    <a:pt x="678" y="595"/>
                  </a:lnTo>
                  <a:lnTo>
                    <a:pt x="678" y="595"/>
                  </a:lnTo>
                  <a:lnTo>
                    <a:pt x="682" y="600"/>
                  </a:lnTo>
                  <a:lnTo>
                    <a:pt x="688" y="602"/>
                  </a:lnTo>
                  <a:lnTo>
                    <a:pt x="694" y="604"/>
                  </a:lnTo>
                  <a:lnTo>
                    <a:pt x="699" y="605"/>
                  </a:lnTo>
                  <a:lnTo>
                    <a:pt x="827" y="605"/>
                  </a:lnTo>
                  <a:lnTo>
                    <a:pt x="827" y="605"/>
                  </a:lnTo>
                  <a:lnTo>
                    <a:pt x="833" y="604"/>
                  </a:lnTo>
                  <a:lnTo>
                    <a:pt x="839" y="602"/>
                  </a:lnTo>
                  <a:lnTo>
                    <a:pt x="844" y="600"/>
                  </a:lnTo>
                  <a:lnTo>
                    <a:pt x="850" y="595"/>
                  </a:lnTo>
                  <a:lnTo>
                    <a:pt x="882" y="563"/>
                  </a:lnTo>
                  <a:lnTo>
                    <a:pt x="882" y="563"/>
                  </a:lnTo>
                  <a:lnTo>
                    <a:pt x="885" y="559"/>
                  </a:lnTo>
                  <a:lnTo>
                    <a:pt x="888" y="554"/>
                  </a:lnTo>
                  <a:lnTo>
                    <a:pt x="890" y="547"/>
                  </a:lnTo>
                  <a:lnTo>
                    <a:pt x="890" y="541"/>
                  </a:lnTo>
                  <a:lnTo>
                    <a:pt x="890" y="191"/>
                  </a:lnTo>
                  <a:lnTo>
                    <a:pt x="890" y="191"/>
                  </a:lnTo>
                  <a:lnTo>
                    <a:pt x="890" y="186"/>
                  </a:lnTo>
                  <a:lnTo>
                    <a:pt x="888" y="179"/>
                  </a:lnTo>
                  <a:lnTo>
                    <a:pt x="885" y="174"/>
                  </a:lnTo>
                  <a:lnTo>
                    <a:pt x="882" y="168"/>
                  </a:lnTo>
                  <a:lnTo>
                    <a:pt x="850" y="137"/>
                  </a:lnTo>
                  <a:close/>
                  <a:moveTo>
                    <a:pt x="827" y="528"/>
                  </a:moveTo>
                  <a:lnTo>
                    <a:pt x="814" y="541"/>
                  </a:lnTo>
                  <a:lnTo>
                    <a:pt x="713" y="541"/>
                  </a:lnTo>
                  <a:lnTo>
                    <a:pt x="699" y="528"/>
                  </a:lnTo>
                  <a:lnTo>
                    <a:pt x="699" y="205"/>
                  </a:lnTo>
                  <a:lnTo>
                    <a:pt x="713" y="191"/>
                  </a:lnTo>
                  <a:lnTo>
                    <a:pt x="732" y="191"/>
                  </a:lnTo>
                  <a:lnTo>
                    <a:pt x="732" y="319"/>
                  </a:lnTo>
                  <a:lnTo>
                    <a:pt x="764" y="286"/>
                  </a:lnTo>
                  <a:lnTo>
                    <a:pt x="795" y="319"/>
                  </a:lnTo>
                  <a:lnTo>
                    <a:pt x="795" y="191"/>
                  </a:lnTo>
                  <a:lnTo>
                    <a:pt x="814" y="191"/>
                  </a:lnTo>
                  <a:lnTo>
                    <a:pt x="827" y="205"/>
                  </a:lnTo>
                  <a:lnTo>
                    <a:pt x="827" y="528"/>
                  </a:lnTo>
                  <a:close/>
                </a:path>
              </a:pathLst>
            </a:custGeom>
            <a:solidFill>
              <a:srgbClr val="14AA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969696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19213B8-6194-4E76-A813-67BC977DE26C}"/>
              </a:ext>
            </a:extLst>
          </p:cNvPr>
          <p:cNvGrpSpPr/>
          <p:nvPr/>
        </p:nvGrpSpPr>
        <p:grpSpPr>
          <a:xfrm>
            <a:off x="5950857" y="2196831"/>
            <a:ext cx="4555001" cy="877163"/>
            <a:chOff x="6275085" y="2524310"/>
            <a:chExt cx="4555001" cy="877163"/>
          </a:xfrm>
        </p:grpSpPr>
        <p:sp>
          <p:nvSpPr>
            <p:cNvPr id="23" name="Freeform 105">
              <a:extLst>
                <a:ext uri="{FF2B5EF4-FFF2-40B4-BE49-F238E27FC236}">
                  <a16:creationId xmlns:a16="http://schemas.microsoft.com/office/drawing/2014/main" id="{E14763D4-76B3-4395-9132-F433E71C70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5085" y="2862605"/>
              <a:ext cx="323850" cy="323850"/>
            </a:xfrm>
            <a:custGeom>
              <a:avLst/>
              <a:gdLst>
                <a:gd name="T0" fmla="*/ 916 w 1018"/>
                <a:gd name="T1" fmla="*/ 1 h 1018"/>
                <a:gd name="T2" fmla="*/ 764 w 1018"/>
                <a:gd name="T3" fmla="*/ 1 h 1018"/>
                <a:gd name="T4" fmla="*/ 627 w 1018"/>
                <a:gd name="T5" fmla="*/ 11 h 1018"/>
                <a:gd name="T6" fmla="*/ 484 w 1018"/>
                <a:gd name="T7" fmla="*/ 32 h 1018"/>
                <a:gd name="T8" fmla="*/ 338 w 1018"/>
                <a:gd name="T9" fmla="*/ 59 h 1018"/>
                <a:gd name="T10" fmla="*/ 178 w 1018"/>
                <a:gd name="T11" fmla="*/ 64 h 1018"/>
                <a:gd name="T12" fmla="*/ 0 w 1018"/>
                <a:gd name="T13" fmla="*/ 32 h 1018"/>
                <a:gd name="T14" fmla="*/ 11 w 1018"/>
                <a:gd name="T15" fmla="*/ 226 h 1018"/>
                <a:gd name="T16" fmla="*/ 32 w 1018"/>
                <a:gd name="T17" fmla="*/ 369 h 1018"/>
                <a:gd name="T18" fmla="*/ 59 w 1018"/>
                <a:gd name="T19" fmla="*/ 515 h 1018"/>
                <a:gd name="T20" fmla="*/ 65 w 1018"/>
                <a:gd name="T21" fmla="*/ 675 h 1018"/>
                <a:gd name="T22" fmla="*/ 47 w 1018"/>
                <a:gd name="T23" fmla="*/ 825 h 1018"/>
                <a:gd name="T24" fmla="*/ 15 w 1018"/>
                <a:gd name="T25" fmla="*/ 1013 h 1018"/>
                <a:gd name="T26" fmla="*/ 203 w 1018"/>
                <a:gd name="T27" fmla="*/ 986 h 1018"/>
                <a:gd name="T28" fmla="*/ 350 w 1018"/>
                <a:gd name="T29" fmla="*/ 959 h 1018"/>
                <a:gd name="T30" fmla="*/ 510 w 1018"/>
                <a:gd name="T31" fmla="*/ 955 h 1018"/>
                <a:gd name="T32" fmla="*/ 660 w 1018"/>
                <a:gd name="T33" fmla="*/ 972 h 1018"/>
                <a:gd name="T34" fmla="*/ 809 w 1018"/>
                <a:gd name="T35" fmla="*/ 994 h 1018"/>
                <a:gd name="T36" fmla="*/ 999 w 1018"/>
                <a:gd name="T37" fmla="*/ 1016 h 1018"/>
                <a:gd name="T38" fmla="*/ 959 w 1018"/>
                <a:gd name="T39" fmla="*/ 834 h 1018"/>
                <a:gd name="T40" fmla="*/ 955 w 1018"/>
                <a:gd name="T41" fmla="*/ 675 h 1018"/>
                <a:gd name="T42" fmla="*/ 972 w 1018"/>
                <a:gd name="T43" fmla="*/ 523 h 1018"/>
                <a:gd name="T44" fmla="*/ 995 w 1018"/>
                <a:gd name="T45" fmla="*/ 375 h 1018"/>
                <a:gd name="T46" fmla="*/ 1014 w 1018"/>
                <a:gd name="T47" fmla="*/ 236 h 1018"/>
                <a:gd name="T48" fmla="*/ 908 w 1018"/>
                <a:gd name="T49" fmla="*/ 135 h 1018"/>
                <a:gd name="T50" fmla="*/ 938 w 1018"/>
                <a:gd name="T51" fmla="*/ 276 h 1018"/>
                <a:gd name="T52" fmla="*/ 954 w 1018"/>
                <a:gd name="T53" fmla="*/ 429 h 1018"/>
                <a:gd name="T54" fmla="*/ 954 w 1018"/>
                <a:gd name="T55" fmla="*/ 589 h 1018"/>
                <a:gd name="T56" fmla="*/ 938 w 1018"/>
                <a:gd name="T57" fmla="*/ 742 h 1018"/>
                <a:gd name="T58" fmla="*/ 908 w 1018"/>
                <a:gd name="T59" fmla="*/ 884 h 1018"/>
                <a:gd name="T60" fmla="*/ 840 w 1018"/>
                <a:gd name="T61" fmla="*/ 890 h 1018"/>
                <a:gd name="T62" fmla="*/ 688 w 1018"/>
                <a:gd name="T63" fmla="*/ 893 h 1018"/>
                <a:gd name="T64" fmla="*/ 553 w 1018"/>
                <a:gd name="T65" fmla="*/ 908 h 1018"/>
                <a:gd name="T66" fmla="*/ 412 w 1018"/>
                <a:gd name="T67" fmla="*/ 938 h 1018"/>
                <a:gd name="T68" fmla="*/ 259 w 1018"/>
                <a:gd name="T69" fmla="*/ 954 h 1018"/>
                <a:gd name="T70" fmla="*/ 99 w 1018"/>
                <a:gd name="T71" fmla="*/ 954 h 1018"/>
                <a:gd name="T72" fmla="*/ 104 w 1018"/>
                <a:gd name="T73" fmla="*/ 788 h 1018"/>
                <a:gd name="T74" fmla="*/ 124 w 1018"/>
                <a:gd name="T75" fmla="*/ 650 h 1018"/>
                <a:gd name="T76" fmla="*/ 128 w 1018"/>
                <a:gd name="T77" fmla="*/ 510 h 1018"/>
                <a:gd name="T78" fmla="*/ 127 w 1018"/>
                <a:gd name="T79" fmla="*/ 357 h 1018"/>
                <a:gd name="T80" fmla="*/ 112 w 1018"/>
                <a:gd name="T81" fmla="*/ 223 h 1018"/>
                <a:gd name="T82" fmla="*/ 102 w 1018"/>
                <a:gd name="T83" fmla="*/ 69 h 1018"/>
                <a:gd name="T84" fmla="*/ 262 w 1018"/>
                <a:gd name="T85" fmla="*/ 64 h 1018"/>
                <a:gd name="T86" fmla="*/ 412 w 1018"/>
                <a:gd name="T87" fmla="*/ 81 h 1018"/>
                <a:gd name="T88" fmla="*/ 561 w 1018"/>
                <a:gd name="T89" fmla="*/ 104 h 1018"/>
                <a:gd name="T90" fmla="*/ 700 w 1018"/>
                <a:gd name="T91" fmla="*/ 123 h 1018"/>
                <a:gd name="T92" fmla="*/ 840 w 1018"/>
                <a:gd name="T93" fmla="*/ 128 h 1018"/>
                <a:gd name="T94" fmla="*/ 162 w 1018"/>
                <a:gd name="T95" fmla="*/ 179 h 1018"/>
                <a:gd name="T96" fmla="*/ 860 w 1018"/>
                <a:gd name="T97" fmla="*/ 191 h 1018"/>
                <a:gd name="T98" fmla="*/ 360 w 1018"/>
                <a:gd name="T99" fmla="*/ 591 h 1018"/>
                <a:gd name="T100" fmla="*/ 532 w 1018"/>
                <a:gd name="T101" fmla="*/ 579 h 1018"/>
                <a:gd name="T102" fmla="*/ 701 w 1018"/>
                <a:gd name="T103" fmla="*/ 573 h 1018"/>
                <a:gd name="T104" fmla="*/ 653 w 1018"/>
                <a:gd name="T105" fmla="*/ 520 h 1018"/>
                <a:gd name="T106" fmla="*/ 487 w 1018"/>
                <a:gd name="T107" fmla="*/ 512 h 1018"/>
                <a:gd name="T108" fmla="*/ 319 w 1018"/>
                <a:gd name="T109" fmla="*/ 510 h 1018"/>
                <a:gd name="T110" fmla="*/ 335 w 1018"/>
                <a:gd name="T111" fmla="*/ 703 h 1018"/>
                <a:gd name="T112" fmla="*/ 510 w 1018"/>
                <a:gd name="T113" fmla="*/ 701 h 1018"/>
                <a:gd name="T114" fmla="*/ 677 w 1018"/>
                <a:gd name="T115" fmla="*/ 706 h 1018"/>
                <a:gd name="T116" fmla="*/ 689 w 1018"/>
                <a:gd name="T117" fmla="*/ 637 h 1018"/>
                <a:gd name="T118" fmla="*/ 522 w 1018"/>
                <a:gd name="T119" fmla="*/ 637 h 1018"/>
                <a:gd name="T120" fmla="*/ 359 w 1018"/>
                <a:gd name="T121" fmla="*/ 644 h 1018"/>
                <a:gd name="T122" fmla="*/ 319 w 1018"/>
                <a:gd name="T123" fmla="*/ 701 h 1018"/>
                <a:gd name="T124" fmla="*/ 636 w 1018"/>
                <a:gd name="T125" fmla="*/ 286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8">
                  <a:moveTo>
                    <a:pt x="972" y="164"/>
                  </a:moveTo>
                  <a:lnTo>
                    <a:pt x="972" y="164"/>
                  </a:lnTo>
                  <a:lnTo>
                    <a:pt x="987" y="153"/>
                  </a:lnTo>
                  <a:lnTo>
                    <a:pt x="995" y="147"/>
                  </a:lnTo>
                  <a:lnTo>
                    <a:pt x="1002" y="139"/>
                  </a:lnTo>
                  <a:lnTo>
                    <a:pt x="1009" y="131"/>
                  </a:lnTo>
                  <a:lnTo>
                    <a:pt x="1014" y="121"/>
                  </a:lnTo>
                  <a:lnTo>
                    <a:pt x="1017" y="109"/>
                  </a:lnTo>
                  <a:lnTo>
                    <a:pt x="1018" y="103"/>
                  </a:lnTo>
                  <a:lnTo>
                    <a:pt x="1018" y="95"/>
                  </a:lnTo>
                  <a:lnTo>
                    <a:pt x="1018" y="32"/>
                  </a:lnTo>
                  <a:lnTo>
                    <a:pt x="1018" y="32"/>
                  </a:lnTo>
                  <a:lnTo>
                    <a:pt x="1017" y="26"/>
                  </a:lnTo>
                  <a:lnTo>
                    <a:pt x="1016" y="20"/>
                  </a:lnTo>
                  <a:lnTo>
                    <a:pt x="1013" y="15"/>
                  </a:lnTo>
                  <a:lnTo>
                    <a:pt x="1009" y="10"/>
                  </a:lnTo>
                  <a:lnTo>
                    <a:pt x="1004" y="6"/>
                  </a:lnTo>
                  <a:lnTo>
                    <a:pt x="999" y="3"/>
                  </a:lnTo>
                  <a:lnTo>
                    <a:pt x="993" y="1"/>
                  </a:lnTo>
                  <a:lnTo>
                    <a:pt x="986" y="0"/>
                  </a:lnTo>
                  <a:lnTo>
                    <a:pt x="923" y="0"/>
                  </a:lnTo>
                  <a:lnTo>
                    <a:pt x="923" y="0"/>
                  </a:lnTo>
                  <a:lnTo>
                    <a:pt x="916" y="1"/>
                  </a:lnTo>
                  <a:lnTo>
                    <a:pt x="910" y="2"/>
                  </a:lnTo>
                  <a:lnTo>
                    <a:pt x="898" y="5"/>
                  </a:lnTo>
                  <a:lnTo>
                    <a:pt x="888" y="11"/>
                  </a:lnTo>
                  <a:lnTo>
                    <a:pt x="879" y="17"/>
                  </a:lnTo>
                  <a:lnTo>
                    <a:pt x="871" y="24"/>
                  </a:lnTo>
                  <a:lnTo>
                    <a:pt x="865" y="32"/>
                  </a:lnTo>
                  <a:lnTo>
                    <a:pt x="855" y="47"/>
                  </a:lnTo>
                  <a:lnTo>
                    <a:pt x="855" y="47"/>
                  </a:lnTo>
                  <a:lnTo>
                    <a:pt x="847" y="59"/>
                  </a:lnTo>
                  <a:lnTo>
                    <a:pt x="844" y="63"/>
                  </a:lnTo>
                  <a:lnTo>
                    <a:pt x="840" y="64"/>
                  </a:lnTo>
                  <a:lnTo>
                    <a:pt x="840" y="64"/>
                  </a:lnTo>
                  <a:lnTo>
                    <a:pt x="837" y="63"/>
                  </a:lnTo>
                  <a:lnTo>
                    <a:pt x="834" y="59"/>
                  </a:lnTo>
                  <a:lnTo>
                    <a:pt x="825" y="47"/>
                  </a:lnTo>
                  <a:lnTo>
                    <a:pt x="825" y="47"/>
                  </a:lnTo>
                  <a:lnTo>
                    <a:pt x="816" y="32"/>
                  </a:lnTo>
                  <a:lnTo>
                    <a:pt x="809" y="25"/>
                  </a:lnTo>
                  <a:lnTo>
                    <a:pt x="802" y="17"/>
                  </a:lnTo>
                  <a:lnTo>
                    <a:pt x="793" y="11"/>
                  </a:lnTo>
                  <a:lnTo>
                    <a:pt x="782" y="5"/>
                  </a:lnTo>
                  <a:lnTo>
                    <a:pt x="771" y="2"/>
                  </a:lnTo>
                  <a:lnTo>
                    <a:pt x="764" y="1"/>
                  </a:lnTo>
                  <a:lnTo>
                    <a:pt x="758" y="0"/>
                  </a:lnTo>
                  <a:lnTo>
                    <a:pt x="758" y="0"/>
                  </a:lnTo>
                  <a:lnTo>
                    <a:pt x="751" y="1"/>
                  </a:lnTo>
                  <a:lnTo>
                    <a:pt x="745" y="2"/>
                  </a:lnTo>
                  <a:lnTo>
                    <a:pt x="733" y="5"/>
                  </a:lnTo>
                  <a:lnTo>
                    <a:pt x="722" y="11"/>
                  </a:lnTo>
                  <a:lnTo>
                    <a:pt x="714" y="17"/>
                  </a:lnTo>
                  <a:lnTo>
                    <a:pt x="706" y="24"/>
                  </a:lnTo>
                  <a:lnTo>
                    <a:pt x="700" y="32"/>
                  </a:lnTo>
                  <a:lnTo>
                    <a:pt x="690" y="47"/>
                  </a:lnTo>
                  <a:lnTo>
                    <a:pt x="690" y="47"/>
                  </a:lnTo>
                  <a:lnTo>
                    <a:pt x="681" y="59"/>
                  </a:lnTo>
                  <a:lnTo>
                    <a:pt x="677" y="63"/>
                  </a:lnTo>
                  <a:lnTo>
                    <a:pt x="675" y="64"/>
                  </a:lnTo>
                  <a:lnTo>
                    <a:pt x="675" y="64"/>
                  </a:lnTo>
                  <a:lnTo>
                    <a:pt x="672" y="63"/>
                  </a:lnTo>
                  <a:lnTo>
                    <a:pt x="669" y="59"/>
                  </a:lnTo>
                  <a:lnTo>
                    <a:pt x="660" y="47"/>
                  </a:lnTo>
                  <a:lnTo>
                    <a:pt x="660" y="47"/>
                  </a:lnTo>
                  <a:lnTo>
                    <a:pt x="650" y="32"/>
                  </a:lnTo>
                  <a:lnTo>
                    <a:pt x="644" y="24"/>
                  </a:lnTo>
                  <a:lnTo>
                    <a:pt x="636" y="17"/>
                  </a:lnTo>
                  <a:lnTo>
                    <a:pt x="627" y="11"/>
                  </a:lnTo>
                  <a:lnTo>
                    <a:pt x="617" y="5"/>
                  </a:lnTo>
                  <a:lnTo>
                    <a:pt x="605" y="2"/>
                  </a:lnTo>
                  <a:lnTo>
                    <a:pt x="599" y="1"/>
                  </a:lnTo>
                  <a:lnTo>
                    <a:pt x="592" y="0"/>
                  </a:lnTo>
                  <a:lnTo>
                    <a:pt x="592" y="0"/>
                  </a:lnTo>
                  <a:lnTo>
                    <a:pt x="585" y="1"/>
                  </a:lnTo>
                  <a:lnTo>
                    <a:pt x="578" y="2"/>
                  </a:lnTo>
                  <a:lnTo>
                    <a:pt x="568" y="5"/>
                  </a:lnTo>
                  <a:lnTo>
                    <a:pt x="557" y="11"/>
                  </a:lnTo>
                  <a:lnTo>
                    <a:pt x="548" y="17"/>
                  </a:lnTo>
                  <a:lnTo>
                    <a:pt x="541" y="24"/>
                  </a:lnTo>
                  <a:lnTo>
                    <a:pt x="535" y="32"/>
                  </a:lnTo>
                  <a:lnTo>
                    <a:pt x="524" y="47"/>
                  </a:lnTo>
                  <a:lnTo>
                    <a:pt x="524" y="47"/>
                  </a:lnTo>
                  <a:lnTo>
                    <a:pt x="515" y="59"/>
                  </a:lnTo>
                  <a:lnTo>
                    <a:pt x="512" y="63"/>
                  </a:lnTo>
                  <a:lnTo>
                    <a:pt x="510" y="64"/>
                  </a:lnTo>
                  <a:lnTo>
                    <a:pt x="510" y="64"/>
                  </a:lnTo>
                  <a:lnTo>
                    <a:pt x="507" y="63"/>
                  </a:lnTo>
                  <a:lnTo>
                    <a:pt x="503" y="59"/>
                  </a:lnTo>
                  <a:lnTo>
                    <a:pt x="495" y="47"/>
                  </a:lnTo>
                  <a:lnTo>
                    <a:pt x="495" y="47"/>
                  </a:lnTo>
                  <a:lnTo>
                    <a:pt x="484" y="32"/>
                  </a:lnTo>
                  <a:lnTo>
                    <a:pt x="478" y="24"/>
                  </a:lnTo>
                  <a:lnTo>
                    <a:pt x="470" y="17"/>
                  </a:lnTo>
                  <a:lnTo>
                    <a:pt x="462" y="11"/>
                  </a:lnTo>
                  <a:lnTo>
                    <a:pt x="452" y="5"/>
                  </a:lnTo>
                  <a:lnTo>
                    <a:pt x="440" y="2"/>
                  </a:lnTo>
                  <a:lnTo>
                    <a:pt x="434" y="1"/>
                  </a:lnTo>
                  <a:lnTo>
                    <a:pt x="427" y="0"/>
                  </a:lnTo>
                  <a:lnTo>
                    <a:pt x="427" y="0"/>
                  </a:lnTo>
                  <a:lnTo>
                    <a:pt x="420" y="1"/>
                  </a:lnTo>
                  <a:lnTo>
                    <a:pt x="413" y="2"/>
                  </a:lnTo>
                  <a:lnTo>
                    <a:pt x="401" y="5"/>
                  </a:lnTo>
                  <a:lnTo>
                    <a:pt x="392" y="11"/>
                  </a:lnTo>
                  <a:lnTo>
                    <a:pt x="383" y="17"/>
                  </a:lnTo>
                  <a:lnTo>
                    <a:pt x="376" y="24"/>
                  </a:lnTo>
                  <a:lnTo>
                    <a:pt x="369" y="32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50" y="59"/>
                  </a:lnTo>
                  <a:lnTo>
                    <a:pt x="347" y="63"/>
                  </a:lnTo>
                  <a:lnTo>
                    <a:pt x="345" y="64"/>
                  </a:lnTo>
                  <a:lnTo>
                    <a:pt x="345" y="64"/>
                  </a:lnTo>
                  <a:lnTo>
                    <a:pt x="341" y="63"/>
                  </a:lnTo>
                  <a:lnTo>
                    <a:pt x="338" y="59"/>
                  </a:lnTo>
                  <a:lnTo>
                    <a:pt x="330" y="47"/>
                  </a:lnTo>
                  <a:lnTo>
                    <a:pt x="330" y="47"/>
                  </a:lnTo>
                  <a:lnTo>
                    <a:pt x="319" y="32"/>
                  </a:lnTo>
                  <a:lnTo>
                    <a:pt x="312" y="24"/>
                  </a:lnTo>
                  <a:lnTo>
                    <a:pt x="305" y="17"/>
                  </a:lnTo>
                  <a:lnTo>
                    <a:pt x="296" y="11"/>
                  </a:lnTo>
                  <a:lnTo>
                    <a:pt x="287" y="5"/>
                  </a:lnTo>
                  <a:lnTo>
                    <a:pt x="275" y="2"/>
                  </a:lnTo>
                  <a:lnTo>
                    <a:pt x="268" y="1"/>
                  </a:lnTo>
                  <a:lnTo>
                    <a:pt x="262" y="0"/>
                  </a:lnTo>
                  <a:lnTo>
                    <a:pt x="262" y="0"/>
                  </a:lnTo>
                  <a:lnTo>
                    <a:pt x="254" y="1"/>
                  </a:lnTo>
                  <a:lnTo>
                    <a:pt x="248" y="2"/>
                  </a:lnTo>
                  <a:lnTo>
                    <a:pt x="236" y="5"/>
                  </a:lnTo>
                  <a:lnTo>
                    <a:pt x="227" y="11"/>
                  </a:lnTo>
                  <a:lnTo>
                    <a:pt x="218" y="17"/>
                  </a:lnTo>
                  <a:lnTo>
                    <a:pt x="210" y="24"/>
                  </a:lnTo>
                  <a:lnTo>
                    <a:pt x="204" y="32"/>
                  </a:lnTo>
                  <a:lnTo>
                    <a:pt x="193" y="47"/>
                  </a:lnTo>
                  <a:lnTo>
                    <a:pt x="193" y="47"/>
                  </a:lnTo>
                  <a:lnTo>
                    <a:pt x="185" y="59"/>
                  </a:lnTo>
                  <a:lnTo>
                    <a:pt x="182" y="63"/>
                  </a:lnTo>
                  <a:lnTo>
                    <a:pt x="178" y="64"/>
                  </a:lnTo>
                  <a:lnTo>
                    <a:pt x="178" y="64"/>
                  </a:lnTo>
                  <a:lnTo>
                    <a:pt x="176" y="63"/>
                  </a:lnTo>
                  <a:lnTo>
                    <a:pt x="173" y="59"/>
                  </a:lnTo>
                  <a:lnTo>
                    <a:pt x="164" y="47"/>
                  </a:lnTo>
                  <a:lnTo>
                    <a:pt x="164" y="47"/>
                  </a:lnTo>
                  <a:lnTo>
                    <a:pt x="154" y="32"/>
                  </a:lnTo>
                  <a:lnTo>
                    <a:pt x="147" y="24"/>
                  </a:lnTo>
                  <a:lnTo>
                    <a:pt x="140" y="17"/>
                  </a:lnTo>
                  <a:lnTo>
                    <a:pt x="131" y="11"/>
                  </a:lnTo>
                  <a:lnTo>
                    <a:pt x="121" y="5"/>
                  </a:lnTo>
                  <a:lnTo>
                    <a:pt x="110" y="2"/>
                  </a:lnTo>
                  <a:lnTo>
                    <a:pt x="103" y="1"/>
                  </a:lnTo>
                  <a:lnTo>
                    <a:pt x="96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6" y="1"/>
                  </a:lnTo>
                  <a:lnTo>
                    <a:pt x="21" y="3"/>
                  </a:lnTo>
                  <a:lnTo>
                    <a:pt x="15" y="6"/>
                  </a:lnTo>
                  <a:lnTo>
                    <a:pt x="10" y="10"/>
                  </a:lnTo>
                  <a:lnTo>
                    <a:pt x="7" y="15"/>
                  </a:lnTo>
                  <a:lnTo>
                    <a:pt x="3" y="20"/>
                  </a:lnTo>
                  <a:lnTo>
                    <a:pt x="1" y="26"/>
                  </a:lnTo>
                  <a:lnTo>
                    <a:pt x="0" y="3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1" y="103"/>
                  </a:lnTo>
                  <a:lnTo>
                    <a:pt x="2" y="109"/>
                  </a:lnTo>
                  <a:lnTo>
                    <a:pt x="6" y="121"/>
                  </a:lnTo>
                  <a:lnTo>
                    <a:pt x="11" y="131"/>
                  </a:lnTo>
                  <a:lnTo>
                    <a:pt x="17" y="139"/>
                  </a:lnTo>
                  <a:lnTo>
                    <a:pt x="25" y="147"/>
                  </a:lnTo>
                  <a:lnTo>
                    <a:pt x="32" y="153"/>
                  </a:lnTo>
                  <a:lnTo>
                    <a:pt x="47" y="164"/>
                  </a:lnTo>
                  <a:lnTo>
                    <a:pt x="47" y="164"/>
                  </a:lnTo>
                  <a:lnTo>
                    <a:pt x="59" y="173"/>
                  </a:lnTo>
                  <a:lnTo>
                    <a:pt x="63" y="176"/>
                  </a:lnTo>
                  <a:lnTo>
                    <a:pt x="65" y="178"/>
                  </a:lnTo>
                  <a:lnTo>
                    <a:pt x="65" y="178"/>
                  </a:lnTo>
                  <a:lnTo>
                    <a:pt x="63" y="181"/>
                  </a:lnTo>
                  <a:lnTo>
                    <a:pt x="59" y="184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32" y="203"/>
                  </a:lnTo>
                  <a:lnTo>
                    <a:pt x="25" y="209"/>
                  </a:lnTo>
                  <a:lnTo>
                    <a:pt x="17" y="218"/>
                  </a:lnTo>
                  <a:lnTo>
                    <a:pt x="11" y="226"/>
                  </a:lnTo>
                  <a:lnTo>
                    <a:pt x="6" y="236"/>
                  </a:lnTo>
                  <a:lnTo>
                    <a:pt x="2" y="248"/>
                  </a:lnTo>
                  <a:lnTo>
                    <a:pt x="1" y="254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1" y="268"/>
                  </a:lnTo>
                  <a:lnTo>
                    <a:pt x="2" y="275"/>
                  </a:lnTo>
                  <a:lnTo>
                    <a:pt x="6" y="286"/>
                  </a:lnTo>
                  <a:lnTo>
                    <a:pt x="11" y="296"/>
                  </a:lnTo>
                  <a:lnTo>
                    <a:pt x="17" y="305"/>
                  </a:lnTo>
                  <a:lnTo>
                    <a:pt x="24" y="312"/>
                  </a:lnTo>
                  <a:lnTo>
                    <a:pt x="32" y="319"/>
                  </a:lnTo>
                  <a:lnTo>
                    <a:pt x="47" y="329"/>
                  </a:lnTo>
                  <a:lnTo>
                    <a:pt x="47" y="329"/>
                  </a:lnTo>
                  <a:lnTo>
                    <a:pt x="59" y="338"/>
                  </a:lnTo>
                  <a:lnTo>
                    <a:pt x="63" y="341"/>
                  </a:lnTo>
                  <a:lnTo>
                    <a:pt x="65" y="344"/>
                  </a:lnTo>
                  <a:lnTo>
                    <a:pt x="65" y="344"/>
                  </a:lnTo>
                  <a:lnTo>
                    <a:pt x="63" y="346"/>
                  </a:lnTo>
                  <a:lnTo>
                    <a:pt x="59" y="350"/>
                  </a:lnTo>
                  <a:lnTo>
                    <a:pt x="47" y="358"/>
                  </a:lnTo>
                  <a:lnTo>
                    <a:pt x="47" y="358"/>
                  </a:lnTo>
                  <a:lnTo>
                    <a:pt x="32" y="369"/>
                  </a:lnTo>
                  <a:lnTo>
                    <a:pt x="24" y="375"/>
                  </a:lnTo>
                  <a:lnTo>
                    <a:pt x="17" y="383"/>
                  </a:lnTo>
                  <a:lnTo>
                    <a:pt x="11" y="392"/>
                  </a:lnTo>
                  <a:lnTo>
                    <a:pt x="6" y="401"/>
                  </a:lnTo>
                  <a:lnTo>
                    <a:pt x="2" y="413"/>
                  </a:lnTo>
                  <a:lnTo>
                    <a:pt x="1" y="419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1" y="433"/>
                  </a:lnTo>
                  <a:lnTo>
                    <a:pt x="2" y="440"/>
                  </a:lnTo>
                  <a:lnTo>
                    <a:pt x="6" y="452"/>
                  </a:lnTo>
                  <a:lnTo>
                    <a:pt x="11" y="461"/>
                  </a:lnTo>
                  <a:lnTo>
                    <a:pt x="17" y="470"/>
                  </a:lnTo>
                  <a:lnTo>
                    <a:pt x="24" y="477"/>
                  </a:lnTo>
                  <a:lnTo>
                    <a:pt x="32" y="484"/>
                  </a:lnTo>
                  <a:lnTo>
                    <a:pt x="47" y="495"/>
                  </a:lnTo>
                  <a:lnTo>
                    <a:pt x="47" y="495"/>
                  </a:lnTo>
                  <a:lnTo>
                    <a:pt x="59" y="503"/>
                  </a:lnTo>
                  <a:lnTo>
                    <a:pt x="63" y="506"/>
                  </a:lnTo>
                  <a:lnTo>
                    <a:pt x="65" y="510"/>
                  </a:lnTo>
                  <a:lnTo>
                    <a:pt x="65" y="510"/>
                  </a:lnTo>
                  <a:lnTo>
                    <a:pt x="63" y="512"/>
                  </a:lnTo>
                  <a:lnTo>
                    <a:pt x="59" y="515"/>
                  </a:lnTo>
                  <a:lnTo>
                    <a:pt x="47" y="523"/>
                  </a:lnTo>
                  <a:lnTo>
                    <a:pt x="47" y="523"/>
                  </a:lnTo>
                  <a:lnTo>
                    <a:pt x="32" y="534"/>
                  </a:lnTo>
                  <a:lnTo>
                    <a:pt x="24" y="541"/>
                  </a:lnTo>
                  <a:lnTo>
                    <a:pt x="17" y="548"/>
                  </a:lnTo>
                  <a:lnTo>
                    <a:pt x="11" y="557"/>
                  </a:lnTo>
                  <a:lnTo>
                    <a:pt x="6" y="567"/>
                  </a:lnTo>
                  <a:lnTo>
                    <a:pt x="2" y="578"/>
                  </a:lnTo>
                  <a:lnTo>
                    <a:pt x="1" y="585"/>
                  </a:lnTo>
                  <a:lnTo>
                    <a:pt x="0" y="592"/>
                  </a:lnTo>
                  <a:lnTo>
                    <a:pt x="0" y="592"/>
                  </a:lnTo>
                  <a:lnTo>
                    <a:pt x="1" y="599"/>
                  </a:lnTo>
                  <a:lnTo>
                    <a:pt x="2" y="605"/>
                  </a:lnTo>
                  <a:lnTo>
                    <a:pt x="6" y="617"/>
                  </a:lnTo>
                  <a:lnTo>
                    <a:pt x="11" y="626"/>
                  </a:lnTo>
                  <a:lnTo>
                    <a:pt x="17" y="636"/>
                  </a:lnTo>
                  <a:lnTo>
                    <a:pt x="24" y="644"/>
                  </a:lnTo>
                  <a:lnTo>
                    <a:pt x="32" y="650"/>
                  </a:lnTo>
                  <a:lnTo>
                    <a:pt x="47" y="660"/>
                  </a:lnTo>
                  <a:lnTo>
                    <a:pt x="47" y="660"/>
                  </a:lnTo>
                  <a:lnTo>
                    <a:pt x="59" y="668"/>
                  </a:lnTo>
                  <a:lnTo>
                    <a:pt x="63" y="672"/>
                  </a:lnTo>
                  <a:lnTo>
                    <a:pt x="65" y="675"/>
                  </a:lnTo>
                  <a:lnTo>
                    <a:pt x="65" y="675"/>
                  </a:lnTo>
                  <a:lnTo>
                    <a:pt x="63" y="677"/>
                  </a:lnTo>
                  <a:lnTo>
                    <a:pt x="59" y="681"/>
                  </a:lnTo>
                  <a:lnTo>
                    <a:pt x="47" y="690"/>
                  </a:lnTo>
                  <a:lnTo>
                    <a:pt x="47" y="690"/>
                  </a:lnTo>
                  <a:lnTo>
                    <a:pt x="32" y="699"/>
                  </a:lnTo>
                  <a:lnTo>
                    <a:pt x="24" y="706"/>
                  </a:lnTo>
                  <a:lnTo>
                    <a:pt x="17" y="713"/>
                  </a:lnTo>
                  <a:lnTo>
                    <a:pt x="11" y="722"/>
                  </a:lnTo>
                  <a:lnTo>
                    <a:pt x="6" y="733"/>
                  </a:lnTo>
                  <a:lnTo>
                    <a:pt x="2" y="745"/>
                  </a:lnTo>
                  <a:lnTo>
                    <a:pt x="1" y="751"/>
                  </a:lnTo>
                  <a:lnTo>
                    <a:pt x="0" y="757"/>
                  </a:lnTo>
                  <a:lnTo>
                    <a:pt x="0" y="757"/>
                  </a:lnTo>
                  <a:lnTo>
                    <a:pt x="1" y="764"/>
                  </a:lnTo>
                  <a:lnTo>
                    <a:pt x="2" y="770"/>
                  </a:lnTo>
                  <a:lnTo>
                    <a:pt x="6" y="782"/>
                  </a:lnTo>
                  <a:lnTo>
                    <a:pt x="11" y="793"/>
                  </a:lnTo>
                  <a:lnTo>
                    <a:pt x="17" y="801"/>
                  </a:lnTo>
                  <a:lnTo>
                    <a:pt x="24" y="809"/>
                  </a:lnTo>
                  <a:lnTo>
                    <a:pt x="32" y="815"/>
                  </a:lnTo>
                  <a:lnTo>
                    <a:pt x="47" y="825"/>
                  </a:lnTo>
                  <a:lnTo>
                    <a:pt x="47" y="825"/>
                  </a:lnTo>
                  <a:lnTo>
                    <a:pt x="59" y="834"/>
                  </a:lnTo>
                  <a:lnTo>
                    <a:pt x="63" y="838"/>
                  </a:lnTo>
                  <a:lnTo>
                    <a:pt x="65" y="840"/>
                  </a:lnTo>
                  <a:lnTo>
                    <a:pt x="65" y="840"/>
                  </a:lnTo>
                  <a:lnTo>
                    <a:pt x="63" y="843"/>
                  </a:lnTo>
                  <a:lnTo>
                    <a:pt x="59" y="846"/>
                  </a:lnTo>
                  <a:lnTo>
                    <a:pt x="47" y="855"/>
                  </a:lnTo>
                  <a:lnTo>
                    <a:pt x="47" y="855"/>
                  </a:lnTo>
                  <a:lnTo>
                    <a:pt x="32" y="865"/>
                  </a:lnTo>
                  <a:lnTo>
                    <a:pt x="24" y="871"/>
                  </a:lnTo>
                  <a:lnTo>
                    <a:pt x="17" y="879"/>
                  </a:lnTo>
                  <a:lnTo>
                    <a:pt x="11" y="888"/>
                  </a:lnTo>
                  <a:lnTo>
                    <a:pt x="6" y="898"/>
                  </a:lnTo>
                  <a:lnTo>
                    <a:pt x="2" y="910"/>
                  </a:lnTo>
                  <a:lnTo>
                    <a:pt x="1" y="916"/>
                  </a:lnTo>
                  <a:lnTo>
                    <a:pt x="0" y="923"/>
                  </a:lnTo>
                  <a:lnTo>
                    <a:pt x="0" y="986"/>
                  </a:lnTo>
                  <a:lnTo>
                    <a:pt x="0" y="986"/>
                  </a:lnTo>
                  <a:lnTo>
                    <a:pt x="1" y="992"/>
                  </a:lnTo>
                  <a:lnTo>
                    <a:pt x="3" y="999"/>
                  </a:lnTo>
                  <a:lnTo>
                    <a:pt x="7" y="1004"/>
                  </a:lnTo>
                  <a:lnTo>
                    <a:pt x="10" y="1008"/>
                  </a:lnTo>
                  <a:lnTo>
                    <a:pt x="15" y="1013"/>
                  </a:lnTo>
                  <a:lnTo>
                    <a:pt x="21" y="1016"/>
                  </a:lnTo>
                  <a:lnTo>
                    <a:pt x="26" y="1017"/>
                  </a:lnTo>
                  <a:lnTo>
                    <a:pt x="32" y="1018"/>
                  </a:lnTo>
                  <a:lnTo>
                    <a:pt x="96" y="1018"/>
                  </a:lnTo>
                  <a:lnTo>
                    <a:pt x="96" y="1018"/>
                  </a:lnTo>
                  <a:lnTo>
                    <a:pt x="103" y="1018"/>
                  </a:lnTo>
                  <a:lnTo>
                    <a:pt x="110" y="1017"/>
                  </a:lnTo>
                  <a:lnTo>
                    <a:pt x="121" y="1014"/>
                  </a:lnTo>
                  <a:lnTo>
                    <a:pt x="131" y="1008"/>
                  </a:lnTo>
                  <a:lnTo>
                    <a:pt x="140" y="1002"/>
                  </a:lnTo>
                  <a:lnTo>
                    <a:pt x="147" y="994"/>
                  </a:lnTo>
                  <a:lnTo>
                    <a:pt x="154" y="986"/>
                  </a:lnTo>
                  <a:lnTo>
                    <a:pt x="164" y="972"/>
                  </a:lnTo>
                  <a:lnTo>
                    <a:pt x="164" y="972"/>
                  </a:lnTo>
                  <a:lnTo>
                    <a:pt x="173" y="959"/>
                  </a:lnTo>
                  <a:lnTo>
                    <a:pt x="176" y="956"/>
                  </a:lnTo>
                  <a:lnTo>
                    <a:pt x="178" y="955"/>
                  </a:lnTo>
                  <a:lnTo>
                    <a:pt x="178" y="955"/>
                  </a:lnTo>
                  <a:lnTo>
                    <a:pt x="182" y="956"/>
                  </a:lnTo>
                  <a:lnTo>
                    <a:pt x="185" y="959"/>
                  </a:lnTo>
                  <a:lnTo>
                    <a:pt x="193" y="972"/>
                  </a:lnTo>
                  <a:lnTo>
                    <a:pt x="193" y="972"/>
                  </a:lnTo>
                  <a:lnTo>
                    <a:pt x="203" y="986"/>
                  </a:lnTo>
                  <a:lnTo>
                    <a:pt x="209" y="994"/>
                  </a:lnTo>
                  <a:lnTo>
                    <a:pt x="217" y="1002"/>
                  </a:lnTo>
                  <a:lnTo>
                    <a:pt x="227" y="1008"/>
                  </a:lnTo>
                  <a:lnTo>
                    <a:pt x="236" y="1014"/>
                  </a:lnTo>
                  <a:lnTo>
                    <a:pt x="248" y="1017"/>
                  </a:lnTo>
                  <a:lnTo>
                    <a:pt x="254" y="1018"/>
                  </a:lnTo>
                  <a:lnTo>
                    <a:pt x="262" y="1018"/>
                  </a:lnTo>
                  <a:lnTo>
                    <a:pt x="262" y="1018"/>
                  </a:lnTo>
                  <a:lnTo>
                    <a:pt x="268" y="1018"/>
                  </a:lnTo>
                  <a:lnTo>
                    <a:pt x="275" y="1017"/>
                  </a:lnTo>
                  <a:lnTo>
                    <a:pt x="287" y="1014"/>
                  </a:lnTo>
                  <a:lnTo>
                    <a:pt x="296" y="1008"/>
                  </a:lnTo>
                  <a:lnTo>
                    <a:pt x="305" y="1002"/>
                  </a:lnTo>
                  <a:lnTo>
                    <a:pt x="312" y="994"/>
                  </a:lnTo>
                  <a:lnTo>
                    <a:pt x="319" y="987"/>
                  </a:lnTo>
                  <a:lnTo>
                    <a:pt x="330" y="972"/>
                  </a:lnTo>
                  <a:lnTo>
                    <a:pt x="330" y="972"/>
                  </a:lnTo>
                  <a:lnTo>
                    <a:pt x="338" y="959"/>
                  </a:lnTo>
                  <a:lnTo>
                    <a:pt x="341" y="956"/>
                  </a:lnTo>
                  <a:lnTo>
                    <a:pt x="345" y="955"/>
                  </a:lnTo>
                  <a:lnTo>
                    <a:pt x="345" y="955"/>
                  </a:lnTo>
                  <a:lnTo>
                    <a:pt x="347" y="956"/>
                  </a:lnTo>
                  <a:lnTo>
                    <a:pt x="350" y="959"/>
                  </a:lnTo>
                  <a:lnTo>
                    <a:pt x="359" y="972"/>
                  </a:lnTo>
                  <a:lnTo>
                    <a:pt x="359" y="972"/>
                  </a:lnTo>
                  <a:lnTo>
                    <a:pt x="369" y="987"/>
                  </a:lnTo>
                  <a:lnTo>
                    <a:pt x="376" y="994"/>
                  </a:lnTo>
                  <a:lnTo>
                    <a:pt x="383" y="1002"/>
                  </a:lnTo>
                  <a:lnTo>
                    <a:pt x="392" y="1008"/>
                  </a:lnTo>
                  <a:lnTo>
                    <a:pt x="401" y="1014"/>
                  </a:lnTo>
                  <a:lnTo>
                    <a:pt x="413" y="1017"/>
                  </a:lnTo>
                  <a:lnTo>
                    <a:pt x="420" y="1018"/>
                  </a:lnTo>
                  <a:lnTo>
                    <a:pt x="427" y="1018"/>
                  </a:lnTo>
                  <a:lnTo>
                    <a:pt x="427" y="1018"/>
                  </a:lnTo>
                  <a:lnTo>
                    <a:pt x="434" y="1018"/>
                  </a:lnTo>
                  <a:lnTo>
                    <a:pt x="440" y="1017"/>
                  </a:lnTo>
                  <a:lnTo>
                    <a:pt x="452" y="1014"/>
                  </a:lnTo>
                  <a:lnTo>
                    <a:pt x="462" y="1008"/>
                  </a:lnTo>
                  <a:lnTo>
                    <a:pt x="470" y="1002"/>
                  </a:lnTo>
                  <a:lnTo>
                    <a:pt x="478" y="994"/>
                  </a:lnTo>
                  <a:lnTo>
                    <a:pt x="484" y="987"/>
                  </a:lnTo>
                  <a:lnTo>
                    <a:pt x="495" y="972"/>
                  </a:lnTo>
                  <a:lnTo>
                    <a:pt x="495" y="972"/>
                  </a:lnTo>
                  <a:lnTo>
                    <a:pt x="503" y="959"/>
                  </a:lnTo>
                  <a:lnTo>
                    <a:pt x="507" y="956"/>
                  </a:lnTo>
                  <a:lnTo>
                    <a:pt x="510" y="955"/>
                  </a:lnTo>
                  <a:lnTo>
                    <a:pt x="510" y="955"/>
                  </a:lnTo>
                  <a:lnTo>
                    <a:pt x="512" y="956"/>
                  </a:lnTo>
                  <a:lnTo>
                    <a:pt x="515" y="959"/>
                  </a:lnTo>
                  <a:lnTo>
                    <a:pt x="524" y="972"/>
                  </a:lnTo>
                  <a:lnTo>
                    <a:pt x="524" y="972"/>
                  </a:lnTo>
                  <a:lnTo>
                    <a:pt x="535" y="987"/>
                  </a:lnTo>
                  <a:lnTo>
                    <a:pt x="541" y="994"/>
                  </a:lnTo>
                  <a:lnTo>
                    <a:pt x="548" y="1002"/>
                  </a:lnTo>
                  <a:lnTo>
                    <a:pt x="557" y="1008"/>
                  </a:lnTo>
                  <a:lnTo>
                    <a:pt x="568" y="1014"/>
                  </a:lnTo>
                  <a:lnTo>
                    <a:pt x="578" y="1017"/>
                  </a:lnTo>
                  <a:lnTo>
                    <a:pt x="585" y="1018"/>
                  </a:lnTo>
                  <a:lnTo>
                    <a:pt x="592" y="1018"/>
                  </a:lnTo>
                  <a:lnTo>
                    <a:pt x="592" y="1018"/>
                  </a:lnTo>
                  <a:lnTo>
                    <a:pt x="599" y="1018"/>
                  </a:lnTo>
                  <a:lnTo>
                    <a:pt x="605" y="1017"/>
                  </a:lnTo>
                  <a:lnTo>
                    <a:pt x="617" y="1014"/>
                  </a:lnTo>
                  <a:lnTo>
                    <a:pt x="627" y="1008"/>
                  </a:lnTo>
                  <a:lnTo>
                    <a:pt x="636" y="1002"/>
                  </a:lnTo>
                  <a:lnTo>
                    <a:pt x="644" y="994"/>
                  </a:lnTo>
                  <a:lnTo>
                    <a:pt x="650" y="987"/>
                  </a:lnTo>
                  <a:lnTo>
                    <a:pt x="660" y="972"/>
                  </a:lnTo>
                  <a:lnTo>
                    <a:pt x="660" y="972"/>
                  </a:lnTo>
                  <a:lnTo>
                    <a:pt x="669" y="959"/>
                  </a:lnTo>
                  <a:lnTo>
                    <a:pt x="672" y="956"/>
                  </a:lnTo>
                  <a:lnTo>
                    <a:pt x="675" y="955"/>
                  </a:lnTo>
                  <a:lnTo>
                    <a:pt x="675" y="955"/>
                  </a:lnTo>
                  <a:lnTo>
                    <a:pt x="677" y="956"/>
                  </a:lnTo>
                  <a:lnTo>
                    <a:pt x="681" y="959"/>
                  </a:lnTo>
                  <a:lnTo>
                    <a:pt x="690" y="972"/>
                  </a:lnTo>
                  <a:lnTo>
                    <a:pt x="690" y="972"/>
                  </a:lnTo>
                  <a:lnTo>
                    <a:pt x="700" y="987"/>
                  </a:lnTo>
                  <a:lnTo>
                    <a:pt x="706" y="994"/>
                  </a:lnTo>
                  <a:lnTo>
                    <a:pt x="714" y="1002"/>
                  </a:lnTo>
                  <a:lnTo>
                    <a:pt x="722" y="1008"/>
                  </a:lnTo>
                  <a:lnTo>
                    <a:pt x="733" y="1014"/>
                  </a:lnTo>
                  <a:lnTo>
                    <a:pt x="745" y="1017"/>
                  </a:lnTo>
                  <a:lnTo>
                    <a:pt x="751" y="1018"/>
                  </a:lnTo>
                  <a:lnTo>
                    <a:pt x="758" y="1018"/>
                  </a:lnTo>
                  <a:lnTo>
                    <a:pt x="758" y="1018"/>
                  </a:lnTo>
                  <a:lnTo>
                    <a:pt x="764" y="1018"/>
                  </a:lnTo>
                  <a:lnTo>
                    <a:pt x="771" y="1017"/>
                  </a:lnTo>
                  <a:lnTo>
                    <a:pt x="782" y="1014"/>
                  </a:lnTo>
                  <a:lnTo>
                    <a:pt x="793" y="1008"/>
                  </a:lnTo>
                  <a:lnTo>
                    <a:pt x="802" y="1002"/>
                  </a:lnTo>
                  <a:lnTo>
                    <a:pt x="809" y="994"/>
                  </a:lnTo>
                  <a:lnTo>
                    <a:pt x="816" y="987"/>
                  </a:lnTo>
                  <a:lnTo>
                    <a:pt x="825" y="972"/>
                  </a:lnTo>
                  <a:lnTo>
                    <a:pt x="825" y="972"/>
                  </a:lnTo>
                  <a:lnTo>
                    <a:pt x="834" y="959"/>
                  </a:lnTo>
                  <a:lnTo>
                    <a:pt x="837" y="956"/>
                  </a:lnTo>
                  <a:lnTo>
                    <a:pt x="840" y="955"/>
                  </a:lnTo>
                  <a:lnTo>
                    <a:pt x="840" y="955"/>
                  </a:lnTo>
                  <a:lnTo>
                    <a:pt x="844" y="956"/>
                  </a:lnTo>
                  <a:lnTo>
                    <a:pt x="847" y="959"/>
                  </a:lnTo>
                  <a:lnTo>
                    <a:pt x="855" y="972"/>
                  </a:lnTo>
                  <a:lnTo>
                    <a:pt x="855" y="972"/>
                  </a:lnTo>
                  <a:lnTo>
                    <a:pt x="865" y="987"/>
                  </a:lnTo>
                  <a:lnTo>
                    <a:pt x="871" y="994"/>
                  </a:lnTo>
                  <a:lnTo>
                    <a:pt x="879" y="1002"/>
                  </a:lnTo>
                  <a:lnTo>
                    <a:pt x="888" y="1008"/>
                  </a:lnTo>
                  <a:lnTo>
                    <a:pt x="898" y="1014"/>
                  </a:lnTo>
                  <a:lnTo>
                    <a:pt x="910" y="1017"/>
                  </a:lnTo>
                  <a:lnTo>
                    <a:pt x="916" y="1018"/>
                  </a:lnTo>
                  <a:lnTo>
                    <a:pt x="923" y="1018"/>
                  </a:lnTo>
                  <a:lnTo>
                    <a:pt x="986" y="1018"/>
                  </a:lnTo>
                  <a:lnTo>
                    <a:pt x="986" y="1018"/>
                  </a:lnTo>
                  <a:lnTo>
                    <a:pt x="993" y="1017"/>
                  </a:lnTo>
                  <a:lnTo>
                    <a:pt x="999" y="1016"/>
                  </a:lnTo>
                  <a:lnTo>
                    <a:pt x="1004" y="1013"/>
                  </a:lnTo>
                  <a:lnTo>
                    <a:pt x="1009" y="1008"/>
                  </a:lnTo>
                  <a:lnTo>
                    <a:pt x="1013" y="1004"/>
                  </a:lnTo>
                  <a:lnTo>
                    <a:pt x="1016" y="999"/>
                  </a:lnTo>
                  <a:lnTo>
                    <a:pt x="1017" y="992"/>
                  </a:lnTo>
                  <a:lnTo>
                    <a:pt x="1018" y="986"/>
                  </a:lnTo>
                  <a:lnTo>
                    <a:pt x="1018" y="923"/>
                  </a:lnTo>
                  <a:lnTo>
                    <a:pt x="1018" y="923"/>
                  </a:lnTo>
                  <a:lnTo>
                    <a:pt x="1018" y="916"/>
                  </a:lnTo>
                  <a:lnTo>
                    <a:pt x="1017" y="910"/>
                  </a:lnTo>
                  <a:lnTo>
                    <a:pt x="1014" y="898"/>
                  </a:lnTo>
                  <a:lnTo>
                    <a:pt x="1009" y="887"/>
                  </a:lnTo>
                  <a:lnTo>
                    <a:pt x="1002" y="879"/>
                  </a:lnTo>
                  <a:lnTo>
                    <a:pt x="995" y="871"/>
                  </a:lnTo>
                  <a:lnTo>
                    <a:pt x="986" y="865"/>
                  </a:lnTo>
                  <a:lnTo>
                    <a:pt x="972" y="855"/>
                  </a:lnTo>
                  <a:lnTo>
                    <a:pt x="972" y="855"/>
                  </a:lnTo>
                  <a:lnTo>
                    <a:pt x="959" y="846"/>
                  </a:lnTo>
                  <a:lnTo>
                    <a:pt x="956" y="843"/>
                  </a:lnTo>
                  <a:lnTo>
                    <a:pt x="955" y="840"/>
                  </a:lnTo>
                  <a:lnTo>
                    <a:pt x="955" y="840"/>
                  </a:lnTo>
                  <a:lnTo>
                    <a:pt x="956" y="837"/>
                  </a:lnTo>
                  <a:lnTo>
                    <a:pt x="959" y="834"/>
                  </a:lnTo>
                  <a:lnTo>
                    <a:pt x="972" y="825"/>
                  </a:lnTo>
                  <a:lnTo>
                    <a:pt x="972" y="825"/>
                  </a:lnTo>
                  <a:lnTo>
                    <a:pt x="986" y="815"/>
                  </a:lnTo>
                  <a:lnTo>
                    <a:pt x="995" y="809"/>
                  </a:lnTo>
                  <a:lnTo>
                    <a:pt x="1002" y="801"/>
                  </a:lnTo>
                  <a:lnTo>
                    <a:pt x="1009" y="793"/>
                  </a:lnTo>
                  <a:lnTo>
                    <a:pt x="1014" y="782"/>
                  </a:lnTo>
                  <a:lnTo>
                    <a:pt x="1017" y="770"/>
                  </a:lnTo>
                  <a:lnTo>
                    <a:pt x="1018" y="764"/>
                  </a:lnTo>
                  <a:lnTo>
                    <a:pt x="1018" y="757"/>
                  </a:lnTo>
                  <a:lnTo>
                    <a:pt x="1018" y="757"/>
                  </a:lnTo>
                  <a:lnTo>
                    <a:pt x="1018" y="751"/>
                  </a:lnTo>
                  <a:lnTo>
                    <a:pt x="1017" y="745"/>
                  </a:lnTo>
                  <a:lnTo>
                    <a:pt x="1014" y="733"/>
                  </a:lnTo>
                  <a:lnTo>
                    <a:pt x="1009" y="722"/>
                  </a:lnTo>
                  <a:lnTo>
                    <a:pt x="1002" y="713"/>
                  </a:lnTo>
                  <a:lnTo>
                    <a:pt x="995" y="706"/>
                  </a:lnTo>
                  <a:lnTo>
                    <a:pt x="987" y="699"/>
                  </a:lnTo>
                  <a:lnTo>
                    <a:pt x="972" y="690"/>
                  </a:lnTo>
                  <a:lnTo>
                    <a:pt x="972" y="690"/>
                  </a:lnTo>
                  <a:lnTo>
                    <a:pt x="959" y="681"/>
                  </a:lnTo>
                  <a:lnTo>
                    <a:pt x="956" y="677"/>
                  </a:lnTo>
                  <a:lnTo>
                    <a:pt x="955" y="675"/>
                  </a:lnTo>
                  <a:lnTo>
                    <a:pt x="955" y="675"/>
                  </a:lnTo>
                  <a:lnTo>
                    <a:pt x="956" y="672"/>
                  </a:lnTo>
                  <a:lnTo>
                    <a:pt x="959" y="668"/>
                  </a:lnTo>
                  <a:lnTo>
                    <a:pt x="972" y="660"/>
                  </a:lnTo>
                  <a:lnTo>
                    <a:pt x="972" y="660"/>
                  </a:lnTo>
                  <a:lnTo>
                    <a:pt x="987" y="650"/>
                  </a:lnTo>
                  <a:lnTo>
                    <a:pt x="995" y="644"/>
                  </a:lnTo>
                  <a:lnTo>
                    <a:pt x="1002" y="636"/>
                  </a:lnTo>
                  <a:lnTo>
                    <a:pt x="1009" y="626"/>
                  </a:lnTo>
                  <a:lnTo>
                    <a:pt x="1014" y="617"/>
                  </a:lnTo>
                  <a:lnTo>
                    <a:pt x="1017" y="605"/>
                  </a:lnTo>
                  <a:lnTo>
                    <a:pt x="1018" y="599"/>
                  </a:lnTo>
                  <a:lnTo>
                    <a:pt x="1018" y="592"/>
                  </a:lnTo>
                  <a:lnTo>
                    <a:pt x="1018" y="592"/>
                  </a:lnTo>
                  <a:lnTo>
                    <a:pt x="1018" y="585"/>
                  </a:lnTo>
                  <a:lnTo>
                    <a:pt x="1017" y="578"/>
                  </a:lnTo>
                  <a:lnTo>
                    <a:pt x="1014" y="567"/>
                  </a:lnTo>
                  <a:lnTo>
                    <a:pt x="1009" y="557"/>
                  </a:lnTo>
                  <a:lnTo>
                    <a:pt x="1002" y="548"/>
                  </a:lnTo>
                  <a:lnTo>
                    <a:pt x="995" y="541"/>
                  </a:lnTo>
                  <a:lnTo>
                    <a:pt x="987" y="534"/>
                  </a:lnTo>
                  <a:lnTo>
                    <a:pt x="972" y="523"/>
                  </a:lnTo>
                  <a:lnTo>
                    <a:pt x="972" y="523"/>
                  </a:lnTo>
                  <a:lnTo>
                    <a:pt x="959" y="515"/>
                  </a:lnTo>
                  <a:lnTo>
                    <a:pt x="956" y="512"/>
                  </a:lnTo>
                  <a:lnTo>
                    <a:pt x="955" y="510"/>
                  </a:lnTo>
                  <a:lnTo>
                    <a:pt x="955" y="510"/>
                  </a:lnTo>
                  <a:lnTo>
                    <a:pt x="956" y="506"/>
                  </a:lnTo>
                  <a:lnTo>
                    <a:pt x="959" y="503"/>
                  </a:lnTo>
                  <a:lnTo>
                    <a:pt x="972" y="495"/>
                  </a:lnTo>
                  <a:lnTo>
                    <a:pt x="972" y="495"/>
                  </a:lnTo>
                  <a:lnTo>
                    <a:pt x="987" y="484"/>
                  </a:lnTo>
                  <a:lnTo>
                    <a:pt x="995" y="477"/>
                  </a:lnTo>
                  <a:lnTo>
                    <a:pt x="1002" y="470"/>
                  </a:lnTo>
                  <a:lnTo>
                    <a:pt x="1009" y="461"/>
                  </a:lnTo>
                  <a:lnTo>
                    <a:pt x="1014" y="452"/>
                  </a:lnTo>
                  <a:lnTo>
                    <a:pt x="1017" y="440"/>
                  </a:lnTo>
                  <a:lnTo>
                    <a:pt x="1018" y="433"/>
                  </a:lnTo>
                  <a:lnTo>
                    <a:pt x="1018" y="427"/>
                  </a:lnTo>
                  <a:lnTo>
                    <a:pt x="1018" y="427"/>
                  </a:lnTo>
                  <a:lnTo>
                    <a:pt x="1018" y="419"/>
                  </a:lnTo>
                  <a:lnTo>
                    <a:pt x="1017" y="413"/>
                  </a:lnTo>
                  <a:lnTo>
                    <a:pt x="1014" y="401"/>
                  </a:lnTo>
                  <a:lnTo>
                    <a:pt x="1009" y="392"/>
                  </a:lnTo>
                  <a:lnTo>
                    <a:pt x="1002" y="383"/>
                  </a:lnTo>
                  <a:lnTo>
                    <a:pt x="995" y="375"/>
                  </a:lnTo>
                  <a:lnTo>
                    <a:pt x="987" y="369"/>
                  </a:lnTo>
                  <a:lnTo>
                    <a:pt x="972" y="358"/>
                  </a:lnTo>
                  <a:lnTo>
                    <a:pt x="972" y="358"/>
                  </a:lnTo>
                  <a:lnTo>
                    <a:pt x="959" y="350"/>
                  </a:lnTo>
                  <a:lnTo>
                    <a:pt x="956" y="346"/>
                  </a:lnTo>
                  <a:lnTo>
                    <a:pt x="955" y="344"/>
                  </a:lnTo>
                  <a:lnTo>
                    <a:pt x="955" y="344"/>
                  </a:lnTo>
                  <a:lnTo>
                    <a:pt x="956" y="341"/>
                  </a:lnTo>
                  <a:lnTo>
                    <a:pt x="959" y="338"/>
                  </a:lnTo>
                  <a:lnTo>
                    <a:pt x="972" y="329"/>
                  </a:lnTo>
                  <a:lnTo>
                    <a:pt x="972" y="329"/>
                  </a:lnTo>
                  <a:lnTo>
                    <a:pt x="987" y="319"/>
                  </a:lnTo>
                  <a:lnTo>
                    <a:pt x="995" y="312"/>
                  </a:lnTo>
                  <a:lnTo>
                    <a:pt x="1002" y="305"/>
                  </a:lnTo>
                  <a:lnTo>
                    <a:pt x="1009" y="296"/>
                  </a:lnTo>
                  <a:lnTo>
                    <a:pt x="1014" y="286"/>
                  </a:lnTo>
                  <a:lnTo>
                    <a:pt x="1017" y="275"/>
                  </a:lnTo>
                  <a:lnTo>
                    <a:pt x="1018" y="268"/>
                  </a:lnTo>
                  <a:lnTo>
                    <a:pt x="1018" y="262"/>
                  </a:lnTo>
                  <a:lnTo>
                    <a:pt x="1018" y="262"/>
                  </a:lnTo>
                  <a:lnTo>
                    <a:pt x="1018" y="254"/>
                  </a:lnTo>
                  <a:lnTo>
                    <a:pt x="1017" y="248"/>
                  </a:lnTo>
                  <a:lnTo>
                    <a:pt x="1014" y="236"/>
                  </a:lnTo>
                  <a:lnTo>
                    <a:pt x="1009" y="226"/>
                  </a:lnTo>
                  <a:lnTo>
                    <a:pt x="1002" y="218"/>
                  </a:lnTo>
                  <a:lnTo>
                    <a:pt x="995" y="210"/>
                  </a:lnTo>
                  <a:lnTo>
                    <a:pt x="987" y="204"/>
                  </a:lnTo>
                  <a:lnTo>
                    <a:pt x="972" y="193"/>
                  </a:lnTo>
                  <a:lnTo>
                    <a:pt x="972" y="193"/>
                  </a:lnTo>
                  <a:lnTo>
                    <a:pt x="959" y="184"/>
                  </a:lnTo>
                  <a:lnTo>
                    <a:pt x="956" y="181"/>
                  </a:lnTo>
                  <a:lnTo>
                    <a:pt x="955" y="178"/>
                  </a:lnTo>
                  <a:lnTo>
                    <a:pt x="955" y="178"/>
                  </a:lnTo>
                  <a:lnTo>
                    <a:pt x="956" y="176"/>
                  </a:lnTo>
                  <a:lnTo>
                    <a:pt x="959" y="173"/>
                  </a:lnTo>
                  <a:lnTo>
                    <a:pt x="972" y="164"/>
                  </a:lnTo>
                  <a:lnTo>
                    <a:pt x="972" y="164"/>
                  </a:lnTo>
                  <a:close/>
                  <a:moveTo>
                    <a:pt x="955" y="95"/>
                  </a:moveTo>
                  <a:lnTo>
                    <a:pt x="955" y="95"/>
                  </a:lnTo>
                  <a:lnTo>
                    <a:pt x="954" y="99"/>
                  </a:lnTo>
                  <a:lnTo>
                    <a:pt x="950" y="102"/>
                  </a:lnTo>
                  <a:lnTo>
                    <a:pt x="938" y="110"/>
                  </a:lnTo>
                  <a:lnTo>
                    <a:pt x="938" y="110"/>
                  </a:lnTo>
                  <a:lnTo>
                    <a:pt x="923" y="121"/>
                  </a:lnTo>
                  <a:lnTo>
                    <a:pt x="914" y="128"/>
                  </a:lnTo>
                  <a:lnTo>
                    <a:pt x="908" y="135"/>
                  </a:lnTo>
                  <a:lnTo>
                    <a:pt x="901" y="144"/>
                  </a:lnTo>
                  <a:lnTo>
                    <a:pt x="896" y="153"/>
                  </a:lnTo>
                  <a:lnTo>
                    <a:pt x="893" y="165"/>
                  </a:lnTo>
                  <a:lnTo>
                    <a:pt x="892" y="172"/>
                  </a:lnTo>
                  <a:lnTo>
                    <a:pt x="891" y="178"/>
                  </a:lnTo>
                  <a:lnTo>
                    <a:pt x="891" y="178"/>
                  </a:lnTo>
                  <a:lnTo>
                    <a:pt x="892" y="186"/>
                  </a:lnTo>
                  <a:lnTo>
                    <a:pt x="893" y="192"/>
                  </a:lnTo>
                  <a:lnTo>
                    <a:pt x="896" y="204"/>
                  </a:lnTo>
                  <a:lnTo>
                    <a:pt x="901" y="213"/>
                  </a:lnTo>
                  <a:lnTo>
                    <a:pt x="908" y="222"/>
                  </a:lnTo>
                  <a:lnTo>
                    <a:pt x="914" y="230"/>
                  </a:lnTo>
                  <a:lnTo>
                    <a:pt x="923" y="236"/>
                  </a:lnTo>
                  <a:lnTo>
                    <a:pt x="938" y="247"/>
                  </a:lnTo>
                  <a:lnTo>
                    <a:pt x="938" y="247"/>
                  </a:lnTo>
                  <a:lnTo>
                    <a:pt x="950" y="255"/>
                  </a:lnTo>
                  <a:lnTo>
                    <a:pt x="954" y="258"/>
                  </a:lnTo>
                  <a:lnTo>
                    <a:pt x="955" y="262"/>
                  </a:lnTo>
                  <a:lnTo>
                    <a:pt x="955" y="262"/>
                  </a:lnTo>
                  <a:lnTo>
                    <a:pt x="954" y="264"/>
                  </a:lnTo>
                  <a:lnTo>
                    <a:pt x="950" y="267"/>
                  </a:lnTo>
                  <a:lnTo>
                    <a:pt x="938" y="276"/>
                  </a:lnTo>
                  <a:lnTo>
                    <a:pt x="938" y="276"/>
                  </a:lnTo>
                  <a:lnTo>
                    <a:pt x="923" y="286"/>
                  </a:lnTo>
                  <a:lnTo>
                    <a:pt x="914" y="293"/>
                  </a:lnTo>
                  <a:lnTo>
                    <a:pt x="908" y="300"/>
                  </a:lnTo>
                  <a:lnTo>
                    <a:pt x="901" y="309"/>
                  </a:lnTo>
                  <a:lnTo>
                    <a:pt x="896" y="319"/>
                  </a:lnTo>
                  <a:lnTo>
                    <a:pt x="893" y="330"/>
                  </a:lnTo>
                  <a:lnTo>
                    <a:pt x="892" y="337"/>
                  </a:lnTo>
                  <a:lnTo>
                    <a:pt x="891" y="344"/>
                  </a:lnTo>
                  <a:lnTo>
                    <a:pt x="891" y="344"/>
                  </a:lnTo>
                  <a:lnTo>
                    <a:pt x="892" y="351"/>
                  </a:lnTo>
                  <a:lnTo>
                    <a:pt x="893" y="357"/>
                  </a:lnTo>
                  <a:lnTo>
                    <a:pt x="896" y="369"/>
                  </a:lnTo>
                  <a:lnTo>
                    <a:pt x="901" y="379"/>
                  </a:lnTo>
                  <a:lnTo>
                    <a:pt x="908" y="387"/>
                  </a:lnTo>
                  <a:lnTo>
                    <a:pt x="914" y="395"/>
                  </a:lnTo>
                  <a:lnTo>
                    <a:pt x="923" y="401"/>
                  </a:lnTo>
                  <a:lnTo>
                    <a:pt x="938" y="412"/>
                  </a:lnTo>
                  <a:lnTo>
                    <a:pt x="938" y="412"/>
                  </a:lnTo>
                  <a:lnTo>
                    <a:pt x="950" y="420"/>
                  </a:lnTo>
                  <a:lnTo>
                    <a:pt x="954" y="424"/>
                  </a:lnTo>
                  <a:lnTo>
                    <a:pt x="955" y="427"/>
                  </a:lnTo>
                  <a:lnTo>
                    <a:pt x="955" y="427"/>
                  </a:lnTo>
                  <a:lnTo>
                    <a:pt x="954" y="429"/>
                  </a:lnTo>
                  <a:lnTo>
                    <a:pt x="950" y="432"/>
                  </a:lnTo>
                  <a:lnTo>
                    <a:pt x="938" y="441"/>
                  </a:lnTo>
                  <a:lnTo>
                    <a:pt x="938" y="441"/>
                  </a:lnTo>
                  <a:lnTo>
                    <a:pt x="923" y="452"/>
                  </a:lnTo>
                  <a:lnTo>
                    <a:pt x="914" y="458"/>
                  </a:lnTo>
                  <a:lnTo>
                    <a:pt x="908" y="466"/>
                  </a:lnTo>
                  <a:lnTo>
                    <a:pt x="901" y="474"/>
                  </a:lnTo>
                  <a:lnTo>
                    <a:pt x="896" y="485"/>
                  </a:lnTo>
                  <a:lnTo>
                    <a:pt x="893" y="496"/>
                  </a:lnTo>
                  <a:lnTo>
                    <a:pt x="892" y="502"/>
                  </a:lnTo>
                  <a:lnTo>
                    <a:pt x="891" y="510"/>
                  </a:lnTo>
                  <a:lnTo>
                    <a:pt x="891" y="510"/>
                  </a:lnTo>
                  <a:lnTo>
                    <a:pt x="892" y="516"/>
                  </a:lnTo>
                  <a:lnTo>
                    <a:pt x="893" y="522"/>
                  </a:lnTo>
                  <a:lnTo>
                    <a:pt x="896" y="534"/>
                  </a:lnTo>
                  <a:lnTo>
                    <a:pt x="901" y="544"/>
                  </a:lnTo>
                  <a:lnTo>
                    <a:pt x="908" y="554"/>
                  </a:lnTo>
                  <a:lnTo>
                    <a:pt x="914" y="561"/>
                  </a:lnTo>
                  <a:lnTo>
                    <a:pt x="923" y="567"/>
                  </a:lnTo>
                  <a:lnTo>
                    <a:pt x="938" y="577"/>
                  </a:lnTo>
                  <a:lnTo>
                    <a:pt x="938" y="577"/>
                  </a:lnTo>
                  <a:lnTo>
                    <a:pt x="950" y="586"/>
                  </a:lnTo>
                  <a:lnTo>
                    <a:pt x="954" y="589"/>
                  </a:lnTo>
                  <a:lnTo>
                    <a:pt x="955" y="592"/>
                  </a:lnTo>
                  <a:lnTo>
                    <a:pt x="955" y="592"/>
                  </a:lnTo>
                  <a:lnTo>
                    <a:pt x="954" y="594"/>
                  </a:lnTo>
                  <a:lnTo>
                    <a:pt x="950" y="599"/>
                  </a:lnTo>
                  <a:lnTo>
                    <a:pt x="938" y="606"/>
                  </a:lnTo>
                  <a:lnTo>
                    <a:pt x="938" y="606"/>
                  </a:lnTo>
                  <a:lnTo>
                    <a:pt x="923" y="617"/>
                  </a:lnTo>
                  <a:lnTo>
                    <a:pt x="914" y="623"/>
                  </a:lnTo>
                  <a:lnTo>
                    <a:pt x="908" y="631"/>
                  </a:lnTo>
                  <a:lnTo>
                    <a:pt x="901" y="639"/>
                  </a:lnTo>
                  <a:lnTo>
                    <a:pt x="896" y="650"/>
                  </a:lnTo>
                  <a:lnTo>
                    <a:pt x="893" y="662"/>
                  </a:lnTo>
                  <a:lnTo>
                    <a:pt x="892" y="668"/>
                  </a:lnTo>
                  <a:lnTo>
                    <a:pt x="891" y="675"/>
                  </a:lnTo>
                  <a:lnTo>
                    <a:pt x="891" y="675"/>
                  </a:lnTo>
                  <a:lnTo>
                    <a:pt x="892" y="681"/>
                  </a:lnTo>
                  <a:lnTo>
                    <a:pt x="893" y="688"/>
                  </a:lnTo>
                  <a:lnTo>
                    <a:pt x="896" y="699"/>
                  </a:lnTo>
                  <a:lnTo>
                    <a:pt x="901" y="710"/>
                  </a:lnTo>
                  <a:lnTo>
                    <a:pt x="908" y="719"/>
                  </a:lnTo>
                  <a:lnTo>
                    <a:pt x="914" y="726"/>
                  </a:lnTo>
                  <a:lnTo>
                    <a:pt x="923" y="733"/>
                  </a:lnTo>
                  <a:lnTo>
                    <a:pt x="938" y="742"/>
                  </a:lnTo>
                  <a:lnTo>
                    <a:pt x="938" y="742"/>
                  </a:lnTo>
                  <a:lnTo>
                    <a:pt x="950" y="751"/>
                  </a:lnTo>
                  <a:lnTo>
                    <a:pt x="954" y="754"/>
                  </a:lnTo>
                  <a:lnTo>
                    <a:pt x="955" y="757"/>
                  </a:lnTo>
                  <a:lnTo>
                    <a:pt x="955" y="757"/>
                  </a:lnTo>
                  <a:lnTo>
                    <a:pt x="954" y="761"/>
                  </a:lnTo>
                  <a:lnTo>
                    <a:pt x="950" y="764"/>
                  </a:lnTo>
                  <a:lnTo>
                    <a:pt x="938" y="772"/>
                  </a:lnTo>
                  <a:lnTo>
                    <a:pt x="938" y="772"/>
                  </a:lnTo>
                  <a:lnTo>
                    <a:pt x="923" y="782"/>
                  </a:lnTo>
                  <a:lnTo>
                    <a:pt x="915" y="788"/>
                  </a:lnTo>
                  <a:lnTo>
                    <a:pt x="908" y="796"/>
                  </a:lnTo>
                  <a:lnTo>
                    <a:pt x="901" y="805"/>
                  </a:lnTo>
                  <a:lnTo>
                    <a:pt x="896" y="815"/>
                  </a:lnTo>
                  <a:lnTo>
                    <a:pt x="893" y="827"/>
                  </a:lnTo>
                  <a:lnTo>
                    <a:pt x="892" y="834"/>
                  </a:lnTo>
                  <a:lnTo>
                    <a:pt x="891" y="840"/>
                  </a:lnTo>
                  <a:lnTo>
                    <a:pt x="891" y="840"/>
                  </a:lnTo>
                  <a:lnTo>
                    <a:pt x="892" y="846"/>
                  </a:lnTo>
                  <a:lnTo>
                    <a:pt x="893" y="854"/>
                  </a:lnTo>
                  <a:lnTo>
                    <a:pt x="896" y="865"/>
                  </a:lnTo>
                  <a:lnTo>
                    <a:pt x="901" y="875"/>
                  </a:lnTo>
                  <a:lnTo>
                    <a:pt x="908" y="884"/>
                  </a:lnTo>
                  <a:lnTo>
                    <a:pt x="915" y="891"/>
                  </a:lnTo>
                  <a:lnTo>
                    <a:pt x="923" y="898"/>
                  </a:lnTo>
                  <a:lnTo>
                    <a:pt x="938" y="908"/>
                  </a:lnTo>
                  <a:lnTo>
                    <a:pt x="938" y="908"/>
                  </a:lnTo>
                  <a:lnTo>
                    <a:pt x="950" y="916"/>
                  </a:lnTo>
                  <a:lnTo>
                    <a:pt x="954" y="920"/>
                  </a:lnTo>
                  <a:lnTo>
                    <a:pt x="955" y="923"/>
                  </a:lnTo>
                  <a:lnTo>
                    <a:pt x="955" y="955"/>
                  </a:lnTo>
                  <a:lnTo>
                    <a:pt x="923" y="955"/>
                  </a:lnTo>
                  <a:lnTo>
                    <a:pt x="923" y="955"/>
                  </a:lnTo>
                  <a:lnTo>
                    <a:pt x="921" y="954"/>
                  </a:lnTo>
                  <a:lnTo>
                    <a:pt x="916" y="949"/>
                  </a:lnTo>
                  <a:lnTo>
                    <a:pt x="908" y="938"/>
                  </a:lnTo>
                  <a:lnTo>
                    <a:pt x="908" y="938"/>
                  </a:lnTo>
                  <a:lnTo>
                    <a:pt x="898" y="923"/>
                  </a:lnTo>
                  <a:lnTo>
                    <a:pt x="892" y="914"/>
                  </a:lnTo>
                  <a:lnTo>
                    <a:pt x="884" y="908"/>
                  </a:lnTo>
                  <a:lnTo>
                    <a:pt x="876" y="901"/>
                  </a:lnTo>
                  <a:lnTo>
                    <a:pt x="865" y="896"/>
                  </a:lnTo>
                  <a:lnTo>
                    <a:pt x="853" y="893"/>
                  </a:lnTo>
                  <a:lnTo>
                    <a:pt x="847" y="891"/>
                  </a:lnTo>
                  <a:lnTo>
                    <a:pt x="840" y="890"/>
                  </a:lnTo>
                  <a:lnTo>
                    <a:pt x="840" y="890"/>
                  </a:lnTo>
                  <a:lnTo>
                    <a:pt x="834" y="891"/>
                  </a:lnTo>
                  <a:lnTo>
                    <a:pt x="827" y="893"/>
                  </a:lnTo>
                  <a:lnTo>
                    <a:pt x="816" y="896"/>
                  </a:lnTo>
                  <a:lnTo>
                    <a:pt x="805" y="901"/>
                  </a:lnTo>
                  <a:lnTo>
                    <a:pt x="796" y="908"/>
                  </a:lnTo>
                  <a:lnTo>
                    <a:pt x="789" y="914"/>
                  </a:lnTo>
                  <a:lnTo>
                    <a:pt x="782" y="923"/>
                  </a:lnTo>
                  <a:lnTo>
                    <a:pt x="773" y="938"/>
                  </a:lnTo>
                  <a:lnTo>
                    <a:pt x="773" y="938"/>
                  </a:lnTo>
                  <a:lnTo>
                    <a:pt x="764" y="949"/>
                  </a:lnTo>
                  <a:lnTo>
                    <a:pt x="761" y="954"/>
                  </a:lnTo>
                  <a:lnTo>
                    <a:pt x="758" y="955"/>
                  </a:lnTo>
                  <a:lnTo>
                    <a:pt x="758" y="955"/>
                  </a:lnTo>
                  <a:lnTo>
                    <a:pt x="754" y="954"/>
                  </a:lnTo>
                  <a:lnTo>
                    <a:pt x="751" y="949"/>
                  </a:lnTo>
                  <a:lnTo>
                    <a:pt x="743" y="938"/>
                  </a:lnTo>
                  <a:lnTo>
                    <a:pt x="743" y="938"/>
                  </a:lnTo>
                  <a:lnTo>
                    <a:pt x="733" y="923"/>
                  </a:lnTo>
                  <a:lnTo>
                    <a:pt x="727" y="914"/>
                  </a:lnTo>
                  <a:lnTo>
                    <a:pt x="719" y="908"/>
                  </a:lnTo>
                  <a:lnTo>
                    <a:pt x="710" y="901"/>
                  </a:lnTo>
                  <a:lnTo>
                    <a:pt x="700" y="896"/>
                  </a:lnTo>
                  <a:lnTo>
                    <a:pt x="688" y="893"/>
                  </a:lnTo>
                  <a:lnTo>
                    <a:pt x="681" y="891"/>
                  </a:lnTo>
                  <a:lnTo>
                    <a:pt x="675" y="890"/>
                  </a:lnTo>
                  <a:lnTo>
                    <a:pt x="675" y="890"/>
                  </a:lnTo>
                  <a:lnTo>
                    <a:pt x="668" y="891"/>
                  </a:lnTo>
                  <a:lnTo>
                    <a:pt x="661" y="893"/>
                  </a:lnTo>
                  <a:lnTo>
                    <a:pt x="650" y="896"/>
                  </a:lnTo>
                  <a:lnTo>
                    <a:pt x="640" y="901"/>
                  </a:lnTo>
                  <a:lnTo>
                    <a:pt x="631" y="908"/>
                  </a:lnTo>
                  <a:lnTo>
                    <a:pt x="624" y="914"/>
                  </a:lnTo>
                  <a:lnTo>
                    <a:pt x="617" y="923"/>
                  </a:lnTo>
                  <a:lnTo>
                    <a:pt x="607" y="938"/>
                  </a:lnTo>
                  <a:lnTo>
                    <a:pt x="607" y="938"/>
                  </a:lnTo>
                  <a:lnTo>
                    <a:pt x="599" y="949"/>
                  </a:lnTo>
                  <a:lnTo>
                    <a:pt x="595" y="954"/>
                  </a:lnTo>
                  <a:lnTo>
                    <a:pt x="592" y="955"/>
                  </a:lnTo>
                  <a:lnTo>
                    <a:pt x="592" y="955"/>
                  </a:lnTo>
                  <a:lnTo>
                    <a:pt x="589" y="954"/>
                  </a:lnTo>
                  <a:lnTo>
                    <a:pt x="586" y="949"/>
                  </a:lnTo>
                  <a:lnTo>
                    <a:pt x="577" y="938"/>
                  </a:lnTo>
                  <a:lnTo>
                    <a:pt x="577" y="938"/>
                  </a:lnTo>
                  <a:lnTo>
                    <a:pt x="567" y="923"/>
                  </a:lnTo>
                  <a:lnTo>
                    <a:pt x="560" y="914"/>
                  </a:lnTo>
                  <a:lnTo>
                    <a:pt x="553" y="908"/>
                  </a:lnTo>
                  <a:lnTo>
                    <a:pt x="544" y="901"/>
                  </a:lnTo>
                  <a:lnTo>
                    <a:pt x="535" y="896"/>
                  </a:lnTo>
                  <a:lnTo>
                    <a:pt x="523" y="893"/>
                  </a:lnTo>
                  <a:lnTo>
                    <a:pt x="516" y="891"/>
                  </a:lnTo>
                  <a:lnTo>
                    <a:pt x="510" y="890"/>
                  </a:lnTo>
                  <a:lnTo>
                    <a:pt x="510" y="890"/>
                  </a:lnTo>
                  <a:lnTo>
                    <a:pt x="502" y="891"/>
                  </a:lnTo>
                  <a:lnTo>
                    <a:pt x="496" y="893"/>
                  </a:lnTo>
                  <a:lnTo>
                    <a:pt x="484" y="896"/>
                  </a:lnTo>
                  <a:lnTo>
                    <a:pt x="474" y="901"/>
                  </a:lnTo>
                  <a:lnTo>
                    <a:pt x="466" y="908"/>
                  </a:lnTo>
                  <a:lnTo>
                    <a:pt x="458" y="914"/>
                  </a:lnTo>
                  <a:lnTo>
                    <a:pt x="452" y="923"/>
                  </a:lnTo>
                  <a:lnTo>
                    <a:pt x="441" y="938"/>
                  </a:lnTo>
                  <a:lnTo>
                    <a:pt x="441" y="938"/>
                  </a:lnTo>
                  <a:lnTo>
                    <a:pt x="433" y="949"/>
                  </a:lnTo>
                  <a:lnTo>
                    <a:pt x="429" y="954"/>
                  </a:lnTo>
                  <a:lnTo>
                    <a:pt x="427" y="955"/>
                  </a:lnTo>
                  <a:lnTo>
                    <a:pt x="427" y="955"/>
                  </a:lnTo>
                  <a:lnTo>
                    <a:pt x="424" y="954"/>
                  </a:lnTo>
                  <a:lnTo>
                    <a:pt x="421" y="949"/>
                  </a:lnTo>
                  <a:lnTo>
                    <a:pt x="412" y="938"/>
                  </a:lnTo>
                  <a:lnTo>
                    <a:pt x="412" y="938"/>
                  </a:lnTo>
                  <a:lnTo>
                    <a:pt x="401" y="923"/>
                  </a:lnTo>
                  <a:lnTo>
                    <a:pt x="395" y="914"/>
                  </a:lnTo>
                  <a:lnTo>
                    <a:pt x="388" y="908"/>
                  </a:lnTo>
                  <a:lnTo>
                    <a:pt x="379" y="901"/>
                  </a:lnTo>
                  <a:lnTo>
                    <a:pt x="369" y="896"/>
                  </a:lnTo>
                  <a:lnTo>
                    <a:pt x="357" y="893"/>
                  </a:lnTo>
                  <a:lnTo>
                    <a:pt x="351" y="891"/>
                  </a:lnTo>
                  <a:lnTo>
                    <a:pt x="345" y="890"/>
                  </a:lnTo>
                  <a:lnTo>
                    <a:pt x="345" y="890"/>
                  </a:lnTo>
                  <a:lnTo>
                    <a:pt x="337" y="891"/>
                  </a:lnTo>
                  <a:lnTo>
                    <a:pt x="331" y="893"/>
                  </a:lnTo>
                  <a:lnTo>
                    <a:pt x="319" y="896"/>
                  </a:lnTo>
                  <a:lnTo>
                    <a:pt x="309" y="901"/>
                  </a:lnTo>
                  <a:lnTo>
                    <a:pt x="301" y="908"/>
                  </a:lnTo>
                  <a:lnTo>
                    <a:pt x="293" y="914"/>
                  </a:lnTo>
                  <a:lnTo>
                    <a:pt x="287" y="923"/>
                  </a:lnTo>
                  <a:lnTo>
                    <a:pt x="276" y="938"/>
                  </a:lnTo>
                  <a:lnTo>
                    <a:pt x="276" y="938"/>
                  </a:lnTo>
                  <a:lnTo>
                    <a:pt x="267" y="949"/>
                  </a:lnTo>
                  <a:lnTo>
                    <a:pt x="264" y="954"/>
                  </a:lnTo>
                  <a:lnTo>
                    <a:pt x="262" y="955"/>
                  </a:lnTo>
                  <a:lnTo>
                    <a:pt x="262" y="955"/>
                  </a:lnTo>
                  <a:lnTo>
                    <a:pt x="259" y="954"/>
                  </a:lnTo>
                  <a:lnTo>
                    <a:pt x="256" y="949"/>
                  </a:lnTo>
                  <a:lnTo>
                    <a:pt x="247" y="938"/>
                  </a:lnTo>
                  <a:lnTo>
                    <a:pt x="247" y="938"/>
                  </a:lnTo>
                  <a:lnTo>
                    <a:pt x="237" y="923"/>
                  </a:lnTo>
                  <a:lnTo>
                    <a:pt x="231" y="915"/>
                  </a:lnTo>
                  <a:lnTo>
                    <a:pt x="223" y="908"/>
                  </a:lnTo>
                  <a:lnTo>
                    <a:pt x="214" y="901"/>
                  </a:lnTo>
                  <a:lnTo>
                    <a:pt x="204" y="896"/>
                  </a:lnTo>
                  <a:lnTo>
                    <a:pt x="192" y="893"/>
                  </a:lnTo>
                  <a:lnTo>
                    <a:pt x="186" y="891"/>
                  </a:lnTo>
                  <a:lnTo>
                    <a:pt x="178" y="890"/>
                  </a:lnTo>
                  <a:lnTo>
                    <a:pt x="178" y="890"/>
                  </a:lnTo>
                  <a:lnTo>
                    <a:pt x="172" y="891"/>
                  </a:lnTo>
                  <a:lnTo>
                    <a:pt x="165" y="893"/>
                  </a:lnTo>
                  <a:lnTo>
                    <a:pt x="154" y="896"/>
                  </a:lnTo>
                  <a:lnTo>
                    <a:pt x="144" y="901"/>
                  </a:lnTo>
                  <a:lnTo>
                    <a:pt x="134" y="908"/>
                  </a:lnTo>
                  <a:lnTo>
                    <a:pt x="127" y="915"/>
                  </a:lnTo>
                  <a:lnTo>
                    <a:pt x="120" y="923"/>
                  </a:lnTo>
                  <a:lnTo>
                    <a:pt x="111" y="938"/>
                  </a:lnTo>
                  <a:lnTo>
                    <a:pt x="111" y="938"/>
                  </a:lnTo>
                  <a:lnTo>
                    <a:pt x="102" y="949"/>
                  </a:lnTo>
                  <a:lnTo>
                    <a:pt x="99" y="954"/>
                  </a:lnTo>
                  <a:lnTo>
                    <a:pt x="96" y="955"/>
                  </a:lnTo>
                  <a:lnTo>
                    <a:pt x="65" y="955"/>
                  </a:lnTo>
                  <a:lnTo>
                    <a:pt x="65" y="923"/>
                  </a:lnTo>
                  <a:lnTo>
                    <a:pt x="65" y="923"/>
                  </a:lnTo>
                  <a:lnTo>
                    <a:pt x="66" y="920"/>
                  </a:lnTo>
                  <a:lnTo>
                    <a:pt x="69" y="916"/>
                  </a:lnTo>
                  <a:lnTo>
                    <a:pt x="82" y="908"/>
                  </a:lnTo>
                  <a:lnTo>
                    <a:pt x="82" y="908"/>
                  </a:lnTo>
                  <a:lnTo>
                    <a:pt x="97" y="898"/>
                  </a:lnTo>
                  <a:lnTo>
                    <a:pt x="104" y="891"/>
                  </a:lnTo>
                  <a:lnTo>
                    <a:pt x="112" y="884"/>
                  </a:lnTo>
                  <a:lnTo>
                    <a:pt x="118" y="875"/>
                  </a:lnTo>
                  <a:lnTo>
                    <a:pt x="124" y="865"/>
                  </a:lnTo>
                  <a:lnTo>
                    <a:pt x="127" y="853"/>
                  </a:lnTo>
                  <a:lnTo>
                    <a:pt x="128" y="846"/>
                  </a:lnTo>
                  <a:lnTo>
                    <a:pt x="128" y="840"/>
                  </a:lnTo>
                  <a:lnTo>
                    <a:pt x="128" y="840"/>
                  </a:lnTo>
                  <a:lnTo>
                    <a:pt x="128" y="834"/>
                  </a:lnTo>
                  <a:lnTo>
                    <a:pt x="127" y="827"/>
                  </a:lnTo>
                  <a:lnTo>
                    <a:pt x="124" y="815"/>
                  </a:lnTo>
                  <a:lnTo>
                    <a:pt x="118" y="805"/>
                  </a:lnTo>
                  <a:lnTo>
                    <a:pt x="112" y="796"/>
                  </a:lnTo>
                  <a:lnTo>
                    <a:pt x="104" y="788"/>
                  </a:lnTo>
                  <a:lnTo>
                    <a:pt x="97" y="782"/>
                  </a:lnTo>
                  <a:lnTo>
                    <a:pt x="82" y="772"/>
                  </a:lnTo>
                  <a:lnTo>
                    <a:pt x="82" y="772"/>
                  </a:lnTo>
                  <a:lnTo>
                    <a:pt x="69" y="764"/>
                  </a:lnTo>
                  <a:lnTo>
                    <a:pt x="66" y="761"/>
                  </a:lnTo>
                  <a:lnTo>
                    <a:pt x="65" y="757"/>
                  </a:lnTo>
                  <a:lnTo>
                    <a:pt x="65" y="757"/>
                  </a:lnTo>
                  <a:lnTo>
                    <a:pt x="66" y="754"/>
                  </a:lnTo>
                  <a:lnTo>
                    <a:pt x="69" y="751"/>
                  </a:lnTo>
                  <a:lnTo>
                    <a:pt x="82" y="742"/>
                  </a:lnTo>
                  <a:lnTo>
                    <a:pt x="82" y="742"/>
                  </a:lnTo>
                  <a:lnTo>
                    <a:pt x="97" y="733"/>
                  </a:lnTo>
                  <a:lnTo>
                    <a:pt x="104" y="726"/>
                  </a:lnTo>
                  <a:lnTo>
                    <a:pt x="112" y="719"/>
                  </a:lnTo>
                  <a:lnTo>
                    <a:pt x="118" y="710"/>
                  </a:lnTo>
                  <a:lnTo>
                    <a:pt x="124" y="699"/>
                  </a:lnTo>
                  <a:lnTo>
                    <a:pt x="127" y="688"/>
                  </a:lnTo>
                  <a:lnTo>
                    <a:pt x="128" y="681"/>
                  </a:lnTo>
                  <a:lnTo>
                    <a:pt x="128" y="675"/>
                  </a:lnTo>
                  <a:lnTo>
                    <a:pt x="128" y="675"/>
                  </a:lnTo>
                  <a:lnTo>
                    <a:pt x="128" y="668"/>
                  </a:lnTo>
                  <a:lnTo>
                    <a:pt x="127" y="662"/>
                  </a:lnTo>
                  <a:lnTo>
                    <a:pt x="124" y="650"/>
                  </a:lnTo>
                  <a:lnTo>
                    <a:pt x="118" y="639"/>
                  </a:lnTo>
                  <a:lnTo>
                    <a:pt x="112" y="631"/>
                  </a:lnTo>
                  <a:lnTo>
                    <a:pt x="104" y="623"/>
                  </a:lnTo>
                  <a:lnTo>
                    <a:pt x="97" y="617"/>
                  </a:lnTo>
                  <a:lnTo>
                    <a:pt x="82" y="607"/>
                  </a:lnTo>
                  <a:lnTo>
                    <a:pt x="82" y="607"/>
                  </a:lnTo>
                  <a:lnTo>
                    <a:pt x="69" y="599"/>
                  </a:lnTo>
                  <a:lnTo>
                    <a:pt x="66" y="594"/>
                  </a:lnTo>
                  <a:lnTo>
                    <a:pt x="65" y="592"/>
                  </a:lnTo>
                  <a:lnTo>
                    <a:pt x="65" y="592"/>
                  </a:lnTo>
                  <a:lnTo>
                    <a:pt x="66" y="589"/>
                  </a:lnTo>
                  <a:lnTo>
                    <a:pt x="69" y="586"/>
                  </a:lnTo>
                  <a:lnTo>
                    <a:pt x="82" y="577"/>
                  </a:lnTo>
                  <a:lnTo>
                    <a:pt x="82" y="577"/>
                  </a:lnTo>
                  <a:lnTo>
                    <a:pt x="97" y="566"/>
                  </a:lnTo>
                  <a:lnTo>
                    <a:pt x="104" y="560"/>
                  </a:lnTo>
                  <a:lnTo>
                    <a:pt x="112" y="554"/>
                  </a:lnTo>
                  <a:lnTo>
                    <a:pt x="118" y="544"/>
                  </a:lnTo>
                  <a:lnTo>
                    <a:pt x="124" y="534"/>
                  </a:lnTo>
                  <a:lnTo>
                    <a:pt x="127" y="522"/>
                  </a:lnTo>
                  <a:lnTo>
                    <a:pt x="128" y="516"/>
                  </a:lnTo>
                  <a:lnTo>
                    <a:pt x="128" y="510"/>
                  </a:lnTo>
                  <a:lnTo>
                    <a:pt x="128" y="510"/>
                  </a:lnTo>
                  <a:lnTo>
                    <a:pt x="128" y="502"/>
                  </a:lnTo>
                  <a:lnTo>
                    <a:pt x="127" y="496"/>
                  </a:lnTo>
                  <a:lnTo>
                    <a:pt x="124" y="485"/>
                  </a:lnTo>
                  <a:lnTo>
                    <a:pt x="118" y="474"/>
                  </a:lnTo>
                  <a:lnTo>
                    <a:pt x="112" y="466"/>
                  </a:lnTo>
                  <a:lnTo>
                    <a:pt x="104" y="458"/>
                  </a:lnTo>
                  <a:lnTo>
                    <a:pt x="97" y="452"/>
                  </a:lnTo>
                  <a:lnTo>
                    <a:pt x="82" y="441"/>
                  </a:lnTo>
                  <a:lnTo>
                    <a:pt x="82" y="441"/>
                  </a:lnTo>
                  <a:lnTo>
                    <a:pt x="69" y="432"/>
                  </a:lnTo>
                  <a:lnTo>
                    <a:pt x="66" y="429"/>
                  </a:lnTo>
                  <a:lnTo>
                    <a:pt x="65" y="427"/>
                  </a:lnTo>
                  <a:lnTo>
                    <a:pt x="65" y="427"/>
                  </a:lnTo>
                  <a:lnTo>
                    <a:pt x="66" y="424"/>
                  </a:lnTo>
                  <a:lnTo>
                    <a:pt x="69" y="420"/>
                  </a:lnTo>
                  <a:lnTo>
                    <a:pt x="82" y="412"/>
                  </a:lnTo>
                  <a:lnTo>
                    <a:pt x="82" y="412"/>
                  </a:lnTo>
                  <a:lnTo>
                    <a:pt x="97" y="401"/>
                  </a:lnTo>
                  <a:lnTo>
                    <a:pt x="104" y="395"/>
                  </a:lnTo>
                  <a:lnTo>
                    <a:pt x="112" y="387"/>
                  </a:lnTo>
                  <a:lnTo>
                    <a:pt x="118" y="379"/>
                  </a:lnTo>
                  <a:lnTo>
                    <a:pt x="124" y="369"/>
                  </a:lnTo>
                  <a:lnTo>
                    <a:pt x="127" y="357"/>
                  </a:lnTo>
                  <a:lnTo>
                    <a:pt x="128" y="351"/>
                  </a:lnTo>
                  <a:lnTo>
                    <a:pt x="128" y="344"/>
                  </a:lnTo>
                  <a:lnTo>
                    <a:pt x="128" y="344"/>
                  </a:lnTo>
                  <a:lnTo>
                    <a:pt x="128" y="337"/>
                  </a:lnTo>
                  <a:lnTo>
                    <a:pt x="127" y="330"/>
                  </a:lnTo>
                  <a:lnTo>
                    <a:pt x="124" y="319"/>
                  </a:lnTo>
                  <a:lnTo>
                    <a:pt x="118" y="309"/>
                  </a:lnTo>
                  <a:lnTo>
                    <a:pt x="112" y="300"/>
                  </a:lnTo>
                  <a:lnTo>
                    <a:pt x="104" y="293"/>
                  </a:lnTo>
                  <a:lnTo>
                    <a:pt x="97" y="286"/>
                  </a:lnTo>
                  <a:lnTo>
                    <a:pt x="82" y="276"/>
                  </a:lnTo>
                  <a:lnTo>
                    <a:pt x="82" y="276"/>
                  </a:lnTo>
                  <a:lnTo>
                    <a:pt x="69" y="267"/>
                  </a:lnTo>
                  <a:lnTo>
                    <a:pt x="66" y="264"/>
                  </a:lnTo>
                  <a:lnTo>
                    <a:pt x="65" y="262"/>
                  </a:lnTo>
                  <a:lnTo>
                    <a:pt x="65" y="262"/>
                  </a:lnTo>
                  <a:lnTo>
                    <a:pt x="66" y="258"/>
                  </a:lnTo>
                  <a:lnTo>
                    <a:pt x="69" y="255"/>
                  </a:lnTo>
                  <a:lnTo>
                    <a:pt x="82" y="247"/>
                  </a:lnTo>
                  <a:lnTo>
                    <a:pt x="82" y="247"/>
                  </a:lnTo>
                  <a:lnTo>
                    <a:pt x="96" y="237"/>
                  </a:lnTo>
                  <a:lnTo>
                    <a:pt x="104" y="231"/>
                  </a:lnTo>
                  <a:lnTo>
                    <a:pt x="112" y="223"/>
                  </a:lnTo>
                  <a:lnTo>
                    <a:pt x="118" y="213"/>
                  </a:lnTo>
                  <a:lnTo>
                    <a:pt x="124" y="204"/>
                  </a:lnTo>
                  <a:lnTo>
                    <a:pt x="127" y="192"/>
                  </a:lnTo>
                  <a:lnTo>
                    <a:pt x="128" y="186"/>
                  </a:lnTo>
                  <a:lnTo>
                    <a:pt x="128" y="178"/>
                  </a:lnTo>
                  <a:lnTo>
                    <a:pt x="128" y="178"/>
                  </a:lnTo>
                  <a:lnTo>
                    <a:pt x="128" y="172"/>
                  </a:lnTo>
                  <a:lnTo>
                    <a:pt x="127" y="165"/>
                  </a:lnTo>
                  <a:lnTo>
                    <a:pt x="124" y="153"/>
                  </a:lnTo>
                  <a:lnTo>
                    <a:pt x="118" y="144"/>
                  </a:lnTo>
                  <a:lnTo>
                    <a:pt x="112" y="134"/>
                  </a:lnTo>
                  <a:lnTo>
                    <a:pt x="104" y="127"/>
                  </a:lnTo>
                  <a:lnTo>
                    <a:pt x="96" y="120"/>
                  </a:lnTo>
                  <a:lnTo>
                    <a:pt x="82" y="110"/>
                  </a:lnTo>
                  <a:lnTo>
                    <a:pt x="82" y="110"/>
                  </a:lnTo>
                  <a:lnTo>
                    <a:pt x="69" y="102"/>
                  </a:lnTo>
                  <a:lnTo>
                    <a:pt x="66" y="99"/>
                  </a:lnTo>
                  <a:lnTo>
                    <a:pt x="65" y="95"/>
                  </a:lnTo>
                  <a:lnTo>
                    <a:pt x="65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9" y="65"/>
                  </a:lnTo>
                  <a:lnTo>
                    <a:pt x="102" y="69"/>
                  </a:lnTo>
                  <a:lnTo>
                    <a:pt x="111" y="81"/>
                  </a:lnTo>
                  <a:lnTo>
                    <a:pt x="111" y="81"/>
                  </a:lnTo>
                  <a:lnTo>
                    <a:pt x="121" y="96"/>
                  </a:lnTo>
                  <a:lnTo>
                    <a:pt x="128" y="104"/>
                  </a:lnTo>
                  <a:lnTo>
                    <a:pt x="135" y="111"/>
                  </a:lnTo>
                  <a:lnTo>
                    <a:pt x="144" y="118"/>
                  </a:lnTo>
                  <a:lnTo>
                    <a:pt x="154" y="123"/>
                  </a:lnTo>
                  <a:lnTo>
                    <a:pt x="165" y="127"/>
                  </a:lnTo>
                  <a:lnTo>
                    <a:pt x="172" y="128"/>
                  </a:lnTo>
                  <a:lnTo>
                    <a:pt x="178" y="128"/>
                  </a:lnTo>
                  <a:lnTo>
                    <a:pt x="178" y="128"/>
                  </a:lnTo>
                  <a:lnTo>
                    <a:pt x="186" y="128"/>
                  </a:lnTo>
                  <a:lnTo>
                    <a:pt x="192" y="127"/>
                  </a:lnTo>
                  <a:lnTo>
                    <a:pt x="204" y="123"/>
                  </a:lnTo>
                  <a:lnTo>
                    <a:pt x="214" y="118"/>
                  </a:lnTo>
                  <a:lnTo>
                    <a:pt x="222" y="111"/>
                  </a:lnTo>
                  <a:lnTo>
                    <a:pt x="230" y="104"/>
                  </a:lnTo>
                  <a:lnTo>
                    <a:pt x="236" y="96"/>
                  </a:lnTo>
                  <a:lnTo>
                    <a:pt x="247" y="81"/>
                  </a:lnTo>
                  <a:lnTo>
                    <a:pt x="247" y="81"/>
                  </a:lnTo>
                  <a:lnTo>
                    <a:pt x="256" y="69"/>
                  </a:lnTo>
                  <a:lnTo>
                    <a:pt x="259" y="65"/>
                  </a:lnTo>
                  <a:lnTo>
                    <a:pt x="262" y="64"/>
                  </a:lnTo>
                  <a:lnTo>
                    <a:pt x="262" y="64"/>
                  </a:lnTo>
                  <a:lnTo>
                    <a:pt x="264" y="65"/>
                  </a:lnTo>
                  <a:lnTo>
                    <a:pt x="267" y="69"/>
                  </a:lnTo>
                  <a:lnTo>
                    <a:pt x="276" y="81"/>
                  </a:lnTo>
                  <a:lnTo>
                    <a:pt x="276" y="81"/>
                  </a:lnTo>
                  <a:lnTo>
                    <a:pt x="287" y="96"/>
                  </a:lnTo>
                  <a:lnTo>
                    <a:pt x="293" y="104"/>
                  </a:lnTo>
                  <a:lnTo>
                    <a:pt x="301" y="111"/>
                  </a:lnTo>
                  <a:lnTo>
                    <a:pt x="309" y="118"/>
                  </a:lnTo>
                  <a:lnTo>
                    <a:pt x="319" y="123"/>
                  </a:lnTo>
                  <a:lnTo>
                    <a:pt x="331" y="127"/>
                  </a:lnTo>
                  <a:lnTo>
                    <a:pt x="337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51" y="128"/>
                  </a:lnTo>
                  <a:lnTo>
                    <a:pt x="357" y="127"/>
                  </a:lnTo>
                  <a:lnTo>
                    <a:pt x="369" y="123"/>
                  </a:lnTo>
                  <a:lnTo>
                    <a:pt x="379" y="118"/>
                  </a:lnTo>
                  <a:lnTo>
                    <a:pt x="388" y="111"/>
                  </a:lnTo>
                  <a:lnTo>
                    <a:pt x="395" y="104"/>
                  </a:lnTo>
                  <a:lnTo>
                    <a:pt x="401" y="96"/>
                  </a:lnTo>
                  <a:lnTo>
                    <a:pt x="412" y="81"/>
                  </a:lnTo>
                  <a:lnTo>
                    <a:pt x="412" y="81"/>
                  </a:lnTo>
                  <a:lnTo>
                    <a:pt x="421" y="69"/>
                  </a:lnTo>
                  <a:lnTo>
                    <a:pt x="424" y="65"/>
                  </a:lnTo>
                  <a:lnTo>
                    <a:pt x="427" y="64"/>
                  </a:lnTo>
                  <a:lnTo>
                    <a:pt x="427" y="64"/>
                  </a:lnTo>
                  <a:lnTo>
                    <a:pt x="429" y="65"/>
                  </a:lnTo>
                  <a:lnTo>
                    <a:pt x="433" y="69"/>
                  </a:lnTo>
                  <a:lnTo>
                    <a:pt x="441" y="81"/>
                  </a:lnTo>
                  <a:lnTo>
                    <a:pt x="441" y="81"/>
                  </a:lnTo>
                  <a:lnTo>
                    <a:pt x="452" y="96"/>
                  </a:lnTo>
                  <a:lnTo>
                    <a:pt x="458" y="104"/>
                  </a:lnTo>
                  <a:lnTo>
                    <a:pt x="466" y="111"/>
                  </a:lnTo>
                  <a:lnTo>
                    <a:pt x="474" y="118"/>
                  </a:lnTo>
                  <a:lnTo>
                    <a:pt x="485" y="123"/>
                  </a:lnTo>
                  <a:lnTo>
                    <a:pt x="496" y="127"/>
                  </a:lnTo>
                  <a:lnTo>
                    <a:pt x="502" y="128"/>
                  </a:lnTo>
                  <a:lnTo>
                    <a:pt x="510" y="128"/>
                  </a:lnTo>
                  <a:lnTo>
                    <a:pt x="510" y="128"/>
                  </a:lnTo>
                  <a:lnTo>
                    <a:pt x="516" y="128"/>
                  </a:lnTo>
                  <a:lnTo>
                    <a:pt x="523" y="127"/>
                  </a:lnTo>
                  <a:lnTo>
                    <a:pt x="535" y="123"/>
                  </a:lnTo>
                  <a:lnTo>
                    <a:pt x="544" y="118"/>
                  </a:lnTo>
                  <a:lnTo>
                    <a:pt x="554" y="111"/>
                  </a:lnTo>
                  <a:lnTo>
                    <a:pt x="561" y="104"/>
                  </a:lnTo>
                  <a:lnTo>
                    <a:pt x="568" y="96"/>
                  </a:lnTo>
                  <a:lnTo>
                    <a:pt x="577" y="81"/>
                  </a:lnTo>
                  <a:lnTo>
                    <a:pt x="577" y="81"/>
                  </a:lnTo>
                  <a:lnTo>
                    <a:pt x="586" y="69"/>
                  </a:lnTo>
                  <a:lnTo>
                    <a:pt x="589" y="65"/>
                  </a:lnTo>
                  <a:lnTo>
                    <a:pt x="592" y="64"/>
                  </a:lnTo>
                  <a:lnTo>
                    <a:pt x="592" y="64"/>
                  </a:lnTo>
                  <a:lnTo>
                    <a:pt x="595" y="65"/>
                  </a:lnTo>
                  <a:lnTo>
                    <a:pt x="599" y="69"/>
                  </a:lnTo>
                  <a:lnTo>
                    <a:pt x="606" y="81"/>
                  </a:lnTo>
                  <a:lnTo>
                    <a:pt x="606" y="81"/>
                  </a:lnTo>
                  <a:lnTo>
                    <a:pt x="617" y="96"/>
                  </a:lnTo>
                  <a:lnTo>
                    <a:pt x="624" y="104"/>
                  </a:lnTo>
                  <a:lnTo>
                    <a:pt x="631" y="111"/>
                  </a:lnTo>
                  <a:lnTo>
                    <a:pt x="640" y="118"/>
                  </a:lnTo>
                  <a:lnTo>
                    <a:pt x="650" y="123"/>
                  </a:lnTo>
                  <a:lnTo>
                    <a:pt x="661" y="127"/>
                  </a:lnTo>
                  <a:lnTo>
                    <a:pt x="668" y="128"/>
                  </a:lnTo>
                  <a:lnTo>
                    <a:pt x="675" y="128"/>
                  </a:lnTo>
                  <a:lnTo>
                    <a:pt x="675" y="128"/>
                  </a:lnTo>
                  <a:lnTo>
                    <a:pt x="681" y="128"/>
                  </a:lnTo>
                  <a:lnTo>
                    <a:pt x="688" y="127"/>
                  </a:lnTo>
                  <a:lnTo>
                    <a:pt x="700" y="123"/>
                  </a:lnTo>
                  <a:lnTo>
                    <a:pt x="710" y="118"/>
                  </a:lnTo>
                  <a:lnTo>
                    <a:pt x="719" y="111"/>
                  </a:lnTo>
                  <a:lnTo>
                    <a:pt x="727" y="104"/>
                  </a:lnTo>
                  <a:lnTo>
                    <a:pt x="733" y="96"/>
                  </a:lnTo>
                  <a:lnTo>
                    <a:pt x="743" y="81"/>
                  </a:lnTo>
                  <a:lnTo>
                    <a:pt x="743" y="81"/>
                  </a:lnTo>
                  <a:lnTo>
                    <a:pt x="751" y="69"/>
                  </a:lnTo>
                  <a:lnTo>
                    <a:pt x="754" y="65"/>
                  </a:lnTo>
                  <a:lnTo>
                    <a:pt x="758" y="64"/>
                  </a:lnTo>
                  <a:lnTo>
                    <a:pt x="758" y="64"/>
                  </a:lnTo>
                  <a:lnTo>
                    <a:pt x="761" y="65"/>
                  </a:lnTo>
                  <a:lnTo>
                    <a:pt x="764" y="69"/>
                  </a:lnTo>
                  <a:lnTo>
                    <a:pt x="773" y="81"/>
                  </a:lnTo>
                  <a:lnTo>
                    <a:pt x="773" y="81"/>
                  </a:lnTo>
                  <a:lnTo>
                    <a:pt x="782" y="95"/>
                  </a:lnTo>
                  <a:lnTo>
                    <a:pt x="789" y="104"/>
                  </a:lnTo>
                  <a:lnTo>
                    <a:pt x="796" y="111"/>
                  </a:lnTo>
                  <a:lnTo>
                    <a:pt x="805" y="118"/>
                  </a:lnTo>
                  <a:lnTo>
                    <a:pt x="816" y="123"/>
                  </a:lnTo>
                  <a:lnTo>
                    <a:pt x="827" y="127"/>
                  </a:lnTo>
                  <a:lnTo>
                    <a:pt x="834" y="128"/>
                  </a:lnTo>
                  <a:lnTo>
                    <a:pt x="840" y="128"/>
                  </a:lnTo>
                  <a:lnTo>
                    <a:pt x="840" y="128"/>
                  </a:lnTo>
                  <a:lnTo>
                    <a:pt x="847" y="128"/>
                  </a:lnTo>
                  <a:lnTo>
                    <a:pt x="853" y="127"/>
                  </a:lnTo>
                  <a:lnTo>
                    <a:pt x="865" y="123"/>
                  </a:lnTo>
                  <a:lnTo>
                    <a:pt x="876" y="118"/>
                  </a:lnTo>
                  <a:lnTo>
                    <a:pt x="884" y="111"/>
                  </a:lnTo>
                  <a:lnTo>
                    <a:pt x="892" y="104"/>
                  </a:lnTo>
                  <a:lnTo>
                    <a:pt x="898" y="95"/>
                  </a:lnTo>
                  <a:lnTo>
                    <a:pt x="908" y="81"/>
                  </a:lnTo>
                  <a:lnTo>
                    <a:pt x="908" y="81"/>
                  </a:lnTo>
                  <a:lnTo>
                    <a:pt x="916" y="69"/>
                  </a:lnTo>
                  <a:lnTo>
                    <a:pt x="921" y="65"/>
                  </a:lnTo>
                  <a:lnTo>
                    <a:pt x="923" y="64"/>
                  </a:lnTo>
                  <a:lnTo>
                    <a:pt x="955" y="64"/>
                  </a:lnTo>
                  <a:lnTo>
                    <a:pt x="955" y="95"/>
                  </a:lnTo>
                  <a:close/>
                  <a:moveTo>
                    <a:pt x="827" y="160"/>
                  </a:moveTo>
                  <a:lnTo>
                    <a:pt x="191" y="160"/>
                  </a:lnTo>
                  <a:lnTo>
                    <a:pt x="191" y="160"/>
                  </a:lnTo>
                  <a:lnTo>
                    <a:pt x="185" y="160"/>
                  </a:lnTo>
                  <a:lnTo>
                    <a:pt x="179" y="162"/>
                  </a:lnTo>
                  <a:lnTo>
                    <a:pt x="174" y="165"/>
                  </a:lnTo>
                  <a:lnTo>
                    <a:pt x="169" y="168"/>
                  </a:lnTo>
                  <a:lnTo>
                    <a:pt x="165" y="174"/>
                  </a:lnTo>
                  <a:lnTo>
                    <a:pt x="162" y="179"/>
                  </a:lnTo>
                  <a:lnTo>
                    <a:pt x="160" y="184"/>
                  </a:lnTo>
                  <a:lnTo>
                    <a:pt x="160" y="191"/>
                  </a:lnTo>
                  <a:lnTo>
                    <a:pt x="160" y="827"/>
                  </a:lnTo>
                  <a:lnTo>
                    <a:pt x="160" y="827"/>
                  </a:lnTo>
                  <a:lnTo>
                    <a:pt x="160" y="834"/>
                  </a:lnTo>
                  <a:lnTo>
                    <a:pt x="162" y="840"/>
                  </a:lnTo>
                  <a:lnTo>
                    <a:pt x="165" y="845"/>
                  </a:lnTo>
                  <a:lnTo>
                    <a:pt x="169" y="850"/>
                  </a:lnTo>
                  <a:lnTo>
                    <a:pt x="174" y="854"/>
                  </a:lnTo>
                  <a:lnTo>
                    <a:pt x="179" y="857"/>
                  </a:lnTo>
                  <a:lnTo>
                    <a:pt x="185" y="858"/>
                  </a:lnTo>
                  <a:lnTo>
                    <a:pt x="191" y="859"/>
                  </a:lnTo>
                  <a:lnTo>
                    <a:pt x="827" y="859"/>
                  </a:lnTo>
                  <a:lnTo>
                    <a:pt x="827" y="859"/>
                  </a:lnTo>
                  <a:lnTo>
                    <a:pt x="834" y="858"/>
                  </a:lnTo>
                  <a:lnTo>
                    <a:pt x="840" y="857"/>
                  </a:lnTo>
                  <a:lnTo>
                    <a:pt x="846" y="854"/>
                  </a:lnTo>
                  <a:lnTo>
                    <a:pt x="850" y="850"/>
                  </a:lnTo>
                  <a:lnTo>
                    <a:pt x="854" y="845"/>
                  </a:lnTo>
                  <a:lnTo>
                    <a:pt x="856" y="840"/>
                  </a:lnTo>
                  <a:lnTo>
                    <a:pt x="859" y="834"/>
                  </a:lnTo>
                  <a:lnTo>
                    <a:pt x="860" y="827"/>
                  </a:lnTo>
                  <a:lnTo>
                    <a:pt x="860" y="191"/>
                  </a:lnTo>
                  <a:lnTo>
                    <a:pt x="860" y="191"/>
                  </a:lnTo>
                  <a:lnTo>
                    <a:pt x="859" y="184"/>
                  </a:lnTo>
                  <a:lnTo>
                    <a:pt x="856" y="179"/>
                  </a:lnTo>
                  <a:lnTo>
                    <a:pt x="854" y="174"/>
                  </a:lnTo>
                  <a:lnTo>
                    <a:pt x="850" y="168"/>
                  </a:lnTo>
                  <a:lnTo>
                    <a:pt x="846" y="165"/>
                  </a:lnTo>
                  <a:lnTo>
                    <a:pt x="840" y="162"/>
                  </a:lnTo>
                  <a:lnTo>
                    <a:pt x="834" y="160"/>
                  </a:lnTo>
                  <a:lnTo>
                    <a:pt x="827" y="160"/>
                  </a:lnTo>
                  <a:lnTo>
                    <a:pt x="827" y="160"/>
                  </a:lnTo>
                  <a:close/>
                  <a:moveTo>
                    <a:pt x="796" y="796"/>
                  </a:moveTo>
                  <a:lnTo>
                    <a:pt x="223" y="796"/>
                  </a:lnTo>
                  <a:lnTo>
                    <a:pt x="223" y="223"/>
                  </a:lnTo>
                  <a:lnTo>
                    <a:pt x="796" y="223"/>
                  </a:lnTo>
                  <a:lnTo>
                    <a:pt x="796" y="796"/>
                  </a:lnTo>
                  <a:close/>
                  <a:moveTo>
                    <a:pt x="319" y="573"/>
                  </a:moveTo>
                  <a:lnTo>
                    <a:pt x="319" y="573"/>
                  </a:lnTo>
                  <a:lnTo>
                    <a:pt x="327" y="574"/>
                  </a:lnTo>
                  <a:lnTo>
                    <a:pt x="335" y="576"/>
                  </a:lnTo>
                  <a:lnTo>
                    <a:pt x="341" y="579"/>
                  </a:lnTo>
                  <a:lnTo>
                    <a:pt x="349" y="584"/>
                  </a:lnTo>
                  <a:lnTo>
                    <a:pt x="349" y="584"/>
                  </a:lnTo>
                  <a:lnTo>
                    <a:pt x="360" y="591"/>
                  </a:lnTo>
                  <a:lnTo>
                    <a:pt x="366" y="594"/>
                  </a:lnTo>
                  <a:lnTo>
                    <a:pt x="374" y="598"/>
                  </a:lnTo>
                  <a:lnTo>
                    <a:pt x="382" y="601"/>
                  </a:lnTo>
                  <a:lnTo>
                    <a:pt x="392" y="603"/>
                  </a:lnTo>
                  <a:lnTo>
                    <a:pt x="403" y="604"/>
                  </a:lnTo>
                  <a:lnTo>
                    <a:pt x="414" y="605"/>
                  </a:lnTo>
                  <a:lnTo>
                    <a:pt x="414" y="605"/>
                  </a:lnTo>
                  <a:lnTo>
                    <a:pt x="426" y="604"/>
                  </a:lnTo>
                  <a:lnTo>
                    <a:pt x="437" y="603"/>
                  </a:lnTo>
                  <a:lnTo>
                    <a:pt x="445" y="601"/>
                  </a:lnTo>
                  <a:lnTo>
                    <a:pt x="454" y="598"/>
                  </a:lnTo>
                  <a:lnTo>
                    <a:pt x="462" y="594"/>
                  </a:lnTo>
                  <a:lnTo>
                    <a:pt x="468" y="591"/>
                  </a:lnTo>
                  <a:lnTo>
                    <a:pt x="480" y="584"/>
                  </a:lnTo>
                  <a:lnTo>
                    <a:pt x="480" y="584"/>
                  </a:lnTo>
                  <a:lnTo>
                    <a:pt x="486" y="579"/>
                  </a:lnTo>
                  <a:lnTo>
                    <a:pt x="493" y="576"/>
                  </a:lnTo>
                  <a:lnTo>
                    <a:pt x="500" y="574"/>
                  </a:lnTo>
                  <a:lnTo>
                    <a:pt x="510" y="573"/>
                  </a:lnTo>
                  <a:lnTo>
                    <a:pt x="510" y="573"/>
                  </a:lnTo>
                  <a:lnTo>
                    <a:pt x="518" y="574"/>
                  </a:lnTo>
                  <a:lnTo>
                    <a:pt x="526" y="576"/>
                  </a:lnTo>
                  <a:lnTo>
                    <a:pt x="532" y="579"/>
                  </a:lnTo>
                  <a:lnTo>
                    <a:pt x="540" y="584"/>
                  </a:lnTo>
                  <a:lnTo>
                    <a:pt x="540" y="584"/>
                  </a:lnTo>
                  <a:lnTo>
                    <a:pt x="551" y="591"/>
                  </a:lnTo>
                  <a:lnTo>
                    <a:pt x="557" y="594"/>
                  </a:lnTo>
                  <a:lnTo>
                    <a:pt x="565" y="598"/>
                  </a:lnTo>
                  <a:lnTo>
                    <a:pt x="573" y="601"/>
                  </a:lnTo>
                  <a:lnTo>
                    <a:pt x="583" y="603"/>
                  </a:lnTo>
                  <a:lnTo>
                    <a:pt x="594" y="604"/>
                  </a:lnTo>
                  <a:lnTo>
                    <a:pt x="605" y="605"/>
                  </a:lnTo>
                  <a:lnTo>
                    <a:pt x="605" y="605"/>
                  </a:lnTo>
                  <a:lnTo>
                    <a:pt x="617" y="604"/>
                  </a:lnTo>
                  <a:lnTo>
                    <a:pt x="628" y="603"/>
                  </a:lnTo>
                  <a:lnTo>
                    <a:pt x="636" y="601"/>
                  </a:lnTo>
                  <a:lnTo>
                    <a:pt x="645" y="598"/>
                  </a:lnTo>
                  <a:lnTo>
                    <a:pt x="653" y="594"/>
                  </a:lnTo>
                  <a:lnTo>
                    <a:pt x="659" y="591"/>
                  </a:lnTo>
                  <a:lnTo>
                    <a:pt x="671" y="584"/>
                  </a:lnTo>
                  <a:lnTo>
                    <a:pt x="671" y="584"/>
                  </a:lnTo>
                  <a:lnTo>
                    <a:pt x="677" y="579"/>
                  </a:lnTo>
                  <a:lnTo>
                    <a:pt x="684" y="576"/>
                  </a:lnTo>
                  <a:lnTo>
                    <a:pt x="691" y="574"/>
                  </a:lnTo>
                  <a:lnTo>
                    <a:pt x="701" y="573"/>
                  </a:lnTo>
                  <a:lnTo>
                    <a:pt x="701" y="573"/>
                  </a:lnTo>
                  <a:lnTo>
                    <a:pt x="707" y="572"/>
                  </a:lnTo>
                  <a:lnTo>
                    <a:pt x="713" y="571"/>
                  </a:lnTo>
                  <a:lnTo>
                    <a:pt x="718" y="567"/>
                  </a:lnTo>
                  <a:lnTo>
                    <a:pt x="723" y="563"/>
                  </a:lnTo>
                  <a:lnTo>
                    <a:pt x="727" y="559"/>
                  </a:lnTo>
                  <a:lnTo>
                    <a:pt x="730" y="554"/>
                  </a:lnTo>
                  <a:lnTo>
                    <a:pt x="732" y="547"/>
                  </a:lnTo>
                  <a:lnTo>
                    <a:pt x="732" y="541"/>
                  </a:lnTo>
                  <a:lnTo>
                    <a:pt x="732" y="541"/>
                  </a:lnTo>
                  <a:lnTo>
                    <a:pt x="732" y="534"/>
                  </a:lnTo>
                  <a:lnTo>
                    <a:pt x="730" y="529"/>
                  </a:lnTo>
                  <a:lnTo>
                    <a:pt x="727" y="523"/>
                  </a:lnTo>
                  <a:lnTo>
                    <a:pt x="723" y="518"/>
                  </a:lnTo>
                  <a:lnTo>
                    <a:pt x="718" y="515"/>
                  </a:lnTo>
                  <a:lnTo>
                    <a:pt x="713" y="512"/>
                  </a:lnTo>
                  <a:lnTo>
                    <a:pt x="707" y="510"/>
                  </a:lnTo>
                  <a:lnTo>
                    <a:pt x="701" y="510"/>
                  </a:lnTo>
                  <a:lnTo>
                    <a:pt x="701" y="510"/>
                  </a:lnTo>
                  <a:lnTo>
                    <a:pt x="689" y="510"/>
                  </a:lnTo>
                  <a:lnTo>
                    <a:pt x="678" y="512"/>
                  </a:lnTo>
                  <a:lnTo>
                    <a:pt x="669" y="514"/>
                  </a:lnTo>
                  <a:lnTo>
                    <a:pt x="660" y="517"/>
                  </a:lnTo>
                  <a:lnTo>
                    <a:pt x="653" y="520"/>
                  </a:lnTo>
                  <a:lnTo>
                    <a:pt x="646" y="523"/>
                  </a:lnTo>
                  <a:lnTo>
                    <a:pt x="635" y="531"/>
                  </a:lnTo>
                  <a:lnTo>
                    <a:pt x="635" y="531"/>
                  </a:lnTo>
                  <a:lnTo>
                    <a:pt x="628" y="535"/>
                  </a:lnTo>
                  <a:lnTo>
                    <a:pt x="621" y="539"/>
                  </a:lnTo>
                  <a:lnTo>
                    <a:pt x="614" y="541"/>
                  </a:lnTo>
                  <a:lnTo>
                    <a:pt x="605" y="541"/>
                  </a:lnTo>
                  <a:lnTo>
                    <a:pt x="605" y="541"/>
                  </a:lnTo>
                  <a:lnTo>
                    <a:pt x="596" y="541"/>
                  </a:lnTo>
                  <a:lnTo>
                    <a:pt x="588" y="539"/>
                  </a:lnTo>
                  <a:lnTo>
                    <a:pt x="582" y="535"/>
                  </a:lnTo>
                  <a:lnTo>
                    <a:pt x="575" y="531"/>
                  </a:lnTo>
                  <a:lnTo>
                    <a:pt x="575" y="531"/>
                  </a:lnTo>
                  <a:lnTo>
                    <a:pt x="563" y="523"/>
                  </a:lnTo>
                  <a:lnTo>
                    <a:pt x="557" y="520"/>
                  </a:lnTo>
                  <a:lnTo>
                    <a:pt x="550" y="517"/>
                  </a:lnTo>
                  <a:lnTo>
                    <a:pt x="541" y="514"/>
                  </a:lnTo>
                  <a:lnTo>
                    <a:pt x="532" y="512"/>
                  </a:lnTo>
                  <a:lnTo>
                    <a:pt x="522" y="510"/>
                  </a:lnTo>
                  <a:lnTo>
                    <a:pt x="510" y="510"/>
                  </a:lnTo>
                  <a:lnTo>
                    <a:pt x="510" y="510"/>
                  </a:lnTo>
                  <a:lnTo>
                    <a:pt x="498" y="510"/>
                  </a:lnTo>
                  <a:lnTo>
                    <a:pt x="487" y="512"/>
                  </a:lnTo>
                  <a:lnTo>
                    <a:pt x="478" y="514"/>
                  </a:lnTo>
                  <a:lnTo>
                    <a:pt x="469" y="517"/>
                  </a:lnTo>
                  <a:lnTo>
                    <a:pt x="462" y="520"/>
                  </a:lnTo>
                  <a:lnTo>
                    <a:pt x="455" y="523"/>
                  </a:lnTo>
                  <a:lnTo>
                    <a:pt x="444" y="531"/>
                  </a:lnTo>
                  <a:lnTo>
                    <a:pt x="444" y="531"/>
                  </a:lnTo>
                  <a:lnTo>
                    <a:pt x="437" y="535"/>
                  </a:lnTo>
                  <a:lnTo>
                    <a:pt x="430" y="539"/>
                  </a:lnTo>
                  <a:lnTo>
                    <a:pt x="423" y="541"/>
                  </a:lnTo>
                  <a:lnTo>
                    <a:pt x="414" y="541"/>
                  </a:lnTo>
                  <a:lnTo>
                    <a:pt x="414" y="541"/>
                  </a:lnTo>
                  <a:lnTo>
                    <a:pt x="405" y="541"/>
                  </a:lnTo>
                  <a:lnTo>
                    <a:pt x="397" y="539"/>
                  </a:lnTo>
                  <a:lnTo>
                    <a:pt x="391" y="535"/>
                  </a:lnTo>
                  <a:lnTo>
                    <a:pt x="384" y="531"/>
                  </a:lnTo>
                  <a:lnTo>
                    <a:pt x="384" y="531"/>
                  </a:lnTo>
                  <a:lnTo>
                    <a:pt x="372" y="523"/>
                  </a:lnTo>
                  <a:lnTo>
                    <a:pt x="366" y="520"/>
                  </a:lnTo>
                  <a:lnTo>
                    <a:pt x="359" y="517"/>
                  </a:lnTo>
                  <a:lnTo>
                    <a:pt x="351" y="514"/>
                  </a:lnTo>
                  <a:lnTo>
                    <a:pt x="341" y="512"/>
                  </a:lnTo>
                  <a:lnTo>
                    <a:pt x="331" y="510"/>
                  </a:lnTo>
                  <a:lnTo>
                    <a:pt x="319" y="510"/>
                  </a:lnTo>
                  <a:lnTo>
                    <a:pt x="319" y="510"/>
                  </a:lnTo>
                  <a:lnTo>
                    <a:pt x="312" y="510"/>
                  </a:lnTo>
                  <a:lnTo>
                    <a:pt x="306" y="512"/>
                  </a:lnTo>
                  <a:lnTo>
                    <a:pt x="301" y="515"/>
                  </a:lnTo>
                  <a:lnTo>
                    <a:pt x="296" y="518"/>
                  </a:lnTo>
                  <a:lnTo>
                    <a:pt x="292" y="523"/>
                  </a:lnTo>
                  <a:lnTo>
                    <a:pt x="290" y="529"/>
                  </a:lnTo>
                  <a:lnTo>
                    <a:pt x="288" y="534"/>
                  </a:lnTo>
                  <a:lnTo>
                    <a:pt x="287" y="541"/>
                  </a:lnTo>
                  <a:lnTo>
                    <a:pt x="287" y="541"/>
                  </a:lnTo>
                  <a:lnTo>
                    <a:pt x="288" y="547"/>
                  </a:lnTo>
                  <a:lnTo>
                    <a:pt x="290" y="554"/>
                  </a:lnTo>
                  <a:lnTo>
                    <a:pt x="292" y="559"/>
                  </a:lnTo>
                  <a:lnTo>
                    <a:pt x="296" y="563"/>
                  </a:lnTo>
                  <a:lnTo>
                    <a:pt x="301" y="567"/>
                  </a:lnTo>
                  <a:lnTo>
                    <a:pt x="306" y="571"/>
                  </a:lnTo>
                  <a:lnTo>
                    <a:pt x="312" y="572"/>
                  </a:lnTo>
                  <a:lnTo>
                    <a:pt x="319" y="573"/>
                  </a:lnTo>
                  <a:lnTo>
                    <a:pt x="319" y="573"/>
                  </a:lnTo>
                  <a:close/>
                  <a:moveTo>
                    <a:pt x="319" y="701"/>
                  </a:moveTo>
                  <a:lnTo>
                    <a:pt x="319" y="701"/>
                  </a:lnTo>
                  <a:lnTo>
                    <a:pt x="327" y="701"/>
                  </a:lnTo>
                  <a:lnTo>
                    <a:pt x="335" y="703"/>
                  </a:lnTo>
                  <a:lnTo>
                    <a:pt x="341" y="706"/>
                  </a:lnTo>
                  <a:lnTo>
                    <a:pt x="349" y="710"/>
                  </a:lnTo>
                  <a:lnTo>
                    <a:pt x="349" y="710"/>
                  </a:lnTo>
                  <a:lnTo>
                    <a:pt x="360" y="718"/>
                  </a:lnTo>
                  <a:lnTo>
                    <a:pt x="366" y="721"/>
                  </a:lnTo>
                  <a:lnTo>
                    <a:pt x="374" y="724"/>
                  </a:lnTo>
                  <a:lnTo>
                    <a:pt x="382" y="727"/>
                  </a:lnTo>
                  <a:lnTo>
                    <a:pt x="392" y="729"/>
                  </a:lnTo>
                  <a:lnTo>
                    <a:pt x="403" y="732"/>
                  </a:lnTo>
                  <a:lnTo>
                    <a:pt x="414" y="732"/>
                  </a:lnTo>
                  <a:lnTo>
                    <a:pt x="414" y="732"/>
                  </a:lnTo>
                  <a:lnTo>
                    <a:pt x="426" y="732"/>
                  </a:lnTo>
                  <a:lnTo>
                    <a:pt x="437" y="729"/>
                  </a:lnTo>
                  <a:lnTo>
                    <a:pt x="445" y="727"/>
                  </a:lnTo>
                  <a:lnTo>
                    <a:pt x="454" y="724"/>
                  </a:lnTo>
                  <a:lnTo>
                    <a:pt x="462" y="721"/>
                  </a:lnTo>
                  <a:lnTo>
                    <a:pt x="468" y="718"/>
                  </a:lnTo>
                  <a:lnTo>
                    <a:pt x="480" y="710"/>
                  </a:lnTo>
                  <a:lnTo>
                    <a:pt x="480" y="710"/>
                  </a:lnTo>
                  <a:lnTo>
                    <a:pt x="486" y="706"/>
                  </a:lnTo>
                  <a:lnTo>
                    <a:pt x="493" y="703"/>
                  </a:lnTo>
                  <a:lnTo>
                    <a:pt x="500" y="701"/>
                  </a:lnTo>
                  <a:lnTo>
                    <a:pt x="510" y="701"/>
                  </a:lnTo>
                  <a:lnTo>
                    <a:pt x="510" y="701"/>
                  </a:lnTo>
                  <a:lnTo>
                    <a:pt x="518" y="701"/>
                  </a:lnTo>
                  <a:lnTo>
                    <a:pt x="526" y="703"/>
                  </a:lnTo>
                  <a:lnTo>
                    <a:pt x="532" y="706"/>
                  </a:lnTo>
                  <a:lnTo>
                    <a:pt x="540" y="710"/>
                  </a:lnTo>
                  <a:lnTo>
                    <a:pt x="540" y="710"/>
                  </a:lnTo>
                  <a:lnTo>
                    <a:pt x="551" y="718"/>
                  </a:lnTo>
                  <a:lnTo>
                    <a:pt x="557" y="721"/>
                  </a:lnTo>
                  <a:lnTo>
                    <a:pt x="565" y="725"/>
                  </a:lnTo>
                  <a:lnTo>
                    <a:pt x="573" y="727"/>
                  </a:lnTo>
                  <a:lnTo>
                    <a:pt x="583" y="729"/>
                  </a:lnTo>
                  <a:lnTo>
                    <a:pt x="594" y="732"/>
                  </a:lnTo>
                  <a:lnTo>
                    <a:pt x="605" y="732"/>
                  </a:lnTo>
                  <a:lnTo>
                    <a:pt x="605" y="732"/>
                  </a:lnTo>
                  <a:lnTo>
                    <a:pt x="617" y="732"/>
                  </a:lnTo>
                  <a:lnTo>
                    <a:pt x="628" y="729"/>
                  </a:lnTo>
                  <a:lnTo>
                    <a:pt x="636" y="727"/>
                  </a:lnTo>
                  <a:lnTo>
                    <a:pt x="645" y="725"/>
                  </a:lnTo>
                  <a:lnTo>
                    <a:pt x="653" y="721"/>
                  </a:lnTo>
                  <a:lnTo>
                    <a:pt x="659" y="718"/>
                  </a:lnTo>
                  <a:lnTo>
                    <a:pt x="671" y="710"/>
                  </a:lnTo>
                  <a:lnTo>
                    <a:pt x="671" y="710"/>
                  </a:lnTo>
                  <a:lnTo>
                    <a:pt x="677" y="706"/>
                  </a:lnTo>
                  <a:lnTo>
                    <a:pt x="684" y="703"/>
                  </a:lnTo>
                  <a:lnTo>
                    <a:pt x="691" y="701"/>
                  </a:lnTo>
                  <a:lnTo>
                    <a:pt x="701" y="701"/>
                  </a:lnTo>
                  <a:lnTo>
                    <a:pt x="701" y="701"/>
                  </a:lnTo>
                  <a:lnTo>
                    <a:pt x="707" y="699"/>
                  </a:lnTo>
                  <a:lnTo>
                    <a:pt x="713" y="697"/>
                  </a:lnTo>
                  <a:lnTo>
                    <a:pt x="718" y="695"/>
                  </a:lnTo>
                  <a:lnTo>
                    <a:pt x="723" y="691"/>
                  </a:lnTo>
                  <a:lnTo>
                    <a:pt x="727" y="687"/>
                  </a:lnTo>
                  <a:lnTo>
                    <a:pt x="730" y="681"/>
                  </a:lnTo>
                  <a:lnTo>
                    <a:pt x="732" y="675"/>
                  </a:lnTo>
                  <a:lnTo>
                    <a:pt x="732" y="668"/>
                  </a:lnTo>
                  <a:lnTo>
                    <a:pt x="732" y="668"/>
                  </a:lnTo>
                  <a:lnTo>
                    <a:pt x="732" y="662"/>
                  </a:lnTo>
                  <a:lnTo>
                    <a:pt x="730" y="655"/>
                  </a:lnTo>
                  <a:lnTo>
                    <a:pt x="727" y="650"/>
                  </a:lnTo>
                  <a:lnTo>
                    <a:pt x="723" y="646"/>
                  </a:lnTo>
                  <a:lnTo>
                    <a:pt x="718" y="642"/>
                  </a:lnTo>
                  <a:lnTo>
                    <a:pt x="713" y="639"/>
                  </a:lnTo>
                  <a:lnTo>
                    <a:pt x="707" y="637"/>
                  </a:lnTo>
                  <a:lnTo>
                    <a:pt x="701" y="636"/>
                  </a:lnTo>
                  <a:lnTo>
                    <a:pt x="701" y="636"/>
                  </a:lnTo>
                  <a:lnTo>
                    <a:pt x="689" y="637"/>
                  </a:lnTo>
                  <a:lnTo>
                    <a:pt x="678" y="638"/>
                  </a:lnTo>
                  <a:lnTo>
                    <a:pt x="669" y="640"/>
                  </a:lnTo>
                  <a:lnTo>
                    <a:pt x="660" y="644"/>
                  </a:lnTo>
                  <a:lnTo>
                    <a:pt x="653" y="647"/>
                  </a:lnTo>
                  <a:lnTo>
                    <a:pt x="646" y="651"/>
                  </a:lnTo>
                  <a:lnTo>
                    <a:pt x="635" y="658"/>
                  </a:lnTo>
                  <a:lnTo>
                    <a:pt x="635" y="658"/>
                  </a:lnTo>
                  <a:lnTo>
                    <a:pt x="628" y="662"/>
                  </a:lnTo>
                  <a:lnTo>
                    <a:pt x="621" y="666"/>
                  </a:lnTo>
                  <a:lnTo>
                    <a:pt x="614" y="667"/>
                  </a:lnTo>
                  <a:lnTo>
                    <a:pt x="605" y="668"/>
                  </a:lnTo>
                  <a:lnTo>
                    <a:pt x="605" y="668"/>
                  </a:lnTo>
                  <a:lnTo>
                    <a:pt x="596" y="667"/>
                  </a:lnTo>
                  <a:lnTo>
                    <a:pt x="588" y="666"/>
                  </a:lnTo>
                  <a:lnTo>
                    <a:pt x="582" y="662"/>
                  </a:lnTo>
                  <a:lnTo>
                    <a:pt x="575" y="658"/>
                  </a:lnTo>
                  <a:lnTo>
                    <a:pt x="575" y="658"/>
                  </a:lnTo>
                  <a:lnTo>
                    <a:pt x="563" y="651"/>
                  </a:lnTo>
                  <a:lnTo>
                    <a:pt x="557" y="647"/>
                  </a:lnTo>
                  <a:lnTo>
                    <a:pt x="550" y="644"/>
                  </a:lnTo>
                  <a:lnTo>
                    <a:pt x="541" y="640"/>
                  </a:lnTo>
                  <a:lnTo>
                    <a:pt x="532" y="638"/>
                  </a:lnTo>
                  <a:lnTo>
                    <a:pt x="522" y="637"/>
                  </a:lnTo>
                  <a:lnTo>
                    <a:pt x="510" y="636"/>
                  </a:lnTo>
                  <a:lnTo>
                    <a:pt x="510" y="636"/>
                  </a:lnTo>
                  <a:lnTo>
                    <a:pt x="498" y="637"/>
                  </a:lnTo>
                  <a:lnTo>
                    <a:pt x="487" y="638"/>
                  </a:lnTo>
                  <a:lnTo>
                    <a:pt x="478" y="640"/>
                  </a:lnTo>
                  <a:lnTo>
                    <a:pt x="469" y="644"/>
                  </a:lnTo>
                  <a:lnTo>
                    <a:pt x="462" y="647"/>
                  </a:lnTo>
                  <a:lnTo>
                    <a:pt x="455" y="651"/>
                  </a:lnTo>
                  <a:lnTo>
                    <a:pt x="444" y="658"/>
                  </a:lnTo>
                  <a:lnTo>
                    <a:pt x="444" y="658"/>
                  </a:lnTo>
                  <a:lnTo>
                    <a:pt x="437" y="662"/>
                  </a:lnTo>
                  <a:lnTo>
                    <a:pt x="430" y="666"/>
                  </a:lnTo>
                  <a:lnTo>
                    <a:pt x="423" y="667"/>
                  </a:lnTo>
                  <a:lnTo>
                    <a:pt x="414" y="668"/>
                  </a:lnTo>
                  <a:lnTo>
                    <a:pt x="414" y="668"/>
                  </a:lnTo>
                  <a:lnTo>
                    <a:pt x="405" y="667"/>
                  </a:lnTo>
                  <a:lnTo>
                    <a:pt x="397" y="666"/>
                  </a:lnTo>
                  <a:lnTo>
                    <a:pt x="391" y="662"/>
                  </a:lnTo>
                  <a:lnTo>
                    <a:pt x="384" y="658"/>
                  </a:lnTo>
                  <a:lnTo>
                    <a:pt x="384" y="658"/>
                  </a:lnTo>
                  <a:lnTo>
                    <a:pt x="372" y="651"/>
                  </a:lnTo>
                  <a:lnTo>
                    <a:pt x="366" y="647"/>
                  </a:lnTo>
                  <a:lnTo>
                    <a:pt x="359" y="644"/>
                  </a:lnTo>
                  <a:lnTo>
                    <a:pt x="351" y="640"/>
                  </a:lnTo>
                  <a:lnTo>
                    <a:pt x="341" y="638"/>
                  </a:lnTo>
                  <a:lnTo>
                    <a:pt x="331" y="637"/>
                  </a:lnTo>
                  <a:lnTo>
                    <a:pt x="319" y="636"/>
                  </a:lnTo>
                  <a:lnTo>
                    <a:pt x="319" y="636"/>
                  </a:lnTo>
                  <a:lnTo>
                    <a:pt x="312" y="637"/>
                  </a:lnTo>
                  <a:lnTo>
                    <a:pt x="306" y="639"/>
                  </a:lnTo>
                  <a:lnTo>
                    <a:pt x="301" y="642"/>
                  </a:lnTo>
                  <a:lnTo>
                    <a:pt x="296" y="646"/>
                  </a:lnTo>
                  <a:lnTo>
                    <a:pt x="292" y="650"/>
                  </a:lnTo>
                  <a:lnTo>
                    <a:pt x="290" y="655"/>
                  </a:lnTo>
                  <a:lnTo>
                    <a:pt x="288" y="662"/>
                  </a:lnTo>
                  <a:lnTo>
                    <a:pt x="287" y="668"/>
                  </a:lnTo>
                  <a:lnTo>
                    <a:pt x="287" y="668"/>
                  </a:lnTo>
                  <a:lnTo>
                    <a:pt x="288" y="675"/>
                  </a:lnTo>
                  <a:lnTo>
                    <a:pt x="290" y="681"/>
                  </a:lnTo>
                  <a:lnTo>
                    <a:pt x="292" y="687"/>
                  </a:lnTo>
                  <a:lnTo>
                    <a:pt x="296" y="691"/>
                  </a:lnTo>
                  <a:lnTo>
                    <a:pt x="301" y="695"/>
                  </a:lnTo>
                  <a:lnTo>
                    <a:pt x="306" y="697"/>
                  </a:lnTo>
                  <a:lnTo>
                    <a:pt x="312" y="699"/>
                  </a:lnTo>
                  <a:lnTo>
                    <a:pt x="319" y="701"/>
                  </a:lnTo>
                  <a:lnTo>
                    <a:pt x="319" y="701"/>
                  </a:lnTo>
                  <a:close/>
                  <a:moveTo>
                    <a:pt x="636" y="414"/>
                  </a:moveTo>
                  <a:lnTo>
                    <a:pt x="701" y="414"/>
                  </a:lnTo>
                  <a:lnTo>
                    <a:pt x="701" y="414"/>
                  </a:lnTo>
                  <a:lnTo>
                    <a:pt x="707" y="413"/>
                  </a:lnTo>
                  <a:lnTo>
                    <a:pt x="713" y="412"/>
                  </a:lnTo>
                  <a:lnTo>
                    <a:pt x="718" y="409"/>
                  </a:lnTo>
                  <a:lnTo>
                    <a:pt x="723" y="404"/>
                  </a:lnTo>
                  <a:lnTo>
                    <a:pt x="727" y="400"/>
                  </a:lnTo>
                  <a:lnTo>
                    <a:pt x="730" y="395"/>
                  </a:lnTo>
                  <a:lnTo>
                    <a:pt x="732" y="388"/>
                  </a:lnTo>
                  <a:lnTo>
                    <a:pt x="732" y="382"/>
                  </a:lnTo>
                  <a:lnTo>
                    <a:pt x="732" y="319"/>
                  </a:lnTo>
                  <a:lnTo>
                    <a:pt x="732" y="319"/>
                  </a:lnTo>
                  <a:lnTo>
                    <a:pt x="732" y="312"/>
                  </a:lnTo>
                  <a:lnTo>
                    <a:pt x="730" y="306"/>
                  </a:lnTo>
                  <a:lnTo>
                    <a:pt x="727" y="300"/>
                  </a:lnTo>
                  <a:lnTo>
                    <a:pt x="723" y="296"/>
                  </a:lnTo>
                  <a:lnTo>
                    <a:pt x="718" y="292"/>
                  </a:lnTo>
                  <a:lnTo>
                    <a:pt x="713" y="290"/>
                  </a:lnTo>
                  <a:lnTo>
                    <a:pt x="707" y="287"/>
                  </a:lnTo>
                  <a:lnTo>
                    <a:pt x="701" y="286"/>
                  </a:lnTo>
                  <a:lnTo>
                    <a:pt x="636" y="286"/>
                  </a:lnTo>
                  <a:lnTo>
                    <a:pt x="636" y="286"/>
                  </a:lnTo>
                  <a:lnTo>
                    <a:pt x="630" y="287"/>
                  </a:lnTo>
                  <a:lnTo>
                    <a:pt x="625" y="290"/>
                  </a:lnTo>
                  <a:lnTo>
                    <a:pt x="619" y="292"/>
                  </a:lnTo>
                  <a:lnTo>
                    <a:pt x="614" y="296"/>
                  </a:lnTo>
                  <a:lnTo>
                    <a:pt x="611" y="300"/>
                  </a:lnTo>
                  <a:lnTo>
                    <a:pt x="607" y="306"/>
                  </a:lnTo>
                  <a:lnTo>
                    <a:pt x="605" y="312"/>
                  </a:lnTo>
                  <a:lnTo>
                    <a:pt x="605" y="319"/>
                  </a:lnTo>
                  <a:lnTo>
                    <a:pt x="605" y="382"/>
                  </a:lnTo>
                  <a:lnTo>
                    <a:pt x="605" y="382"/>
                  </a:lnTo>
                  <a:lnTo>
                    <a:pt x="605" y="388"/>
                  </a:lnTo>
                  <a:lnTo>
                    <a:pt x="607" y="395"/>
                  </a:lnTo>
                  <a:lnTo>
                    <a:pt x="611" y="400"/>
                  </a:lnTo>
                  <a:lnTo>
                    <a:pt x="614" y="404"/>
                  </a:lnTo>
                  <a:lnTo>
                    <a:pt x="619" y="409"/>
                  </a:lnTo>
                  <a:lnTo>
                    <a:pt x="625" y="412"/>
                  </a:lnTo>
                  <a:lnTo>
                    <a:pt x="630" y="413"/>
                  </a:lnTo>
                  <a:lnTo>
                    <a:pt x="636" y="414"/>
                  </a:lnTo>
                  <a:lnTo>
                    <a:pt x="636" y="414"/>
                  </a:lnTo>
                  <a:close/>
                </a:path>
              </a:pathLst>
            </a:custGeom>
            <a:solidFill>
              <a:srgbClr val="1EC8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969696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5A36C9E0-F4A6-4339-A5D6-669715A7E6CA}"/>
                </a:ext>
              </a:extLst>
            </p:cNvPr>
            <p:cNvSpPr/>
            <p:nvPr/>
          </p:nvSpPr>
          <p:spPr>
            <a:xfrm>
              <a:off x="7012440" y="2524310"/>
              <a:ext cx="3817646" cy="8771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zh-CN" altLang="en-US" sz="2000" b="1" kern="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</a:rPr>
                <a:t>行政管理工作计划 </a:t>
              </a:r>
              <a:r>
                <a:rPr lang="en-US" altLang="zh-CN" sz="14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ADMINISTRATIVE WORK PLAN</a:t>
              </a:r>
              <a:endParaRPr lang="en-US" altLang="zh-CN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5A57C11-10B6-4CBA-A17E-5CD0F0BE4B63}"/>
              </a:ext>
            </a:extLst>
          </p:cNvPr>
          <p:cNvGrpSpPr/>
          <p:nvPr/>
        </p:nvGrpSpPr>
        <p:grpSpPr>
          <a:xfrm>
            <a:off x="5950857" y="3338262"/>
            <a:ext cx="4745501" cy="916020"/>
            <a:chOff x="6275085" y="3665741"/>
            <a:chExt cx="4745501" cy="916020"/>
          </a:xfrm>
        </p:grpSpPr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id="{75A67BE3-C1F4-4A09-A1CF-27F5EC09BB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5085" y="4015536"/>
              <a:ext cx="322263" cy="323850"/>
            </a:xfrm>
            <a:custGeom>
              <a:avLst/>
              <a:gdLst>
                <a:gd name="T0" fmla="*/ 62 w 1019"/>
                <a:gd name="T1" fmla="*/ 4 h 1018"/>
                <a:gd name="T2" fmla="*/ 21 w 1019"/>
                <a:gd name="T3" fmla="*/ 33 h 1018"/>
                <a:gd name="T4" fmla="*/ 2 w 1019"/>
                <a:gd name="T5" fmla="*/ 82 h 1018"/>
                <a:gd name="T6" fmla="*/ 5 w 1019"/>
                <a:gd name="T7" fmla="*/ 953 h 1018"/>
                <a:gd name="T8" fmla="*/ 33 w 1019"/>
                <a:gd name="T9" fmla="*/ 996 h 1018"/>
                <a:gd name="T10" fmla="*/ 79 w 1019"/>
                <a:gd name="T11" fmla="*/ 1017 h 1018"/>
                <a:gd name="T12" fmla="*/ 956 w 1019"/>
                <a:gd name="T13" fmla="*/ 1014 h 1018"/>
                <a:gd name="T14" fmla="*/ 998 w 1019"/>
                <a:gd name="T15" fmla="*/ 985 h 1018"/>
                <a:gd name="T16" fmla="*/ 1018 w 1019"/>
                <a:gd name="T17" fmla="*/ 935 h 1018"/>
                <a:gd name="T18" fmla="*/ 1014 w 1019"/>
                <a:gd name="T19" fmla="*/ 64 h 1018"/>
                <a:gd name="T20" fmla="*/ 986 w 1019"/>
                <a:gd name="T21" fmla="*/ 21 h 1018"/>
                <a:gd name="T22" fmla="*/ 939 w 1019"/>
                <a:gd name="T23" fmla="*/ 1 h 1018"/>
                <a:gd name="T24" fmla="*/ 953 w 1019"/>
                <a:gd name="T25" fmla="*/ 937 h 1018"/>
                <a:gd name="T26" fmla="*/ 931 w 1019"/>
                <a:gd name="T27" fmla="*/ 953 h 1018"/>
                <a:gd name="T28" fmla="*/ 71 w 1019"/>
                <a:gd name="T29" fmla="*/ 946 h 1018"/>
                <a:gd name="T30" fmla="*/ 64 w 1019"/>
                <a:gd name="T31" fmla="*/ 91 h 1018"/>
                <a:gd name="T32" fmla="*/ 79 w 1019"/>
                <a:gd name="T33" fmla="*/ 66 h 1018"/>
                <a:gd name="T34" fmla="*/ 940 w 1019"/>
                <a:gd name="T35" fmla="*/ 66 h 1018"/>
                <a:gd name="T36" fmla="*/ 954 w 1019"/>
                <a:gd name="T37" fmla="*/ 91 h 1018"/>
                <a:gd name="T38" fmla="*/ 345 w 1019"/>
                <a:gd name="T39" fmla="*/ 260 h 1018"/>
                <a:gd name="T40" fmla="*/ 284 w 1019"/>
                <a:gd name="T41" fmla="*/ 301 h 1018"/>
                <a:gd name="T42" fmla="*/ 256 w 1019"/>
                <a:gd name="T43" fmla="*/ 369 h 1018"/>
                <a:gd name="T44" fmla="*/ 265 w 1019"/>
                <a:gd name="T45" fmla="*/ 431 h 1018"/>
                <a:gd name="T46" fmla="*/ 312 w 1019"/>
                <a:gd name="T47" fmla="*/ 487 h 1018"/>
                <a:gd name="T48" fmla="*/ 382 w 1019"/>
                <a:gd name="T49" fmla="*/ 508 h 1018"/>
                <a:gd name="T50" fmla="*/ 443 w 1019"/>
                <a:gd name="T51" fmla="*/ 493 h 1018"/>
                <a:gd name="T52" fmla="*/ 494 w 1019"/>
                <a:gd name="T53" fmla="*/ 442 h 1018"/>
                <a:gd name="T54" fmla="*/ 509 w 1019"/>
                <a:gd name="T55" fmla="*/ 382 h 1018"/>
                <a:gd name="T56" fmla="*/ 488 w 1019"/>
                <a:gd name="T57" fmla="*/ 311 h 1018"/>
                <a:gd name="T58" fmla="*/ 432 w 1019"/>
                <a:gd name="T59" fmla="*/ 265 h 1018"/>
                <a:gd name="T60" fmla="*/ 382 w 1019"/>
                <a:gd name="T61" fmla="*/ 445 h 1018"/>
                <a:gd name="T62" fmla="*/ 337 w 1019"/>
                <a:gd name="T63" fmla="*/ 427 h 1018"/>
                <a:gd name="T64" fmla="*/ 319 w 1019"/>
                <a:gd name="T65" fmla="*/ 382 h 1018"/>
                <a:gd name="T66" fmla="*/ 347 w 1019"/>
                <a:gd name="T67" fmla="*/ 329 h 1018"/>
                <a:gd name="T68" fmla="*/ 389 w 1019"/>
                <a:gd name="T69" fmla="*/ 318 h 1018"/>
                <a:gd name="T70" fmla="*/ 440 w 1019"/>
                <a:gd name="T71" fmla="*/ 357 h 1018"/>
                <a:gd name="T72" fmla="*/ 445 w 1019"/>
                <a:gd name="T73" fmla="*/ 394 h 1018"/>
                <a:gd name="T74" fmla="*/ 395 w 1019"/>
                <a:gd name="T75" fmla="*/ 444 h 1018"/>
                <a:gd name="T76" fmla="*/ 159 w 1019"/>
                <a:gd name="T77" fmla="*/ 127 h 1018"/>
                <a:gd name="T78" fmla="*/ 130 w 1019"/>
                <a:gd name="T79" fmla="*/ 147 h 1018"/>
                <a:gd name="T80" fmla="*/ 130 w 1019"/>
                <a:gd name="T81" fmla="*/ 808 h 1018"/>
                <a:gd name="T82" fmla="*/ 159 w 1019"/>
                <a:gd name="T83" fmla="*/ 827 h 1018"/>
                <a:gd name="T84" fmla="*/ 881 w 1019"/>
                <a:gd name="T85" fmla="*/ 817 h 1018"/>
                <a:gd name="T86" fmla="*/ 891 w 1019"/>
                <a:gd name="T87" fmla="*/ 158 h 1018"/>
                <a:gd name="T88" fmla="*/ 872 w 1019"/>
                <a:gd name="T89" fmla="*/ 129 h 1018"/>
                <a:gd name="T90" fmla="*/ 215 w 1019"/>
                <a:gd name="T91" fmla="*/ 762 h 1018"/>
                <a:gd name="T92" fmla="*/ 349 w 1019"/>
                <a:gd name="T93" fmla="*/ 626 h 1018"/>
                <a:gd name="T94" fmla="*/ 506 w 1019"/>
                <a:gd name="T95" fmla="*/ 764 h 1018"/>
                <a:gd name="T96" fmla="*/ 822 w 1019"/>
                <a:gd name="T97" fmla="*/ 750 h 1018"/>
                <a:gd name="T98" fmla="*/ 595 w 1019"/>
                <a:gd name="T99" fmla="*/ 764 h 1018"/>
                <a:gd name="T100" fmla="*/ 671 w 1019"/>
                <a:gd name="T101" fmla="*/ 477 h 1018"/>
                <a:gd name="T102" fmla="*/ 828 w 1019"/>
                <a:gd name="T103" fmla="*/ 614 h 1018"/>
                <a:gd name="T104" fmla="*/ 730 w 1019"/>
                <a:gd name="T105" fmla="*/ 429 h 1018"/>
                <a:gd name="T106" fmla="*/ 677 w 1019"/>
                <a:gd name="T107" fmla="*/ 414 h 1018"/>
                <a:gd name="T108" fmla="*/ 625 w 1019"/>
                <a:gd name="T109" fmla="*/ 429 h 1018"/>
                <a:gd name="T110" fmla="*/ 416 w 1019"/>
                <a:gd name="T111" fmla="*/ 583 h 1018"/>
                <a:gd name="T112" fmla="*/ 364 w 1019"/>
                <a:gd name="T113" fmla="*/ 563 h 1018"/>
                <a:gd name="T114" fmla="*/ 311 w 1019"/>
                <a:gd name="T115" fmla="*/ 574 h 1018"/>
                <a:gd name="T116" fmla="*/ 191 w 1019"/>
                <a:gd name="T117" fmla="*/ 223 h 1018"/>
                <a:gd name="T118" fmla="*/ 211 w 1019"/>
                <a:gd name="T119" fmla="*/ 193 h 1018"/>
                <a:gd name="T120" fmla="*/ 808 w 1019"/>
                <a:gd name="T121" fmla="*/ 193 h 1018"/>
                <a:gd name="T122" fmla="*/ 828 w 1019"/>
                <a:gd name="T123" fmla="*/ 223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9" h="1018">
                  <a:moveTo>
                    <a:pt x="931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79" y="1"/>
                  </a:lnTo>
                  <a:lnTo>
                    <a:pt x="70" y="2"/>
                  </a:lnTo>
                  <a:lnTo>
                    <a:pt x="62" y="4"/>
                  </a:lnTo>
                  <a:lnTo>
                    <a:pt x="54" y="7"/>
                  </a:lnTo>
                  <a:lnTo>
                    <a:pt x="47" y="10"/>
                  </a:lnTo>
                  <a:lnTo>
                    <a:pt x="39" y="16"/>
                  </a:lnTo>
                  <a:lnTo>
                    <a:pt x="33" y="21"/>
                  </a:lnTo>
                  <a:lnTo>
                    <a:pt x="26" y="26"/>
                  </a:lnTo>
                  <a:lnTo>
                    <a:pt x="21" y="33"/>
                  </a:lnTo>
                  <a:lnTo>
                    <a:pt x="15" y="40"/>
                  </a:lnTo>
                  <a:lnTo>
                    <a:pt x="11" y="48"/>
                  </a:lnTo>
                  <a:lnTo>
                    <a:pt x="8" y="55"/>
                  </a:lnTo>
                  <a:lnTo>
                    <a:pt x="5" y="64"/>
                  </a:lnTo>
                  <a:lnTo>
                    <a:pt x="3" y="73"/>
                  </a:lnTo>
                  <a:lnTo>
                    <a:pt x="2" y="82"/>
                  </a:lnTo>
                  <a:lnTo>
                    <a:pt x="0" y="91"/>
                  </a:lnTo>
                  <a:lnTo>
                    <a:pt x="0" y="927"/>
                  </a:lnTo>
                  <a:lnTo>
                    <a:pt x="0" y="927"/>
                  </a:lnTo>
                  <a:lnTo>
                    <a:pt x="2" y="935"/>
                  </a:lnTo>
                  <a:lnTo>
                    <a:pt x="3" y="945"/>
                  </a:lnTo>
                  <a:lnTo>
                    <a:pt x="5" y="953"/>
                  </a:lnTo>
                  <a:lnTo>
                    <a:pt x="8" y="962"/>
                  </a:lnTo>
                  <a:lnTo>
                    <a:pt x="11" y="970"/>
                  </a:lnTo>
                  <a:lnTo>
                    <a:pt x="15" y="977"/>
                  </a:lnTo>
                  <a:lnTo>
                    <a:pt x="21" y="985"/>
                  </a:lnTo>
                  <a:lnTo>
                    <a:pt x="26" y="991"/>
                  </a:lnTo>
                  <a:lnTo>
                    <a:pt x="33" y="996"/>
                  </a:lnTo>
                  <a:lnTo>
                    <a:pt x="39" y="1002"/>
                  </a:lnTo>
                  <a:lnTo>
                    <a:pt x="47" y="1006"/>
                  </a:lnTo>
                  <a:lnTo>
                    <a:pt x="54" y="1010"/>
                  </a:lnTo>
                  <a:lnTo>
                    <a:pt x="62" y="1014"/>
                  </a:lnTo>
                  <a:lnTo>
                    <a:pt x="70" y="1016"/>
                  </a:lnTo>
                  <a:lnTo>
                    <a:pt x="79" y="1017"/>
                  </a:lnTo>
                  <a:lnTo>
                    <a:pt x="88" y="1018"/>
                  </a:lnTo>
                  <a:lnTo>
                    <a:pt x="931" y="1018"/>
                  </a:lnTo>
                  <a:lnTo>
                    <a:pt x="931" y="1018"/>
                  </a:lnTo>
                  <a:lnTo>
                    <a:pt x="939" y="1017"/>
                  </a:lnTo>
                  <a:lnTo>
                    <a:pt x="949" y="1016"/>
                  </a:lnTo>
                  <a:lnTo>
                    <a:pt x="956" y="1014"/>
                  </a:lnTo>
                  <a:lnTo>
                    <a:pt x="965" y="1010"/>
                  </a:lnTo>
                  <a:lnTo>
                    <a:pt x="973" y="1006"/>
                  </a:lnTo>
                  <a:lnTo>
                    <a:pt x="980" y="1002"/>
                  </a:lnTo>
                  <a:lnTo>
                    <a:pt x="986" y="996"/>
                  </a:lnTo>
                  <a:lnTo>
                    <a:pt x="993" y="991"/>
                  </a:lnTo>
                  <a:lnTo>
                    <a:pt x="998" y="985"/>
                  </a:lnTo>
                  <a:lnTo>
                    <a:pt x="1004" y="977"/>
                  </a:lnTo>
                  <a:lnTo>
                    <a:pt x="1008" y="970"/>
                  </a:lnTo>
                  <a:lnTo>
                    <a:pt x="1011" y="962"/>
                  </a:lnTo>
                  <a:lnTo>
                    <a:pt x="1014" y="953"/>
                  </a:lnTo>
                  <a:lnTo>
                    <a:pt x="1017" y="945"/>
                  </a:lnTo>
                  <a:lnTo>
                    <a:pt x="1018" y="935"/>
                  </a:lnTo>
                  <a:lnTo>
                    <a:pt x="1019" y="927"/>
                  </a:lnTo>
                  <a:lnTo>
                    <a:pt x="1019" y="91"/>
                  </a:lnTo>
                  <a:lnTo>
                    <a:pt x="1019" y="91"/>
                  </a:lnTo>
                  <a:lnTo>
                    <a:pt x="1018" y="82"/>
                  </a:lnTo>
                  <a:lnTo>
                    <a:pt x="1017" y="73"/>
                  </a:lnTo>
                  <a:lnTo>
                    <a:pt x="1014" y="64"/>
                  </a:lnTo>
                  <a:lnTo>
                    <a:pt x="1011" y="55"/>
                  </a:lnTo>
                  <a:lnTo>
                    <a:pt x="1008" y="48"/>
                  </a:lnTo>
                  <a:lnTo>
                    <a:pt x="1004" y="40"/>
                  </a:lnTo>
                  <a:lnTo>
                    <a:pt x="998" y="33"/>
                  </a:lnTo>
                  <a:lnTo>
                    <a:pt x="993" y="26"/>
                  </a:lnTo>
                  <a:lnTo>
                    <a:pt x="986" y="21"/>
                  </a:lnTo>
                  <a:lnTo>
                    <a:pt x="980" y="16"/>
                  </a:lnTo>
                  <a:lnTo>
                    <a:pt x="973" y="10"/>
                  </a:lnTo>
                  <a:lnTo>
                    <a:pt x="965" y="7"/>
                  </a:lnTo>
                  <a:lnTo>
                    <a:pt x="956" y="4"/>
                  </a:lnTo>
                  <a:lnTo>
                    <a:pt x="949" y="2"/>
                  </a:lnTo>
                  <a:lnTo>
                    <a:pt x="939" y="1"/>
                  </a:lnTo>
                  <a:lnTo>
                    <a:pt x="931" y="0"/>
                  </a:lnTo>
                  <a:lnTo>
                    <a:pt x="931" y="0"/>
                  </a:lnTo>
                  <a:close/>
                  <a:moveTo>
                    <a:pt x="954" y="927"/>
                  </a:moveTo>
                  <a:lnTo>
                    <a:pt x="954" y="927"/>
                  </a:lnTo>
                  <a:lnTo>
                    <a:pt x="954" y="932"/>
                  </a:lnTo>
                  <a:lnTo>
                    <a:pt x="953" y="937"/>
                  </a:lnTo>
                  <a:lnTo>
                    <a:pt x="951" y="942"/>
                  </a:lnTo>
                  <a:lnTo>
                    <a:pt x="948" y="946"/>
                  </a:lnTo>
                  <a:lnTo>
                    <a:pt x="945" y="949"/>
                  </a:lnTo>
                  <a:lnTo>
                    <a:pt x="940" y="951"/>
                  </a:lnTo>
                  <a:lnTo>
                    <a:pt x="936" y="953"/>
                  </a:lnTo>
                  <a:lnTo>
                    <a:pt x="931" y="953"/>
                  </a:lnTo>
                  <a:lnTo>
                    <a:pt x="88" y="953"/>
                  </a:lnTo>
                  <a:lnTo>
                    <a:pt x="88" y="953"/>
                  </a:lnTo>
                  <a:lnTo>
                    <a:pt x="83" y="953"/>
                  </a:lnTo>
                  <a:lnTo>
                    <a:pt x="79" y="951"/>
                  </a:lnTo>
                  <a:lnTo>
                    <a:pt x="74" y="949"/>
                  </a:lnTo>
                  <a:lnTo>
                    <a:pt x="71" y="946"/>
                  </a:lnTo>
                  <a:lnTo>
                    <a:pt x="68" y="942"/>
                  </a:lnTo>
                  <a:lnTo>
                    <a:pt x="66" y="937"/>
                  </a:lnTo>
                  <a:lnTo>
                    <a:pt x="65" y="932"/>
                  </a:lnTo>
                  <a:lnTo>
                    <a:pt x="64" y="927"/>
                  </a:lnTo>
                  <a:lnTo>
                    <a:pt x="64" y="91"/>
                  </a:lnTo>
                  <a:lnTo>
                    <a:pt x="64" y="91"/>
                  </a:lnTo>
                  <a:lnTo>
                    <a:pt x="65" y="85"/>
                  </a:lnTo>
                  <a:lnTo>
                    <a:pt x="66" y="80"/>
                  </a:lnTo>
                  <a:lnTo>
                    <a:pt x="68" y="76"/>
                  </a:lnTo>
                  <a:lnTo>
                    <a:pt x="71" y="71"/>
                  </a:lnTo>
                  <a:lnTo>
                    <a:pt x="74" y="68"/>
                  </a:lnTo>
                  <a:lnTo>
                    <a:pt x="79" y="66"/>
                  </a:lnTo>
                  <a:lnTo>
                    <a:pt x="83" y="64"/>
                  </a:lnTo>
                  <a:lnTo>
                    <a:pt x="88" y="63"/>
                  </a:lnTo>
                  <a:lnTo>
                    <a:pt x="931" y="63"/>
                  </a:lnTo>
                  <a:lnTo>
                    <a:pt x="931" y="63"/>
                  </a:lnTo>
                  <a:lnTo>
                    <a:pt x="936" y="64"/>
                  </a:lnTo>
                  <a:lnTo>
                    <a:pt x="940" y="66"/>
                  </a:lnTo>
                  <a:lnTo>
                    <a:pt x="945" y="68"/>
                  </a:lnTo>
                  <a:lnTo>
                    <a:pt x="948" y="71"/>
                  </a:lnTo>
                  <a:lnTo>
                    <a:pt x="951" y="76"/>
                  </a:lnTo>
                  <a:lnTo>
                    <a:pt x="953" y="80"/>
                  </a:lnTo>
                  <a:lnTo>
                    <a:pt x="954" y="85"/>
                  </a:lnTo>
                  <a:lnTo>
                    <a:pt x="954" y="91"/>
                  </a:lnTo>
                  <a:lnTo>
                    <a:pt x="954" y="927"/>
                  </a:lnTo>
                  <a:close/>
                  <a:moveTo>
                    <a:pt x="382" y="254"/>
                  </a:moveTo>
                  <a:lnTo>
                    <a:pt x="382" y="254"/>
                  </a:lnTo>
                  <a:lnTo>
                    <a:pt x="370" y="255"/>
                  </a:lnTo>
                  <a:lnTo>
                    <a:pt x="357" y="257"/>
                  </a:lnTo>
                  <a:lnTo>
                    <a:pt x="345" y="260"/>
                  </a:lnTo>
                  <a:lnTo>
                    <a:pt x="333" y="265"/>
                  </a:lnTo>
                  <a:lnTo>
                    <a:pt x="321" y="270"/>
                  </a:lnTo>
                  <a:lnTo>
                    <a:pt x="312" y="276"/>
                  </a:lnTo>
                  <a:lnTo>
                    <a:pt x="301" y="283"/>
                  </a:lnTo>
                  <a:lnTo>
                    <a:pt x="292" y="291"/>
                  </a:lnTo>
                  <a:lnTo>
                    <a:pt x="284" y="301"/>
                  </a:lnTo>
                  <a:lnTo>
                    <a:pt x="277" y="311"/>
                  </a:lnTo>
                  <a:lnTo>
                    <a:pt x="271" y="320"/>
                  </a:lnTo>
                  <a:lnTo>
                    <a:pt x="265" y="332"/>
                  </a:lnTo>
                  <a:lnTo>
                    <a:pt x="261" y="344"/>
                  </a:lnTo>
                  <a:lnTo>
                    <a:pt x="258" y="356"/>
                  </a:lnTo>
                  <a:lnTo>
                    <a:pt x="256" y="369"/>
                  </a:lnTo>
                  <a:lnTo>
                    <a:pt x="255" y="382"/>
                  </a:lnTo>
                  <a:lnTo>
                    <a:pt x="255" y="382"/>
                  </a:lnTo>
                  <a:lnTo>
                    <a:pt x="256" y="394"/>
                  </a:lnTo>
                  <a:lnTo>
                    <a:pt x="258" y="407"/>
                  </a:lnTo>
                  <a:lnTo>
                    <a:pt x="261" y="419"/>
                  </a:lnTo>
                  <a:lnTo>
                    <a:pt x="265" y="431"/>
                  </a:lnTo>
                  <a:lnTo>
                    <a:pt x="271" y="442"/>
                  </a:lnTo>
                  <a:lnTo>
                    <a:pt x="277" y="452"/>
                  </a:lnTo>
                  <a:lnTo>
                    <a:pt x="284" y="462"/>
                  </a:lnTo>
                  <a:lnTo>
                    <a:pt x="292" y="472"/>
                  </a:lnTo>
                  <a:lnTo>
                    <a:pt x="301" y="479"/>
                  </a:lnTo>
                  <a:lnTo>
                    <a:pt x="312" y="487"/>
                  </a:lnTo>
                  <a:lnTo>
                    <a:pt x="321" y="493"/>
                  </a:lnTo>
                  <a:lnTo>
                    <a:pt x="333" y="499"/>
                  </a:lnTo>
                  <a:lnTo>
                    <a:pt x="345" y="503"/>
                  </a:lnTo>
                  <a:lnTo>
                    <a:pt x="357" y="506"/>
                  </a:lnTo>
                  <a:lnTo>
                    <a:pt x="370" y="508"/>
                  </a:lnTo>
                  <a:lnTo>
                    <a:pt x="382" y="508"/>
                  </a:lnTo>
                  <a:lnTo>
                    <a:pt x="382" y="508"/>
                  </a:lnTo>
                  <a:lnTo>
                    <a:pt x="395" y="508"/>
                  </a:lnTo>
                  <a:lnTo>
                    <a:pt x="408" y="506"/>
                  </a:lnTo>
                  <a:lnTo>
                    <a:pt x="420" y="503"/>
                  </a:lnTo>
                  <a:lnTo>
                    <a:pt x="432" y="499"/>
                  </a:lnTo>
                  <a:lnTo>
                    <a:pt x="443" y="493"/>
                  </a:lnTo>
                  <a:lnTo>
                    <a:pt x="453" y="487"/>
                  </a:lnTo>
                  <a:lnTo>
                    <a:pt x="463" y="479"/>
                  </a:lnTo>
                  <a:lnTo>
                    <a:pt x="473" y="472"/>
                  </a:lnTo>
                  <a:lnTo>
                    <a:pt x="480" y="462"/>
                  </a:lnTo>
                  <a:lnTo>
                    <a:pt x="488" y="452"/>
                  </a:lnTo>
                  <a:lnTo>
                    <a:pt x="494" y="442"/>
                  </a:lnTo>
                  <a:lnTo>
                    <a:pt x="499" y="431"/>
                  </a:lnTo>
                  <a:lnTo>
                    <a:pt x="504" y="419"/>
                  </a:lnTo>
                  <a:lnTo>
                    <a:pt x="507" y="407"/>
                  </a:lnTo>
                  <a:lnTo>
                    <a:pt x="509" y="394"/>
                  </a:lnTo>
                  <a:lnTo>
                    <a:pt x="509" y="382"/>
                  </a:lnTo>
                  <a:lnTo>
                    <a:pt x="509" y="382"/>
                  </a:lnTo>
                  <a:lnTo>
                    <a:pt x="509" y="369"/>
                  </a:lnTo>
                  <a:lnTo>
                    <a:pt x="507" y="356"/>
                  </a:lnTo>
                  <a:lnTo>
                    <a:pt x="504" y="344"/>
                  </a:lnTo>
                  <a:lnTo>
                    <a:pt x="499" y="332"/>
                  </a:lnTo>
                  <a:lnTo>
                    <a:pt x="494" y="320"/>
                  </a:lnTo>
                  <a:lnTo>
                    <a:pt x="488" y="311"/>
                  </a:lnTo>
                  <a:lnTo>
                    <a:pt x="480" y="301"/>
                  </a:lnTo>
                  <a:lnTo>
                    <a:pt x="473" y="291"/>
                  </a:lnTo>
                  <a:lnTo>
                    <a:pt x="463" y="283"/>
                  </a:lnTo>
                  <a:lnTo>
                    <a:pt x="453" y="276"/>
                  </a:lnTo>
                  <a:lnTo>
                    <a:pt x="443" y="270"/>
                  </a:lnTo>
                  <a:lnTo>
                    <a:pt x="432" y="265"/>
                  </a:lnTo>
                  <a:lnTo>
                    <a:pt x="420" y="260"/>
                  </a:lnTo>
                  <a:lnTo>
                    <a:pt x="408" y="257"/>
                  </a:lnTo>
                  <a:lnTo>
                    <a:pt x="395" y="255"/>
                  </a:lnTo>
                  <a:lnTo>
                    <a:pt x="382" y="254"/>
                  </a:lnTo>
                  <a:lnTo>
                    <a:pt x="382" y="254"/>
                  </a:lnTo>
                  <a:close/>
                  <a:moveTo>
                    <a:pt x="382" y="445"/>
                  </a:moveTo>
                  <a:lnTo>
                    <a:pt x="382" y="445"/>
                  </a:lnTo>
                  <a:lnTo>
                    <a:pt x="376" y="445"/>
                  </a:lnTo>
                  <a:lnTo>
                    <a:pt x="370" y="444"/>
                  </a:lnTo>
                  <a:lnTo>
                    <a:pt x="358" y="441"/>
                  </a:lnTo>
                  <a:lnTo>
                    <a:pt x="347" y="434"/>
                  </a:lnTo>
                  <a:lnTo>
                    <a:pt x="337" y="427"/>
                  </a:lnTo>
                  <a:lnTo>
                    <a:pt x="330" y="417"/>
                  </a:lnTo>
                  <a:lnTo>
                    <a:pt x="323" y="406"/>
                  </a:lnTo>
                  <a:lnTo>
                    <a:pt x="320" y="394"/>
                  </a:lnTo>
                  <a:lnTo>
                    <a:pt x="319" y="388"/>
                  </a:lnTo>
                  <a:lnTo>
                    <a:pt x="319" y="382"/>
                  </a:lnTo>
                  <a:lnTo>
                    <a:pt x="319" y="382"/>
                  </a:lnTo>
                  <a:lnTo>
                    <a:pt x="319" y="375"/>
                  </a:lnTo>
                  <a:lnTo>
                    <a:pt x="320" y="369"/>
                  </a:lnTo>
                  <a:lnTo>
                    <a:pt x="323" y="357"/>
                  </a:lnTo>
                  <a:lnTo>
                    <a:pt x="330" y="346"/>
                  </a:lnTo>
                  <a:lnTo>
                    <a:pt x="337" y="336"/>
                  </a:lnTo>
                  <a:lnTo>
                    <a:pt x="347" y="329"/>
                  </a:lnTo>
                  <a:lnTo>
                    <a:pt x="358" y="323"/>
                  </a:lnTo>
                  <a:lnTo>
                    <a:pt x="370" y="319"/>
                  </a:lnTo>
                  <a:lnTo>
                    <a:pt x="376" y="318"/>
                  </a:lnTo>
                  <a:lnTo>
                    <a:pt x="382" y="318"/>
                  </a:lnTo>
                  <a:lnTo>
                    <a:pt x="382" y="318"/>
                  </a:lnTo>
                  <a:lnTo>
                    <a:pt x="389" y="318"/>
                  </a:lnTo>
                  <a:lnTo>
                    <a:pt x="395" y="319"/>
                  </a:lnTo>
                  <a:lnTo>
                    <a:pt x="407" y="323"/>
                  </a:lnTo>
                  <a:lnTo>
                    <a:pt x="418" y="329"/>
                  </a:lnTo>
                  <a:lnTo>
                    <a:pt x="427" y="336"/>
                  </a:lnTo>
                  <a:lnTo>
                    <a:pt x="435" y="346"/>
                  </a:lnTo>
                  <a:lnTo>
                    <a:pt x="440" y="357"/>
                  </a:lnTo>
                  <a:lnTo>
                    <a:pt x="445" y="369"/>
                  </a:lnTo>
                  <a:lnTo>
                    <a:pt x="446" y="375"/>
                  </a:lnTo>
                  <a:lnTo>
                    <a:pt x="446" y="382"/>
                  </a:lnTo>
                  <a:lnTo>
                    <a:pt x="446" y="382"/>
                  </a:lnTo>
                  <a:lnTo>
                    <a:pt x="446" y="388"/>
                  </a:lnTo>
                  <a:lnTo>
                    <a:pt x="445" y="394"/>
                  </a:lnTo>
                  <a:lnTo>
                    <a:pt x="440" y="406"/>
                  </a:lnTo>
                  <a:lnTo>
                    <a:pt x="435" y="417"/>
                  </a:lnTo>
                  <a:lnTo>
                    <a:pt x="427" y="427"/>
                  </a:lnTo>
                  <a:lnTo>
                    <a:pt x="418" y="434"/>
                  </a:lnTo>
                  <a:lnTo>
                    <a:pt x="407" y="441"/>
                  </a:lnTo>
                  <a:lnTo>
                    <a:pt x="395" y="444"/>
                  </a:lnTo>
                  <a:lnTo>
                    <a:pt x="389" y="445"/>
                  </a:lnTo>
                  <a:lnTo>
                    <a:pt x="382" y="445"/>
                  </a:lnTo>
                  <a:lnTo>
                    <a:pt x="382" y="445"/>
                  </a:lnTo>
                  <a:close/>
                  <a:moveTo>
                    <a:pt x="859" y="127"/>
                  </a:moveTo>
                  <a:lnTo>
                    <a:pt x="159" y="127"/>
                  </a:lnTo>
                  <a:lnTo>
                    <a:pt x="159" y="127"/>
                  </a:lnTo>
                  <a:lnTo>
                    <a:pt x="153" y="127"/>
                  </a:lnTo>
                  <a:lnTo>
                    <a:pt x="147" y="129"/>
                  </a:lnTo>
                  <a:lnTo>
                    <a:pt x="142" y="133"/>
                  </a:lnTo>
                  <a:lnTo>
                    <a:pt x="137" y="136"/>
                  </a:lnTo>
                  <a:lnTo>
                    <a:pt x="133" y="141"/>
                  </a:lnTo>
                  <a:lnTo>
                    <a:pt x="130" y="147"/>
                  </a:lnTo>
                  <a:lnTo>
                    <a:pt x="128" y="152"/>
                  </a:lnTo>
                  <a:lnTo>
                    <a:pt x="128" y="158"/>
                  </a:lnTo>
                  <a:lnTo>
                    <a:pt x="128" y="795"/>
                  </a:lnTo>
                  <a:lnTo>
                    <a:pt x="128" y="795"/>
                  </a:lnTo>
                  <a:lnTo>
                    <a:pt x="128" y="801"/>
                  </a:lnTo>
                  <a:lnTo>
                    <a:pt x="130" y="808"/>
                  </a:lnTo>
                  <a:lnTo>
                    <a:pt x="133" y="813"/>
                  </a:lnTo>
                  <a:lnTo>
                    <a:pt x="137" y="817"/>
                  </a:lnTo>
                  <a:lnTo>
                    <a:pt x="142" y="821"/>
                  </a:lnTo>
                  <a:lnTo>
                    <a:pt x="147" y="825"/>
                  </a:lnTo>
                  <a:lnTo>
                    <a:pt x="153" y="826"/>
                  </a:lnTo>
                  <a:lnTo>
                    <a:pt x="159" y="827"/>
                  </a:lnTo>
                  <a:lnTo>
                    <a:pt x="859" y="827"/>
                  </a:lnTo>
                  <a:lnTo>
                    <a:pt x="859" y="827"/>
                  </a:lnTo>
                  <a:lnTo>
                    <a:pt x="865" y="826"/>
                  </a:lnTo>
                  <a:lnTo>
                    <a:pt x="872" y="825"/>
                  </a:lnTo>
                  <a:lnTo>
                    <a:pt x="877" y="821"/>
                  </a:lnTo>
                  <a:lnTo>
                    <a:pt x="881" y="817"/>
                  </a:lnTo>
                  <a:lnTo>
                    <a:pt x="886" y="813"/>
                  </a:lnTo>
                  <a:lnTo>
                    <a:pt x="889" y="808"/>
                  </a:lnTo>
                  <a:lnTo>
                    <a:pt x="890" y="801"/>
                  </a:lnTo>
                  <a:lnTo>
                    <a:pt x="891" y="795"/>
                  </a:lnTo>
                  <a:lnTo>
                    <a:pt x="891" y="158"/>
                  </a:lnTo>
                  <a:lnTo>
                    <a:pt x="891" y="158"/>
                  </a:lnTo>
                  <a:lnTo>
                    <a:pt x="890" y="152"/>
                  </a:lnTo>
                  <a:lnTo>
                    <a:pt x="889" y="147"/>
                  </a:lnTo>
                  <a:lnTo>
                    <a:pt x="886" y="141"/>
                  </a:lnTo>
                  <a:lnTo>
                    <a:pt x="881" y="136"/>
                  </a:lnTo>
                  <a:lnTo>
                    <a:pt x="877" y="133"/>
                  </a:lnTo>
                  <a:lnTo>
                    <a:pt x="872" y="129"/>
                  </a:lnTo>
                  <a:lnTo>
                    <a:pt x="865" y="127"/>
                  </a:lnTo>
                  <a:lnTo>
                    <a:pt x="859" y="127"/>
                  </a:lnTo>
                  <a:lnTo>
                    <a:pt x="859" y="127"/>
                  </a:lnTo>
                  <a:close/>
                  <a:moveTo>
                    <a:pt x="224" y="764"/>
                  </a:moveTo>
                  <a:lnTo>
                    <a:pt x="224" y="764"/>
                  </a:lnTo>
                  <a:lnTo>
                    <a:pt x="215" y="762"/>
                  </a:lnTo>
                  <a:lnTo>
                    <a:pt x="209" y="759"/>
                  </a:lnTo>
                  <a:lnTo>
                    <a:pt x="332" y="635"/>
                  </a:lnTo>
                  <a:lnTo>
                    <a:pt x="332" y="635"/>
                  </a:lnTo>
                  <a:lnTo>
                    <a:pt x="337" y="632"/>
                  </a:lnTo>
                  <a:lnTo>
                    <a:pt x="343" y="628"/>
                  </a:lnTo>
                  <a:lnTo>
                    <a:pt x="349" y="626"/>
                  </a:lnTo>
                  <a:lnTo>
                    <a:pt x="355" y="626"/>
                  </a:lnTo>
                  <a:lnTo>
                    <a:pt x="361" y="626"/>
                  </a:lnTo>
                  <a:lnTo>
                    <a:pt x="367" y="628"/>
                  </a:lnTo>
                  <a:lnTo>
                    <a:pt x="373" y="632"/>
                  </a:lnTo>
                  <a:lnTo>
                    <a:pt x="377" y="635"/>
                  </a:lnTo>
                  <a:lnTo>
                    <a:pt x="506" y="764"/>
                  </a:lnTo>
                  <a:lnTo>
                    <a:pt x="224" y="764"/>
                  </a:lnTo>
                  <a:close/>
                  <a:moveTo>
                    <a:pt x="828" y="731"/>
                  </a:moveTo>
                  <a:lnTo>
                    <a:pt x="828" y="731"/>
                  </a:lnTo>
                  <a:lnTo>
                    <a:pt x="827" y="738"/>
                  </a:lnTo>
                  <a:lnTo>
                    <a:pt x="824" y="743"/>
                  </a:lnTo>
                  <a:lnTo>
                    <a:pt x="822" y="750"/>
                  </a:lnTo>
                  <a:lnTo>
                    <a:pt x="818" y="754"/>
                  </a:lnTo>
                  <a:lnTo>
                    <a:pt x="814" y="758"/>
                  </a:lnTo>
                  <a:lnTo>
                    <a:pt x="808" y="760"/>
                  </a:lnTo>
                  <a:lnTo>
                    <a:pt x="802" y="762"/>
                  </a:lnTo>
                  <a:lnTo>
                    <a:pt x="796" y="764"/>
                  </a:lnTo>
                  <a:lnTo>
                    <a:pt x="595" y="764"/>
                  </a:lnTo>
                  <a:lnTo>
                    <a:pt x="486" y="654"/>
                  </a:lnTo>
                  <a:lnTo>
                    <a:pt x="655" y="487"/>
                  </a:lnTo>
                  <a:lnTo>
                    <a:pt x="655" y="487"/>
                  </a:lnTo>
                  <a:lnTo>
                    <a:pt x="659" y="482"/>
                  </a:lnTo>
                  <a:lnTo>
                    <a:pt x="665" y="479"/>
                  </a:lnTo>
                  <a:lnTo>
                    <a:pt x="671" y="477"/>
                  </a:lnTo>
                  <a:lnTo>
                    <a:pt x="677" y="477"/>
                  </a:lnTo>
                  <a:lnTo>
                    <a:pt x="683" y="477"/>
                  </a:lnTo>
                  <a:lnTo>
                    <a:pt x="689" y="479"/>
                  </a:lnTo>
                  <a:lnTo>
                    <a:pt x="695" y="482"/>
                  </a:lnTo>
                  <a:lnTo>
                    <a:pt x="700" y="487"/>
                  </a:lnTo>
                  <a:lnTo>
                    <a:pt x="828" y="614"/>
                  </a:lnTo>
                  <a:lnTo>
                    <a:pt x="828" y="731"/>
                  </a:lnTo>
                  <a:close/>
                  <a:moveTo>
                    <a:pt x="828" y="524"/>
                  </a:moveTo>
                  <a:lnTo>
                    <a:pt x="745" y="442"/>
                  </a:lnTo>
                  <a:lnTo>
                    <a:pt x="745" y="442"/>
                  </a:lnTo>
                  <a:lnTo>
                    <a:pt x="738" y="434"/>
                  </a:lnTo>
                  <a:lnTo>
                    <a:pt x="730" y="429"/>
                  </a:lnTo>
                  <a:lnTo>
                    <a:pt x="721" y="424"/>
                  </a:lnTo>
                  <a:lnTo>
                    <a:pt x="713" y="420"/>
                  </a:lnTo>
                  <a:lnTo>
                    <a:pt x="704" y="417"/>
                  </a:lnTo>
                  <a:lnTo>
                    <a:pt x="696" y="415"/>
                  </a:lnTo>
                  <a:lnTo>
                    <a:pt x="686" y="414"/>
                  </a:lnTo>
                  <a:lnTo>
                    <a:pt x="677" y="414"/>
                  </a:lnTo>
                  <a:lnTo>
                    <a:pt x="668" y="414"/>
                  </a:lnTo>
                  <a:lnTo>
                    <a:pt x="659" y="415"/>
                  </a:lnTo>
                  <a:lnTo>
                    <a:pt x="650" y="417"/>
                  </a:lnTo>
                  <a:lnTo>
                    <a:pt x="641" y="420"/>
                  </a:lnTo>
                  <a:lnTo>
                    <a:pt x="632" y="424"/>
                  </a:lnTo>
                  <a:lnTo>
                    <a:pt x="625" y="429"/>
                  </a:lnTo>
                  <a:lnTo>
                    <a:pt x="617" y="434"/>
                  </a:lnTo>
                  <a:lnTo>
                    <a:pt x="610" y="442"/>
                  </a:lnTo>
                  <a:lnTo>
                    <a:pt x="441" y="609"/>
                  </a:lnTo>
                  <a:lnTo>
                    <a:pt x="422" y="590"/>
                  </a:lnTo>
                  <a:lnTo>
                    <a:pt x="422" y="590"/>
                  </a:lnTo>
                  <a:lnTo>
                    <a:pt x="416" y="583"/>
                  </a:lnTo>
                  <a:lnTo>
                    <a:pt x="407" y="578"/>
                  </a:lnTo>
                  <a:lnTo>
                    <a:pt x="400" y="574"/>
                  </a:lnTo>
                  <a:lnTo>
                    <a:pt x="391" y="569"/>
                  </a:lnTo>
                  <a:lnTo>
                    <a:pt x="382" y="566"/>
                  </a:lnTo>
                  <a:lnTo>
                    <a:pt x="373" y="564"/>
                  </a:lnTo>
                  <a:lnTo>
                    <a:pt x="364" y="563"/>
                  </a:lnTo>
                  <a:lnTo>
                    <a:pt x="355" y="563"/>
                  </a:lnTo>
                  <a:lnTo>
                    <a:pt x="346" y="563"/>
                  </a:lnTo>
                  <a:lnTo>
                    <a:pt x="336" y="564"/>
                  </a:lnTo>
                  <a:lnTo>
                    <a:pt x="328" y="566"/>
                  </a:lnTo>
                  <a:lnTo>
                    <a:pt x="319" y="569"/>
                  </a:lnTo>
                  <a:lnTo>
                    <a:pt x="311" y="574"/>
                  </a:lnTo>
                  <a:lnTo>
                    <a:pt x="302" y="578"/>
                  </a:lnTo>
                  <a:lnTo>
                    <a:pt x="294" y="583"/>
                  </a:lnTo>
                  <a:lnTo>
                    <a:pt x="288" y="590"/>
                  </a:lnTo>
                  <a:lnTo>
                    <a:pt x="191" y="686"/>
                  </a:lnTo>
                  <a:lnTo>
                    <a:pt x="191" y="223"/>
                  </a:lnTo>
                  <a:lnTo>
                    <a:pt x="191" y="223"/>
                  </a:lnTo>
                  <a:lnTo>
                    <a:pt x="193" y="216"/>
                  </a:lnTo>
                  <a:lnTo>
                    <a:pt x="194" y="210"/>
                  </a:lnTo>
                  <a:lnTo>
                    <a:pt x="197" y="205"/>
                  </a:lnTo>
                  <a:lnTo>
                    <a:pt x="201" y="200"/>
                  </a:lnTo>
                  <a:lnTo>
                    <a:pt x="205" y="196"/>
                  </a:lnTo>
                  <a:lnTo>
                    <a:pt x="211" y="193"/>
                  </a:lnTo>
                  <a:lnTo>
                    <a:pt x="217" y="192"/>
                  </a:lnTo>
                  <a:lnTo>
                    <a:pt x="224" y="191"/>
                  </a:lnTo>
                  <a:lnTo>
                    <a:pt x="796" y="191"/>
                  </a:lnTo>
                  <a:lnTo>
                    <a:pt x="796" y="191"/>
                  </a:lnTo>
                  <a:lnTo>
                    <a:pt x="802" y="192"/>
                  </a:lnTo>
                  <a:lnTo>
                    <a:pt x="808" y="193"/>
                  </a:lnTo>
                  <a:lnTo>
                    <a:pt x="814" y="196"/>
                  </a:lnTo>
                  <a:lnTo>
                    <a:pt x="818" y="200"/>
                  </a:lnTo>
                  <a:lnTo>
                    <a:pt x="822" y="205"/>
                  </a:lnTo>
                  <a:lnTo>
                    <a:pt x="824" y="210"/>
                  </a:lnTo>
                  <a:lnTo>
                    <a:pt x="827" y="216"/>
                  </a:lnTo>
                  <a:lnTo>
                    <a:pt x="828" y="223"/>
                  </a:lnTo>
                  <a:lnTo>
                    <a:pt x="828" y="524"/>
                  </a:lnTo>
                  <a:close/>
                </a:path>
              </a:pathLst>
            </a:custGeom>
            <a:solidFill>
              <a:srgbClr val="78D2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969696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83BE9B3F-9344-4961-875C-17475CBF2B22}"/>
                </a:ext>
              </a:extLst>
            </p:cNvPr>
            <p:cNvSpPr/>
            <p:nvPr/>
          </p:nvSpPr>
          <p:spPr>
            <a:xfrm>
              <a:off x="7012440" y="3665741"/>
              <a:ext cx="4008146" cy="916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zh-CN" altLang="en-US" sz="2000" b="1" kern="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</a:rPr>
                <a:t>年度销售工作计划 </a:t>
              </a:r>
              <a:endParaRPr lang="en-US" altLang="zh-CN" sz="2000" b="1" kern="0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en-US" altLang="zh-CN" sz="14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SALES WORK PLAN</a:t>
              </a:r>
              <a:endParaRPr lang="en-US" altLang="zh-CN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C8F8981-5D12-45CB-AA7E-7FF6DD85788B}"/>
              </a:ext>
            </a:extLst>
          </p:cNvPr>
          <p:cNvGrpSpPr/>
          <p:nvPr/>
        </p:nvGrpSpPr>
        <p:grpSpPr>
          <a:xfrm>
            <a:off x="5950857" y="4556637"/>
            <a:ext cx="4440701" cy="1239185"/>
            <a:chOff x="6275085" y="4884116"/>
            <a:chExt cx="4440701" cy="1239185"/>
          </a:xfrm>
        </p:grpSpPr>
        <p:sp>
          <p:nvSpPr>
            <p:cNvPr id="31" name="Freeform 48">
              <a:extLst>
                <a:ext uri="{FF2B5EF4-FFF2-40B4-BE49-F238E27FC236}">
                  <a16:creationId xmlns:a16="http://schemas.microsoft.com/office/drawing/2014/main" id="{01469DBB-9EE0-4180-AFE2-3424F9ADD9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5085" y="5169260"/>
              <a:ext cx="322263" cy="322263"/>
            </a:xfrm>
            <a:custGeom>
              <a:avLst/>
              <a:gdLst>
                <a:gd name="T0" fmla="*/ 77 w 1019"/>
                <a:gd name="T1" fmla="*/ 1 h 1017"/>
                <a:gd name="T2" fmla="*/ 35 w 1019"/>
                <a:gd name="T3" fmla="*/ 21 h 1017"/>
                <a:gd name="T4" fmla="*/ 8 w 1019"/>
                <a:gd name="T5" fmla="*/ 58 h 1017"/>
                <a:gd name="T6" fmla="*/ 0 w 1019"/>
                <a:gd name="T7" fmla="*/ 921 h 1017"/>
                <a:gd name="T8" fmla="*/ 8 w 1019"/>
                <a:gd name="T9" fmla="*/ 959 h 1017"/>
                <a:gd name="T10" fmla="*/ 35 w 1019"/>
                <a:gd name="T11" fmla="*/ 995 h 1017"/>
                <a:gd name="T12" fmla="*/ 77 w 1019"/>
                <a:gd name="T13" fmla="*/ 1015 h 1017"/>
                <a:gd name="T14" fmla="*/ 933 w 1019"/>
                <a:gd name="T15" fmla="*/ 1017 h 1017"/>
                <a:gd name="T16" fmla="*/ 976 w 1019"/>
                <a:gd name="T17" fmla="*/ 1001 h 1017"/>
                <a:gd name="T18" fmla="*/ 1007 w 1019"/>
                <a:gd name="T19" fmla="*/ 967 h 1017"/>
                <a:gd name="T20" fmla="*/ 1019 w 1019"/>
                <a:gd name="T21" fmla="*/ 921 h 1017"/>
                <a:gd name="T22" fmla="*/ 1014 w 1019"/>
                <a:gd name="T23" fmla="*/ 66 h 1017"/>
                <a:gd name="T24" fmla="*/ 991 w 1019"/>
                <a:gd name="T25" fmla="*/ 27 h 1017"/>
                <a:gd name="T26" fmla="*/ 951 w 1019"/>
                <a:gd name="T27" fmla="*/ 4 h 1017"/>
                <a:gd name="T28" fmla="*/ 954 w 1019"/>
                <a:gd name="T29" fmla="*/ 921 h 1017"/>
                <a:gd name="T30" fmla="*/ 946 w 1019"/>
                <a:gd name="T31" fmla="*/ 944 h 1017"/>
                <a:gd name="T32" fmla="*/ 96 w 1019"/>
                <a:gd name="T33" fmla="*/ 953 h 1017"/>
                <a:gd name="T34" fmla="*/ 73 w 1019"/>
                <a:gd name="T35" fmla="*/ 944 h 1017"/>
                <a:gd name="T36" fmla="*/ 64 w 1019"/>
                <a:gd name="T37" fmla="*/ 94 h 1017"/>
                <a:gd name="T38" fmla="*/ 73 w 1019"/>
                <a:gd name="T39" fmla="*/ 73 h 1017"/>
                <a:gd name="T40" fmla="*/ 923 w 1019"/>
                <a:gd name="T41" fmla="*/ 63 h 1017"/>
                <a:gd name="T42" fmla="*/ 946 w 1019"/>
                <a:gd name="T43" fmla="*/ 73 h 1017"/>
                <a:gd name="T44" fmla="*/ 954 w 1019"/>
                <a:gd name="T45" fmla="*/ 921 h 1017"/>
                <a:gd name="T46" fmla="*/ 179 w 1019"/>
                <a:gd name="T47" fmla="*/ 127 h 1017"/>
                <a:gd name="T48" fmla="*/ 132 w 1019"/>
                <a:gd name="T49" fmla="*/ 165 h 1017"/>
                <a:gd name="T50" fmla="*/ 128 w 1019"/>
                <a:gd name="T51" fmla="*/ 317 h 1017"/>
                <a:gd name="T52" fmla="*/ 146 w 1019"/>
                <a:gd name="T53" fmla="*/ 362 h 1017"/>
                <a:gd name="T54" fmla="*/ 191 w 1019"/>
                <a:gd name="T55" fmla="*/ 380 h 1017"/>
                <a:gd name="T56" fmla="*/ 852 w 1019"/>
                <a:gd name="T57" fmla="*/ 376 h 1017"/>
                <a:gd name="T58" fmla="*/ 890 w 1019"/>
                <a:gd name="T59" fmla="*/ 330 h 1017"/>
                <a:gd name="T60" fmla="*/ 891 w 1019"/>
                <a:gd name="T61" fmla="*/ 183 h 1017"/>
                <a:gd name="T62" fmla="*/ 863 w 1019"/>
                <a:gd name="T63" fmla="*/ 137 h 1017"/>
                <a:gd name="T64" fmla="*/ 828 w 1019"/>
                <a:gd name="T65" fmla="*/ 126 h 1017"/>
                <a:gd name="T66" fmla="*/ 191 w 1019"/>
                <a:gd name="T67" fmla="*/ 317 h 1017"/>
                <a:gd name="T68" fmla="*/ 179 w 1019"/>
                <a:gd name="T69" fmla="*/ 446 h 1017"/>
                <a:gd name="T70" fmla="*/ 132 w 1019"/>
                <a:gd name="T71" fmla="*/ 483 h 1017"/>
                <a:gd name="T72" fmla="*/ 128 w 1019"/>
                <a:gd name="T73" fmla="*/ 826 h 1017"/>
                <a:gd name="T74" fmla="*/ 146 w 1019"/>
                <a:gd name="T75" fmla="*/ 871 h 1017"/>
                <a:gd name="T76" fmla="*/ 191 w 1019"/>
                <a:gd name="T77" fmla="*/ 890 h 1017"/>
                <a:gd name="T78" fmla="*/ 344 w 1019"/>
                <a:gd name="T79" fmla="*/ 885 h 1017"/>
                <a:gd name="T80" fmla="*/ 381 w 1019"/>
                <a:gd name="T81" fmla="*/ 839 h 1017"/>
                <a:gd name="T82" fmla="*/ 382 w 1019"/>
                <a:gd name="T83" fmla="*/ 502 h 1017"/>
                <a:gd name="T84" fmla="*/ 355 w 1019"/>
                <a:gd name="T85" fmla="*/ 456 h 1017"/>
                <a:gd name="T86" fmla="*/ 319 w 1019"/>
                <a:gd name="T87" fmla="*/ 445 h 1017"/>
                <a:gd name="T88" fmla="*/ 191 w 1019"/>
                <a:gd name="T89" fmla="*/ 826 h 1017"/>
                <a:gd name="T90" fmla="*/ 496 w 1019"/>
                <a:gd name="T91" fmla="*/ 446 h 1017"/>
                <a:gd name="T92" fmla="*/ 451 w 1019"/>
                <a:gd name="T93" fmla="*/ 483 h 1017"/>
                <a:gd name="T94" fmla="*/ 446 w 1019"/>
                <a:gd name="T95" fmla="*/ 826 h 1017"/>
                <a:gd name="T96" fmla="*/ 464 w 1019"/>
                <a:gd name="T97" fmla="*/ 871 h 1017"/>
                <a:gd name="T98" fmla="*/ 509 w 1019"/>
                <a:gd name="T99" fmla="*/ 890 h 1017"/>
                <a:gd name="T100" fmla="*/ 852 w 1019"/>
                <a:gd name="T101" fmla="*/ 885 h 1017"/>
                <a:gd name="T102" fmla="*/ 890 w 1019"/>
                <a:gd name="T103" fmla="*/ 839 h 1017"/>
                <a:gd name="T104" fmla="*/ 891 w 1019"/>
                <a:gd name="T105" fmla="*/ 502 h 1017"/>
                <a:gd name="T106" fmla="*/ 863 w 1019"/>
                <a:gd name="T107" fmla="*/ 456 h 1017"/>
                <a:gd name="T108" fmla="*/ 828 w 1019"/>
                <a:gd name="T109" fmla="*/ 445 h 1017"/>
                <a:gd name="T110" fmla="*/ 509 w 1019"/>
                <a:gd name="T111" fmla="*/ 826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9" h="1017">
                  <a:moveTo>
                    <a:pt x="923" y="0"/>
                  </a:moveTo>
                  <a:lnTo>
                    <a:pt x="96" y="0"/>
                  </a:lnTo>
                  <a:lnTo>
                    <a:pt x="96" y="0"/>
                  </a:lnTo>
                  <a:lnTo>
                    <a:pt x="86" y="0"/>
                  </a:lnTo>
                  <a:lnTo>
                    <a:pt x="77" y="1"/>
                  </a:lnTo>
                  <a:lnTo>
                    <a:pt x="68" y="4"/>
                  </a:lnTo>
                  <a:lnTo>
                    <a:pt x="58" y="7"/>
                  </a:lnTo>
                  <a:lnTo>
                    <a:pt x="51" y="10"/>
                  </a:lnTo>
                  <a:lnTo>
                    <a:pt x="42" y="16"/>
                  </a:lnTo>
                  <a:lnTo>
                    <a:pt x="35" y="21"/>
                  </a:lnTo>
                  <a:lnTo>
                    <a:pt x="28" y="27"/>
                  </a:lnTo>
                  <a:lnTo>
                    <a:pt x="22" y="34"/>
                  </a:lnTo>
                  <a:lnTo>
                    <a:pt x="17" y="41"/>
                  </a:lnTo>
                  <a:lnTo>
                    <a:pt x="12" y="49"/>
                  </a:lnTo>
                  <a:lnTo>
                    <a:pt x="8" y="58"/>
                  </a:lnTo>
                  <a:lnTo>
                    <a:pt x="5" y="66"/>
                  </a:lnTo>
                  <a:lnTo>
                    <a:pt x="3" y="76"/>
                  </a:lnTo>
                  <a:lnTo>
                    <a:pt x="2" y="84"/>
                  </a:lnTo>
                  <a:lnTo>
                    <a:pt x="0" y="94"/>
                  </a:lnTo>
                  <a:lnTo>
                    <a:pt x="0" y="921"/>
                  </a:lnTo>
                  <a:lnTo>
                    <a:pt x="0" y="921"/>
                  </a:lnTo>
                  <a:lnTo>
                    <a:pt x="2" y="931"/>
                  </a:lnTo>
                  <a:lnTo>
                    <a:pt x="3" y="941"/>
                  </a:lnTo>
                  <a:lnTo>
                    <a:pt x="5" y="950"/>
                  </a:lnTo>
                  <a:lnTo>
                    <a:pt x="8" y="959"/>
                  </a:lnTo>
                  <a:lnTo>
                    <a:pt x="12" y="967"/>
                  </a:lnTo>
                  <a:lnTo>
                    <a:pt x="17" y="975"/>
                  </a:lnTo>
                  <a:lnTo>
                    <a:pt x="22" y="982"/>
                  </a:lnTo>
                  <a:lnTo>
                    <a:pt x="28" y="989"/>
                  </a:lnTo>
                  <a:lnTo>
                    <a:pt x="35" y="995"/>
                  </a:lnTo>
                  <a:lnTo>
                    <a:pt x="42" y="1001"/>
                  </a:lnTo>
                  <a:lnTo>
                    <a:pt x="51" y="1005"/>
                  </a:lnTo>
                  <a:lnTo>
                    <a:pt x="58" y="1009"/>
                  </a:lnTo>
                  <a:lnTo>
                    <a:pt x="68" y="1012"/>
                  </a:lnTo>
                  <a:lnTo>
                    <a:pt x="77" y="1015"/>
                  </a:lnTo>
                  <a:lnTo>
                    <a:pt x="86" y="1017"/>
                  </a:lnTo>
                  <a:lnTo>
                    <a:pt x="96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3" y="1017"/>
                  </a:lnTo>
                  <a:lnTo>
                    <a:pt x="943" y="1015"/>
                  </a:lnTo>
                  <a:lnTo>
                    <a:pt x="951" y="1012"/>
                  </a:lnTo>
                  <a:lnTo>
                    <a:pt x="960" y="1009"/>
                  </a:lnTo>
                  <a:lnTo>
                    <a:pt x="968" y="1005"/>
                  </a:lnTo>
                  <a:lnTo>
                    <a:pt x="976" y="1001"/>
                  </a:lnTo>
                  <a:lnTo>
                    <a:pt x="983" y="995"/>
                  </a:lnTo>
                  <a:lnTo>
                    <a:pt x="991" y="989"/>
                  </a:lnTo>
                  <a:lnTo>
                    <a:pt x="996" y="982"/>
                  </a:lnTo>
                  <a:lnTo>
                    <a:pt x="1002" y="975"/>
                  </a:lnTo>
                  <a:lnTo>
                    <a:pt x="1007" y="967"/>
                  </a:lnTo>
                  <a:lnTo>
                    <a:pt x="1011" y="959"/>
                  </a:lnTo>
                  <a:lnTo>
                    <a:pt x="1014" y="950"/>
                  </a:lnTo>
                  <a:lnTo>
                    <a:pt x="1017" y="941"/>
                  </a:lnTo>
                  <a:lnTo>
                    <a:pt x="1018" y="931"/>
                  </a:lnTo>
                  <a:lnTo>
                    <a:pt x="1019" y="921"/>
                  </a:lnTo>
                  <a:lnTo>
                    <a:pt x="1019" y="94"/>
                  </a:lnTo>
                  <a:lnTo>
                    <a:pt x="1019" y="94"/>
                  </a:lnTo>
                  <a:lnTo>
                    <a:pt x="1018" y="84"/>
                  </a:lnTo>
                  <a:lnTo>
                    <a:pt x="1017" y="76"/>
                  </a:lnTo>
                  <a:lnTo>
                    <a:pt x="1014" y="66"/>
                  </a:lnTo>
                  <a:lnTo>
                    <a:pt x="1011" y="58"/>
                  </a:lnTo>
                  <a:lnTo>
                    <a:pt x="1007" y="49"/>
                  </a:lnTo>
                  <a:lnTo>
                    <a:pt x="1002" y="41"/>
                  </a:lnTo>
                  <a:lnTo>
                    <a:pt x="996" y="34"/>
                  </a:lnTo>
                  <a:lnTo>
                    <a:pt x="991" y="27"/>
                  </a:lnTo>
                  <a:lnTo>
                    <a:pt x="983" y="21"/>
                  </a:lnTo>
                  <a:lnTo>
                    <a:pt x="976" y="16"/>
                  </a:lnTo>
                  <a:lnTo>
                    <a:pt x="968" y="10"/>
                  </a:lnTo>
                  <a:lnTo>
                    <a:pt x="960" y="7"/>
                  </a:lnTo>
                  <a:lnTo>
                    <a:pt x="951" y="4"/>
                  </a:lnTo>
                  <a:lnTo>
                    <a:pt x="943" y="1"/>
                  </a:lnTo>
                  <a:lnTo>
                    <a:pt x="933" y="0"/>
                  </a:lnTo>
                  <a:lnTo>
                    <a:pt x="923" y="0"/>
                  </a:lnTo>
                  <a:lnTo>
                    <a:pt x="923" y="0"/>
                  </a:lnTo>
                  <a:close/>
                  <a:moveTo>
                    <a:pt x="954" y="921"/>
                  </a:moveTo>
                  <a:lnTo>
                    <a:pt x="954" y="921"/>
                  </a:lnTo>
                  <a:lnTo>
                    <a:pt x="954" y="928"/>
                  </a:lnTo>
                  <a:lnTo>
                    <a:pt x="952" y="934"/>
                  </a:lnTo>
                  <a:lnTo>
                    <a:pt x="949" y="939"/>
                  </a:lnTo>
                  <a:lnTo>
                    <a:pt x="946" y="944"/>
                  </a:lnTo>
                  <a:lnTo>
                    <a:pt x="940" y="948"/>
                  </a:lnTo>
                  <a:lnTo>
                    <a:pt x="935" y="950"/>
                  </a:lnTo>
                  <a:lnTo>
                    <a:pt x="930" y="952"/>
                  </a:lnTo>
                  <a:lnTo>
                    <a:pt x="923" y="953"/>
                  </a:lnTo>
                  <a:lnTo>
                    <a:pt x="96" y="953"/>
                  </a:lnTo>
                  <a:lnTo>
                    <a:pt x="96" y="953"/>
                  </a:lnTo>
                  <a:lnTo>
                    <a:pt x="90" y="952"/>
                  </a:lnTo>
                  <a:lnTo>
                    <a:pt x="84" y="950"/>
                  </a:lnTo>
                  <a:lnTo>
                    <a:pt x="78" y="948"/>
                  </a:lnTo>
                  <a:lnTo>
                    <a:pt x="73" y="944"/>
                  </a:lnTo>
                  <a:lnTo>
                    <a:pt x="69" y="939"/>
                  </a:lnTo>
                  <a:lnTo>
                    <a:pt x="67" y="934"/>
                  </a:lnTo>
                  <a:lnTo>
                    <a:pt x="65" y="928"/>
                  </a:lnTo>
                  <a:lnTo>
                    <a:pt x="64" y="921"/>
                  </a:lnTo>
                  <a:lnTo>
                    <a:pt x="64" y="94"/>
                  </a:lnTo>
                  <a:lnTo>
                    <a:pt x="64" y="94"/>
                  </a:lnTo>
                  <a:lnTo>
                    <a:pt x="65" y="89"/>
                  </a:lnTo>
                  <a:lnTo>
                    <a:pt x="67" y="82"/>
                  </a:lnTo>
                  <a:lnTo>
                    <a:pt x="69" y="77"/>
                  </a:lnTo>
                  <a:lnTo>
                    <a:pt x="73" y="73"/>
                  </a:lnTo>
                  <a:lnTo>
                    <a:pt x="78" y="68"/>
                  </a:lnTo>
                  <a:lnTo>
                    <a:pt x="84" y="65"/>
                  </a:lnTo>
                  <a:lnTo>
                    <a:pt x="90" y="63"/>
                  </a:lnTo>
                  <a:lnTo>
                    <a:pt x="96" y="63"/>
                  </a:lnTo>
                  <a:lnTo>
                    <a:pt x="923" y="63"/>
                  </a:lnTo>
                  <a:lnTo>
                    <a:pt x="923" y="63"/>
                  </a:lnTo>
                  <a:lnTo>
                    <a:pt x="930" y="63"/>
                  </a:lnTo>
                  <a:lnTo>
                    <a:pt x="935" y="65"/>
                  </a:lnTo>
                  <a:lnTo>
                    <a:pt x="940" y="68"/>
                  </a:lnTo>
                  <a:lnTo>
                    <a:pt x="946" y="73"/>
                  </a:lnTo>
                  <a:lnTo>
                    <a:pt x="949" y="77"/>
                  </a:lnTo>
                  <a:lnTo>
                    <a:pt x="952" y="82"/>
                  </a:lnTo>
                  <a:lnTo>
                    <a:pt x="954" y="89"/>
                  </a:lnTo>
                  <a:lnTo>
                    <a:pt x="954" y="94"/>
                  </a:lnTo>
                  <a:lnTo>
                    <a:pt x="954" y="921"/>
                  </a:lnTo>
                  <a:close/>
                  <a:moveTo>
                    <a:pt x="828" y="126"/>
                  </a:moveTo>
                  <a:lnTo>
                    <a:pt x="191" y="126"/>
                  </a:lnTo>
                  <a:lnTo>
                    <a:pt x="191" y="126"/>
                  </a:lnTo>
                  <a:lnTo>
                    <a:pt x="185" y="126"/>
                  </a:lnTo>
                  <a:lnTo>
                    <a:pt x="179" y="127"/>
                  </a:lnTo>
                  <a:lnTo>
                    <a:pt x="167" y="132"/>
                  </a:lnTo>
                  <a:lnTo>
                    <a:pt x="156" y="137"/>
                  </a:lnTo>
                  <a:lnTo>
                    <a:pt x="146" y="144"/>
                  </a:lnTo>
                  <a:lnTo>
                    <a:pt x="139" y="154"/>
                  </a:lnTo>
                  <a:lnTo>
                    <a:pt x="132" y="165"/>
                  </a:lnTo>
                  <a:lnTo>
                    <a:pt x="129" y="177"/>
                  </a:lnTo>
                  <a:lnTo>
                    <a:pt x="128" y="183"/>
                  </a:lnTo>
                  <a:lnTo>
                    <a:pt x="128" y="189"/>
                  </a:lnTo>
                  <a:lnTo>
                    <a:pt x="128" y="317"/>
                  </a:lnTo>
                  <a:lnTo>
                    <a:pt x="128" y="317"/>
                  </a:lnTo>
                  <a:lnTo>
                    <a:pt x="128" y="324"/>
                  </a:lnTo>
                  <a:lnTo>
                    <a:pt x="129" y="330"/>
                  </a:lnTo>
                  <a:lnTo>
                    <a:pt x="132" y="342"/>
                  </a:lnTo>
                  <a:lnTo>
                    <a:pt x="139" y="353"/>
                  </a:lnTo>
                  <a:lnTo>
                    <a:pt x="146" y="362"/>
                  </a:lnTo>
                  <a:lnTo>
                    <a:pt x="156" y="370"/>
                  </a:lnTo>
                  <a:lnTo>
                    <a:pt x="167" y="376"/>
                  </a:lnTo>
                  <a:lnTo>
                    <a:pt x="179" y="379"/>
                  </a:lnTo>
                  <a:lnTo>
                    <a:pt x="185" y="380"/>
                  </a:lnTo>
                  <a:lnTo>
                    <a:pt x="191" y="380"/>
                  </a:lnTo>
                  <a:lnTo>
                    <a:pt x="828" y="380"/>
                  </a:lnTo>
                  <a:lnTo>
                    <a:pt x="828" y="380"/>
                  </a:lnTo>
                  <a:lnTo>
                    <a:pt x="834" y="380"/>
                  </a:lnTo>
                  <a:lnTo>
                    <a:pt x="841" y="379"/>
                  </a:lnTo>
                  <a:lnTo>
                    <a:pt x="852" y="376"/>
                  </a:lnTo>
                  <a:lnTo>
                    <a:pt x="863" y="370"/>
                  </a:lnTo>
                  <a:lnTo>
                    <a:pt x="873" y="362"/>
                  </a:lnTo>
                  <a:lnTo>
                    <a:pt x="880" y="353"/>
                  </a:lnTo>
                  <a:lnTo>
                    <a:pt x="886" y="342"/>
                  </a:lnTo>
                  <a:lnTo>
                    <a:pt x="890" y="330"/>
                  </a:lnTo>
                  <a:lnTo>
                    <a:pt x="891" y="324"/>
                  </a:lnTo>
                  <a:lnTo>
                    <a:pt x="891" y="317"/>
                  </a:lnTo>
                  <a:lnTo>
                    <a:pt x="891" y="189"/>
                  </a:lnTo>
                  <a:lnTo>
                    <a:pt x="891" y="189"/>
                  </a:lnTo>
                  <a:lnTo>
                    <a:pt x="891" y="183"/>
                  </a:lnTo>
                  <a:lnTo>
                    <a:pt x="890" y="177"/>
                  </a:lnTo>
                  <a:lnTo>
                    <a:pt x="886" y="165"/>
                  </a:lnTo>
                  <a:lnTo>
                    <a:pt x="880" y="154"/>
                  </a:lnTo>
                  <a:lnTo>
                    <a:pt x="873" y="144"/>
                  </a:lnTo>
                  <a:lnTo>
                    <a:pt x="863" y="137"/>
                  </a:lnTo>
                  <a:lnTo>
                    <a:pt x="852" y="132"/>
                  </a:lnTo>
                  <a:lnTo>
                    <a:pt x="841" y="127"/>
                  </a:lnTo>
                  <a:lnTo>
                    <a:pt x="834" y="126"/>
                  </a:lnTo>
                  <a:lnTo>
                    <a:pt x="828" y="126"/>
                  </a:lnTo>
                  <a:lnTo>
                    <a:pt x="828" y="126"/>
                  </a:lnTo>
                  <a:close/>
                  <a:moveTo>
                    <a:pt x="191" y="317"/>
                  </a:moveTo>
                  <a:lnTo>
                    <a:pt x="191" y="189"/>
                  </a:lnTo>
                  <a:lnTo>
                    <a:pt x="828" y="189"/>
                  </a:lnTo>
                  <a:lnTo>
                    <a:pt x="828" y="317"/>
                  </a:lnTo>
                  <a:lnTo>
                    <a:pt x="191" y="317"/>
                  </a:lnTo>
                  <a:close/>
                  <a:moveTo>
                    <a:pt x="319" y="445"/>
                  </a:moveTo>
                  <a:lnTo>
                    <a:pt x="191" y="445"/>
                  </a:lnTo>
                  <a:lnTo>
                    <a:pt x="191" y="445"/>
                  </a:lnTo>
                  <a:lnTo>
                    <a:pt x="185" y="445"/>
                  </a:lnTo>
                  <a:lnTo>
                    <a:pt x="179" y="446"/>
                  </a:lnTo>
                  <a:lnTo>
                    <a:pt x="167" y="449"/>
                  </a:lnTo>
                  <a:lnTo>
                    <a:pt x="156" y="456"/>
                  </a:lnTo>
                  <a:lnTo>
                    <a:pt x="146" y="463"/>
                  </a:lnTo>
                  <a:lnTo>
                    <a:pt x="139" y="473"/>
                  </a:lnTo>
                  <a:lnTo>
                    <a:pt x="132" y="483"/>
                  </a:lnTo>
                  <a:lnTo>
                    <a:pt x="129" y="495"/>
                  </a:lnTo>
                  <a:lnTo>
                    <a:pt x="128" y="502"/>
                  </a:lnTo>
                  <a:lnTo>
                    <a:pt x="128" y="508"/>
                  </a:lnTo>
                  <a:lnTo>
                    <a:pt x="128" y="826"/>
                  </a:lnTo>
                  <a:lnTo>
                    <a:pt x="128" y="826"/>
                  </a:lnTo>
                  <a:lnTo>
                    <a:pt x="128" y="832"/>
                  </a:lnTo>
                  <a:lnTo>
                    <a:pt x="129" y="839"/>
                  </a:lnTo>
                  <a:lnTo>
                    <a:pt x="132" y="850"/>
                  </a:lnTo>
                  <a:lnTo>
                    <a:pt x="139" y="861"/>
                  </a:lnTo>
                  <a:lnTo>
                    <a:pt x="146" y="871"/>
                  </a:lnTo>
                  <a:lnTo>
                    <a:pt x="156" y="878"/>
                  </a:lnTo>
                  <a:lnTo>
                    <a:pt x="167" y="885"/>
                  </a:lnTo>
                  <a:lnTo>
                    <a:pt x="179" y="888"/>
                  </a:lnTo>
                  <a:lnTo>
                    <a:pt x="185" y="889"/>
                  </a:lnTo>
                  <a:lnTo>
                    <a:pt x="191" y="890"/>
                  </a:lnTo>
                  <a:lnTo>
                    <a:pt x="319" y="890"/>
                  </a:lnTo>
                  <a:lnTo>
                    <a:pt x="319" y="890"/>
                  </a:lnTo>
                  <a:lnTo>
                    <a:pt x="326" y="889"/>
                  </a:lnTo>
                  <a:lnTo>
                    <a:pt x="331" y="888"/>
                  </a:lnTo>
                  <a:lnTo>
                    <a:pt x="344" y="885"/>
                  </a:lnTo>
                  <a:lnTo>
                    <a:pt x="355" y="878"/>
                  </a:lnTo>
                  <a:lnTo>
                    <a:pt x="363" y="871"/>
                  </a:lnTo>
                  <a:lnTo>
                    <a:pt x="372" y="861"/>
                  </a:lnTo>
                  <a:lnTo>
                    <a:pt x="377" y="850"/>
                  </a:lnTo>
                  <a:lnTo>
                    <a:pt x="381" y="839"/>
                  </a:lnTo>
                  <a:lnTo>
                    <a:pt x="382" y="832"/>
                  </a:lnTo>
                  <a:lnTo>
                    <a:pt x="382" y="826"/>
                  </a:lnTo>
                  <a:lnTo>
                    <a:pt x="382" y="508"/>
                  </a:lnTo>
                  <a:lnTo>
                    <a:pt x="382" y="508"/>
                  </a:lnTo>
                  <a:lnTo>
                    <a:pt x="382" y="502"/>
                  </a:lnTo>
                  <a:lnTo>
                    <a:pt x="381" y="495"/>
                  </a:lnTo>
                  <a:lnTo>
                    <a:pt x="377" y="483"/>
                  </a:lnTo>
                  <a:lnTo>
                    <a:pt x="372" y="473"/>
                  </a:lnTo>
                  <a:lnTo>
                    <a:pt x="363" y="463"/>
                  </a:lnTo>
                  <a:lnTo>
                    <a:pt x="355" y="456"/>
                  </a:lnTo>
                  <a:lnTo>
                    <a:pt x="344" y="449"/>
                  </a:lnTo>
                  <a:lnTo>
                    <a:pt x="331" y="446"/>
                  </a:lnTo>
                  <a:lnTo>
                    <a:pt x="326" y="445"/>
                  </a:lnTo>
                  <a:lnTo>
                    <a:pt x="319" y="445"/>
                  </a:lnTo>
                  <a:lnTo>
                    <a:pt x="319" y="445"/>
                  </a:lnTo>
                  <a:close/>
                  <a:moveTo>
                    <a:pt x="191" y="826"/>
                  </a:moveTo>
                  <a:lnTo>
                    <a:pt x="191" y="508"/>
                  </a:lnTo>
                  <a:lnTo>
                    <a:pt x="319" y="508"/>
                  </a:lnTo>
                  <a:lnTo>
                    <a:pt x="319" y="826"/>
                  </a:lnTo>
                  <a:lnTo>
                    <a:pt x="191" y="826"/>
                  </a:lnTo>
                  <a:close/>
                  <a:moveTo>
                    <a:pt x="828" y="445"/>
                  </a:moveTo>
                  <a:lnTo>
                    <a:pt x="509" y="445"/>
                  </a:lnTo>
                  <a:lnTo>
                    <a:pt x="509" y="445"/>
                  </a:lnTo>
                  <a:lnTo>
                    <a:pt x="503" y="445"/>
                  </a:lnTo>
                  <a:lnTo>
                    <a:pt x="496" y="446"/>
                  </a:lnTo>
                  <a:lnTo>
                    <a:pt x="484" y="449"/>
                  </a:lnTo>
                  <a:lnTo>
                    <a:pt x="474" y="456"/>
                  </a:lnTo>
                  <a:lnTo>
                    <a:pt x="464" y="463"/>
                  </a:lnTo>
                  <a:lnTo>
                    <a:pt x="456" y="473"/>
                  </a:lnTo>
                  <a:lnTo>
                    <a:pt x="451" y="483"/>
                  </a:lnTo>
                  <a:lnTo>
                    <a:pt x="447" y="495"/>
                  </a:lnTo>
                  <a:lnTo>
                    <a:pt x="446" y="502"/>
                  </a:lnTo>
                  <a:lnTo>
                    <a:pt x="446" y="508"/>
                  </a:lnTo>
                  <a:lnTo>
                    <a:pt x="446" y="826"/>
                  </a:lnTo>
                  <a:lnTo>
                    <a:pt x="446" y="826"/>
                  </a:lnTo>
                  <a:lnTo>
                    <a:pt x="446" y="832"/>
                  </a:lnTo>
                  <a:lnTo>
                    <a:pt x="447" y="839"/>
                  </a:lnTo>
                  <a:lnTo>
                    <a:pt x="451" y="850"/>
                  </a:lnTo>
                  <a:lnTo>
                    <a:pt x="456" y="861"/>
                  </a:lnTo>
                  <a:lnTo>
                    <a:pt x="464" y="871"/>
                  </a:lnTo>
                  <a:lnTo>
                    <a:pt x="474" y="878"/>
                  </a:lnTo>
                  <a:lnTo>
                    <a:pt x="484" y="885"/>
                  </a:lnTo>
                  <a:lnTo>
                    <a:pt x="496" y="888"/>
                  </a:lnTo>
                  <a:lnTo>
                    <a:pt x="503" y="889"/>
                  </a:lnTo>
                  <a:lnTo>
                    <a:pt x="509" y="890"/>
                  </a:lnTo>
                  <a:lnTo>
                    <a:pt x="828" y="890"/>
                  </a:lnTo>
                  <a:lnTo>
                    <a:pt x="828" y="890"/>
                  </a:lnTo>
                  <a:lnTo>
                    <a:pt x="834" y="889"/>
                  </a:lnTo>
                  <a:lnTo>
                    <a:pt x="841" y="888"/>
                  </a:lnTo>
                  <a:lnTo>
                    <a:pt x="852" y="885"/>
                  </a:lnTo>
                  <a:lnTo>
                    <a:pt x="863" y="878"/>
                  </a:lnTo>
                  <a:lnTo>
                    <a:pt x="873" y="871"/>
                  </a:lnTo>
                  <a:lnTo>
                    <a:pt x="880" y="861"/>
                  </a:lnTo>
                  <a:lnTo>
                    <a:pt x="886" y="850"/>
                  </a:lnTo>
                  <a:lnTo>
                    <a:pt x="890" y="839"/>
                  </a:lnTo>
                  <a:lnTo>
                    <a:pt x="891" y="832"/>
                  </a:lnTo>
                  <a:lnTo>
                    <a:pt x="891" y="826"/>
                  </a:lnTo>
                  <a:lnTo>
                    <a:pt x="891" y="508"/>
                  </a:lnTo>
                  <a:lnTo>
                    <a:pt x="891" y="508"/>
                  </a:lnTo>
                  <a:lnTo>
                    <a:pt x="891" y="502"/>
                  </a:lnTo>
                  <a:lnTo>
                    <a:pt x="890" y="495"/>
                  </a:lnTo>
                  <a:lnTo>
                    <a:pt x="886" y="483"/>
                  </a:lnTo>
                  <a:lnTo>
                    <a:pt x="880" y="473"/>
                  </a:lnTo>
                  <a:lnTo>
                    <a:pt x="873" y="463"/>
                  </a:lnTo>
                  <a:lnTo>
                    <a:pt x="863" y="456"/>
                  </a:lnTo>
                  <a:lnTo>
                    <a:pt x="852" y="449"/>
                  </a:lnTo>
                  <a:lnTo>
                    <a:pt x="841" y="446"/>
                  </a:lnTo>
                  <a:lnTo>
                    <a:pt x="834" y="445"/>
                  </a:lnTo>
                  <a:lnTo>
                    <a:pt x="828" y="445"/>
                  </a:lnTo>
                  <a:lnTo>
                    <a:pt x="828" y="445"/>
                  </a:lnTo>
                  <a:close/>
                  <a:moveTo>
                    <a:pt x="509" y="826"/>
                  </a:moveTo>
                  <a:lnTo>
                    <a:pt x="509" y="508"/>
                  </a:lnTo>
                  <a:lnTo>
                    <a:pt x="828" y="508"/>
                  </a:lnTo>
                  <a:lnTo>
                    <a:pt x="828" y="826"/>
                  </a:lnTo>
                  <a:lnTo>
                    <a:pt x="509" y="826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969696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A421698C-46F7-4005-AF7A-5585B94E50BB}"/>
                </a:ext>
              </a:extLst>
            </p:cNvPr>
            <p:cNvSpPr/>
            <p:nvPr/>
          </p:nvSpPr>
          <p:spPr>
            <a:xfrm>
              <a:off x="7012440" y="4884116"/>
              <a:ext cx="3703346" cy="12391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zh-CN" altLang="en-US" sz="2000" b="1" kern="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</a:rPr>
                <a:t>其他部门工作安排 </a:t>
              </a:r>
              <a:endParaRPr lang="en-US" altLang="zh-CN" sz="2000" b="1" kern="0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en-US" altLang="zh-CN" sz="14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OTHER DEPARTMENT WORK ARRANGEMENT</a:t>
              </a:r>
              <a:endParaRPr lang="en-US" altLang="zh-CN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6718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制度建设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 SYSTEM CONSTRUCTION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31BC849A-8D10-49F2-AF27-5A7A658326FD}"/>
              </a:ext>
            </a:extLst>
          </p:cNvPr>
          <p:cNvGrpSpPr>
            <a:grpSpLocks/>
          </p:cNvGrpSpPr>
          <p:nvPr/>
        </p:nvGrpSpPr>
        <p:grpSpPr bwMode="auto">
          <a:xfrm>
            <a:off x="1254125" y="1785144"/>
            <a:ext cx="1790700" cy="1773238"/>
            <a:chOff x="1021066" y="1539127"/>
            <a:chExt cx="1343698" cy="1329913"/>
          </a:xfrm>
        </p:grpSpPr>
        <p:sp>
          <p:nvSpPr>
            <p:cNvPr id="6" name="Freeform 1">
              <a:extLst>
                <a:ext uri="{FF2B5EF4-FFF2-40B4-BE49-F238E27FC236}">
                  <a16:creationId xmlns:a16="http://schemas.microsoft.com/office/drawing/2014/main" id="{ED490550-D273-4CD6-895A-366518172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237572351 w 6447"/>
                <a:gd name="T1" fmla="*/ 237561936 h 6381"/>
                <a:gd name="T2" fmla="*/ 237572351 w 6447"/>
                <a:gd name="T3" fmla="*/ 237561936 h 6381"/>
                <a:gd name="T4" fmla="*/ 280013157 w 6447"/>
                <a:gd name="T5" fmla="*/ 138566889 h 6381"/>
                <a:gd name="T6" fmla="*/ 141440107 w 6447"/>
                <a:gd name="T7" fmla="*/ 0 h 6381"/>
                <a:gd name="T8" fmla="*/ 0 w 6447"/>
                <a:gd name="T9" fmla="*/ 138566889 h 6381"/>
                <a:gd name="T10" fmla="*/ 141440107 w 6447"/>
                <a:gd name="T11" fmla="*/ 277133986 h 6381"/>
                <a:gd name="T12" fmla="*/ 280013157 w 6447"/>
                <a:gd name="T13" fmla="*/ 277133986 h 6381"/>
                <a:gd name="T14" fmla="*/ 280013157 w 6447"/>
                <a:gd name="T15" fmla="*/ 237561936 h 6381"/>
                <a:gd name="T16" fmla="*/ 237572351 w 6447"/>
                <a:gd name="T17" fmla="*/ 237561936 h 6381"/>
                <a:gd name="T18" fmla="*/ 248866751 w 6447"/>
                <a:gd name="T19" fmla="*/ 237561936 h 6381"/>
                <a:gd name="T20" fmla="*/ 248866751 w 6447"/>
                <a:gd name="T21" fmla="*/ 237561936 h 6381"/>
                <a:gd name="T22" fmla="*/ 248866751 w 6447"/>
                <a:gd name="T23" fmla="*/ 237561936 h 6381"/>
                <a:gd name="T24" fmla="*/ 243262903 w 6447"/>
                <a:gd name="T25" fmla="*/ 237561936 h 6381"/>
                <a:gd name="T26" fmla="*/ 243262903 w 6447"/>
                <a:gd name="T27" fmla="*/ 237561936 h 6381"/>
                <a:gd name="T28" fmla="*/ 243262903 w 6447"/>
                <a:gd name="T29" fmla="*/ 237561936 h 6381"/>
                <a:gd name="T30" fmla="*/ 243262903 w 6447"/>
                <a:gd name="T31" fmla="*/ 237561936 h 6381"/>
                <a:gd name="T32" fmla="*/ 243262903 w 6447"/>
                <a:gd name="T33" fmla="*/ 237561936 h 6381"/>
                <a:gd name="T34" fmla="*/ 243262903 w 6447"/>
                <a:gd name="T35" fmla="*/ 237561936 h 6381"/>
                <a:gd name="T36" fmla="*/ 243262903 w 6447"/>
                <a:gd name="T37" fmla="*/ 237561936 h 6381"/>
                <a:gd name="T38" fmla="*/ 243262903 w 6447"/>
                <a:gd name="T39" fmla="*/ 237561936 h 6381"/>
                <a:gd name="T40" fmla="*/ 243262903 w 6447"/>
                <a:gd name="T41" fmla="*/ 237561936 h 6381"/>
                <a:gd name="T42" fmla="*/ 243262903 w 6447"/>
                <a:gd name="T43" fmla="*/ 237561936 h 6381"/>
                <a:gd name="T44" fmla="*/ 243262903 w 6447"/>
                <a:gd name="T45" fmla="*/ 237561936 h 6381"/>
                <a:gd name="T46" fmla="*/ 243262903 w 6447"/>
                <a:gd name="T47" fmla="*/ 237561936 h 6381"/>
                <a:gd name="T48" fmla="*/ 243262903 w 6447"/>
                <a:gd name="T49" fmla="*/ 237561936 h 6381"/>
                <a:gd name="T50" fmla="*/ 243262903 w 6447"/>
                <a:gd name="T51" fmla="*/ 237561936 h 6381"/>
                <a:gd name="T52" fmla="*/ 243262903 w 6447"/>
                <a:gd name="T53" fmla="*/ 237561936 h 6381"/>
                <a:gd name="T54" fmla="*/ 243262903 w 6447"/>
                <a:gd name="T55" fmla="*/ 237561936 h 6381"/>
                <a:gd name="T56" fmla="*/ 243262903 w 6447"/>
                <a:gd name="T57" fmla="*/ 237561936 h 6381"/>
                <a:gd name="T58" fmla="*/ 243262903 w 6447"/>
                <a:gd name="T59" fmla="*/ 237561936 h 6381"/>
                <a:gd name="T60" fmla="*/ 248866751 w 6447"/>
                <a:gd name="T61" fmla="*/ 237561936 h 63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" name="Freeform 2">
              <a:extLst>
                <a:ext uri="{FF2B5EF4-FFF2-40B4-BE49-F238E27FC236}">
                  <a16:creationId xmlns:a16="http://schemas.microsoft.com/office/drawing/2014/main" id="{990146F7-268B-433B-A5A1-C6323D288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651E284C-6592-46C8-8A29-614D9501C5AE}"/>
              </a:ext>
            </a:extLst>
          </p:cNvPr>
          <p:cNvGrpSpPr>
            <a:grpSpLocks/>
          </p:cNvGrpSpPr>
          <p:nvPr/>
        </p:nvGrpSpPr>
        <p:grpSpPr bwMode="auto">
          <a:xfrm>
            <a:off x="3826669" y="1785144"/>
            <a:ext cx="1791494" cy="1773238"/>
            <a:chOff x="2951469" y="1539127"/>
            <a:chExt cx="1343698" cy="1329913"/>
          </a:xfrm>
        </p:grpSpPr>
        <p:sp>
          <p:nvSpPr>
            <p:cNvPr id="9" name="Freeform 1">
              <a:extLst>
                <a:ext uri="{FF2B5EF4-FFF2-40B4-BE49-F238E27FC236}">
                  <a16:creationId xmlns:a16="http://schemas.microsoft.com/office/drawing/2014/main" id="{CC40428E-3697-4162-9646-2E9403DA3C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  <p:sp>
          <p:nvSpPr>
            <p:cNvPr id="10" name="Freeform 2">
              <a:extLst>
                <a:ext uri="{FF2B5EF4-FFF2-40B4-BE49-F238E27FC236}">
                  <a16:creationId xmlns:a16="http://schemas.microsoft.com/office/drawing/2014/main" id="{E5012ADA-94DD-48D1-960C-CC5A92FFBD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11" name="Group 11">
            <a:extLst>
              <a:ext uri="{FF2B5EF4-FFF2-40B4-BE49-F238E27FC236}">
                <a16:creationId xmlns:a16="http://schemas.microsoft.com/office/drawing/2014/main" id="{C2E9BD32-664E-4362-B7F3-7602320661CE}"/>
              </a:ext>
            </a:extLst>
          </p:cNvPr>
          <p:cNvGrpSpPr>
            <a:grpSpLocks/>
          </p:cNvGrpSpPr>
          <p:nvPr/>
        </p:nvGrpSpPr>
        <p:grpSpPr bwMode="auto">
          <a:xfrm>
            <a:off x="6400007" y="1785144"/>
            <a:ext cx="1791494" cy="1773238"/>
            <a:chOff x="4881873" y="1539127"/>
            <a:chExt cx="1343698" cy="1329913"/>
          </a:xfrm>
        </p:grpSpPr>
        <p:sp>
          <p:nvSpPr>
            <p:cNvPr id="12" name="Freeform 1">
              <a:extLst>
                <a:ext uri="{FF2B5EF4-FFF2-40B4-BE49-F238E27FC236}">
                  <a16:creationId xmlns:a16="http://schemas.microsoft.com/office/drawing/2014/main" id="{A6E62E7C-1207-44C6-AD27-C06E9ABF42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  <p:sp>
          <p:nvSpPr>
            <p:cNvPr id="13" name="Freeform 2">
              <a:extLst>
                <a:ext uri="{FF2B5EF4-FFF2-40B4-BE49-F238E27FC236}">
                  <a16:creationId xmlns:a16="http://schemas.microsoft.com/office/drawing/2014/main" id="{9C33CC89-E840-4A51-AE42-38C32FF7A3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CC42076D-D7DC-43F4-8B9D-9C2B8BC43F74}"/>
              </a:ext>
            </a:extLst>
          </p:cNvPr>
          <p:cNvGrpSpPr>
            <a:grpSpLocks/>
          </p:cNvGrpSpPr>
          <p:nvPr/>
        </p:nvGrpSpPr>
        <p:grpSpPr bwMode="auto">
          <a:xfrm>
            <a:off x="8973344" y="1785144"/>
            <a:ext cx="1791494" cy="1773238"/>
            <a:chOff x="6812276" y="1539127"/>
            <a:chExt cx="1343698" cy="1329913"/>
          </a:xfrm>
        </p:grpSpPr>
        <p:sp>
          <p:nvSpPr>
            <p:cNvPr id="15" name="Freeform 1">
              <a:extLst>
                <a:ext uri="{FF2B5EF4-FFF2-40B4-BE49-F238E27FC236}">
                  <a16:creationId xmlns:a16="http://schemas.microsoft.com/office/drawing/2014/main" id="{4845F8F3-A179-4A09-BEB0-81ADFB364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  <p:sp>
          <p:nvSpPr>
            <p:cNvPr id="16" name="Freeform 2">
              <a:extLst>
                <a:ext uri="{FF2B5EF4-FFF2-40B4-BE49-F238E27FC236}">
                  <a16:creationId xmlns:a16="http://schemas.microsoft.com/office/drawing/2014/main" id="{F6ED764E-8C1B-4741-85D5-7826A459AB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07780101-6230-4EE0-820B-45C22EF5C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2305844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796EF508-B48E-482A-9CFC-2BD02FA3D2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3538" y="2317750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1B01F5EE-35DF-4AB4-A4D8-025CC87787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1319" y="2321719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1D229E96-9BFE-4501-9F81-EB7AECB2B5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7994" y="2321719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1" name="Oval 21">
            <a:extLst>
              <a:ext uri="{FF2B5EF4-FFF2-40B4-BE49-F238E27FC236}">
                <a16:creationId xmlns:a16="http://schemas.microsoft.com/office/drawing/2014/main" id="{5959CBD9-30D6-4460-BC0B-F52B8BFADC62}"/>
              </a:ext>
            </a:extLst>
          </p:cNvPr>
          <p:cNvSpPr/>
          <p:nvPr/>
        </p:nvSpPr>
        <p:spPr>
          <a:xfrm>
            <a:off x="1203325" y="4220369"/>
            <a:ext cx="656432" cy="65643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4217">
              <a:defRPr/>
            </a:pPr>
            <a:endParaRPr lang="en-US" sz="900" spc="300" dirty="0"/>
          </a:p>
        </p:txBody>
      </p:sp>
      <p:sp>
        <p:nvSpPr>
          <p:cNvPr id="22" name="Oval 23">
            <a:extLst>
              <a:ext uri="{FF2B5EF4-FFF2-40B4-BE49-F238E27FC236}">
                <a16:creationId xmlns:a16="http://schemas.microsoft.com/office/drawing/2014/main" id="{A62ABC17-2C46-4828-96DB-C78E0DC6F026}"/>
              </a:ext>
            </a:extLst>
          </p:cNvPr>
          <p:cNvSpPr/>
          <p:nvPr/>
        </p:nvSpPr>
        <p:spPr>
          <a:xfrm>
            <a:off x="3742532" y="4220369"/>
            <a:ext cx="656431" cy="65643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4217">
              <a:defRPr/>
            </a:pPr>
            <a:endParaRPr lang="en-US" sz="900" spc="300" dirty="0"/>
          </a:p>
        </p:txBody>
      </p:sp>
      <p:sp>
        <p:nvSpPr>
          <p:cNvPr id="23" name="Oval 26">
            <a:extLst>
              <a:ext uri="{FF2B5EF4-FFF2-40B4-BE49-F238E27FC236}">
                <a16:creationId xmlns:a16="http://schemas.microsoft.com/office/drawing/2014/main" id="{B9A02202-90D0-4F17-9CE4-41222D4A6AAE}"/>
              </a:ext>
            </a:extLst>
          </p:cNvPr>
          <p:cNvSpPr/>
          <p:nvPr/>
        </p:nvSpPr>
        <p:spPr>
          <a:xfrm>
            <a:off x="8911432" y="4220369"/>
            <a:ext cx="656431" cy="656431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4217">
              <a:defRPr/>
            </a:pPr>
            <a:endParaRPr lang="en-US" sz="900" spc="300" dirty="0"/>
          </a:p>
        </p:txBody>
      </p:sp>
      <p:sp>
        <p:nvSpPr>
          <p:cNvPr id="24" name="Oval 31">
            <a:extLst>
              <a:ext uri="{FF2B5EF4-FFF2-40B4-BE49-F238E27FC236}">
                <a16:creationId xmlns:a16="http://schemas.microsoft.com/office/drawing/2014/main" id="{33207E12-B9A2-443C-B860-B0B48CA73881}"/>
              </a:ext>
            </a:extLst>
          </p:cNvPr>
          <p:cNvSpPr/>
          <p:nvPr/>
        </p:nvSpPr>
        <p:spPr>
          <a:xfrm>
            <a:off x="6357938" y="4220369"/>
            <a:ext cx="656432" cy="65643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defTabSz="914217">
              <a:defRPr/>
            </a:pPr>
            <a:r>
              <a:rPr lang="en-US" sz="900" spc="300" dirty="0"/>
              <a:t> </a:t>
            </a:r>
          </a:p>
        </p:txBody>
      </p:sp>
      <p:grpSp>
        <p:nvGrpSpPr>
          <p:cNvPr id="25" name="Group 34">
            <a:extLst>
              <a:ext uri="{FF2B5EF4-FFF2-40B4-BE49-F238E27FC236}">
                <a16:creationId xmlns:a16="http://schemas.microsoft.com/office/drawing/2014/main" id="{C3E45A0A-CFB9-4284-A4E5-66D0C12AA55E}"/>
              </a:ext>
            </a:extLst>
          </p:cNvPr>
          <p:cNvGrpSpPr/>
          <p:nvPr/>
        </p:nvGrpSpPr>
        <p:grpSpPr>
          <a:xfrm>
            <a:off x="6517706" y="4355228"/>
            <a:ext cx="349912" cy="374329"/>
            <a:chOff x="494476" y="2241785"/>
            <a:chExt cx="239742" cy="256405"/>
          </a:xfrm>
          <a:solidFill>
            <a:schemeClr val="bg1"/>
          </a:solidFill>
        </p:grpSpPr>
        <p:sp>
          <p:nvSpPr>
            <p:cNvPr id="26" name="Freeform 67">
              <a:extLst>
                <a:ext uri="{FF2B5EF4-FFF2-40B4-BE49-F238E27FC236}">
                  <a16:creationId xmlns:a16="http://schemas.microsoft.com/office/drawing/2014/main" id="{8C325941-9A38-4623-AE24-0C9DA1E0DC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476" y="2241785"/>
              <a:ext cx="239742" cy="256405"/>
            </a:xfrm>
            <a:custGeom>
              <a:avLst/>
              <a:gdLst>
                <a:gd name="T0" fmla="*/ 190 w 219"/>
                <a:gd name="T1" fmla="*/ 0 h 234"/>
                <a:gd name="T2" fmla="*/ 30 w 219"/>
                <a:gd name="T3" fmla="*/ 0 h 234"/>
                <a:gd name="T4" fmla="*/ 0 w 219"/>
                <a:gd name="T5" fmla="*/ 29 h 234"/>
                <a:gd name="T6" fmla="*/ 0 w 219"/>
                <a:gd name="T7" fmla="*/ 205 h 234"/>
                <a:gd name="T8" fmla="*/ 30 w 219"/>
                <a:gd name="T9" fmla="*/ 234 h 234"/>
                <a:gd name="T10" fmla="*/ 190 w 219"/>
                <a:gd name="T11" fmla="*/ 234 h 234"/>
                <a:gd name="T12" fmla="*/ 219 w 219"/>
                <a:gd name="T13" fmla="*/ 205 h 234"/>
                <a:gd name="T14" fmla="*/ 219 w 219"/>
                <a:gd name="T15" fmla="*/ 29 h 234"/>
                <a:gd name="T16" fmla="*/ 190 w 219"/>
                <a:gd name="T17" fmla="*/ 0 h 234"/>
                <a:gd name="T18" fmla="*/ 205 w 219"/>
                <a:gd name="T19" fmla="*/ 205 h 234"/>
                <a:gd name="T20" fmla="*/ 190 w 219"/>
                <a:gd name="T21" fmla="*/ 219 h 234"/>
                <a:gd name="T22" fmla="*/ 30 w 219"/>
                <a:gd name="T23" fmla="*/ 219 h 234"/>
                <a:gd name="T24" fmla="*/ 15 w 219"/>
                <a:gd name="T25" fmla="*/ 205 h 234"/>
                <a:gd name="T26" fmla="*/ 15 w 219"/>
                <a:gd name="T27" fmla="*/ 29 h 234"/>
                <a:gd name="T28" fmla="*/ 30 w 219"/>
                <a:gd name="T29" fmla="*/ 15 h 234"/>
                <a:gd name="T30" fmla="*/ 190 w 219"/>
                <a:gd name="T31" fmla="*/ 15 h 234"/>
                <a:gd name="T32" fmla="*/ 205 w 219"/>
                <a:gd name="T33" fmla="*/ 29 h 234"/>
                <a:gd name="T34" fmla="*/ 205 w 219"/>
                <a:gd name="T35" fmla="*/ 20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9" h="234">
                  <a:moveTo>
                    <a:pt x="19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21"/>
                    <a:pt x="13" y="234"/>
                    <a:pt x="30" y="234"/>
                  </a:cubicBezTo>
                  <a:cubicBezTo>
                    <a:pt x="190" y="234"/>
                    <a:pt x="190" y="234"/>
                    <a:pt x="190" y="234"/>
                  </a:cubicBezTo>
                  <a:cubicBezTo>
                    <a:pt x="206" y="234"/>
                    <a:pt x="219" y="221"/>
                    <a:pt x="219" y="205"/>
                  </a:cubicBezTo>
                  <a:cubicBezTo>
                    <a:pt x="219" y="29"/>
                    <a:pt x="219" y="29"/>
                    <a:pt x="219" y="29"/>
                  </a:cubicBezTo>
                  <a:cubicBezTo>
                    <a:pt x="219" y="13"/>
                    <a:pt x="206" y="0"/>
                    <a:pt x="190" y="0"/>
                  </a:cubicBezTo>
                  <a:close/>
                  <a:moveTo>
                    <a:pt x="205" y="205"/>
                  </a:moveTo>
                  <a:cubicBezTo>
                    <a:pt x="205" y="213"/>
                    <a:pt x="198" y="219"/>
                    <a:pt x="190" y="219"/>
                  </a:cubicBezTo>
                  <a:cubicBezTo>
                    <a:pt x="30" y="219"/>
                    <a:pt x="30" y="219"/>
                    <a:pt x="30" y="219"/>
                  </a:cubicBezTo>
                  <a:cubicBezTo>
                    <a:pt x="21" y="219"/>
                    <a:pt x="15" y="213"/>
                    <a:pt x="15" y="20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1"/>
                    <a:pt x="21" y="15"/>
                    <a:pt x="30" y="15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8" y="15"/>
                    <a:pt x="205" y="21"/>
                    <a:pt x="205" y="29"/>
                  </a:cubicBezTo>
                  <a:lnTo>
                    <a:pt x="205" y="20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27" name="Freeform 68">
              <a:extLst>
                <a:ext uri="{FF2B5EF4-FFF2-40B4-BE49-F238E27FC236}">
                  <a16:creationId xmlns:a16="http://schemas.microsoft.com/office/drawing/2014/main" id="{80B693B5-7D35-4F5E-B41B-640E9CECB1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7337" y="2273716"/>
              <a:ext cx="175411" cy="160601"/>
            </a:xfrm>
            <a:custGeom>
              <a:avLst/>
              <a:gdLst>
                <a:gd name="T0" fmla="*/ 153 w 160"/>
                <a:gd name="T1" fmla="*/ 0 h 147"/>
                <a:gd name="T2" fmla="*/ 7 w 160"/>
                <a:gd name="T3" fmla="*/ 0 h 147"/>
                <a:gd name="T4" fmla="*/ 0 w 160"/>
                <a:gd name="T5" fmla="*/ 8 h 147"/>
                <a:gd name="T6" fmla="*/ 0 w 160"/>
                <a:gd name="T7" fmla="*/ 139 h 147"/>
                <a:gd name="T8" fmla="*/ 7 w 160"/>
                <a:gd name="T9" fmla="*/ 147 h 147"/>
                <a:gd name="T10" fmla="*/ 153 w 160"/>
                <a:gd name="T11" fmla="*/ 147 h 147"/>
                <a:gd name="T12" fmla="*/ 160 w 160"/>
                <a:gd name="T13" fmla="*/ 139 h 147"/>
                <a:gd name="T14" fmla="*/ 160 w 160"/>
                <a:gd name="T15" fmla="*/ 8 h 147"/>
                <a:gd name="T16" fmla="*/ 153 w 160"/>
                <a:gd name="T17" fmla="*/ 0 h 147"/>
                <a:gd name="T18" fmla="*/ 153 w 160"/>
                <a:gd name="T19" fmla="*/ 8 h 147"/>
                <a:gd name="T20" fmla="*/ 153 w 160"/>
                <a:gd name="T21" fmla="*/ 109 h 147"/>
                <a:gd name="T22" fmla="*/ 129 w 160"/>
                <a:gd name="T23" fmla="*/ 83 h 147"/>
                <a:gd name="T24" fmla="*/ 124 w 160"/>
                <a:gd name="T25" fmla="*/ 81 h 147"/>
                <a:gd name="T26" fmla="*/ 118 w 160"/>
                <a:gd name="T27" fmla="*/ 83 h 147"/>
                <a:gd name="T28" fmla="*/ 99 w 160"/>
                <a:gd name="T29" fmla="*/ 105 h 147"/>
                <a:gd name="T30" fmla="*/ 42 w 160"/>
                <a:gd name="T31" fmla="*/ 39 h 147"/>
                <a:gd name="T32" fmla="*/ 36 w 160"/>
                <a:gd name="T33" fmla="*/ 37 h 147"/>
                <a:gd name="T34" fmla="*/ 31 w 160"/>
                <a:gd name="T35" fmla="*/ 39 h 147"/>
                <a:gd name="T36" fmla="*/ 7 w 160"/>
                <a:gd name="T37" fmla="*/ 67 h 147"/>
                <a:gd name="T38" fmla="*/ 7 w 160"/>
                <a:gd name="T39" fmla="*/ 8 h 147"/>
                <a:gd name="T40" fmla="*/ 153 w 160"/>
                <a:gd name="T41" fmla="*/ 8 h 147"/>
                <a:gd name="T42" fmla="*/ 7 w 160"/>
                <a:gd name="T43" fmla="*/ 78 h 147"/>
                <a:gd name="T44" fmla="*/ 36 w 160"/>
                <a:gd name="T45" fmla="*/ 44 h 147"/>
                <a:gd name="T46" fmla="*/ 95 w 160"/>
                <a:gd name="T47" fmla="*/ 111 h 147"/>
                <a:gd name="T48" fmla="*/ 99 w 160"/>
                <a:gd name="T49" fmla="*/ 116 h 147"/>
                <a:gd name="T50" fmla="*/ 119 w 160"/>
                <a:gd name="T51" fmla="*/ 139 h 147"/>
                <a:gd name="T52" fmla="*/ 7 w 160"/>
                <a:gd name="T53" fmla="*/ 139 h 147"/>
                <a:gd name="T54" fmla="*/ 7 w 160"/>
                <a:gd name="T55" fmla="*/ 78 h 147"/>
                <a:gd name="T56" fmla="*/ 129 w 160"/>
                <a:gd name="T57" fmla="*/ 139 h 147"/>
                <a:gd name="T58" fmla="*/ 104 w 160"/>
                <a:gd name="T59" fmla="*/ 110 h 147"/>
                <a:gd name="T60" fmla="*/ 124 w 160"/>
                <a:gd name="T61" fmla="*/ 88 h 147"/>
                <a:gd name="T62" fmla="*/ 153 w 160"/>
                <a:gd name="T63" fmla="*/ 120 h 147"/>
                <a:gd name="T64" fmla="*/ 153 w 160"/>
                <a:gd name="T65" fmla="*/ 139 h 147"/>
                <a:gd name="T66" fmla="*/ 129 w 160"/>
                <a:gd name="T67" fmla="*/ 13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147">
                  <a:moveTo>
                    <a:pt x="15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3"/>
                    <a:pt x="3" y="147"/>
                    <a:pt x="7" y="147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7" y="147"/>
                    <a:pt x="160" y="143"/>
                    <a:pt x="160" y="139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4"/>
                    <a:pt x="157" y="0"/>
                    <a:pt x="153" y="0"/>
                  </a:cubicBezTo>
                  <a:close/>
                  <a:moveTo>
                    <a:pt x="153" y="8"/>
                  </a:moveTo>
                  <a:cubicBezTo>
                    <a:pt x="153" y="109"/>
                    <a:pt x="153" y="109"/>
                    <a:pt x="153" y="109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8" y="82"/>
                    <a:pt x="126" y="81"/>
                    <a:pt x="124" y="81"/>
                  </a:cubicBezTo>
                  <a:cubicBezTo>
                    <a:pt x="122" y="81"/>
                    <a:pt x="120" y="82"/>
                    <a:pt x="118" y="83"/>
                  </a:cubicBezTo>
                  <a:cubicBezTo>
                    <a:pt x="99" y="105"/>
                    <a:pt x="99" y="105"/>
                    <a:pt x="99" y="105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0" y="38"/>
                    <a:pt x="38" y="37"/>
                    <a:pt x="36" y="37"/>
                  </a:cubicBezTo>
                  <a:cubicBezTo>
                    <a:pt x="34" y="37"/>
                    <a:pt x="32" y="38"/>
                    <a:pt x="31" y="39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153" y="8"/>
                  </a:lnTo>
                  <a:close/>
                  <a:moveTo>
                    <a:pt x="7" y="78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119" y="139"/>
                    <a:pt x="119" y="139"/>
                    <a:pt x="119" y="139"/>
                  </a:cubicBezTo>
                  <a:cubicBezTo>
                    <a:pt x="7" y="139"/>
                    <a:pt x="7" y="139"/>
                    <a:pt x="7" y="139"/>
                  </a:cubicBezTo>
                  <a:lnTo>
                    <a:pt x="7" y="78"/>
                  </a:lnTo>
                  <a:close/>
                  <a:moveTo>
                    <a:pt x="129" y="139"/>
                  </a:moveTo>
                  <a:cubicBezTo>
                    <a:pt x="104" y="110"/>
                    <a:pt x="104" y="110"/>
                    <a:pt x="104" y="110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3" y="139"/>
                    <a:pt x="153" y="139"/>
                    <a:pt x="153" y="139"/>
                  </a:cubicBezTo>
                  <a:lnTo>
                    <a:pt x="129" y="13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28" name="Freeform 69">
              <a:extLst>
                <a:ext uri="{FF2B5EF4-FFF2-40B4-BE49-F238E27FC236}">
                  <a16:creationId xmlns:a16="http://schemas.microsoft.com/office/drawing/2014/main" id="{EB250F9C-B51D-43B7-98FF-4E36E29FCB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77" y="2297776"/>
              <a:ext cx="48134" cy="48134"/>
            </a:xfrm>
            <a:custGeom>
              <a:avLst/>
              <a:gdLst>
                <a:gd name="T0" fmla="*/ 22 w 44"/>
                <a:gd name="T1" fmla="*/ 44 h 44"/>
                <a:gd name="T2" fmla="*/ 44 w 44"/>
                <a:gd name="T3" fmla="*/ 22 h 44"/>
                <a:gd name="T4" fmla="*/ 22 w 44"/>
                <a:gd name="T5" fmla="*/ 0 h 44"/>
                <a:gd name="T6" fmla="*/ 0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37 w 44"/>
                <a:gd name="T13" fmla="*/ 22 h 44"/>
                <a:gd name="T14" fmla="*/ 22 w 44"/>
                <a:gd name="T15" fmla="*/ 37 h 44"/>
                <a:gd name="T16" fmla="*/ 7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lose/>
                  <a:moveTo>
                    <a:pt x="22" y="8"/>
                  </a:moveTo>
                  <a:cubicBezTo>
                    <a:pt x="30" y="8"/>
                    <a:pt x="37" y="14"/>
                    <a:pt x="37" y="22"/>
                  </a:cubicBezTo>
                  <a:cubicBezTo>
                    <a:pt x="37" y="30"/>
                    <a:pt x="30" y="37"/>
                    <a:pt x="22" y="37"/>
                  </a:cubicBezTo>
                  <a:cubicBezTo>
                    <a:pt x="14" y="37"/>
                    <a:pt x="7" y="30"/>
                    <a:pt x="7" y="22"/>
                  </a:cubicBezTo>
                  <a:cubicBezTo>
                    <a:pt x="7" y="14"/>
                    <a:pt x="14" y="8"/>
                    <a:pt x="22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</p:grpSp>
      <p:sp>
        <p:nvSpPr>
          <p:cNvPr id="29" name="Freeform 73">
            <a:extLst>
              <a:ext uri="{FF2B5EF4-FFF2-40B4-BE49-F238E27FC236}">
                <a16:creationId xmlns:a16="http://schemas.microsoft.com/office/drawing/2014/main" id="{FC2D2039-487F-4748-B0F6-F26E645B0BA7}"/>
              </a:ext>
            </a:extLst>
          </p:cNvPr>
          <p:cNvSpPr>
            <a:spLocks noEditPoints="1"/>
          </p:cNvSpPr>
          <p:nvPr/>
        </p:nvSpPr>
        <p:spPr bwMode="auto">
          <a:xfrm>
            <a:off x="9074944" y="4355307"/>
            <a:ext cx="328613" cy="373856"/>
          </a:xfrm>
          <a:custGeom>
            <a:avLst/>
            <a:gdLst>
              <a:gd name="T0" fmla="*/ 1961268403 w 205"/>
              <a:gd name="T1" fmla="*/ 378259193 h 234"/>
              <a:gd name="T2" fmla="*/ 1868852950 w 205"/>
              <a:gd name="T3" fmla="*/ 102232042 h 234"/>
              <a:gd name="T4" fmla="*/ 1725097004 w 205"/>
              <a:gd name="T5" fmla="*/ 0 h 234"/>
              <a:gd name="T6" fmla="*/ 379930552 w 205"/>
              <a:gd name="T7" fmla="*/ 0 h 234"/>
              <a:gd name="T8" fmla="*/ 236174605 w 205"/>
              <a:gd name="T9" fmla="*/ 102232042 h 234"/>
              <a:gd name="T10" fmla="*/ 143759152 w 205"/>
              <a:gd name="T11" fmla="*/ 378259193 h 234"/>
              <a:gd name="T12" fmla="*/ 0 w 205"/>
              <a:gd name="T13" fmla="*/ 521382134 h 234"/>
              <a:gd name="T14" fmla="*/ 0 w 205"/>
              <a:gd name="T15" fmla="*/ 746293264 h 234"/>
              <a:gd name="T16" fmla="*/ 154027892 w 205"/>
              <a:gd name="T17" fmla="*/ 899641327 h 234"/>
              <a:gd name="T18" fmla="*/ 225905865 w 205"/>
              <a:gd name="T19" fmla="*/ 899641327 h 234"/>
              <a:gd name="T20" fmla="*/ 225905865 w 205"/>
              <a:gd name="T21" fmla="*/ 909863253 h 234"/>
              <a:gd name="T22" fmla="*/ 379930552 w 205"/>
              <a:gd name="T23" fmla="*/ 2147483647 h 234"/>
              <a:gd name="T24" fmla="*/ 523689704 w 205"/>
              <a:gd name="T25" fmla="*/ 2147483647 h 234"/>
              <a:gd name="T26" fmla="*/ 1571069112 w 205"/>
              <a:gd name="T27" fmla="*/ 2147483647 h 234"/>
              <a:gd name="T28" fmla="*/ 1725097004 w 205"/>
              <a:gd name="T29" fmla="*/ 2147483647 h 234"/>
              <a:gd name="T30" fmla="*/ 1879121690 w 205"/>
              <a:gd name="T31" fmla="*/ 909863253 h 234"/>
              <a:gd name="T32" fmla="*/ 1868852950 w 205"/>
              <a:gd name="T33" fmla="*/ 899641327 h 234"/>
              <a:gd name="T34" fmla="*/ 1950999663 w 205"/>
              <a:gd name="T35" fmla="*/ 899641327 h 234"/>
              <a:gd name="T36" fmla="*/ 2105027555 w 205"/>
              <a:gd name="T37" fmla="*/ 746293264 h 234"/>
              <a:gd name="T38" fmla="*/ 2105027555 w 205"/>
              <a:gd name="T39" fmla="*/ 521382134 h 234"/>
              <a:gd name="T40" fmla="*/ 1961268403 w 205"/>
              <a:gd name="T41" fmla="*/ 378259193 h 234"/>
              <a:gd name="T42" fmla="*/ 379930552 w 205"/>
              <a:gd name="T43" fmla="*/ 143126136 h 234"/>
              <a:gd name="T44" fmla="*/ 1725097004 w 205"/>
              <a:gd name="T45" fmla="*/ 143126136 h 234"/>
              <a:gd name="T46" fmla="*/ 1796974977 w 205"/>
              <a:gd name="T47" fmla="*/ 368034072 h 234"/>
              <a:gd name="T48" fmla="*/ 297783839 w 205"/>
              <a:gd name="T49" fmla="*/ 368034072 h 234"/>
              <a:gd name="T50" fmla="*/ 379930552 w 205"/>
              <a:gd name="T51" fmla="*/ 143126136 h 234"/>
              <a:gd name="T52" fmla="*/ 523689704 w 205"/>
              <a:gd name="T53" fmla="*/ 2147483647 h 234"/>
              <a:gd name="T54" fmla="*/ 503152224 w 205"/>
              <a:gd name="T55" fmla="*/ 2013965467 h 234"/>
              <a:gd name="T56" fmla="*/ 1601875331 w 205"/>
              <a:gd name="T57" fmla="*/ 2013965467 h 234"/>
              <a:gd name="T58" fmla="*/ 1571069112 w 205"/>
              <a:gd name="T59" fmla="*/ 2147483647 h 234"/>
              <a:gd name="T60" fmla="*/ 523689704 w 205"/>
              <a:gd name="T61" fmla="*/ 2147483647 h 234"/>
              <a:gd name="T62" fmla="*/ 1612144071 w 205"/>
              <a:gd name="T63" fmla="*/ 1942405595 h 234"/>
              <a:gd name="T64" fmla="*/ 492883484 w 205"/>
              <a:gd name="T65" fmla="*/ 1942405595 h 234"/>
              <a:gd name="T66" fmla="*/ 410736771 w 205"/>
              <a:gd name="T67" fmla="*/ 1196112330 h 234"/>
              <a:gd name="T68" fmla="*/ 1694290784 w 205"/>
              <a:gd name="T69" fmla="*/ 1196112330 h 234"/>
              <a:gd name="T70" fmla="*/ 1612144071 w 205"/>
              <a:gd name="T71" fmla="*/ 1942405595 h 234"/>
              <a:gd name="T72" fmla="*/ 1704559524 w 205"/>
              <a:gd name="T73" fmla="*/ 1114327336 h 234"/>
              <a:gd name="T74" fmla="*/ 400468031 w 205"/>
              <a:gd name="T75" fmla="*/ 1114327336 h 234"/>
              <a:gd name="T76" fmla="*/ 379930552 w 205"/>
              <a:gd name="T77" fmla="*/ 899641327 h 234"/>
              <a:gd name="T78" fmla="*/ 1725097004 w 205"/>
              <a:gd name="T79" fmla="*/ 899641327 h 234"/>
              <a:gd name="T80" fmla="*/ 1704559524 w 205"/>
              <a:gd name="T81" fmla="*/ 1114327336 h 234"/>
              <a:gd name="T82" fmla="*/ 1950999663 w 205"/>
              <a:gd name="T83" fmla="*/ 746293264 h 234"/>
              <a:gd name="T84" fmla="*/ 154027892 w 205"/>
              <a:gd name="T85" fmla="*/ 746293264 h 234"/>
              <a:gd name="T86" fmla="*/ 154027892 w 205"/>
              <a:gd name="T87" fmla="*/ 521382134 h 234"/>
              <a:gd name="T88" fmla="*/ 1950999663 w 205"/>
              <a:gd name="T89" fmla="*/ 521382134 h 234"/>
              <a:gd name="T90" fmla="*/ 1950999663 w 205"/>
              <a:gd name="T91" fmla="*/ 746293264 h 23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05" h="234">
                <a:moveTo>
                  <a:pt x="191" y="37"/>
                </a:moveTo>
                <a:cubicBezTo>
                  <a:pt x="182" y="10"/>
                  <a:pt x="182" y="10"/>
                  <a:pt x="182" y="10"/>
                </a:cubicBezTo>
                <a:cubicBezTo>
                  <a:pt x="180" y="4"/>
                  <a:pt x="174" y="0"/>
                  <a:pt x="16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0" y="0"/>
                  <a:pt x="25" y="4"/>
                  <a:pt x="23" y="10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2" y="88"/>
                  <a:pt x="22" y="88"/>
                  <a:pt x="22" y="88"/>
                </a:cubicBezTo>
                <a:cubicBezTo>
                  <a:pt x="22" y="88"/>
                  <a:pt x="22" y="89"/>
                  <a:pt x="22" y="89"/>
                </a:cubicBezTo>
                <a:cubicBezTo>
                  <a:pt x="37" y="221"/>
                  <a:pt x="37" y="221"/>
                  <a:pt x="37" y="221"/>
                </a:cubicBezTo>
                <a:cubicBezTo>
                  <a:pt x="37" y="228"/>
                  <a:pt x="44" y="234"/>
                  <a:pt x="51" y="234"/>
                </a:cubicBezTo>
                <a:cubicBezTo>
                  <a:pt x="153" y="234"/>
                  <a:pt x="153" y="234"/>
                  <a:pt x="153" y="234"/>
                </a:cubicBezTo>
                <a:cubicBezTo>
                  <a:pt x="161" y="234"/>
                  <a:pt x="167" y="228"/>
                  <a:pt x="168" y="221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89"/>
                  <a:pt x="182" y="88"/>
                  <a:pt x="182" y="88"/>
                </a:cubicBezTo>
                <a:cubicBezTo>
                  <a:pt x="190" y="88"/>
                  <a:pt x="190" y="88"/>
                  <a:pt x="190" y="88"/>
                </a:cubicBezTo>
                <a:cubicBezTo>
                  <a:pt x="198" y="88"/>
                  <a:pt x="205" y="81"/>
                  <a:pt x="205" y="73"/>
                </a:cubicBezTo>
                <a:cubicBezTo>
                  <a:pt x="205" y="51"/>
                  <a:pt x="205" y="51"/>
                  <a:pt x="205" y="51"/>
                </a:cubicBezTo>
                <a:cubicBezTo>
                  <a:pt x="205" y="43"/>
                  <a:pt x="198" y="37"/>
                  <a:pt x="191" y="37"/>
                </a:cubicBezTo>
                <a:close/>
                <a:moveTo>
                  <a:pt x="37" y="14"/>
                </a:moveTo>
                <a:cubicBezTo>
                  <a:pt x="168" y="14"/>
                  <a:pt x="168" y="14"/>
                  <a:pt x="168" y="14"/>
                </a:cubicBezTo>
                <a:cubicBezTo>
                  <a:pt x="175" y="36"/>
                  <a:pt x="175" y="36"/>
                  <a:pt x="175" y="36"/>
                </a:cubicBezTo>
                <a:cubicBezTo>
                  <a:pt x="29" y="36"/>
                  <a:pt x="29" y="36"/>
                  <a:pt x="29" y="36"/>
                </a:cubicBezTo>
                <a:lnTo>
                  <a:pt x="37" y="14"/>
                </a:lnTo>
                <a:close/>
                <a:moveTo>
                  <a:pt x="51" y="219"/>
                </a:moveTo>
                <a:cubicBezTo>
                  <a:pt x="49" y="197"/>
                  <a:pt x="49" y="197"/>
                  <a:pt x="49" y="197"/>
                </a:cubicBezTo>
                <a:cubicBezTo>
                  <a:pt x="156" y="197"/>
                  <a:pt x="156" y="197"/>
                  <a:pt x="156" y="197"/>
                </a:cubicBezTo>
                <a:cubicBezTo>
                  <a:pt x="153" y="219"/>
                  <a:pt x="153" y="219"/>
                  <a:pt x="153" y="219"/>
                </a:cubicBezTo>
                <a:lnTo>
                  <a:pt x="51" y="219"/>
                </a:lnTo>
                <a:close/>
                <a:moveTo>
                  <a:pt x="157" y="190"/>
                </a:moveTo>
                <a:cubicBezTo>
                  <a:pt x="48" y="190"/>
                  <a:pt x="48" y="190"/>
                  <a:pt x="48" y="190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165" y="117"/>
                  <a:pt x="165" y="117"/>
                  <a:pt x="165" y="117"/>
                </a:cubicBezTo>
                <a:lnTo>
                  <a:pt x="157" y="190"/>
                </a:lnTo>
                <a:close/>
                <a:moveTo>
                  <a:pt x="166" y="109"/>
                </a:moveTo>
                <a:cubicBezTo>
                  <a:pt x="39" y="109"/>
                  <a:pt x="39" y="109"/>
                  <a:pt x="39" y="109"/>
                </a:cubicBezTo>
                <a:cubicBezTo>
                  <a:pt x="37" y="88"/>
                  <a:pt x="37" y="88"/>
                  <a:pt x="37" y="88"/>
                </a:cubicBezTo>
                <a:cubicBezTo>
                  <a:pt x="168" y="88"/>
                  <a:pt x="168" y="88"/>
                  <a:pt x="168" y="88"/>
                </a:cubicBezTo>
                <a:lnTo>
                  <a:pt x="166" y="109"/>
                </a:lnTo>
                <a:close/>
                <a:moveTo>
                  <a:pt x="190" y="73"/>
                </a:moveTo>
                <a:cubicBezTo>
                  <a:pt x="15" y="73"/>
                  <a:pt x="15" y="73"/>
                  <a:pt x="15" y="73"/>
                </a:cubicBezTo>
                <a:cubicBezTo>
                  <a:pt x="15" y="51"/>
                  <a:pt x="15" y="51"/>
                  <a:pt x="15" y="51"/>
                </a:cubicBezTo>
                <a:cubicBezTo>
                  <a:pt x="190" y="51"/>
                  <a:pt x="190" y="51"/>
                  <a:pt x="190" y="51"/>
                </a:cubicBezTo>
                <a:lnTo>
                  <a:pt x="190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/>
          <a:lstStyle/>
          <a:p>
            <a:endParaRPr lang="zh-CN" altLang="en-US" sz="900" spc="300"/>
          </a:p>
        </p:txBody>
      </p:sp>
      <p:grpSp>
        <p:nvGrpSpPr>
          <p:cNvPr id="31" name="Group 39">
            <a:extLst>
              <a:ext uri="{FF2B5EF4-FFF2-40B4-BE49-F238E27FC236}">
                <a16:creationId xmlns:a16="http://schemas.microsoft.com/office/drawing/2014/main" id="{A40D52B0-E295-489C-A125-AF42E850CEC3}"/>
              </a:ext>
            </a:extLst>
          </p:cNvPr>
          <p:cNvGrpSpPr/>
          <p:nvPr/>
        </p:nvGrpSpPr>
        <p:grpSpPr>
          <a:xfrm>
            <a:off x="3951753" y="4367323"/>
            <a:ext cx="256017" cy="374329"/>
            <a:chOff x="527333" y="1217552"/>
            <a:chExt cx="175409" cy="256405"/>
          </a:xfrm>
          <a:solidFill>
            <a:schemeClr val="bg1"/>
          </a:solidFill>
        </p:grpSpPr>
        <p:sp>
          <p:nvSpPr>
            <p:cNvPr id="32" name="Freeform 79">
              <a:extLst>
                <a:ext uri="{FF2B5EF4-FFF2-40B4-BE49-F238E27FC236}">
                  <a16:creationId xmlns:a16="http://schemas.microsoft.com/office/drawing/2014/main" id="{FDD2A417-49F8-42F7-A8D1-1D433DF753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7333" y="1217552"/>
              <a:ext cx="175409" cy="256405"/>
            </a:xfrm>
            <a:custGeom>
              <a:avLst/>
              <a:gdLst>
                <a:gd name="T0" fmla="*/ 80 w 160"/>
                <a:gd name="T1" fmla="*/ 0 h 234"/>
                <a:gd name="T2" fmla="*/ 0 w 160"/>
                <a:gd name="T3" fmla="*/ 81 h 234"/>
                <a:gd name="T4" fmla="*/ 36 w 160"/>
                <a:gd name="T5" fmla="*/ 169 h 234"/>
                <a:gd name="T6" fmla="*/ 80 w 160"/>
                <a:gd name="T7" fmla="*/ 234 h 234"/>
                <a:gd name="T8" fmla="*/ 123 w 160"/>
                <a:gd name="T9" fmla="*/ 169 h 234"/>
                <a:gd name="T10" fmla="*/ 160 w 160"/>
                <a:gd name="T11" fmla="*/ 81 h 234"/>
                <a:gd name="T12" fmla="*/ 80 w 160"/>
                <a:gd name="T13" fmla="*/ 0 h 234"/>
                <a:gd name="T14" fmla="*/ 99 w 160"/>
                <a:gd name="T15" fmla="*/ 199 h 234"/>
                <a:gd name="T16" fmla="*/ 63 w 160"/>
                <a:gd name="T17" fmla="*/ 203 h 234"/>
                <a:gd name="T18" fmla="*/ 58 w 160"/>
                <a:gd name="T19" fmla="*/ 190 h 234"/>
                <a:gd name="T20" fmla="*/ 58 w 160"/>
                <a:gd name="T21" fmla="*/ 189 h 234"/>
                <a:gd name="T22" fmla="*/ 103 w 160"/>
                <a:gd name="T23" fmla="*/ 184 h 234"/>
                <a:gd name="T24" fmla="*/ 101 w 160"/>
                <a:gd name="T25" fmla="*/ 190 h 234"/>
                <a:gd name="T26" fmla="*/ 99 w 160"/>
                <a:gd name="T27" fmla="*/ 199 h 234"/>
                <a:gd name="T28" fmla="*/ 56 w 160"/>
                <a:gd name="T29" fmla="*/ 182 h 234"/>
                <a:gd name="T30" fmla="*/ 52 w 160"/>
                <a:gd name="T31" fmla="*/ 168 h 234"/>
                <a:gd name="T32" fmla="*/ 108 w 160"/>
                <a:gd name="T33" fmla="*/ 168 h 234"/>
                <a:gd name="T34" fmla="*/ 106 w 160"/>
                <a:gd name="T35" fmla="*/ 176 h 234"/>
                <a:gd name="T36" fmla="*/ 56 w 160"/>
                <a:gd name="T37" fmla="*/ 182 h 234"/>
                <a:gd name="T38" fmla="*/ 80 w 160"/>
                <a:gd name="T39" fmla="*/ 220 h 234"/>
                <a:gd name="T40" fmla="*/ 65 w 160"/>
                <a:gd name="T41" fmla="*/ 210 h 234"/>
                <a:gd name="T42" fmla="*/ 96 w 160"/>
                <a:gd name="T43" fmla="*/ 207 h 234"/>
                <a:gd name="T44" fmla="*/ 80 w 160"/>
                <a:gd name="T45" fmla="*/ 220 h 234"/>
                <a:gd name="T46" fmla="*/ 114 w 160"/>
                <a:gd name="T47" fmla="*/ 154 h 234"/>
                <a:gd name="T48" fmla="*/ 46 w 160"/>
                <a:gd name="T49" fmla="*/ 154 h 234"/>
                <a:gd name="T50" fmla="*/ 34 w 160"/>
                <a:gd name="T51" fmla="*/ 130 h 234"/>
                <a:gd name="T52" fmla="*/ 14 w 160"/>
                <a:gd name="T53" fmla="*/ 81 h 234"/>
                <a:gd name="T54" fmla="*/ 80 w 160"/>
                <a:gd name="T55" fmla="*/ 15 h 234"/>
                <a:gd name="T56" fmla="*/ 146 w 160"/>
                <a:gd name="T57" fmla="*/ 81 h 234"/>
                <a:gd name="T58" fmla="*/ 126 w 160"/>
                <a:gd name="T59" fmla="*/ 130 h 234"/>
                <a:gd name="T60" fmla="*/ 114 w 160"/>
                <a:gd name="T61" fmla="*/ 1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0" h="234">
                  <a:moveTo>
                    <a:pt x="80" y="0"/>
                  </a:moveTo>
                  <a:cubicBezTo>
                    <a:pt x="35" y="0"/>
                    <a:pt x="0" y="36"/>
                    <a:pt x="0" y="81"/>
                  </a:cubicBezTo>
                  <a:cubicBezTo>
                    <a:pt x="0" y="110"/>
                    <a:pt x="26" y="141"/>
                    <a:pt x="36" y="169"/>
                  </a:cubicBezTo>
                  <a:cubicBezTo>
                    <a:pt x="51" y="210"/>
                    <a:pt x="49" y="234"/>
                    <a:pt x="80" y="234"/>
                  </a:cubicBezTo>
                  <a:cubicBezTo>
                    <a:pt x="111" y="234"/>
                    <a:pt x="109" y="210"/>
                    <a:pt x="123" y="169"/>
                  </a:cubicBezTo>
                  <a:cubicBezTo>
                    <a:pt x="133" y="142"/>
                    <a:pt x="160" y="110"/>
                    <a:pt x="160" y="81"/>
                  </a:cubicBezTo>
                  <a:cubicBezTo>
                    <a:pt x="160" y="36"/>
                    <a:pt x="124" y="0"/>
                    <a:pt x="80" y="0"/>
                  </a:cubicBezTo>
                  <a:close/>
                  <a:moveTo>
                    <a:pt x="99" y="199"/>
                  </a:moveTo>
                  <a:cubicBezTo>
                    <a:pt x="63" y="203"/>
                    <a:pt x="63" y="203"/>
                    <a:pt x="63" y="203"/>
                  </a:cubicBezTo>
                  <a:cubicBezTo>
                    <a:pt x="61" y="200"/>
                    <a:pt x="60" y="195"/>
                    <a:pt x="58" y="190"/>
                  </a:cubicBezTo>
                  <a:cubicBezTo>
                    <a:pt x="58" y="190"/>
                    <a:pt x="58" y="189"/>
                    <a:pt x="58" y="189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103" y="186"/>
                    <a:pt x="102" y="188"/>
                    <a:pt x="101" y="190"/>
                  </a:cubicBezTo>
                  <a:cubicBezTo>
                    <a:pt x="100" y="193"/>
                    <a:pt x="100" y="196"/>
                    <a:pt x="99" y="199"/>
                  </a:cubicBezTo>
                  <a:close/>
                  <a:moveTo>
                    <a:pt x="56" y="182"/>
                  </a:moveTo>
                  <a:cubicBezTo>
                    <a:pt x="55" y="178"/>
                    <a:pt x="53" y="173"/>
                    <a:pt x="52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71"/>
                    <a:pt x="106" y="174"/>
                    <a:pt x="106" y="176"/>
                  </a:cubicBezTo>
                  <a:lnTo>
                    <a:pt x="56" y="182"/>
                  </a:lnTo>
                  <a:close/>
                  <a:moveTo>
                    <a:pt x="80" y="220"/>
                  </a:moveTo>
                  <a:cubicBezTo>
                    <a:pt x="72" y="220"/>
                    <a:pt x="69" y="219"/>
                    <a:pt x="65" y="210"/>
                  </a:cubicBezTo>
                  <a:cubicBezTo>
                    <a:pt x="96" y="207"/>
                    <a:pt x="96" y="207"/>
                    <a:pt x="96" y="207"/>
                  </a:cubicBezTo>
                  <a:cubicBezTo>
                    <a:pt x="92" y="219"/>
                    <a:pt x="88" y="220"/>
                    <a:pt x="80" y="220"/>
                  </a:cubicBezTo>
                  <a:close/>
                  <a:moveTo>
                    <a:pt x="114" y="154"/>
                  </a:moveTo>
                  <a:cubicBezTo>
                    <a:pt x="46" y="154"/>
                    <a:pt x="46" y="154"/>
                    <a:pt x="46" y="154"/>
                  </a:cubicBezTo>
                  <a:cubicBezTo>
                    <a:pt x="42" y="146"/>
                    <a:pt x="38" y="138"/>
                    <a:pt x="34" y="130"/>
                  </a:cubicBezTo>
                  <a:cubicBezTo>
                    <a:pt x="24" y="113"/>
                    <a:pt x="14" y="96"/>
                    <a:pt x="14" y="81"/>
                  </a:cubicBezTo>
                  <a:cubicBezTo>
                    <a:pt x="14" y="45"/>
                    <a:pt x="44" y="15"/>
                    <a:pt x="80" y="15"/>
                  </a:cubicBezTo>
                  <a:cubicBezTo>
                    <a:pt x="116" y="15"/>
                    <a:pt x="146" y="45"/>
                    <a:pt x="146" y="81"/>
                  </a:cubicBezTo>
                  <a:cubicBezTo>
                    <a:pt x="146" y="96"/>
                    <a:pt x="136" y="113"/>
                    <a:pt x="126" y="130"/>
                  </a:cubicBezTo>
                  <a:cubicBezTo>
                    <a:pt x="122" y="138"/>
                    <a:pt x="118" y="146"/>
                    <a:pt x="114" y="15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33" name="Freeform 80">
              <a:extLst>
                <a:ext uri="{FF2B5EF4-FFF2-40B4-BE49-F238E27FC236}">
                  <a16:creationId xmlns:a16="http://schemas.microsoft.com/office/drawing/2014/main" id="{394FB71C-B82A-4B98-82F3-F2144D0C5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675" y="1258276"/>
              <a:ext cx="52762" cy="51373"/>
            </a:xfrm>
            <a:custGeom>
              <a:avLst/>
              <a:gdLst>
                <a:gd name="T0" fmla="*/ 44 w 48"/>
                <a:gd name="T1" fmla="*/ 0 h 47"/>
                <a:gd name="T2" fmla="*/ 0 w 48"/>
                <a:gd name="T3" fmla="*/ 44 h 47"/>
                <a:gd name="T4" fmla="*/ 4 w 48"/>
                <a:gd name="T5" fmla="*/ 47 h 47"/>
                <a:gd name="T6" fmla="*/ 7 w 48"/>
                <a:gd name="T7" fmla="*/ 44 h 47"/>
                <a:gd name="T8" fmla="*/ 44 w 48"/>
                <a:gd name="T9" fmla="*/ 7 h 47"/>
                <a:gd name="T10" fmla="*/ 48 w 48"/>
                <a:gd name="T11" fmla="*/ 4 h 47"/>
                <a:gd name="T12" fmla="*/ 44 w 48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7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46"/>
                    <a:pt x="2" y="47"/>
                    <a:pt x="4" y="47"/>
                  </a:cubicBezTo>
                  <a:cubicBezTo>
                    <a:pt x="6" y="47"/>
                    <a:pt x="7" y="46"/>
                    <a:pt x="7" y="44"/>
                  </a:cubicBezTo>
                  <a:cubicBezTo>
                    <a:pt x="7" y="24"/>
                    <a:pt x="24" y="7"/>
                    <a:pt x="44" y="7"/>
                  </a:cubicBezTo>
                  <a:cubicBezTo>
                    <a:pt x="46" y="7"/>
                    <a:pt x="48" y="6"/>
                    <a:pt x="48" y="4"/>
                  </a:cubicBezTo>
                  <a:cubicBezTo>
                    <a:pt x="48" y="2"/>
                    <a:pt x="46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</p:grpSp>
      <p:grpSp>
        <p:nvGrpSpPr>
          <p:cNvPr id="34" name="Group 42">
            <a:extLst>
              <a:ext uri="{FF2B5EF4-FFF2-40B4-BE49-F238E27FC236}">
                <a16:creationId xmlns:a16="http://schemas.microsoft.com/office/drawing/2014/main" id="{DF52123A-37B0-4E16-8D70-99193C558592}"/>
              </a:ext>
            </a:extLst>
          </p:cNvPr>
          <p:cNvGrpSpPr/>
          <p:nvPr/>
        </p:nvGrpSpPr>
        <p:grpSpPr>
          <a:xfrm>
            <a:off x="1345652" y="4377727"/>
            <a:ext cx="374909" cy="315544"/>
            <a:chOff x="1511296" y="730196"/>
            <a:chExt cx="256867" cy="216138"/>
          </a:xfrm>
          <a:solidFill>
            <a:schemeClr val="bg1"/>
          </a:solidFill>
        </p:grpSpPr>
        <p:sp>
          <p:nvSpPr>
            <p:cNvPr id="35" name="Freeform 81">
              <a:extLst>
                <a:ext uri="{FF2B5EF4-FFF2-40B4-BE49-F238E27FC236}">
                  <a16:creationId xmlns:a16="http://schemas.microsoft.com/office/drawing/2014/main" id="{F28B7878-4E3B-4189-9C75-2F4E671262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5166" y="786197"/>
              <a:ext cx="128202" cy="128202"/>
            </a:xfrm>
            <a:custGeom>
              <a:avLst/>
              <a:gdLst>
                <a:gd name="T0" fmla="*/ 59 w 117"/>
                <a:gd name="T1" fmla="*/ 0 h 117"/>
                <a:gd name="T2" fmla="*/ 0 w 117"/>
                <a:gd name="T3" fmla="*/ 58 h 117"/>
                <a:gd name="T4" fmla="*/ 59 w 117"/>
                <a:gd name="T5" fmla="*/ 117 h 117"/>
                <a:gd name="T6" fmla="*/ 117 w 117"/>
                <a:gd name="T7" fmla="*/ 58 h 117"/>
                <a:gd name="T8" fmla="*/ 59 w 117"/>
                <a:gd name="T9" fmla="*/ 0 h 117"/>
                <a:gd name="T10" fmla="*/ 92 w 117"/>
                <a:gd name="T11" fmla="*/ 87 h 117"/>
                <a:gd name="T12" fmla="*/ 30 w 117"/>
                <a:gd name="T13" fmla="*/ 92 h 117"/>
                <a:gd name="T14" fmla="*/ 25 w 117"/>
                <a:gd name="T15" fmla="*/ 30 h 117"/>
                <a:gd name="T16" fmla="*/ 87 w 117"/>
                <a:gd name="T17" fmla="*/ 25 h 117"/>
                <a:gd name="T18" fmla="*/ 92 w 117"/>
                <a:gd name="T19" fmla="*/ 8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1"/>
                    <a:pt x="26" y="117"/>
                    <a:pt x="59" y="117"/>
                  </a:cubicBezTo>
                  <a:cubicBezTo>
                    <a:pt x="91" y="117"/>
                    <a:pt x="117" y="91"/>
                    <a:pt x="117" y="58"/>
                  </a:cubicBezTo>
                  <a:cubicBezTo>
                    <a:pt x="117" y="26"/>
                    <a:pt x="91" y="0"/>
                    <a:pt x="59" y="0"/>
                  </a:cubicBezTo>
                  <a:close/>
                  <a:moveTo>
                    <a:pt x="92" y="87"/>
                  </a:moveTo>
                  <a:cubicBezTo>
                    <a:pt x="76" y="105"/>
                    <a:pt x="49" y="107"/>
                    <a:pt x="30" y="92"/>
                  </a:cubicBezTo>
                  <a:cubicBezTo>
                    <a:pt x="12" y="76"/>
                    <a:pt x="10" y="48"/>
                    <a:pt x="25" y="30"/>
                  </a:cubicBezTo>
                  <a:cubicBezTo>
                    <a:pt x="41" y="12"/>
                    <a:pt x="69" y="9"/>
                    <a:pt x="87" y="25"/>
                  </a:cubicBezTo>
                  <a:cubicBezTo>
                    <a:pt x="106" y="41"/>
                    <a:pt x="108" y="69"/>
                    <a:pt x="92" y="8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36" name="Freeform 82">
              <a:extLst>
                <a:ext uri="{FF2B5EF4-FFF2-40B4-BE49-F238E27FC236}">
                  <a16:creationId xmlns:a16="http://schemas.microsoft.com/office/drawing/2014/main" id="{E468F860-5010-4667-8643-23DAF1EF6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8026" y="818132"/>
              <a:ext cx="35175" cy="36100"/>
            </a:xfrm>
            <a:custGeom>
              <a:avLst/>
              <a:gdLst>
                <a:gd name="T0" fmla="*/ 29 w 32"/>
                <a:gd name="T1" fmla="*/ 0 h 33"/>
                <a:gd name="T2" fmla="*/ 0 w 32"/>
                <a:gd name="T3" fmla="*/ 29 h 33"/>
                <a:gd name="T4" fmla="*/ 0 w 32"/>
                <a:gd name="T5" fmla="*/ 29 h 33"/>
                <a:gd name="T6" fmla="*/ 3 w 32"/>
                <a:gd name="T7" fmla="*/ 33 h 33"/>
                <a:gd name="T8" fmla="*/ 7 w 32"/>
                <a:gd name="T9" fmla="*/ 29 h 33"/>
                <a:gd name="T10" fmla="*/ 7 w 32"/>
                <a:gd name="T11" fmla="*/ 29 h 33"/>
                <a:gd name="T12" fmla="*/ 29 w 32"/>
                <a:gd name="T13" fmla="*/ 8 h 33"/>
                <a:gd name="T14" fmla="*/ 32 w 32"/>
                <a:gd name="T15" fmla="*/ 4 h 33"/>
                <a:gd name="T16" fmla="*/ 29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3"/>
                    <a:pt x="3" y="33"/>
                  </a:cubicBezTo>
                  <a:cubicBezTo>
                    <a:pt x="5" y="33"/>
                    <a:pt x="7" y="31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17"/>
                    <a:pt x="17" y="8"/>
                    <a:pt x="29" y="8"/>
                  </a:cubicBezTo>
                  <a:cubicBezTo>
                    <a:pt x="31" y="8"/>
                    <a:pt x="32" y="6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37" name="Freeform 83">
              <a:extLst>
                <a:ext uri="{FF2B5EF4-FFF2-40B4-BE49-F238E27FC236}">
                  <a16:creationId xmlns:a16="http://schemas.microsoft.com/office/drawing/2014/main" id="{E6BBC372-FB60-43A2-8F58-44005E83B3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11296" y="730196"/>
              <a:ext cx="256867" cy="216138"/>
            </a:xfrm>
            <a:custGeom>
              <a:avLst/>
              <a:gdLst>
                <a:gd name="T0" fmla="*/ 215 w 234"/>
                <a:gd name="T1" fmla="*/ 44 h 197"/>
                <a:gd name="T2" fmla="*/ 184 w 234"/>
                <a:gd name="T3" fmla="*/ 39 h 197"/>
                <a:gd name="T4" fmla="*/ 174 w 234"/>
                <a:gd name="T5" fmla="*/ 14 h 197"/>
                <a:gd name="T6" fmla="*/ 153 w 234"/>
                <a:gd name="T7" fmla="*/ 0 h 197"/>
                <a:gd name="T8" fmla="*/ 80 w 234"/>
                <a:gd name="T9" fmla="*/ 0 h 197"/>
                <a:gd name="T10" fmla="*/ 60 w 234"/>
                <a:gd name="T11" fmla="*/ 14 h 197"/>
                <a:gd name="T12" fmla="*/ 50 w 234"/>
                <a:gd name="T13" fmla="*/ 39 h 197"/>
                <a:gd name="T14" fmla="*/ 18 w 234"/>
                <a:gd name="T15" fmla="*/ 44 h 197"/>
                <a:gd name="T16" fmla="*/ 0 w 234"/>
                <a:gd name="T17" fmla="*/ 66 h 197"/>
                <a:gd name="T18" fmla="*/ 0 w 234"/>
                <a:gd name="T19" fmla="*/ 175 h 197"/>
                <a:gd name="T20" fmla="*/ 22 w 234"/>
                <a:gd name="T21" fmla="*/ 197 h 197"/>
                <a:gd name="T22" fmla="*/ 212 w 234"/>
                <a:gd name="T23" fmla="*/ 197 h 197"/>
                <a:gd name="T24" fmla="*/ 234 w 234"/>
                <a:gd name="T25" fmla="*/ 175 h 197"/>
                <a:gd name="T26" fmla="*/ 234 w 234"/>
                <a:gd name="T27" fmla="*/ 66 h 197"/>
                <a:gd name="T28" fmla="*/ 215 w 234"/>
                <a:gd name="T29" fmla="*/ 44 h 197"/>
                <a:gd name="T30" fmla="*/ 219 w 234"/>
                <a:gd name="T31" fmla="*/ 175 h 197"/>
                <a:gd name="T32" fmla="*/ 212 w 234"/>
                <a:gd name="T33" fmla="*/ 182 h 197"/>
                <a:gd name="T34" fmla="*/ 22 w 234"/>
                <a:gd name="T35" fmla="*/ 182 h 197"/>
                <a:gd name="T36" fmla="*/ 14 w 234"/>
                <a:gd name="T37" fmla="*/ 175 h 197"/>
                <a:gd name="T38" fmla="*/ 14 w 234"/>
                <a:gd name="T39" fmla="*/ 66 h 197"/>
                <a:gd name="T40" fmla="*/ 21 w 234"/>
                <a:gd name="T41" fmla="*/ 58 h 197"/>
                <a:gd name="T42" fmla="*/ 60 w 234"/>
                <a:gd name="T43" fmla="*/ 52 h 197"/>
                <a:gd name="T44" fmla="*/ 73 w 234"/>
                <a:gd name="T45" fmla="*/ 19 h 197"/>
                <a:gd name="T46" fmla="*/ 80 w 234"/>
                <a:gd name="T47" fmla="*/ 15 h 197"/>
                <a:gd name="T48" fmla="*/ 153 w 234"/>
                <a:gd name="T49" fmla="*/ 15 h 197"/>
                <a:gd name="T50" fmla="*/ 160 w 234"/>
                <a:gd name="T51" fmla="*/ 19 h 197"/>
                <a:gd name="T52" fmla="*/ 173 w 234"/>
                <a:gd name="T53" fmla="*/ 52 h 197"/>
                <a:gd name="T54" fmla="*/ 213 w 234"/>
                <a:gd name="T55" fmla="*/ 58 h 197"/>
                <a:gd name="T56" fmla="*/ 219 w 234"/>
                <a:gd name="T57" fmla="*/ 66 h 197"/>
                <a:gd name="T58" fmla="*/ 219 w 234"/>
                <a:gd name="T59" fmla="*/ 17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4" h="197">
                  <a:moveTo>
                    <a:pt x="215" y="44"/>
                  </a:moveTo>
                  <a:cubicBezTo>
                    <a:pt x="184" y="39"/>
                    <a:pt x="184" y="39"/>
                    <a:pt x="184" y="39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0" y="5"/>
                    <a:pt x="162" y="0"/>
                    <a:pt x="15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1" y="0"/>
                    <a:pt x="63" y="5"/>
                    <a:pt x="60" y="14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8" y="46"/>
                    <a:pt x="0" y="55"/>
                    <a:pt x="0" y="6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7"/>
                    <a:pt x="10" y="197"/>
                    <a:pt x="22" y="197"/>
                  </a:cubicBezTo>
                  <a:cubicBezTo>
                    <a:pt x="212" y="197"/>
                    <a:pt x="212" y="197"/>
                    <a:pt x="212" y="197"/>
                  </a:cubicBezTo>
                  <a:cubicBezTo>
                    <a:pt x="224" y="197"/>
                    <a:pt x="234" y="187"/>
                    <a:pt x="234" y="175"/>
                  </a:cubicBezTo>
                  <a:cubicBezTo>
                    <a:pt x="234" y="66"/>
                    <a:pt x="234" y="66"/>
                    <a:pt x="234" y="66"/>
                  </a:cubicBezTo>
                  <a:cubicBezTo>
                    <a:pt x="234" y="55"/>
                    <a:pt x="226" y="46"/>
                    <a:pt x="215" y="44"/>
                  </a:cubicBezTo>
                  <a:close/>
                  <a:moveTo>
                    <a:pt x="219" y="175"/>
                  </a:moveTo>
                  <a:cubicBezTo>
                    <a:pt x="219" y="179"/>
                    <a:pt x="216" y="182"/>
                    <a:pt x="212" y="182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8" y="182"/>
                    <a:pt x="14" y="179"/>
                    <a:pt x="14" y="175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2"/>
                    <a:pt x="17" y="59"/>
                    <a:pt x="21" y="58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5" y="16"/>
                    <a:pt x="77" y="15"/>
                    <a:pt x="80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6" y="15"/>
                    <a:pt x="159" y="16"/>
                    <a:pt x="160" y="19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6" y="59"/>
                    <a:pt x="219" y="62"/>
                    <a:pt x="219" y="66"/>
                  </a:cubicBezTo>
                  <a:lnTo>
                    <a:pt x="219" y="17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66DF2B2-BD2C-4BC0-B4FB-109D5ECB49CD}"/>
              </a:ext>
            </a:extLst>
          </p:cNvPr>
          <p:cNvGrpSpPr/>
          <p:nvPr/>
        </p:nvGrpSpPr>
        <p:grpSpPr>
          <a:xfrm>
            <a:off x="1873934" y="4342313"/>
            <a:ext cx="1569660" cy="988431"/>
            <a:chOff x="2444122" y="1795463"/>
            <a:chExt cx="1339602" cy="988431"/>
          </a:xfrm>
        </p:grpSpPr>
        <p:sp>
          <p:nvSpPr>
            <p:cNvPr id="39" name="TextBox 17">
              <a:extLst>
                <a:ext uri="{FF2B5EF4-FFF2-40B4-BE49-F238E27FC236}">
                  <a16:creationId xmlns:a16="http://schemas.microsoft.com/office/drawing/2014/main" id="{0D2AAFB5-1AF9-4020-9FA5-D134A109364F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0" name="TextBox 18">
              <a:extLst>
                <a:ext uri="{FF2B5EF4-FFF2-40B4-BE49-F238E27FC236}">
                  <a16:creationId xmlns:a16="http://schemas.microsoft.com/office/drawing/2014/main" id="{83D4DB8D-EB75-4056-B0D3-72CF02FFC927}"/>
                </a:ext>
              </a:extLst>
            </p:cNvPr>
            <p:cNvSpPr txBox="1"/>
            <p:nvPr/>
          </p:nvSpPr>
          <p:spPr>
            <a:xfrm>
              <a:off x="2444123" y="2100630"/>
              <a:ext cx="114260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点击，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D0BE73B-D211-4787-A03B-B18D6EF30C3A}"/>
              </a:ext>
            </a:extLst>
          </p:cNvPr>
          <p:cNvGrpSpPr/>
          <p:nvPr/>
        </p:nvGrpSpPr>
        <p:grpSpPr>
          <a:xfrm>
            <a:off x="4492344" y="4426776"/>
            <a:ext cx="1569660" cy="988431"/>
            <a:chOff x="2444122" y="1795463"/>
            <a:chExt cx="1339602" cy="988431"/>
          </a:xfrm>
        </p:grpSpPr>
        <p:sp>
          <p:nvSpPr>
            <p:cNvPr id="42" name="TextBox 17">
              <a:extLst>
                <a:ext uri="{FF2B5EF4-FFF2-40B4-BE49-F238E27FC236}">
                  <a16:creationId xmlns:a16="http://schemas.microsoft.com/office/drawing/2014/main" id="{0701BEF5-CD86-46D0-AC28-46D8A1B7FC28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3" name="TextBox 18">
              <a:extLst>
                <a:ext uri="{FF2B5EF4-FFF2-40B4-BE49-F238E27FC236}">
                  <a16:creationId xmlns:a16="http://schemas.microsoft.com/office/drawing/2014/main" id="{7CC58628-A6C2-42F8-A1BA-0E1262315CA2}"/>
                </a:ext>
              </a:extLst>
            </p:cNvPr>
            <p:cNvSpPr txBox="1"/>
            <p:nvPr/>
          </p:nvSpPr>
          <p:spPr>
            <a:xfrm>
              <a:off x="2444123" y="2100630"/>
              <a:ext cx="114260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点击，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092EBB4-EC32-4695-B050-918829D9AFF6}"/>
              </a:ext>
            </a:extLst>
          </p:cNvPr>
          <p:cNvGrpSpPr/>
          <p:nvPr/>
        </p:nvGrpSpPr>
        <p:grpSpPr>
          <a:xfrm>
            <a:off x="7153522" y="4436970"/>
            <a:ext cx="1569660" cy="988431"/>
            <a:chOff x="2444122" y="1795463"/>
            <a:chExt cx="1339602" cy="988431"/>
          </a:xfrm>
        </p:grpSpPr>
        <p:sp>
          <p:nvSpPr>
            <p:cNvPr id="45" name="TextBox 17">
              <a:extLst>
                <a:ext uri="{FF2B5EF4-FFF2-40B4-BE49-F238E27FC236}">
                  <a16:creationId xmlns:a16="http://schemas.microsoft.com/office/drawing/2014/main" id="{D623D30E-A06C-4CEC-B357-8E4023B26461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TextBox 18">
              <a:extLst>
                <a:ext uri="{FF2B5EF4-FFF2-40B4-BE49-F238E27FC236}">
                  <a16:creationId xmlns:a16="http://schemas.microsoft.com/office/drawing/2014/main" id="{7307EF7F-BD9A-4CAE-BDB8-2C4C24FBD501}"/>
                </a:ext>
              </a:extLst>
            </p:cNvPr>
            <p:cNvSpPr txBox="1"/>
            <p:nvPr/>
          </p:nvSpPr>
          <p:spPr>
            <a:xfrm>
              <a:off x="2444123" y="2100630"/>
              <a:ext cx="114260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点击，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27C5301-08A1-47D7-99E0-E65D19E38730}"/>
              </a:ext>
            </a:extLst>
          </p:cNvPr>
          <p:cNvGrpSpPr/>
          <p:nvPr/>
        </p:nvGrpSpPr>
        <p:grpSpPr>
          <a:xfrm>
            <a:off x="9731375" y="4414740"/>
            <a:ext cx="1569660" cy="988431"/>
            <a:chOff x="2444122" y="1795463"/>
            <a:chExt cx="1339602" cy="988431"/>
          </a:xfrm>
        </p:grpSpPr>
        <p:sp>
          <p:nvSpPr>
            <p:cNvPr id="50" name="TextBox 17">
              <a:extLst>
                <a:ext uri="{FF2B5EF4-FFF2-40B4-BE49-F238E27FC236}">
                  <a16:creationId xmlns:a16="http://schemas.microsoft.com/office/drawing/2014/main" id="{C4E5FE77-2A2E-45C2-AA4D-7113A9F4EF12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1" name="TextBox 18">
              <a:extLst>
                <a:ext uri="{FF2B5EF4-FFF2-40B4-BE49-F238E27FC236}">
                  <a16:creationId xmlns:a16="http://schemas.microsoft.com/office/drawing/2014/main" id="{B9B1C5D6-717D-4763-B80A-71A52F043DDB}"/>
                </a:ext>
              </a:extLst>
            </p:cNvPr>
            <p:cNvSpPr txBox="1"/>
            <p:nvPr/>
          </p:nvSpPr>
          <p:spPr>
            <a:xfrm>
              <a:off x="2444123" y="2100630"/>
              <a:ext cx="114260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点击，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6299012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  <p:bldP spid="21" grpId="0" animBg="1"/>
          <p:bldP spid="22" grpId="0" animBg="1"/>
          <p:bldP spid="23" grpId="0" animBg="1"/>
          <p:bldP spid="2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  <p:bldP spid="21" grpId="0" animBg="1"/>
          <p:bldP spid="22" grpId="0" animBg="1"/>
          <p:bldP spid="23" grpId="0" animBg="1"/>
          <p:bldP spid="24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0246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知识产权战略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ADMINISTRATIVE MANAGEMENT - INTELLECTUAL PROPERTY STRATEGY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39CD14E-CB58-4E9D-983F-FA18E99972D1}"/>
              </a:ext>
            </a:extLst>
          </p:cNvPr>
          <p:cNvGrpSpPr/>
          <p:nvPr/>
        </p:nvGrpSpPr>
        <p:grpSpPr>
          <a:xfrm>
            <a:off x="1370324" y="1686719"/>
            <a:ext cx="4479614" cy="4114800"/>
            <a:chOff x="1370324" y="1686719"/>
            <a:chExt cx="4479614" cy="4114800"/>
          </a:xfrm>
        </p:grpSpPr>
        <p:sp>
          <p:nvSpPr>
            <p:cNvPr id="6" name="Freeform 2">
              <a:extLst>
                <a:ext uri="{FF2B5EF4-FFF2-40B4-BE49-F238E27FC236}">
                  <a16:creationId xmlns:a16="http://schemas.microsoft.com/office/drawing/2014/main" id="{9CF4617A-4684-4B89-99F9-C2015E4714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2469" y="2622550"/>
              <a:ext cx="117475" cy="723900"/>
            </a:xfrm>
            <a:custGeom>
              <a:avLst/>
              <a:gdLst>
                <a:gd name="T0" fmla="*/ 119 w 183"/>
                <a:gd name="T1" fmla="*/ 1090 h 1091"/>
                <a:gd name="T2" fmla="*/ 119 w 183"/>
                <a:gd name="T3" fmla="*/ 1090 h 1091"/>
                <a:gd name="T4" fmla="*/ 81 w 183"/>
                <a:gd name="T5" fmla="*/ 1073 h 1091"/>
                <a:gd name="T6" fmla="*/ 23 w 183"/>
                <a:gd name="T7" fmla="*/ 802 h 1091"/>
                <a:gd name="T8" fmla="*/ 15 w 183"/>
                <a:gd name="T9" fmla="*/ 542 h 1091"/>
                <a:gd name="T10" fmla="*/ 84 w 183"/>
                <a:gd name="T11" fmla="*/ 9 h 1091"/>
                <a:gd name="T12" fmla="*/ 150 w 183"/>
                <a:gd name="T13" fmla="*/ 12 h 1091"/>
                <a:gd name="T14" fmla="*/ 182 w 183"/>
                <a:gd name="T15" fmla="*/ 87 h 1091"/>
                <a:gd name="T16" fmla="*/ 167 w 183"/>
                <a:gd name="T17" fmla="*/ 101 h 1091"/>
                <a:gd name="T18" fmla="*/ 150 w 183"/>
                <a:gd name="T19" fmla="*/ 87 h 1091"/>
                <a:gd name="T20" fmla="*/ 133 w 183"/>
                <a:gd name="T21" fmla="*/ 38 h 1091"/>
                <a:gd name="T22" fmla="*/ 93 w 183"/>
                <a:gd name="T23" fmla="*/ 40 h 1091"/>
                <a:gd name="T24" fmla="*/ 93 w 183"/>
                <a:gd name="T25" fmla="*/ 40 h 1091"/>
                <a:gd name="T26" fmla="*/ 46 w 183"/>
                <a:gd name="T27" fmla="*/ 542 h 1091"/>
                <a:gd name="T28" fmla="*/ 55 w 183"/>
                <a:gd name="T29" fmla="*/ 802 h 1091"/>
                <a:gd name="T30" fmla="*/ 104 w 183"/>
                <a:gd name="T31" fmla="*/ 1050 h 1091"/>
                <a:gd name="T32" fmla="*/ 119 w 183"/>
                <a:gd name="T33" fmla="*/ 1059 h 1091"/>
                <a:gd name="T34" fmla="*/ 136 w 183"/>
                <a:gd name="T35" fmla="*/ 1073 h 1091"/>
                <a:gd name="T36" fmla="*/ 121 w 183"/>
                <a:gd name="T37" fmla="*/ 1090 h 1091"/>
                <a:gd name="T38" fmla="*/ 119 w 183"/>
                <a:gd name="T39" fmla="*/ 109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3" h="1091">
                  <a:moveTo>
                    <a:pt x="119" y="1090"/>
                  </a:moveTo>
                  <a:lnTo>
                    <a:pt x="119" y="1090"/>
                  </a:lnTo>
                  <a:cubicBezTo>
                    <a:pt x="113" y="1090"/>
                    <a:pt x="99" y="1090"/>
                    <a:pt x="81" y="1073"/>
                  </a:cubicBezTo>
                  <a:cubicBezTo>
                    <a:pt x="41" y="1036"/>
                    <a:pt x="21" y="943"/>
                    <a:pt x="23" y="802"/>
                  </a:cubicBezTo>
                  <a:cubicBezTo>
                    <a:pt x="23" y="727"/>
                    <a:pt x="21" y="638"/>
                    <a:pt x="15" y="542"/>
                  </a:cubicBezTo>
                  <a:cubicBezTo>
                    <a:pt x="3" y="228"/>
                    <a:pt x="0" y="32"/>
                    <a:pt x="84" y="9"/>
                  </a:cubicBezTo>
                  <a:cubicBezTo>
                    <a:pt x="110" y="0"/>
                    <a:pt x="133" y="0"/>
                    <a:pt x="150" y="12"/>
                  </a:cubicBezTo>
                  <a:cubicBezTo>
                    <a:pt x="182" y="35"/>
                    <a:pt x="182" y="81"/>
                    <a:pt x="182" y="87"/>
                  </a:cubicBezTo>
                  <a:cubicBezTo>
                    <a:pt x="182" y="95"/>
                    <a:pt x="177" y="101"/>
                    <a:pt x="167" y="101"/>
                  </a:cubicBezTo>
                  <a:cubicBezTo>
                    <a:pt x="159" y="101"/>
                    <a:pt x="150" y="95"/>
                    <a:pt x="150" y="87"/>
                  </a:cubicBezTo>
                  <a:cubicBezTo>
                    <a:pt x="150" y="75"/>
                    <a:pt x="147" y="50"/>
                    <a:pt x="133" y="38"/>
                  </a:cubicBezTo>
                  <a:cubicBezTo>
                    <a:pt x="124" y="32"/>
                    <a:pt x="110" y="32"/>
                    <a:pt x="93" y="40"/>
                  </a:cubicBezTo>
                  <a:lnTo>
                    <a:pt x="93" y="40"/>
                  </a:lnTo>
                  <a:cubicBezTo>
                    <a:pt x="26" y="58"/>
                    <a:pt x="38" y="326"/>
                    <a:pt x="46" y="542"/>
                  </a:cubicBezTo>
                  <a:cubicBezTo>
                    <a:pt x="52" y="635"/>
                    <a:pt x="55" y="724"/>
                    <a:pt x="55" y="802"/>
                  </a:cubicBezTo>
                  <a:cubicBezTo>
                    <a:pt x="52" y="975"/>
                    <a:pt x="84" y="1033"/>
                    <a:pt x="104" y="1050"/>
                  </a:cubicBezTo>
                  <a:cubicBezTo>
                    <a:pt x="113" y="1059"/>
                    <a:pt x="119" y="1059"/>
                    <a:pt x="119" y="1059"/>
                  </a:cubicBezTo>
                  <a:cubicBezTo>
                    <a:pt x="127" y="1059"/>
                    <a:pt x="136" y="1064"/>
                    <a:pt x="136" y="1073"/>
                  </a:cubicBezTo>
                  <a:cubicBezTo>
                    <a:pt x="136" y="1082"/>
                    <a:pt x="130" y="1090"/>
                    <a:pt x="121" y="1090"/>
                  </a:cubicBezTo>
                  <a:cubicBezTo>
                    <a:pt x="121" y="1090"/>
                    <a:pt x="121" y="1090"/>
                    <a:pt x="119" y="109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31A9ED81-41DF-4F84-A91B-47F61FDF5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1213" y="2799557"/>
              <a:ext cx="41275" cy="391319"/>
            </a:xfrm>
            <a:custGeom>
              <a:avLst/>
              <a:gdLst>
                <a:gd name="T0" fmla="*/ 15 w 68"/>
                <a:gd name="T1" fmla="*/ 0 h 592"/>
                <a:gd name="T2" fmla="*/ 15 w 68"/>
                <a:gd name="T3" fmla="*/ 0 h 592"/>
                <a:gd name="T4" fmla="*/ 15 w 68"/>
                <a:gd name="T5" fmla="*/ 0 h 592"/>
                <a:gd name="T6" fmla="*/ 0 w 68"/>
                <a:gd name="T7" fmla="*/ 17 h 592"/>
                <a:gd name="T8" fmla="*/ 18 w 68"/>
                <a:gd name="T9" fmla="*/ 588 h 592"/>
                <a:gd name="T10" fmla="*/ 50 w 68"/>
                <a:gd name="T11" fmla="*/ 591 h 592"/>
                <a:gd name="T12" fmla="*/ 33 w 68"/>
                <a:gd name="T13" fmla="*/ 14 h 592"/>
                <a:gd name="T14" fmla="*/ 15 w 68"/>
                <a:gd name="T15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592">
                  <a:moveTo>
                    <a:pt x="15" y="0"/>
                  </a:moveTo>
                  <a:lnTo>
                    <a:pt x="15" y="0"/>
                  </a:lnTo>
                  <a:lnTo>
                    <a:pt x="15" y="0"/>
                  </a:lnTo>
                  <a:cubicBezTo>
                    <a:pt x="6" y="3"/>
                    <a:pt x="0" y="8"/>
                    <a:pt x="0" y="17"/>
                  </a:cubicBezTo>
                  <a:cubicBezTo>
                    <a:pt x="0" y="23"/>
                    <a:pt x="35" y="377"/>
                    <a:pt x="18" y="588"/>
                  </a:cubicBezTo>
                  <a:cubicBezTo>
                    <a:pt x="50" y="591"/>
                    <a:pt x="50" y="591"/>
                    <a:pt x="50" y="591"/>
                  </a:cubicBezTo>
                  <a:cubicBezTo>
                    <a:pt x="67" y="380"/>
                    <a:pt x="33" y="31"/>
                    <a:pt x="33" y="14"/>
                  </a:cubicBezTo>
                  <a:cubicBezTo>
                    <a:pt x="30" y="6"/>
                    <a:pt x="24" y="0"/>
                    <a:pt x="15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68B4BC91-CF97-4CA4-ACE6-B6A03E603B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8675" y="2628900"/>
              <a:ext cx="259557" cy="517525"/>
            </a:xfrm>
            <a:custGeom>
              <a:avLst/>
              <a:gdLst>
                <a:gd name="T0" fmla="*/ 115 w 387"/>
                <a:gd name="T1" fmla="*/ 0 h 782"/>
                <a:gd name="T2" fmla="*/ 115 w 387"/>
                <a:gd name="T3" fmla="*/ 0 h 782"/>
                <a:gd name="T4" fmla="*/ 63 w 387"/>
                <a:gd name="T5" fmla="*/ 26 h 782"/>
                <a:gd name="T6" fmla="*/ 248 w 387"/>
                <a:gd name="T7" fmla="*/ 565 h 782"/>
                <a:gd name="T8" fmla="*/ 357 w 387"/>
                <a:gd name="T9" fmla="*/ 781 h 782"/>
                <a:gd name="T10" fmla="*/ 386 w 387"/>
                <a:gd name="T11" fmla="*/ 772 h 782"/>
                <a:gd name="T12" fmla="*/ 274 w 387"/>
                <a:gd name="T13" fmla="*/ 550 h 782"/>
                <a:gd name="T14" fmla="*/ 86 w 387"/>
                <a:gd name="T15" fmla="*/ 52 h 782"/>
                <a:gd name="T16" fmla="*/ 86 w 387"/>
                <a:gd name="T17" fmla="*/ 49 h 782"/>
                <a:gd name="T18" fmla="*/ 118 w 387"/>
                <a:gd name="T19" fmla="*/ 31 h 782"/>
                <a:gd name="T20" fmla="*/ 121 w 387"/>
                <a:gd name="T21" fmla="*/ 34 h 782"/>
                <a:gd name="T22" fmla="*/ 161 w 387"/>
                <a:gd name="T23" fmla="*/ 69 h 782"/>
                <a:gd name="T24" fmla="*/ 175 w 387"/>
                <a:gd name="T25" fmla="*/ 81 h 782"/>
                <a:gd name="T26" fmla="*/ 181 w 387"/>
                <a:gd name="T27" fmla="*/ 78 h 782"/>
                <a:gd name="T28" fmla="*/ 187 w 387"/>
                <a:gd name="T29" fmla="*/ 58 h 782"/>
                <a:gd name="T30" fmla="*/ 127 w 387"/>
                <a:gd name="T31" fmla="*/ 0 h 782"/>
                <a:gd name="T32" fmla="*/ 115 w 387"/>
                <a:gd name="T33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7" h="782">
                  <a:moveTo>
                    <a:pt x="115" y="0"/>
                  </a:moveTo>
                  <a:lnTo>
                    <a:pt x="115" y="0"/>
                  </a:lnTo>
                  <a:cubicBezTo>
                    <a:pt x="97" y="0"/>
                    <a:pt x="80" y="8"/>
                    <a:pt x="63" y="26"/>
                  </a:cubicBezTo>
                  <a:cubicBezTo>
                    <a:pt x="0" y="83"/>
                    <a:pt x="92" y="268"/>
                    <a:pt x="248" y="565"/>
                  </a:cubicBezTo>
                  <a:cubicBezTo>
                    <a:pt x="285" y="643"/>
                    <a:pt x="326" y="715"/>
                    <a:pt x="357" y="781"/>
                  </a:cubicBezTo>
                  <a:cubicBezTo>
                    <a:pt x="386" y="772"/>
                    <a:pt x="386" y="772"/>
                    <a:pt x="386" y="772"/>
                  </a:cubicBezTo>
                  <a:cubicBezTo>
                    <a:pt x="354" y="704"/>
                    <a:pt x="317" y="628"/>
                    <a:pt x="274" y="550"/>
                  </a:cubicBezTo>
                  <a:cubicBezTo>
                    <a:pt x="167" y="349"/>
                    <a:pt x="34" y="95"/>
                    <a:pt x="86" y="52"/>
                  </a:cubicBezTo>
                  <a:cubicBezTo>
                    <a:pt x="86" y="52"/>
                    <a:pt x="86" y="52"/>
                    <a:pt x="86" y="49"/>
                  </a:cubicBezTo>
                  <a:cubicBezTo>
                    <a:pt x="97" y="38"/>
                    <a:pt x="109" y="31"/>
                    <a:pt x="118" y="31"/>
                  </a:cubicBezTo>
                  <a:cubicBezTo>
                    <a:pt x="118" y="31"/>
                    <a:pt x="121" y="31"/>
                    <a:pt x="121" y="34"/>
                  </a:cubicBezTo>
                  <a:cubicBezTo>
                    <a:pt x="141" y="38"/>
                    <a:pt x="155" y="60"/>
                    <a:pt x="161" y="69"/>
                  </a:cubicBezTo>
                  <a:cubicBezTo>
                    <a:pt x="164" y="78"/>
                    <a:pt x="170" y="81"/>
                    <a:pt x="175" y="81"/>
                  </a:cubicBezTo>
                  <a:cubicBezTo>
                    <a:pt x="178" y="81"/>
                    <a:pt x="178" y="81"/>
                    <a:pt x="181" y="78"/>
                  </a:cubicBezTo>
                  <a:cubicBezTo>
                    <a:pt x="190" y="75"/>
                    <a:pt x="193" y="66"/>
                    <a:pt x="187" y="58"/>
                  </a:cubicBezTo>
                  <a:cubicBezTo>
                    <a:pt x="187" y="52"/>
                    <a:pt x="164" y="8"/>
                    <a:pt x="127" y="0"/>
                  </a:cubicBezTo>
                  <a:cubicBezTo>
                    <a:pt x="124" y="0"/>
                    <a:pt x="118" y="0"/>
                    <a:pt x="115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54BA18E8-A692-454D-A1FA-B4134E77CB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3775" y="2763838"/>
              <a:ext cx="200025" cy="356394"/>
            </a:xfrm>
            <a:custGeom>
              <a:avLst/>
              <a:gdLst>
                <a:gd name="T0" fmla="*/ 17 w 304"/>
                <a:gd name="T1" fmla="*/ 0 h 537"/>
                <a:gd name="T2" fmla="*/ 17 w 304"/>
                <a:gd name="T3" fmla="*/ 0 h 537"/>
                <a:gd name="T4" fmla="*/ 8 w 304"/>
                <a:gd name="T5" fmla="*/ 2 h 537"/>
                <a:gd name="T6" fmla="*/ 5 w 304"/>
                <a:gd name="T7" fmla="*/ 25 h 537"/>
                <a:gd name="T8" fmla="*/ 271 w 304"/>
                <a:gd name="T9" fmla="*/ 536 h 537"/>
                <a:gd name="T10" fmla="*/ 303 w 304"/>
                <a:gd name="T11" fmla="*/ 527 h 537"/>
                <a:gd name="T12" fmla="*/ 31 w 304"/>
                <a:gd name="T13" fmla="*/ 8 h 537"/>
                <a:gd name="T14" fmla="*/ 17 w 304"/>
                <a:gd name="T15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4" h="537">
                  <a:moveTo>
                    <a:pt x="17" y="0"/>
                  </a:moveTo>
                  <a:lnTo>
                    <a:pt x="17" y="0"/>
                  </a:lnTo>
                  <a:cubicBezTo>
                    <a:pt x="14" y="0"/>
                    <a:pt x="11" y="0"/>
                    <a:pt x="8" y="2"/>
                  </a:cubicBezTo>
                  <a:cubicBezTo>
                    <a:pt x="3" y="5"/>
                    <a:pt x="0" y="17"/>
                    <a:pt x="5" y="25"/>
                  </a:cubicBezTo>
                  <a:cubicBezTo>
                    <a:pt x="8" y="28"/>
                    <a:pt x="179" y="320"/>
                    <a:pt x="271" y="536"/>
                  </a:cubicBezTo>
                  <a:cubicBezTo>
                    <a:pt x="303" y="527"/>
                    <a:pt x="303" y="527"/>
                    <a:pt x="303" y="527"/>
                  </a:cubicBezTo>
                  <a:cubicBezTo>
                    <a:pt x="210" y="311"/>
                    <a:pt x="40" y="23"/>
                    <a:pt x="31" y="8"/>
                  </a:cubicBezTo>
                  <a:cubicBezTo>
                    <a:pt x="28" y="2"/>
                    <a:pt x="23" y="0"/>
                    <a:pt x="17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46DA1EF2-4BA6-4977-8B02-90AFC99C6E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3132" y="2505075"/>
              <a:ext cx="500063" cy="488157"/>
            </a:xfrm>
            <a:custGeom>
              <a:avLst/>
              <a:gdLst>
                <a:gd name="T0" fmla="*/ 75 w 754"/>
                <a:gd name="T1" fmla="*/ 0 h 737"/>
                <a:gd name="T2" fmla="*/ 75 w 754"/>
                <a:gd name="T3" fmla="*/ 0 h 737"/>
                <a:gd name="T4" fmla="*/ 69 w 754"/>
                <a:gd name="T5" fmla="*/ 3 h 737"/>
                <a:gd name="T6" fmla="*/ 26 w 754"/>
                <a:gd name="T7" fmla="*/ 44 h 737"/>
                <a:gd name="T8" fmla="*/ 476 w 754"/>
                <a:gd name="T9" fmla="*/ 522 h 737"/>
                <a:gd name="T10" fmla="*/ 718 w 754"/>
                <a:gd name="T11" fmla="*/ 727 h 737"/>
                <a:gd name="T12" fmla="*/ 730 w 754"/>
                <a:gd name="T13" fmla="*/ 736 h 737"/>
                <a:gd name="T14" fmla="*/ 753 w 754"/>
                <a:gd name="T15" fmla="*/ 718 h 737"/>
                <a:gd name="T16" fmla="*/ 738 w 754"/>
                <a:gd name="T17" fmla="*/ 707 h 737"/>
                <a:gd name="T18" fmla="*/ 493 w 754"/>
                <a:gd name="T19" fmla="*/ 499 h 737"/>
                <a:gd name="T20" fmla="*/ 60 w 754"/>
                <a:gd name="T21" fmla="*/ 64 h 737"/>
                <a:gd name="T22" fmla="*/ 60 w 754"/>
                <a:gd name="T23" fmla="*/ 61 h 737"/>
                <a:gd name="T24" fmla="*/ 84 w 754"/>
                <a:gd name="T25" fmla="*/ 35 h 737"/>
                <a:gd name="T26" fmla="*/ 84 w 754"/>
                <a:gd name="T27" fmla="*/ 35 h 737"/>
                <a:gd name="T28" fmla="*/ 135 w 754"/>
                <a:gd name="T29" fmla="*/ 61 h 737"/>
                <a:gd name="T30" fmla="*/ 150 w 754"/>
                <a:gd name="T31" fmla="*/ 67 h 737"/>
                <a:gd name="T32" fmla="*/ 161 w 754"/>
                <a:gd name="T33" fmla="*/ 64 h 737"/>
                <a:gd name="T34" fmla="*/ 155 w 754"/>
                <a:gd name="T35" fmla="*/ 41 h 737"/>
                <a:gd name="T36" fmla="*/ 75 w 754"/>
                <a:gd name="T37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4" h="737">
                  <a:moveTo>
                    <a:pt x="75" y="0"/>
                  </a:moveTo>
                  <a:lnTo>
                    <a:pt x="75" y="0"/>
                  </a:lnTo>
                  <a:cubicBezTo>
                    <a:pt x="72" y="0"/>
                    <a:pt x="72" y="0"/>
                    <a:pt x="69" y="3"/>
                  </a:cubicBezTo>
                  <a:cubicBezTo>
                    <a:pt x="46" y="3"/>
                    <a:pt x="32" y="18"/>
                    <a:pt x="26" y="44"/>
                  </a:cubicBezTo>
                  <a:cubicBezTo>
                    <a:pt x="0" y="119"/>
                    <a:pt x="179" y="274"/>
                    <a:pt x="476" y="522"/>
                  </a:cubicBezTo>
                  <a:cubicBezTo>
                    <a:pt x="565" y="594"/>
                    <a:pt x="649" y="664"/>
                    <a:pt x="718" y="727"/>
                  </a:cubicBezTo>
                  <a:cubicBezTo>
                    <a:pt x="724" y="730"/>
                    <a:pt x="727" y="733"/>
                    <a:pt x="730" y="736"/>
                  </a:cubicBezTo>
                  <a:cubicBezTo>
                    <a:pt x="753" y="718"/>
                    <a:pt x="753" y="718"/>
                    <a:pt x="753" y="718"/>
                  </a:cubicBezTo>
                  <a:cubicBezTo>
                    <a:pt x="747" y="715"/>
                    <a:pt x="744" y="710"/>
                    <a:pt x="738" y="707"/>
                  </a:cubicBezTo>
                  <a:cubicBezTo>
                    <a:pt x="669" y="643"/>
                    <a:pt x="582" y="574"/>
                    <a:pt x="493" y="499"/>
                  </a:cubicBezTo>
                  <a:cubicBezTo>
                    <a:pt x="291" y="329"/>
                    <a:pt x="37" y="119"/>
                    <a:pt x="60" y="64"/>
                  </a:cubicBezTo>
                  <a:lnTo>
                    <a:pt x="60" y="61"/>
                  </a:lnTo>
                  <a:cubicBezTo>
                    <a:pt x="64" y="44"/>
                    <a:pt x="72" y="35"/>
                    <a:pt x="84" y="35"/>
                  </a:cubicBezTo>
                  <a:lnTo>
                    <a:pt x="84" y="35"/>
                  </a:lnTo>
                  <a:cubicBezTo>
                    <a:pt x="104" y="35"/>
                    <a:pt x="127" y="52"/>
                    <a:pt x="135" y="61"/>
                  </a:cubicBezTo>
                  <a:cubicBezTo>
                    <a:pt x="141" y="64"/>
                    <a:pt x="147" y="67"/>
                    <a:pt x="150" y="67"/>
                  </a:cubicBezTo>
                  <a:cubicBezTo>
                    <a:pt x="155" y="67"/>
                    <a:pt x="158" y="67"/>
                    <a:pt x="161" y="64"/>
                  </a:cubicBezTo>
                  <a:cubicBezTo>
                    <a:pt x="164" y="58"/>
                    <a:pt x="164" y="47"/>
                    <a:pt x="155" y="41"/>
                  </a:cubicBezTo>
                  <a:cubicBezTo>
                    <a:pt x="150" y="35"/>
                    <a:pt x="112" y="0"/>
                    <a:pt x="75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FEAA7C43-6E7E-486B-859D-1EB9D4F838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2519" y="2605088"/>
              <a:ext cx="397669" cy="329407"/>
            </a:xfrm>
            <a:custGeom>
              <a:avLst/>
              <a:gdLst>
                <a:gd name="T0" fmla="*/ 12 w 601"/>
                <a:gd name="T1" fmla="*/ 0 h 500"/>
                <a:gd name="T2" fmla="*/ 12 w 601"/>
                <a:gd name="T3" fmla="*/ 0 h 500"/>
                <a:gd name="T4" fmla="*/ 3 w 601"/>
                <a:gd name="T5" fmla="*/ 3 h 500"/>
                <a:gd name="T6" fmla="*/ 12 w 601"/>
                <a:gd name="T7" fmla="*/ 29 h 500"/>
                <a:gd name="T8" fmla="*/ 577 w 601"/>
                <a:gd name="T9" fmla="*/ 499 h 500"/>
                <a:gd name="T10" fmla="*/ 600 w 601"/>
                <a:gd name="T11" fmla="*/ 482 h 500"/>
                <a:gd name="T12" fmla="*/ 29 w 601"/>
                <a:gd name="T13" fmla="*/ 6 h 500"/>
                <a:gd name="T14" fmla="*/ 12 w 601"/>
                <a:gd name="T1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1" h="500">
                  <a:moveTo>
                    <a:pt x="12" y="0"/>
                  </a:moveTo>
                  <a:lnTo>
                    <a:pt x="12" y="0"/>
                  </a:lnTo>
                  <a:cubicBezTo>
                    <a:pt x="8" y="0"/>
                    <a:pt x="6" y="0"/>
                    <a:pt x="3" y="3"/>
                  </a:cubicBezTo>
                  <a:cubicBezTo>
                    <a:pt x="0" y="12"/>
                    <a:pt x="3" y="20"/>
                    <a:pt x="12" y="29"/>
                  </a:cubicBezTo>
                  <a:cubicBezTo>
                    <a:pt x="18" y="32"/>
                    <a:pt x="369" y="303"/>
                    <a:pt x="577" y="499"/>
                  </a:cubicBezTo>
                  <a:cubicBezTo>
                    <a:pt x="600" y="482"/>
                    <a:pt x="600" y="482"/>
                    <a:pt x="600" y="482"/>
                  </a:cubicBezTo>
                  <a:cubicBezTo>
                    <a:pt x="392" y="283"/>
                    <a:pt x="43" y="18"/>
                    <a:pt x="29" y="6"/>
                  </a:cubicBezTo>
                  <a:cubicBezTo>
                    <a:pt x="23" y="0"/>
                    <a:pt x="18" y="0"/>
                    <a:pt x="12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grpSp>
          <p:nvGrpSpPr>
            <p:cNvPr id="12" name="Group 1">
              <a:extLst>
                <a:ext uri="{FF2B5EF4-FFF2-40B4-BE49-F238E27FC236}">
                  <a16:creationId xmlns:a16="http://schemas.microsoft.com/office/drawing/2014/main" id="{1B265C67-8B94-418B-8ED6-79740DE3FFC7}"/>
                </a:ext>
              </a:extLst>
            </p:cNvPr>
            <p:cNvGrpSpPr/>
            <p:nvPr/>
          </p:nvGrpSpPr>
          <p:grpSpPr>
            <a:xfrm>
              <a:off x="1370324" y="1686719"/>
              <a:ext cx="2443046" cy="3125880"/>
              <a:chOff x="2737472" y="3373438"/>
              <a:chExt cx="4886091" cy="6251759"/>
            </a:xfrm>
            <a:solidFill>
              <a:schemeClr val="bg1">
                <a:lumMod val="75000"/>
              </a:schemeClr>
            </a:solidFill>
          </p:grpSpPr>
          <p:sp>
            <p:nvSpPr>
              <p:cNvPr id="37" name="Freeform 15">
                <a:extLst>
                  <a:ext uri="{FF2B5EF4-FFF2-40B4-BE49-F238E27FC236}">
                    <a16:creationId xmlns:a16="http://schemas.microsoft.com/office/drawing/2014/main" id="{3BE03992-A7C0-420E-83B5-1EE2CCA7AD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6817" y="3373438"/>
                <a:ext cx="2666746" cy="2566636"/>
              </a:xfrm>
              <a:custGeom>
                <a:avLst/>
                <a:gdLst>
                  <a:gd name="T0" fmla="*/ 508 w 2000"/>
                  <a:gd name="T1" fmla="*/ 1629 h 1927"/>
                  <a:gd name="T2" fmla="*/ 508 w 2000"/>
                  <a:gd name="T3" fmla="*/ 1629 h 1927"/>
                  <a:gd name="T4" fmla="*/ 1727 w 2000"/>
                  <a:gd name="T5" fmla="*/ 1499 h 1927"/>
                  <a:gd name="T6" fmla="*/ 1491 w 2000"/>
                  <a:gd name="T7" fmla="*/ 297 h 1927"/>
                  <a:gd name="T8" fmla="*/ 271 w 2000"/>
                  <a:gd name="T9" fmla="*/ 427 h 1927"/>
                  <a:gd name="T10" fmla="*/ 508 w 2000"/>
                  <a:gd name="T11" fmla="*/ 1629 h 1927"/>
                  <a:gd name="T12" fmla="*/ 637 w 2000"/>
                  <a:gd name="T13" fmla="*/ 1453 h 1927"/>
                  <a:gd name="T14" fmla="*/ 637 w 2000"/>
                  <a:gd name="T15" fmla="*/ 1453 h 1927"/>
                  <a:gd name="T16" fmla="*/ 465 w 2000"/>
                  <a:gd name="T17" fmla="*/ 568 h 1927"/>
                  <a:gd name="T18" fmla="*/ 1361 w 2000"/>
                  <a:gd name="T19" fmla="*/ 472 h 1927"/>
                  <a:gd name="T20" fmla="*/ 1538 w 2000"/>
                  <a:gd name="T21" fmla="*/ 1358 h 1927"/>
                  <a:gd name="T22" fmla="*/ 637 w 2000"/>
                  <a:gd name="T23" fmla="*/ 1453 h 1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00" h="1927">
                    <a:moveTo>
                      <a:pt x="508" y="1629"/>
                    </a:moveTo>
                    <a:lnTo>
                      <a:pt x="508" y="1629"/>
                    </a:lnTo>
                    <a:cubicBezTo>
                      <a:pt x="912" y="1926"/>
                      <a:pt x="1457" y="1868"/>
                      <a:pt x="1727" y="1499"/>
                    </a:cubicBezTo>
                    <a:cubicBezTo>
                      <a:pt x="1999" y="1133"/>
                      <a:pt x="1892" y="594"/>
                      <a:pt x="1491" y="297"/>
                    </a:cubicBezTo>
                    <a:cubicBezTo>
                      <a:pt x="1090" y="0"/>
                      <a:pt x="542" y="58"/>
                      <a:pt x="271" y="427"/>
                    </a:cubicBezTo>
                    <a:cubicBezTo>
                      <a:pt x="0" y="793"/>
                      <a:pt x="107" y="1332"/>
                      <a:pt x="508" y="1629"/>
                    </a:cubicBezTo>
                    <a:close/>
                    <a:moveTo>
                      <a:pt x="637" y="1453"/>
                    </a:moveTo>
                    <a:lnTo>
                      <a:pt x="637" y="1453"/>
                    </a:lnTo>
                    <a:cubicBezTo>
                      <a:pt x="340" y="1234"/>
                      <a:pt x="263" y="839"/>
                      <a:pt x="465" y="568"/>
                    </a:cubicBezTo>
                    <a:cubicBezTo>
                      <a:pt x="663" y="297"/>
                      <a:pt x="1064" y="253"/>
                      <a:pt x="1361" y="472"/>
                    </a:cubicBezTo>
                    <a:cubicBezTo>
                      <a:pt x="1659" y="692"/>
                      <a:pt x="1736" y="1087"/>
                      <a:pt x="1538" y="1358"/>
                    </a:cubicBezTo>
                    <a:cubicBezTo>
                      <a:pt x="1336" y="1629"/>
                      <a:pt x="935" y="1673"/>
                      <a:pt x="637" y="14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38" name="Freeform 16">
                <a:extLst>
                  <a:ext uri="{FF2B5EF4-FFF2-40B4-BE49-F238E27FC236}">
                    <a16:creationId xmlns:a16="http://schemas.microsoft.com/office/drawing/2014/main" id="{0ADA9A53-7D89-4DF4-BA87-EA2AC5E07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0288" y="5115925"/>
                <a:ext cx="1253900" cy="1230337"/>
              </a:xfrm>
              <a:custGeom>
                <a:avLst/>
                <a:gdLst>
                  <a:gd name="T0" fmla="*/ 525 w 943"/>
                  <a:gd name="T1" fmla="*/ 69 h 924"/>
                  <a:gd name="T2" fmla="*/ 525 w 943"/>
                  <a:gd name="T3" fmla="*/ 69 h 924"/>
                  <a:gd name="T4" fmla="*/ 233 w 943"/>
                  <a:gd name="T5" fmla="*/ 112 h 924"/>
                  <a:gd name="T6" fmla="*/ 69 w 943"/>
                  <a:gd name="T7" fmla="*/ 337 h 924"/>
                  <a:gd name="T8" fmla="*/ 112 w 943"/>
                  <a:gd name="T9" fmla="*/ 629 h 924"/>
                  <a:gd name="T10" fmla="*/ 418 w 943"/>
                  <a:gd name="T11" fmla="*/ 854 h 924"/>
                  <a:gd name="T12" fmla="*/ 709 w 943"/>
                  <a:gd name="T13" fmla="*/ 811 h 924"/>
                  <a:gd name="T14" fmla="*/ 874 w 943"/>
                  <a:gd name="T15" fmla="*/ 586 h 924"/>
                  <a:gd name="T16" fmla="*/ 830 w 943"/>
                  <a:gd name="T17" fmla="*/ 294 h 924"/>
                  <a:gd name="T18" fmla="*/ 525 w 943"/>
                  <a:gd name="T19" fmla="*/ 69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3" h="924">
                    <a:moveTo>
                      <a:pt x="525" y="69"/>
                    </a:moveTo>
                    <a:lnTo>
                      <a:pt x="525" y="69"/>
                    </a:lnTo>
                    <a:cubicBezTo>
                      <a:pt x="432" y="0"/>
                      <a:pt x="303" y="20"/>
                      <a:pt x="233" y="112"/>
                    </a:cubicBezTo>
                    <a:cubicBezTo>
                      <a:pt x="69" y="337"/>
                      <a:pt x="69" y="337"/>
                      <a:pt x="69" y="337"/>
                    </a:cubicBezTo>
                    <a:cubicBezTo>
                      <a:pt x="0" y="430"/>
                      <a:pt x="20" y="559"/>
                      <a:pt x="112" y="629"/>
                    </a:cubicBezTo>
                    <a:cubicBezTo>
                      <a:pt x="418" y="854"/>
                      <a:pt x="418" y="854"/>
                      <a:pt x="418" y="854"/>
                    </a:cubicBezTo>
                    <a:cubicBezTo>
                      <a:pt x="510" y="923"/>
                      <a:pt x="640" y="903"/>
                      <a:pt x="709" y="811"/>
                    </a:cubicBezTo>
                    <a:cubicBezTo>
                      <a:pt x="874" y="586"/>
                      <a:pt x="874" y="586"/>
                      <a:pt x="874" y="586"/>
                    </a:cubicBezTo>
                    <a:cubicBezTo>
                      <a:pt x="942" y="493"/>
                      <a:pt x="922" y="364"/>
                      <a:pt x="830" y="294"/>
                    </a:cubicBezTo>
                    <a:lnTo>
                      <a:pt x="525" y="69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39" name="Freeform 17">
                <a:extLst>
                  <a:ext uri="{FF2B5EF4-FFF2-40B4-BE49-F238E27FC236}">
                    <a16:creationId xmlns:a16="http://schemas.microsoft.com/office/drawing/2014/main" id="{CCCAEE0F-F87D-42C3-A412-7EBF94DEA8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7472" y="5775244"/>
                <a:ext cx="2813917" cy="3661577"/>
              </a:xfrm>
              <a:custGeom>
                <a:avLst/>
                <a:gdLst>
                  <a:gd name="T0" fmla="*/ 2034 w 2112"/>
                  <a:gd name="T1" fmla="*/ 46 h 2749"/>
                  <a:gd name="T2" fmla="*/ 2034 w 2112"/>
                  <a:gd name="T3" fmla="*/ 46 h 2749"/>
                  <a:gd name="T4" fmla="*/ 1843 w 2112"/>
                  <a:gd name="T5" fmla="*/ 75 h 2749"/>
                  <a:gd name="T6" fmla="*/ 44 w 2112"/>
                  <a:gd name="T7" fmla="*/ 2515 h 2749"/>
                  <a:gd name="T8" fmla="*/ 72 w 2112"/>
                  <a:gd name="T9" fmla="*/ 2702 h 2749"/>
                  <a:gd name="T10" fmla="*/ 75 w 2112"/>
                  <a:gd name="T11" fmla="*/ 2705 h 2749"/>
                  <a:gd name="T12" fmla="*/ 266 w 2112"/>
                  <a:gd name="T13" fmla="*/ 2677 h 2749"/>
                  <a:gd name="T14" fmla="*/ 2065 w 2112"/>
                  <a:gd name="T15" fmla="*/ 237 h 2749"/>
                  <a:gd name="T16" fmla="*/ 2036 w 2112"/>
                  <a:gd name="T17" fmla="*/ 49 h 2749"/>
                  <a:gd name="T18" fmla="*/ 2034 w 2112"/>
                  <a:gd name="T19" fmla="*/ 46 h 2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2" h="2749">
                    <a:moveTo>
                      <a:pt x="2034" y="46"/>
                    </a:moveTo>
                    <a:lnTo>
                      <a:pt x="2034" y="46"/>
                    </a:lnTo>
                    <a:cubicBezTo>
                      <a:pt x="1973" y="0"/>
                      <a:pt x="1889" y="15"/>
                      <a:pt x="1843" y="75"/>
                    </a:cubicBezTo>
                    <a:cubicBezTo>
                      <a:pt x="44" y="2515"/>
                      <a:pt x="44" y="2515"/>
                      <a:pt x="44" y="2515"/>
                    </a:cubicBezTo>
                    <a:cubicBezTo>
                      <a:pt x="0" y="2573"/>
                      <a:pt x="12" y="2659"/>
                      <a:pt x="72" y="2702"/>
                    </a:cubicBezTo>
                    <a:cubicBezTo>
                      <a:pt x="75" y="2705"/>
                      <a:pt x="75" y="2705"/>
                      <a:pt x="75" y="2705"/>
                    </a:cubicBezTo>
                    <a:cubicBezTo>
                      <a:pt x="136" y="2748"/>
                      <a:pt x="220" y="2737"/>
                      <a:pt x="266" y="2677"/>
                    </a:cubicBezTo>
                    <a:cubicBezTo>
                      <a:pt x="2065" y="237"/>
                      <a:pt x="2065" y="237"/>
                      <a:pt x="2065" y="237"/>
                    </a:cubicBezTo>
                    <a:cubicBezTo>
                      <a:pt x="2111" y="176"/>
                      <a:pt x="2097" y="93"/>
                      <a:pt x="2036" y="49"/>
                    </a:cubicBezTo>
                    <a:lnTo>
                      <a:pt x="2034" y="46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40" name="Freeform 18">
                <a:extLst>
                  <a:ext uri="{FF2B5EF4-FFF2-40B4-BE49-F238E27FC236}">
                    <a16:creationId xmlns:a16="http://schemas.microsoft.com/office/drawing/2014/main" id="{1D85185B-9A93-4FF8-A7F4-F248BFCD2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5103" y="7882711"/>
                <a:ext cx="600459" cy="512150"/>
              </a:xfrm>
              <a:custGeom>
                <a:avLst/>
                <a:gdLst>
                  <a:gd name="T0" fmla="*/ 147 w 456"/>
                  <a:gd name="T1" fmla="*/ 29 h 390"/>
                  <a:gd name="T2" fmla="*/ 147 w 456"/>
                  <a:gd name="T3" fmla="*/ 29 h 390"/>
                  <a:gd name="T4" fmla="*/ 31 w 456"/>
                  <a:gd name="T5" fmla="*/ 46 h 390"/>
                  <a:gd name="T6" fmla="*/ 28 w 456"/>
                  <a:gd name="T7" fmla="*/ 52 h 390"/>
                  <a:gd name="T8" fmla="*/ 46 w 456"/>
                  <a:gd name="T9" fmla="*/ 167 h 390"/>
                  <a:gd name="T10" fmla="*/ 308 w 456"/>
                  <a:gd name="T11" fmla="*/ 363 h 390"/>
                  <a:gd name="T12" fmla="*/ 424 w 456"/>
                  <a:gd name="T13" fmla="*/ 346 h 390"/>
                  <a:gd name="T14" fmla="*/ 429 w 456"/>
                  <a:gd name="T15" fmla="*/ 337 h 390"/>
                  <a:gd name="T16" fmla="*/ 412 w 456"/>
                  <a:gd name="T17" fmla="*/ 222 h 390"/>
                  <a:gd name="T18" fmla="*/ 147 w 456"/>
                  <a:gd name="T19" fmla="*/ 2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6" h="390">
                    <a:moveTo>
                      <a:pt x="147" y="29"/>
                    </a:moveTo>
                    <a:lnTo>
                      <a:pt x="147" y="29"/>
                    </a:lnTo>
                    <a:cubicBezTo>
                      <a:pt x="112" y="0"/>
                      <a:pt x="60" y="9"/>
                      <a:pt x="31" y="46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0" y="89"/>
                      <a:pt x="8" y="141"/>
                      <a:pt x="46" y="167"/>
                    </a:cubicBezTo>
                    <a:cubicBezTo>
                      <a:pt x="308" y="363"/>
                      <a:pt x="308" y="363"/>
                      <a:pt x="308" y="363"/>
                    </a:cubicBezTo>
                    <a:cubicBezTo>
                      <a:pt x="346" y="389"/>
                      <a:pt x="398" y="380"/>
                      <a:pt x="424" y="346"/>
                    </a:cubicBezTo>
                    <a:cubicBezTo>
                      <a:pt x="429" y="337"/>
                      <a:pt x="429" y="337"/>
                      <a:pt x="429" y="337"/>
                    </a:cubicBezTo>
                    <a:cubicBezTo>
                      <a:pt x="455" y="299"/>
                      <a:pt x="447" y="251"/>
                      <a:pt x="412" y="222"/>
                    </a:cubicBezTo>
                    <a:lnTo>
                      <a:pt x="147" y="29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Freeform 19">
                <a:extLst>
                  <a:ext uri="{FF2B5EF4-FFF2-40B4-BE49-F238E27FC236}">
                    <a16:creationId xmlns:a16="http://schemas.microsoft.com/office/drawing/2014/main" id="{E21BB154-F997-48C1-B976-DC3C337682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5439" y="8595011"/>
                <a:ext cx="1012539" cy="1030186"/>
              </a:xfrm>
              <a:custGeom>
                <a:avLst/>
                <a:gdLst>
                  <a:gd name="T0" fmla="*/ 52 w 765"/>
                  <a:gd name="T1" fmla="*/ 335 h 774"/>
                  <a:gd name="T2" fmla="*/ 52 w 765"/>
                  <a:gd name="T3" fmla="*/ 335 h 774"/>
                  <a:gd name="T4" fmla="*/ 231 w 765"/>
                  <a:gd name="T5" fmla="*/ 92 h 774"/>
                  <a:gd name="T6" fmla="*/ 447 w 765"/>
                  <a:gd name="T7" fmla="*/ 55 h 774"/>
                  <a:gd name="T8" fmla="*/ 677 w 765"/>
                  <a:gd name="T9" fmla="*/ 222 h 774"/>
                  <a:gd name="T10" fmla="*/ 735 w 765"/>
                  <a:gd name="T11" fmla="*/ 409 h 774"/>
                  <a:gd name="T12" fmla="*/ 521 w 765"/>
                  <a:gd name="T13" fmla="*/ 254 h 774"/>
                  <a:gd name="T14" fmla="*/ 424 w 765"/>
                  <a:gd name="T15" fmla="*/ 268 h 774"/>
                  <a:gd name="T16" fmla="*/ 421 w 765"/>
                  <a:gd name="T17" fmla="*/ 274 h 774"/>
                  <a:gd name="T18" fmla="*/ 435 w 765"/>
                  <a:gd name="T19" fmla="*/ 369 h 774"/>
                  <a:gd name="T20" fmla="*/ 660 w 765"/>
                  <a:gd name="T21" fmla="*/ 536 h 774"/>
                  <a:gd name="T22" fmla="*/ 582 w 765"/>
                  <a:gd name="T23" fmla="*/ 640 h 774"/>
                  <a:gd name="T24" fmla="*/ 357 w 765"/>
                  <a:gd name="T25" fmla="*/ 473 h 774"/>
                  <a:gd name="T26" fmla="*/ 262 w 765"/>
                  <a:gd name="T27" fmla="*/ 488 h 774"/>
                  <a:gd name="T28" fmla="*/ 256 w 765"/>
                  <a:gd name="T29" fmla="*/ 493 h 774"/>
                  <a:gd name="T30" fmla="*/ 271 w 765"/>
                  <a:gd name="T31" fmla="*/ 591 h 774"/>
                  <a:gd name="T32" fmla="*/ 478 w 765"/>
                  <a:gd name="T33" fmla="*/ 744 h 774"/>
                  <a:gd name="T34" fmla="*/ 305 w 765"/>
                  <a:gd name="T35" fmla="*/ 724 h 774"/>
                  <a:gd name="T36" fmla="*/ 75 w 765"/>
                  <a:gd name="T37" fmla="*/ 554 h 774"/>
                  <a:gd name="T38" fmla="*/ 52 w 765"/>
                  <a:gd name="T39" fmla="*/ 335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65" h="774">
                    <a:moveTo>
                      <a:pt x="52" y="335"/>
                    </a:moveTo>
                    <a:lnTo>
                      <a:pt x="52" y="335"/>
                    </a:lnTo>
                    <a:cubicBezTo>
                      <a:pt x="231" y="92"/>
                      <a:pt x="231" y="92"/>
                      <a:pt x="231" y="92"/>
                    </a:cubicBezTo>
                    <a:cubicBezTo>
                      <a:pt x="282" y="21"/>
                      <a:pt x="375" y="0"/>
                      <a:pt x="447" y="55"/>
                    </a:cubicBezTo>
                    <a:cubicBezTo>
                      <a:pt x="677" y="222"/>
                      <a:pt x="677" y="222"/>
                      <a:pt x="677" y="222"/>
                    </a:cubicBezTo>
                    <a:cubicBezTo>
                      <a:pt x="738" y="268"/>
                      <a:pt x="764" y="341"/>
                      <a:pt x="735" y="409"/>
                    </a:cubicBezTo>
                    <a:cubicBezTo>
                      <a:pt x="521" y="254"/>
                      <a:pt x="521" y="254"/>
                      <a:pt x="521" y="254"/>
                    </a:cubicBezTo>
                    <a:cubicBezTo>
                      <a:pt x="484" y="225"/>
                      <a:pt x="444" y="240"/>
                      <a:pt x="424" y="268"/>
                    </a:cubicBezTo>
                    <a:cubicBezTo>
                      <a:pt x="421" y="274"/>
                      <a:pt x="421" y="274"/>
                      <a:pt x="421" y="274"/>
                    </a:cubicBezTo>
                    <a:cubicBezTo>
                      <a:pt x="398" y="303"/>
                      <a:pt x="398" y="344"/>
                      <a:pt x="435" y="369"/>
                    </a:cubicBezTo>
                    <a:cubicBezTo>
                      <a:pt x="660" y="536"/>
                      <a:pt x="660" y="536"/>
                      <a:pt x="660" y="536"/>
                    </a:cubicBezTo>
                    <a:cubicBezTo>
                      <a:pt x="582" y="640"/>
                      <a:pt x="582" y="640"/>
                      <a:pt x="582" y="640"/>
                    </a:cubicBezTo>
                    <a:cubicBezTo>
                      <a:pt x="357" y="473"/>
                      <a:pt x="357" y="473"/>
                      <a:pt x="357" y="473"/>
                    </a:cubicBezTo>
                    <a:cubicBezTo>
                      <a:pt x="320" y="447"/>
                      <a:pt x="282" y="459"/>
                      <a:pt x="262" y="488"/>
                    </a:cubicBezTo>
                    <a:cubicBezTo>
                      <a:pt x="256" y="493"/>
                      <a:pt x="256" y="493"/>
                      <a:pt x="256" y="493"/>
                    </a:cubicBezTo>
                    <a:cubicBezTo>
                      <a:pt x="236" y="522"/>
                      <a:pt x="233" y="563"/>
                      <a:pt x="271" y="591"/>
                    </a:cubicBezTo>
                    <a:cubicBezTo>
                      <a:pt x="478" y="744"/>
                      <a:pt x="478" y="744"/>
                      <a:pt x="478" y="744"/>
                    </a:cubicBezTo>
                    <a:cubicBezTo>
                      <a:pt x="421" y="773"/>
                      <a:pt x="360" y="765"/>
                      <a:pt x="305" y="724"/>
                    </a:cubicBezTo>
                    <a:cubicBezTo>
                      <a:pt x="75" y="554"/>
                      <a:pt x="75" y="554"/>
                      <a:pt x="75" y="554"/>
                    </a:cubicBezTo>
                    <a:cubicBezTo>
                      <a:pt x="3" y="502"/>
                      <a:pt x="0" y="407"/>
                      <a:pt x="52" y="335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3" name="Freeform 20">
              <a:extLst>
                <a:ext uri="{FF2B5EF4-FFF2-40B4-BE49-F238E27FC236}">
                  <a16:creationId xmlns:a16="http://schemas.microsoft.com/office/drawing/2014/main" id="{9D740932-1EE0-4C98-8EF6-8EA5102642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9844" y="3134519"/>
              <a:ext cx="1077119" cy="2667000"/>
            </a:xfrm>
            <a:custGeom>
              <a:avLst/>
              <a:gdLst>
                <a:gd name="T0" fmla="*/ 888930796 w 1619"/>
                <a:gd name="T1" fmla="*/ 358445066 h 4004"/>
                <a:gd name="T2" fmla="*/ 888930796 w 1619"/>
                <a:gd name="T3" fmla="*/ 358445066 h 4004"/>
                <a:gd name="T4" fmla="*/ 1333396859 w 1619"/>
                <a:gd name="T5" fmla="*/ 31940056 h 4004"/>
                <a:gd name="T6" fmla="*/ 2147483647 w 1619"/>
                <a:gd name="T7" fmla="*/ 200516570 h 4004"/>
                <a:gd name="T8" fmla="*/ 2147483647 w 1619"/>
                <a:gd name="T9" fmla="*/ 629939538 h 4004"/>
                <a:gd name="T10" fmla="*/ 1977960803 w 1619"/>
                <a:gd name="T11" fmla="*/ 2147483647 h 4004"/>
                <a:gd name="T12" fmla="*/ 1531723714 w 1619"/>
                <a:gd name="T13" fmla="*/ 2147483647 h 4004"/>
                <a:gd name="T14" fmla="*/ 363009559 w 1619"/>
                <a:gd name="T15" fmla="*/ 2147483647 h 4004"/>
                <a:gd name="T16" fmla="*/ 26561383 w 1619"/>
                <a:gd name="T17" fmla="*/ 2147483647 h 4004"/>
                <a:gd name="T18" fmla="*/ 888930796 w 1619"/>
                <a:gd name="T19" fmla="*/ 358445066 h 40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19" h="4004">
                  <a:moveTo>
                    <a:pt x="502" y="202"/>
                  </a:moveTo>
                  <a:lnTo>
                    <a:pt x="502" y="202"/>
                  </a:lnTo>
                  <a:cubicBezTo>
                    <a:pt x="519" y="81"/>
                    <a:pt x="632" y="0"/>
                    <a:pt x="753" y="18"/>
                  </a:cubicBezTo>
                  <a:cubicBezTo>
                    <a:pt x="1410" y="113"/>
                    <a:pt x="1410" y="113"/>
                    <a:pt x="1410" y="113"/>
                  </a:cubicBezTo>
                  <a:cubicBezTo>
                    <a:pt x="1532" y="130"/>
                    <a:pt x="1618" y="234"/>
                    <a:pt x="1601" y="355"/>
                  </a:cubicBezTo>
                  <a:cubicBezTo>
                    <a:pt x="1117" y="3796"/>
                    <a:pt x="1117" y="3796"/>
                    <a:pt x="1117" y="3796"/>
                  </a:cubicBezTo>
                  <a:cubicBezTo>
                    <a:pt x="1099" y="3917"/>
                    <a:pt x="986" y="4003"/>
                    <a:pt x="865" y="3986"/>
                  </a:cubicBezTo>
                  <a:cubicBezTo>
                    <a:pt x="205" y="3894"/>
                    <a:pt x="205" y="3894"/>
                    <a:pt x="205" y="3894"/>
                  </a:cubicBezTo>
                  <a:cubicBezTo>
                    <a:pt x="84" y="3876"/>
                    <a:pt x="0" y="3763"/>
                    <a:pt x="15" y="3642"/>
                  </a:cubicBezTo>
                  <a:cubicBezTo>
                    <a:pt x="502" y="202"/>
                    <a:pt x="502" y="202"/>
                    <a:pt x="502" y="20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0D5B6F04-88C3-4849-8E2F-C278F4FF74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3719" y="3264694"/>
              <a:ext cx="223044" cy="226219"/>
            </a:xfrm>
            <a:custGeom>
              <a:avLst/>
              <a:gdLst>
                <a:gd name="T0" fmla="*/ 530354273 w 341"/>
                <a:gd name="T1" fmla="*/ 201033279 h 344"/>
                <a:gd name="T2" fmla="*/ 530354273 w 341"/>
                <a:gd name="T3" fmla="*/ 201033279 h 344"/>
                <a:gd name="T4" fmla="*/ 193948424 w 341"/>
                <a:gd name="T5" fmla="*/ 55457728 h 344"/>
                <a:gd name="T6" fmla="*/ 54923644 w 341"/>
                <a:gd name="T7" fmla="*/ 395134013 h 344"/>
                <a:gd name="T8" fmla="*/ 386180525 w 341"/>
                <a:gd name="T9" fmla="*/ 540709563 h 344"/>
                <a:gd name="T10" fmla="*/ 530354273 w 341"/>
                <a:gd name="T11" fmla="*/ 201033279 h 3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1" h="344">
                  <a:moveTo>
                    <a:pt x="309" y="116"/>
                  </a:moveTo>
                  <a:lnTo>
                    <a:pt x="309" y="116"/>
                  </a:lnTo>
                  <a:cubicBezTo>
                    <a:pt x="277" y="38"/>
                    <a:pt x="190" y="0"/>
                    <a:pt x="113" y="32"/>
                  </a:cubicBezTo>
                  <a:cubicBezTo>
                    <a:pt x="37" y="64"/>
                    <a:pt x="0" y="151"/>
                    <a:pt x="32" y="228"/>
                  </a:cubicBezTo>
                  <a:cubicBezTo>
                    <a:pt x="60" y="306"/>
                    <a:pt x="150" y="343"/>
                    <a:pt x="225" y="312"/>
                  </a:cubicBezTo>
                  <a:cubicBezTo>
                    <a:pt x="302" y="280"/>
                    <a:pt x="340" y="194"/>
                    <a:pt x="309" y="116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07B5D398-602D-4B30-B77B-2C7C373EFD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8007" y="3278982"/>
              <a:ext cx="79375" cy="135731"/>
            </a:xfrm>
            <a:custGeom>
              <a:avLst/>
              <a:gdLst>
                <a:gd name="T0" fmla="*/ 12 w 122"/>
                <a:gd name="T1" fmla="*/ 205 h 206"/>
                <a:gd name="T2" fmla="*/ 12 w 122"/>
                <a:gd name="T3" fmla="*/ 205 h 206"/>
                <a:gd name="T4" fmla="*/ 12 w 122"/>
                <a:gd name="T5" fmla="*/ 205 h 206"/>
                <a:gd name="T6" fmla="*/ 12 w 122"/>
                <a:gd name="T7" fmla="*/ 205 h 206"/>
                <a:gd name="T8" fmla="*/ 12 w 122"/>
                <a:gd name="T9" fmla="*/ 205 h 206"/>
                <a:gd name="T10" fmla="*/ 12 w 122"/>
                <a:gd name="T11" fmla="*/ 205 h 206"/>
                <a:gd name="T12" fmla="*/ 12 w 122"/>
                <a:gd name="T13" fmla="*/ 205 h 206"/>
                <a:gd name="T14" fmla="*/ 12 w 122"/>
                <a:gd name="T15" fmla="*/ 205 h 206"/>
                <a:gd name="T16" fmla="*/ 121 w 122"/>
                <a:gd name="T17" fmla="*/ 0 h 206"/>
                <a:gd name="T18" fmla="*/ 121 w 122"/>
                <a:gd name="T19" fmla="*/ 0 h 206"/>
                <a:gd name="T20" fmla="*/ 93 w 122"/>
                <a:gd name="T21" fmla="*/ 9 h 206"/>
                <a:gd name="T22" fmla="*/ 0 w 122"/>
                <a:gd name="T23" fmla="*/ 148 h 206"/>
                <a:gd name="T24" fmla="*/ 93 w 122"/>
                <a:gd name="T25" fmla="*/ 9 h 206"/>
                <a:gd name="T26" fmla="*/ 121 w 122"/>
                <a:gd name="T27" fmla="*/ 0 h 206"/>
                <a:gd name="T28" fmla="*/ 12 w 122"/>
                <a:gd name="T29" fmla="*/ 20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06">
                  <a:moveTo>
                    <a:pt x="12" y="205"/>
                  </a:move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1" y="0"/>
                  </a:lnTo>
                  <a:lnTo>
                    <a:pt x="121" y="0"/>
                  </a:lnTo>
                  <a:cubicBezTo>
                    <a:pt x="113" y="3"/>
                    <a:pt x="104" y="6"/>
                    <a:pt x="93" y="9"/>
                  </a:cubicBezTo>
                  <a:cubicBezTo>
                    <a:pt x="35" y="32"/>
                    <a:pt x="0" y="90"/>
                    <a:pt x="0" y="148"/>
                  </a:cubicBezTo>
                  <a:cubicBezTo>
                    <a:pt x="0" y="90"/>
                    <a:pt x="35" y="32"/>
                    <a:pt x="93" y="9"/>
                  </a:cubicBezTo>
                  <a:cubicBezTo>
                    <a:pt x="104" y="6"/>
                    <a:pt x="113" y="3"/>
                    <a:pt x="121" y="0"/>
                  </a:cubicBezTo>
                  <a:lnTo>
                    <a:pt x="12" y="205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06CF9A2C-9CC4-4E22-86D6-B870ACD5B9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8007" y="3278982"/>
              <a:ext cx="156369" cy="197644"/>
            </a:xfrm>
            <a:custGeom>
              <a:avLst/>
              <a:gdLst>
                <a:gd name="T0" fmla="*/ 258390405 w 238"/>
                <a:gd name="T1" fmla="*/ 0 h 302"/>
                <a:gd name="T2" fmla="*/ 258390405 w 238"/>
                <a:gd name="T3" fmla="*/ 0 h 302"/>
                <a:gd name="T4" fmla="*/ 208433954 w 238"/>
                <a:gd name="T5" fmla="*/ 5128260 h 302"/>
                <a:gd name="T6" fmla="*/ 160201499 w 238"/>
                <a:gd name="T7" fmla="*/ 20513039 h 302"/>
                <a:gd name="T8" fmla="*/ 0 w 238"/>
                <a:gd name="T9" fmla="*/ 258123720 h 302"/>
                <a:gd name="T10" fmla="*/ 20670864 w 238"/>
                <a:gd name="T11" fmla="*/ 355560657 h 302"/>
                <a:gd name="T12" fmla="*/ 20670864 w 238"/>
                <a:gd name="T13" fmla="*/ 355560657 h 302"/>
                <a:gd name="T14" fmla="*/ 20670864 w 238"/>
                <a:gd name="T15" fmla="*/ 355560657 h 302"/>
                <a:gd name="T16" fmla="*/ 20670864 w 238"/>
                <a:gd name="T17" fmla="*/ 355560657 h 302"/>
                <a:gd name="T18" fmla="*/ 20670864 w 238"/>
                <a:gd name="T19" fmla="*/ 355560657 h 302"/>
                <a:gd name="T20" fmla="*/ 208433954 w 238"/>
                <a:gd name="T21" fmla="*/ 514538020 h 302"/>
                <a:gd name="T22" fmla="*/ 120582452 w 238"/>
                <a:gd name="T23" fmla="*/ 400006884 h 302"/>
                <a:gd name="T24" fmla="*/ 263557136 w 238"/>
                <a:gd name="T25" fmla="*/ 64957958 h 302"/>
                <a:gd name="T26" fmla="*/ 363468723 w 238"/>
                <a:gd name="T27" fmla="*/ 46154338 h 302"/>
                <a:gd name="T28" fmla="*/ 408255815 w 238"/>
                <a:gd name="T29" fmla="*/ 51282598 h 302"/>
                <a:gd name="T30" fmla="*/ 258390405 w 238"/>
                <a:gd name="T31" fmla="*/ 0 h 3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38" h="302">
                  <a:moveTo>
                    <a:pt x="150" y="0"/>
                  </a:moveTo>
                  <a:lnTo>
                    <a:pt x="150" y="0"/>
                  </a:lnTo>
                  <a:cubicBezTo>
                    <a:pt x="141" y="0"/>
                    <a:pt x="130" y="3"/>
                    <a:pt x="121" y="3"/>
                  </a:cubicBezTo>
                  <a:cubicBezTo>
                    <a:pt x="113" y="6"/>
                    <a:pt x="104" y="9"/>
                    <a:pt x="93" y="12"/>
                  </a:cubicBezTo>
                  <a:cubicBezTo>
                    <a:pt x="35" y="35"/>
                    <a:pt x="0" y="93"/>
                    <a:pt x="0" y="151"/>
                  </a:cubicBezTo>
                  <a:cubicBezTo>
                    <a:pt x="0" y="171"/>
                    <a:pt x="3" y="191"/>
                    <a:pt x="12" y="208"/>
                  </a:cubicBezTo>
                  <a:cubicBezTo>
                    <a:pt x="32" y="257"/>
                    <a:pt x="75" y="292"/>
                    <a:pt x="121" y="301"/>
                  </a:cubicBezTo>
                  <a:cubicBezTo>
                    <a:pt x="101" y="283"/>
                    <a:pt x="81" y="260"/>
                    <a:pt x="70" y="234"/>
                  </a:cubicBezTo>
                  <a:cubicBezTo>
                    <a:pt x="40" y="157"/>
                    <a:pt x="78" y="70"/>
                    <a:pt x="153" y="38"/>
                  </a:cubicBezTo>
                  <a:cubicBezTo>
                    <a:pt x="173" y="30"/>
                    <a:pt x="191" y="27"/>
                    <a:pt x="211" y="27"/>
                  </a:cubicBezTo>
                  <a:cubicBezTo>
                    <a:pt x="219" y="27"/>
                    <a:pt x="228" y="30"/>
                    <a:pt x="237" y="30"/>
                  </a:cubicBezTo>
                  <a:cubicBezTo>
                    <a:pt x="211" y="12"/>
                    <a:pt x="181" y="0"/>
                    <a:pt x="150" y="0"/>
                  </a:cubicBezTo>
                </a:path>
              </a:pathLst>
            </a:custGeom>
            <a:solidFill>
              <a:srgbClr val="34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7" name="Freeform 24">
              <a:extLst>
                <a:ext uri="{FF2B5EF4-FFF2-40B4-BE49-F238E27FC236}">
                  <a16:creationId xmlns:a16="http://schemas.microsoft.com/office/drawing/2014/main" id="{8FDEF206-87D6-40F9-A96D-13AFB1DC23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6925" y="3055144"/>
              <a:ext cx="1332707" cy="2678906"/>
            </a:xfrm>
            <a:custGeom>
              <a:avLst/>
              <a:gdLst>
                <a:gd name="T0" fmla="*/ 58640419 w 2000"/>
                <a:gd name="T1" fmla="*/ 821350713 h 4018"/>
                <a:gd name="T2" fmla="*/ 58640419 w 2000"/>
                <a:gd name="T3" fmla="*/ 821350713 h 4018"/>
                <a:gd name="T4" fmla="*/ 344736521 w 2000"/>
                <a:gd name="T5" fmla="*/ 348452464 h 4018"/>
                <a:gd name="T6" fmla="*/ 1487344433 w 2000"/>
                <a:gd name="T7" fmla="*/ 56890416 h 4018"/>
                <a:gd name="T8" fmla="*/ 1968909931 w 2000"/>
                <a:gd name="T9" fmla="*/ 328896050 h 4018"/>
                <a:gd name="T10" fmla="*/ 2147483647 w 2000"/>
                <a:gd name="T11" fmla="*/ 2147483647 h 4018"/>
                <a:gd name="T12" fmla="*/ 2147483647 w 2000"/>
                <a:gd name="T13" fmla="*/ 2147483647 h 4018"/>
                <a:gd name="T14" fmla="*/ 2071976121 w 2000"/>
                <a:gd name="T15" fmla="*/ 2147483647 h 4018"/>
                <a:gd name="T16" fmla="*/ 1588632793 w 2000"/>
                <a:gd name="T17" fmla="*/ 2147483647 h 4018"/>
                <a:gd name="T18" fmla="*/ 58640419 w 2000"/>
                <a:gd name="T19" fmla="*/ 821350713 h 40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00" h="4018">
                  <a:moveTo>
                    <a:pt x="33" y="462"/>
                  </a:moveTo>
                  <a:lnTo>
                    <a:pt x="33" y="462"/>
                  </a:lnTo>
                  <a:cubicBezTo>
                    <a:pt x="0" y="343"/>
                    <a:pt x="76" y="228"/>
                    <a:pt x="194" y="196"/>
                  </a:cubicBezTo>
                  <a:cubicBezTo>
                    <a:pt x="837" y="32"/>
                    <a:pt x="837" y="32"/>
                    <a:pt x="837" y="32"/>
                  </a:cubicBezTo>
                  <a:cubicBezTo>
                    <a:pt x="955" y="0"/>
                    <a:pt x="1076" y="67"/>
                    <a:pt x="1108" y="185"/>
                  </a:cubicBezTo>
                  <a:cubicBezTo>
                    <a:pt x="1970" y="3550"/>
                    <a:pt x="1970" y="3550"/>
                    <a:pt x="1970" y="3550"/>
                  </a:cubicBezTo>
                  <a:cubicBezTo>
                    <a:pt x="1999" y="3668"/>
                    <a:pt x="1927" y="3789"/>
                    <a:pt x="1809" y="3821"/>
                  </a:cubicBezTo>
                  <a:cubicBezTo>
                    <a:pt x="1166" y="3985"/>
                    <a:pt x="1166" y="3985"/>
                    <a:pt x="1166" y="3985"/>
                  </a:cubicBezTo>
                  <a:cubicBezTo>
                    <a:pt x="1045" y="4017"/>
                    <a:pt x="923" y="3945"/>
                    <a:pt x="894" y="3827"/>
                  </a:cubicBezTo>
                  <a:cubicBezTo>
                    <a:pt x="33" y="462"/>
                    <a:pt x="33" y="462"/>
                    <a:pt x="33" y="46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8" name="Freeform 25">
              <a:extLst>
                <a:ext uri="{FF2B5EF4-FFF2-40B4-BE49-F238E27FC236}">
                  <a16:creationId xmlns:a16="http://schemas.microsoft.com/office/drawing/2014/main" id="{C578E7B2-DCF5-4EF4-B88D-1809D7030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8700" y="3237707"/>
              <a:ext cx="221457" cy="220663"/>
            </a:xfrm>
            <a:custGeom>
              <a:avLst/>
              <a:gdLst>
                <a:gd name="T0" fmla="*/ 482061735 w 334"/>
                <a:gd name="T1" fmla="*/ 105428964 h 333"/>
                <a:gd name="T2" fmla="*/ 482061735 w 334"/>
                <a:gd name="T3" fmla="*/ 105428964 h 333"/>
                <a:gd name="T4" fmla="*/ 106930337 w 334"/>
                <a:gd name="T5" fmla="*/ 101914268 h 333"/>
                <a:gd name="T6" fmla="*/ 101671077 w 334"/>
                <a:gd name="T7" fmla="*/ 476187024 h 333"/>
                <a:gd name="T8" fmla="*/ 476802475 w 334"/>
                <a:gd name="T9" fmla="*/ 481459069 h 333"/>
                <a:gd name="T10" fmla="*/ 482061735 w 334"/>
                <a:gd name="T11" fmla="*/ 105428964 h 3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4" h="333">
                  <a:moveTo>
                    <a:pt x="275" y="60"/>
                  </a:moveTo>
                  <a:lnTo>
                    <a:pt x="275" y="60"/>
                  </a:lnTo>
                  <a:cubicBezTo>
                    <a:pt x="217" y="0"/>
                    <a:pt x="121" y="0"/>
                    <a:pt x="61" y="58"/>
                  </a:cubicBezTo>
                  <a:cubicBezTo>
                    <a:pt x="0" y="116"/>
                    <a:pt x="0" y="211"/>
                    <a:pt x="58" y="271"/>
                  </a:cubicBezTo>
                  <a:cubicBezTo>
                    <a:pt x="116" y="329"/>
                    <a:pt x="211" y="332"/>
                    <a:pt x="272" y="274"/>
                  </a:cubicBezTo>
                  <a:cubicBezTo>
                    <a:pt x="333" y="217"/>
                    <a:pt x="333" y="121"/>
                    <a:pt x="275" y="60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C9F37799-01AB-4CBA-9BD9-AF5216CCC8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8225" y="3267075"/>
              <a:ext cx="38100" cy="150019"/>
            </a:xfrm>
            <a:custGeom>
              <a:avLst/>
              <a:gdLst>
                <a:gd name="T0" fmla="*/ 46 w 62"/>
                <a:gd name="T1" fmla="*/ 228 h 229"/>
                <a:gd name="T2" fmla="*/ 46 w 62"/>
                <a:gd name="T3" fmla="*/ 228 h 229"/>
                <a:gd name="T4" fmla="*/ 46 w 62"/>
                <a:gd name="T5" fmla="*/ 228 h 229"/>
                <a:gd name="T6" fmla="*/ 46 w 62"/>
                <a:gd name="T7" fmla="*/ 228 h 229"/>
                <a:gd name="T8" fmla="*/ 43 w 62"/>
                <a:gd name="T9" fmla="*/ 225 h 229"/>
                <a:gd name="T10" fmla="*/ 43 w 62"/>
                <a:gd name="T11" fmla="*/ 225 h 229"/>
                <a:gd name="T12" fmla="*/ 46 w 62"/>
                <a:gd name="T13" fmla="*/ 228 h 229"/>
                <a:gd name="T14" fmla="*/ 43 w 62"/>
                <a:gd name="T15" fmla="*/ 225 h 229"/>
                <a:gd name="T16" fmla="*/ 61 w 62"/>
                <a:gd name="T17" fmla="*/ 0 h 229"/>
                <a:gd name="T18" fmla="*/ 61 w 62"/>
                <a:gd name="T19" fmla="*/ 0 h 229"/>
                <a:gd name="T20" fmla="*/ 46 w 62"/>
                <a:gd name="T21" fmla="*/ 12 h 229"/>
                <a:gd name="T22" fmla="*/ 0 w 62"/>
                <a:gd name="T23" fmla="*/ 118 h 229"/>
                <a:gd name="T24" fmla="*/ 46 w 62"/>
                <a:gd name="T25" fmla="*/ 12 h 229"/>
                <a:gd name="T26" fmla="*/ 61 w 62"/>
                <a:gd name="T27" fmla="*/ 0 h 229"/>
                <a:gd name="T28" fmla="*/ 46 w 62"/>
                <a:gd name="T29" fmla="*/ 22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229">
                  <a:moveTo>
                    <a:pt x="46" y="228"/>
                  </a:moveTo>
                  <a:lnTo>
                    <a:pt x="46" y="228"/>
                  </a:lnTo>
                  <a:lnTo>
                    <a:pt x="46" y="228"/>
                  </a:lnTo>
                  <a:lnTo>
                    <a:pt x="46" y="228"/>
                  </a:lnTo>
                  <a:lnTo>
                    <a:pt x="43" y="225"/>
                  </a:lnTo>
                  <a:lnTo>
                    <a:pt x="43" y="225"/>
                  </a:lnTo>
                  <a:cubicBezTo>
                    <a:pt x="46" y="225"/>
                    <a:pt x="46" y="225"/>
                    <a:pt x="46" y="228"/>
                  </a:cubicBezTo>
                  <a:cubicBezTo>
                    <a:pt x="46" y="225"/>
                    <a:pt x="46" y="225"/>
                    <a:pt x="43" y="225"/>
                  </a:cubicBezTo>
                  <a:lnTo>
                    <a:pt x="61" y="0"/>
                  </a:lnTo>
                  <a:lnTo>
                    <a:pt x="61" y="0"/>
                  </a:lnTo>
                  <a:cubicBezTo>
                    <a:pt x="55" y="3"/>
                    <a:pt x="52" y="9"/>
                    <a:pt x="46" y="12"/>
                  </a:cubicBezTo>
                  <a:cubicBezTo>
                    <a:pt x="17" y="41"/>
                    <a:pt x="0" y="81"/>
                    <a:pt x="0" y="118"/>
                  </a:cubicBezTo>
                  <a:cubicBezTo>
                    <a:pt x="0" y="81"/>
                    <a:pt x="17" y="41"/>
                    <a:pt x="46" y="12"/>
                  </a:cubicBezTo>
                  <a:cubicBezTo>
                    <a:pt x="52" y="9"/>
                    <a:pt x="55" y="3"/>
                    <a:pt x="61" y="0"/>
                  </a:cubicBezTo>
                  <a:lnTo>
                    <a:pt x="46" y="228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C742B760-F20C-4F66-9AAF-1A0A7A8732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8225" y="3246438"/>
              <a:ext cx="120650" cy="200819"/>
            </a:xfrm>
            <a:custGeom>
              <a:avLst/>
              <a:gdLst>
                <a:gd name="T0" fmla="*/ 255253662 w 185"/>
                <a:gd name="T1" fmla="*/ 0 h 303"/>
                <a:gd name="T2" fmla="*/ 255253662 w 185"/>
                <a:gd name="T3" fmla="*/ 0 h 303"/>
                <a:gd name="T4" fmla="*/ 103803347 w 185"/>
                <a:gd name="T5" fmla="*/ 54287407 h 303"/>
                <a:gd name="T6" fmla="*/ 78277720 w 185"/>
                <a:gd name="T7" fmla="*/ 75301160 h 303"/>
                <a:gd name="T8" fmla="*/ 0 w 185"/>
                <a:gd name="T9" fmla="*/ 260929495 h 303"/>
                <a:gd name="T10" fmla="*/ 73172595 w 185"/>
                <a:gd name="T11" fmla="*/ 448307540 h 303"/>
                <a:gd name="T12" fmla="*/ 73172595 w 185"/>
                <a:gd name="T13" fmla="*/ 448307540 h 303"/>
                <a:gd name="T14" fmla="*/ 78277720 w 185"/>
                <a:gd name="T15" fmla="*/ 453560647 h 303"/>
                <a:gd name="T16" fmla="*/ 78277720 w 185"/>
                <a:gd name="T17" fmla="*/ 453560647 h 303"/>
                <a:gd name="T18" fmla="*/ 78277720 w 185"/>
                <a:gd name="T19" fmla="*/ 453560647 h 303"/>
                <a:gd name="T20" fmla="*/ 255253662 w 185"/>
                <a:gd name="T21" fmla="*/ 528863133 h 303"/>
                <a:gd name="T22" fmla="*/ 309707898 w 185"/>
                <a:gd name="T23" fmla="*/ 520106629 h 303"/>
                <a:gd name="T24" fmla="*/ 187186192 w 185"/>
                <a:gd name="T25" fmla="*/ 448307540 h 303"/>
                <a:gd name="T26" fmla="*/ 192291318 w 185"/>
                <a:gd name="T27" fmla="*/ 75301160 h 303"/>
                <a:gd name="T28" fmla="*/ 313110880 w 185"/>
                <a:gd name="T29" fmla="*/ 8756504 h 303"/>
                <a:gd name="T30" fmla="*/ 255253662 w 185"/>
                <a:gd name="T31" fmla="*/ 0 h 30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85" h="303">
                  <a:moveTo>
                    <a:pt x="150" y="0"/>
                  </a:moveTo>
                  <a:lnTo>
                    <a:pt x="150" y="0"/>
                  </a:lnTo>
                  <a:cubicBezTo>
                    <a:pt x="118" y="0"/>
                    <a:pt x="86" y="11"/>
                    <a:pt x="61" y="31"/>
                  </a:cubicBezTo>
                  <a:cubicBezTo>
                    <a:pt x="55" y="34"/>
                    <a:pt x="52" y="40"/>
                    <a:pt x="46" y="43"/>
                  </a:cubicBezTo>
                  <a:cubicBezTo>
                    <a:pt x="17" y="72"/>
                    <a:pt x="0" y="112"/>
                    <a:pt x="0" y="149"/>
                  </a:cubicBezTo>
                  <a:cubicBezTo>
                    <a:pt x="0" y="190"/>
                    <a:pt x="15" y="227"/>
                    <a:pt x="43" y="256"/>
                  </a:cubicBezTo>
                  <a:cubicBezTo>
                    <a:pt x="46" y="256"/>
                    <a:pt x="46" y="256"/>
                    <a:pt x="46" y="259"/>
                  </a:cubicBezTo>
                  <a:cubicBezTo>
                    <a:pt x="75" y="288"/>
                    <a:pt x="113" y="302"/>
                    <a:pt x="150" y="302"/>
                  </a:cubicBezTo>
                  <a:cubicBezTo>
                    <a:pt x="161" y="302"/>
                    <a:pt x="173" y="300"/>
                    <a:pt x="182" y="297"/>
                  </a:cubicBezTo>
                  <a:cubicBezTo>
                    <a:pt x="156" y="291"/>
                    <a:pt x="130" y="279"/>
                    <a:pt x="110" y="256"/>
                  </a:cubicBezTo>
                  <a:cubicBezTo>
                    <a:pt x="52" y="199"/>
                    <a:pt x="52" y="103"/>
                    <a:pt x="113" y="43"/>
                  </a:cubicBezTo>
                  <a:cubicBezTo>
                    <a:pt x="133" y="23"/>
                    <a:pt x="159" y="11"/>
                    <a:pt x="184" y="5"/>
                  </a:cubicBezTo>
                  <a:cubicBezTo>
                    <a:pt x="173" y="2"/>
                    <a:pt x="161" y="0"/>
                    <a:pt x="150" y="0"/>
                  </a:cubicBezTo>
                </a:path>
              </a:pathLst>
            </a:custGeom>
            <a:solidFill>
              <a:srgbClr val="34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EE5AD2CC-18B2-4126-B655-EFE77C71F9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1900" y="2751932"/>
              <a:ext cx="2078038" cy="2451894"/>
            </a:xfrm>
            <a:custGeom>
              <a:avLst/>
              <a:gdLst>
                <a:gd name="T0" fmla="*/ 72 w 3118"/>
                <a:gd name="T1" fmla="*/ 776 h 3678"/>
                <a:gd name="T2" fmla="*/ 72 w 3118"/>
                <a:gd name="T3" fmla="*/ 776 h 3678"/>
                <a:gd name="T4" fmla="*/ 124 w 3118"/>
                <a:gd name="T5" fmla="*/ 470 h 3678"/>
                <a:gd name="T6" fmla="*/ 655 w 3118"/>
                <a:gd name="T7" fmla="*/ 73 h 3678"/>
                <a:gd name="T8" fmla="*/ 963 w 3118"/>
                <a:gd name="T9" fmla="*/ 113 h 3678"/>
                <a:gd name="T10" fmla="*/ 3043 w 3118"/>
                <a:gd name="T11" fmla="*/ 2896 h 3678"/>
                <a:gd name="T12" fmla="*/ 2999 w 3118"/>
                <a:gd name="T13" fmla="*/ 3207 h 3678"/>
                <a:gd name="T14" fmla="*/ 2466 w 3118"/>
                <a:gd name="T15" fmla="*/ 3605 h 3678"/>
                <a:gd name="T16" fmla="*/ 2154 w 3118"/>
                <a:gd name="T17" fmla="*/ 3559 h 3678"/>
                <a:gd name="T18" fmla="*/ 72 w 3118"/>
                <a:gd name="T19" fmla="*/ 776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8" h="3678">
                  <a:moveTo>
                    <a:pt x="72" y="776"/>
                  </a:moveTo>
                  <a:lnTo>
                    <a:pt x="72" y="776"/>
                  </a:lnTo>
                  <a:cubicBezTo>
                    <a:pt x="0" y="678"/>
                    <a:pt x="27" y="545"/>
                    <a:pt x="124" y="470"/>
                  </a:cubicBezTo>
                  <a:cubicBezTo>
                    <a:pt x="655" y="73"/>
                    <a:pt x="655" y="73"/>
                    <a:pt x="655" y="73"/>
                  </a:cubicBezTo>
                  <a:cubicBezTo>
                    <a:pt x="753" y="0"/>
                    <a:pt x="888" y="15"/>
                    <a:pt x="963" y="113"/>
                  </a:cubicBezTo>
                  <a:cubicBezTo>
                    <a:pt x="3043" y="2896"/>
                    <a:pt x="3043" y="2896"/>
                    <a:pt x="3043" y="2896"/>
                  </a:cubicBezTo>
                  <a:cubicBezTo>
                    <a:pt x="3117" y="2994"/>
                    <a:pt x="3097" y="3132"/>
                    <a:pt x="2999" y="3207"/>
                  </a:cubicBezTo>
                  <a:cubicBezTo>
                    <a:pt x="2466" y="3605"/>
                    <a:pt x="2466" y="3605"/>
                    <a:pt x="2466" y="3605"/>
                  </a:cubicBezTo>
                  <a:cubicBezTo>
                    <a:pt x="2368" y="3677"/>
                    <a:pt x="2227" y="3657"/>
                    <a:pt x="2154" y="3559"/>
                  </a:cubicBezTo>
                  <a:cubicBezTo>
                    <a:pt x="72" y="776"/>
                    <a:pt x="72" y="776"/>
                    <a:pt x="72" y="77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CBAAA72E-2ADF-431C-A56E-8D0ECEB2A5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8913" y="3023394"/>
              <a:ext cx="226219" cy="223044"/>
            </a:xfrm>
            <a:custGeom>
              <a:avLst/>
              <a:gdLst>
                <a:gd name="T0" fmla="*/ 406789387 w 342"/>
                <a:gd name="T1" fmla="*/ 54922336 h 341"/>
                <a:gd name="T2" fmla="*/ 406789387 w 342"/>
                <a:gd name="T3" fmla="*/ 54922336 h 341"/>
                <a:gd name="T4" fmla="*/ 56108927 w 342"/>
                <a:gd name="T5" fmla="*/ 193945808 h 341"/>
                <a:gd name="T6" fmla="*/ 192873526 w 342"/>
                <a:gd name="T7" fmla="*/ 530347732 h 341"/>
                <a:gd name="T8" fmla="*/ 541801120 w 342"/>
                <a:gd name="T9" fmla="*/ 396473230 h 341"/>
                <a:gd name="T10" fmla="*/ 406789387 w 342"/>
                <a:gd name="T11" fmla="*/ 54922336 h 3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2" h="341">
                  <a:moveTo>
                    <a:pt x="232" y="32"/>
                  </a:moveTo>
                  <a:lnTo>
                    <a:pt x="232" y="32"/>
                  </a:lnTo>
                  <a:cubicBezTo>
                    <a:pt x="153" y="0"/>
                    <a:pt x="64" y="35"/>
                    <a:pt x="32" y="113"/>
                  </a:cubicBezTo>
                  <a:cubicBezTo>
                    <a:pt x="0" y="188"/>
                    <a:pt x="35" y="277"/>
                    <a:pt x="110" y="309"/>
                  </a:cubicBezTo>
                  <a:cubicBezTo>
                    <a:pt x="188" y="340"/>
                    <a:pt x="277" y="306"/>
                    <a:pt x="309" y="231"/>
                  </a:cubicBezTo>
                  <a:cubicBezTo>
                    <a:pt x="341" y="153"/>
                    <a:pt x="306" y="63"/>
                    <a:pt x="232" y="32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id="{0B78B56C-E9CC-42AC-A0D1-E7569F8B82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9550" y="3096419"/>
              <a:ext cx="55563" cy="132556"/>
            </a:xfrm>
            <a:custGeom>
              <a:avLst/>
              <a:gdLst>
                <a:gd name="T0" fmla="*/ 89 w 90"/>
                <a:gd name="T1" fmla="*/ 202 h 203"/>
                <a:gd name="T2" fmla="*/ 89 w 90"/>
                <a:gd name="T3" fmla="*/ 202 h 203"/>
                <a:gd name="T4" fmla="*/ 89 w 90"/>
                <a:gd name="T5" fmla="*/ 202 h 203"/>
                <a:gd name="T6" fmla="*/ 89 w 90"/>
                <a:gd name="T7" fmla="*/ 202 h 203"/>
                <a:gd name="T8" fmla="*/ 78 w 90"/>
                <a:gd name="T9" fmla="*/ 199 h 203"/>
                <a:gd name="T10" fmla="*/ 78 w 90"/>
                <a:gd name="T11" fmla="*/ 199 h 203"/>
                <a:gd name="T12" fmla="*/ 87 w 90"/>
                <a:gd name="T13" fmla="*/ 202 h 203"/>
                <a:gd name="T14" fmla="*/ 78 w 90"/>
                <a:gd name="T15" fmla="*/ 199 h 203"/>
                <a:gd name="T16" fmla="*/ 0 w 90"/>
                <a:gd name="T17" fmla="*/ 0 h 203"/>
                <a:gd name="T18" fmla="*/ 0 w 90"/>
                <a:gd name="T19" fmla="*/ 0 h 203"/>
                <a:gd name="T20" fmla="*/ 0 w 90"/>
                <a:gd name="T21" fmla="*/ 0 h 203"/>
                <a:gd name="T22" fmla="*/ 0 w 90"/>
                <a:gd name="T23" fmla="*/ 0 h 203"/>
                <a:gd name="T24" fmla="*/ 0 w 90"/>
                <a:gd name="T25" fmla="*/ 0 h 203"/>
                <a:gd name="T26" fmla="*/ 0 w 90"/>
                <a:gd name="T27" fmla="*/ 0 h 203"/>
                <a:gd name="T28" fmla="*/ 0 w 90"/>
                <a:gd name="T29" fmla="*/ 0 h 203"/>
                <a:gd name="T30" fmla="*/ 0 w 90"/>
                <a:gd name="T31" fmla="*/ 0 h 203"/>
                <a:gd name="T32" fmla="*/ 89 w 90"/>
                <a:gd name="T33" fmla="*/ 20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203">
                  <a:moveTo>
                    <a:pt x="89" y="202"/>
                  </a:moveTo>
                  <a:lnTo>
                    <a:pt x="89" y="202"/>
                  </a:lnTo>
                  <a:lnTo>
                    <a:pt x="89" y="202"/>
                  </a:lnTo>
                  <a:lnTo>
                    <a:pt x="89" y="202"/>
                  </a:lnTo>
                  <a:lnTo>
                    <a:pt x="78" y="199"/>
                  </a:lnTo>
                  <a:lnTo>
                    <a:pt x="78" y="199"/>
                  </a:lnTo>
                  <a:cubicBezTo>
                    <a:pt x="81" y="199"/>
                    <a:pt x="84" y="202"/>
                    <a:pt x="87" y="202"/>
                  </a:cubicBezTo>
                  <a:cubicBezTo>
                    <a:pt x="84" y="202"/>
                    <a:pt x="81" y="199"/>
                    <a:pt x="78" y="199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9" y="202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55DEA538-54F8-4E5A-8156-A2E2EE3D86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200" y="3037682"/>
              <a:ext cx="153194" cy="197644"/>
            </a:xfrm>
            <a:custGeom>
              <a:avLst/>
              <a:gdLst>
                <a:gd name="T0" fmla="*/ 217535480 w 234"/>
                <a:gd name="T1" fmla="*/ 0 h 298"/>
                <a:gd name="T2" fmla="*/ 217535480 w 234"/>
                <a:gd name="T3" fmla="*/ 0 h 298"/>
                <a:gd name="T4" fmla="*/ 18841553 w 234"/>
                <a:gd name="T5" fmla="*/ 152739958 h 298"/>
                <a:gd name="T6" fmla="*/ 18841553 w 234"/>
                <a:gd name="T7" fmla="*/ 152739958 h 298"/>
                <a:gd name="T8" fmla="*/ 18841553 w 234"/>
                <a:gd name="T9" fmla="*/ 152739958 h 298"/>
                <a:gd name="T10" fmla="*/ 18841553 w 234"/>
                <a:gd name="T11" fmla="*/ 152739958 h 298"/>
                <a:gd name="T12" fmla="*/ 18841553 w 234"/>
                <a:gd name="T13" fmla="*/ 158006030 h 298"/>
                <a:gd name="T14" fmla="*/ 18841553 w 234"/>
                <a:gd name="T15" fmla="*/ 158006030 h 298"/>
                <a:gd name="T16" fmla="*/ 0 w 234"/>
                <a:gd name="T17" fmla="*/ 258077311 h 298"/>
                <a:gd name="T18" fmla="*/ 152446361 w 234"/>
                <a:gd name="T19" fmla="*/ 502109996 h 298"/>
                <a:gd name="T20" fmla="*/ 152446361 w 234"/>
                <a:gd name="T21" fmla="*/ 502109996 h 298"/>
                <a:gd name="T22" fmla="*/ 167862653 w 234"/>
                <a:gd name="T23" fmla="*/ 507376067 h 298"/>
                <a:gd name="T24" fmla="*/ 171287914 w 234"/>
                <a:gd name="T25" fmla="*/ 507376067 h 298"/>
                <a:gd name="T26" fmla="*/ 171287914 w 234"/>
                <a:gd name="T27" fmla="*/ 507376067 h 298"/>
                <a:gd name="T28" fmla="*/ 256932525 w 234"/>
                <a:gd name="T29" fmla="*/ 521420694 h 298"/>
                <a:gd name="T30" fmla="*/ 399101794 w 234"/>
                <a:gd name="T31" fmla="*/ 475775657 h 298"/>
                <a:gd name="T32" fmla="*/ 361418689 w 234"/>
                <a:gd name="T33" fmla="*/ 481041729 h 298"/>
                <a:gd name="T34" fmla="*/ 262070416 w 234"/>
                <a:gd name="T35" fmla="*/ 459974789 h 298"/>
                <a:gd name="T36" fmla="*/ 123327717 w 234"/>
                <a:gd name="T37" fmla="*/ 112359667 h 298"/>
                <a:gd name="T38" fmla="*/ 217535480 w 234"/>
                <a:gd name="T39" fmla="*/ 0 h 2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34" h="298">
                  <a:moveTo>
                    <a:pt x="127" y="0"/>
                  </a:moveTo>
                  <a:lnTo>
                    <a:pt x="127" y="0"/>
                  </a:lnTo>
                  <a:cubicBezTo>
                    <a:pt x="77" y="6"/>
                    <a:pt x="34" y="38"/>
                    <a:pt x="11" y="87"/>
                  </a:cubicBezTo>
                  <a:cubicBezTo>
                    <a:pt x="11" y="87"/>
                    <a:pt x="11" y="87"/>
                    <a:pt x="11" y="90"/>
                  </a:cubicBezTo>
                  <a:cubicBezTo>
                    <a:pt x="3" y="107"/>
                    <a:pt x="0" y="127"/>
                    <a:pt x="0" y="147"/>
                  </a:cubicBezTo>
                  <a:cubicBezTo>
                    <a:pt x="0" y="205"/>
                    <a:pt x="34" y="262"/>
                    <a:pt x="89" y="286"/>
                  </a:cubicBezTo>
                  <a:cubicBezTo>
                    <a:pt x="92" y="286"/>
                    <a:pt x="95" y="289"/>
                    <a:pt x="98" y="289"/>
                  </a:cubicBezTo>
                  <a:cubicBezTo>
                    <a:pt x="100" y="289"/>
                    <a:pt x="100" y="289"/>
                    <a:pt x="100" y="289"/>
                  </a:cubicBezTo>
                  <a:cubicBezTo>
                    <a:pt x="115" y="295"/>
                    <a:pt x="132" y="297"/>
                    <a:pt x="150" y="297"/>
                  </a:cubicBezTo>
                  <a:cubicBezTo>
                    <a:pt x="178" y="297"/>
                    <a:pt x="211" y="289"/>
                    <a:pt x="233" y="271"/>
                  </a:cubicBezTo>
                  <a:cubicBezTo>
                    <a:pt x="228" y="271"/>
                    <a:pt x="219" y="274"/>
                    <a:pt x="211" y="274"/>
                  </a:cubicBezTo>
                  <a:cubicBezTo>
                    <a:pt x="190" y="274"/>
                    <a:pt x="170" y="268"/>
                    <a:pt x="153" y="262"/>
                  </a:cubicBezTo>
                  <a:cubicBezTo>
                    <a:pt x="75" y="228"/>
                    <a:pt x="40" y="141"/>
                    <a:pt x="72" y="64"/>
                  </a:cubicBezTo>
                  <a:cubicBezTo>
                    <a:pt x="83" y="38"/>
                    <a:pt x="104" y="15"/>
                    <a:pt x="127" y="0"/>
                  </a:cubicBezTo>
                </a:path>
              </a:pathLst>
            </a:custGeom>
            <a:solidFill>
              <a:srgbClr val="34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id="{E0D31B59-66E6-44C2-9799-7A4559BB9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9294" y="2755107"/>
              <a:ext cx="44450" cy="427038"/>
            </a:xfrm>
            <a:custGeom>
              <a:avLst/>
              <a:gdLst>
                <a:gd name="T0" fmla="*/ 31 w 72"/>
                <a:gd name="T1" fmla="*/ 643 h 644"/>
                <a:gd name="T2" fmla="*/ 31 w 72"/>
                <a:gd name="T3" fmla="*/ 643 h 644"/>
                <a:gd name="T4" fmla="*/ 28 w 72"/>
                <a:gd name="T5" fmla="*/ 643 h 644"/>
                <a:gd name="T6" fmla="*/ 14 w 72"/>
                <a:gd name="T7" fmla="*/ 623 h 644"/>
                <a:gd name="T8" fmla="*/ 2 w 72"/>
                <a:gd name="T9" fmla="*/ 17 h 644"/>
                <a:gd name="T10" fmla="*/ 14 w 72"/>
                <a:gd name="T11" fmla="*/ 0 h 644"/>
                <a:gd name="T12" fmla="*/ 31 w 72"/>
                <a:gd name="T13" fmla="*/ 14 h 644"/>
                <a:gd name="T14" fmla="*/ 45 w 72"/>
                <a:gd name="T15" fmla="*/ 629 h 644"/>
                <a:gd name="T16" fmla="*/ 31 w 72"/>
                <a:gd name="T17" fmla="*/ 643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644">
                  <a:moveTo>
                    <a:pt x="31" y="643"/>
                  </a:moveTo>
                  <a:lnTo>
                    <a:pt x="31" y="643"/>
                  </a:lnTo>
                  <a:cubicBezTo>
                    <a:pt x="28" y="643"/>
                    <a:pt x="28" y="643"/>
                    <a:pt x="28" y="643"/>
                  </a:cubicBezTo>
                  <a:cubicBezTo>
                    <a:pt x="20" y="640"/>
                    <a:pt x="14" y="632"/>
                    <a:pt x="14" y="623"/>
                  </a:cubicBezTo>
                  <a:cubicBezTo>
                    <a:pt x="40" y="424"/>
                    <a:pt x="2" y="23"/>
                    <a:pt x="2" y="17"/>
                  </a:cubicBezTo>
                  <a:cubicBezTo>
                    <a:pt x="0" y="9"/>
                    <a:pt x="5" y="3"/>
                    <a:pt x="14" y="0"/>
                  </a:cubicBezTo>
                  <a:cubicBezTo>
                    <a:pt x="23" y="0"/>
                    <a:pt x="31" y="6"/>
                    <a:pt x="31" y="14"/>
                  </a:cubicBezTo>
                  <a:cubicBezTo>
                    <a:pt x="34" y="32"/>
                    <a:pt x="71" y="424"/>
                    <a:pt x="45" y="629"/>
                  </a:cubicBezTo>
                  <a:cubicBezTo>
                    <a:pt x="45" y="637"/>
                    <a:pt x="37" y="643"/>
                    <a:pt x="31" y="643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D67BDC2B-BE5D-466B-814A-19EBD8754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938" y="2749550"/>
              <a:ext cx="211932" cy="405607"/>
            </a:xfrm>
            <a:custGeom>
              <a:avLst/>
              <a:gdLst>
                <a:gd name="T0" fmla="*/ 311 w 324"/>
                <a:gd name="T1" fmla="*/ 608 h 612"/>
                <a:gd name="T2" fmla="*/ 311 w 324"/>
                <a:gd name="T3" fmla="*/ 608 h 612"/>
                <a:gd name="T4" fmla="*/ 311 w 324"/>
                <a:gd name="T5" fmla="*/ 608 h 612"/>
                <a:gd name="T6" fmla="*/ 288 w 324"/>
                <a:gd name="T7" fmla="*/ 597 h 612"/>
                <a:gd name="T8" fmla="*/ 6 w 324"/>
                <a:gd name="T9" fmla="*/ 28 h 612"/>
                <a:gd name="T10" fmla="*/ 8 w 324"/>
                <a:gd name="T11" fmla="*/ 5 h 612"/>
                <a:gd name="T12" fmla="*/ 31 w 324"/>
                <a:gd name="T13" fmla="*/ 11 h 612"/>
                <a:gd name="T14" fmla="*/ 319 w 324"/>
                <a:gd name="T15" fmla="*/ 588 h 612"/>
                <a:gd name="T16" fmla="*/ 311 w 324"/>
                <a:gd name="T17" fmla="*/ 608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4" h="612">
                  <a:moveTo>
                    <a:pt x="311" y="608"/>
                  </a:moveTo>
                  <a:lnTo>
                    <a:pt x="311" y="608"/>
                  </a:lnTo>
                  <a:lnTo>
                    <a:pt x="311" y="608"/>
                  </a:lnTo>
                  <a:cubicBezTo>
                    <a:pt x="302" y="611"/>
                    <a:pt x="291" y="605"/>
                    <a:pt x="288" y="597"/>
                  </a:cubicBezTo>
                  <a:cubicBezTo>
                    <a:pt x="222" y="395"/>
                    <a:pt x="6" y="31"/>
                    <a:pt x="6" y="28"/>
                  </a:cubicBezTo>
                  <a:cubicBezTo>
                    <a:pt x="0" y="20"/>
                    <a:pt x="3" y="11"/>
                    <a:pt x="8" y="5"/>
                  </a:cubicBezTo>
                  <a:cubicBezTo>
                    <a:pt x="17" y="0"/>
                    <a:pt x="26" y="3"/>
                    <a:pt x="31" y="11"/>
                  </a:cubicBezTo>
                  <a:cubicBezTo>
                    <a:pt x="40" y="25"/>
                    <a:pt x="251" y="383"/>
                    <a:pt x="319" y="588"/>
                  </a:cubicBezTo>
                  <a:cubicBezTo>
                    <a:pt x="323" y="593"/>
                    <a:pt x="319" y="602"/>
                    <a:pt x="311" y="608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7" name="Freeform 34">
              <a:extLst>
                <a:ext uri="{FF2B5EF4-FFF2-40B4-BE49-F238E27FC236}">
                  <a16:creationId xmlns:a16="http://schemas.microsoft.com/office/drawing/2014/main" id="{2FF66B64-A14B-4720-B6EE-255F816F85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0594" y="2540000"/>
              <a:ext cx="606425" cy="562769"/>
            </a:xfrm>
            <a:custGeom>
              <a:avLst/>
              <a:gdLst>
                <a:gd name="T0" fmla="*/ 909 w 912"/>
                <a:gd name="T1" fmla="*/ 834 h 846"/>
                <a:gd name="T2" fmla="*/ 909 w 912"/>
                <a:gd name="T3" fmla="*/ 834 h 846"/>
                <a:gd name="T4" fmla="*/ 874 w 912"/>
                <a:gd name="T5" fmla="*/ 842 h 846"/>
                <a:gd name="T6" fmla="*/ 626 w 912"/>
                <a:gd name="T7" fmla="*/ 675 h 846"/>
                <a:gd name="T8" fmla="*/ 415 w 912"/>
                <a:gd name="T9" fmla="*/ 485 h 846"/>
                <a:gd name="T10" fmla="*/ 26 w 912"/>
                <a:gd name="T11" fmla="*/ 43 h 846"/>
                <a:gd name="T12" fmla="*/ 64 w 912"/>
                <a:gd name="T13" fmla="*/ 6 h 846"/>
                <a:gd name="T14" fmla="*/ 138 w 912"/>
                <a:gd name="T15" fmla="*/ 40 h 846"/>
                <a:gd name="T16" fmla="*/ 142 w 912"/>
                <a:gd name="T17" fmla="*/ 61 h 846"/>
                <a:gd name="T18" fmla="*/ 121 w 912"/>
                <a:gd name="T19" fmla="*/ 58 h 846"/>
                <a:gd name="T20" fmla="*/ 75 w 912"/>
                <a:gd name="T21" fmla="*/ 35 h 846"/>
                <a:gd name="T22" fmla="*/ 55 w 912"/>
                <a:gd name="T23" fmla="*/ 61 h 846"/>
                <a:gd name="T24" fmla="*/ 55 w 912"/>
                <a:gd name="T25" fmla="*/ 61 h 846"/>
                <a:gd name="T26" fmla="*/ 432 w 912"/>
                <a:gd name="T27" fmla="*/ 464 h 846"/>
                <a:gd name="T28" fmla="*/ 643 w 912"/>
                <a:gd name="T29" fmla="*/ 658 h 846"/>
                <a:gd name="T30" fmla="*/ 868 w 912"/>
                <a:gd name="T31" fmla="*/ 813 h 846"/>
                <a:gd name="T32" fmla="*/ 882 w 912"/>
                <a:gd name="T33" fmla="*/ 811 h 846"/>
                <a:gd name="T34" fmla="*/ 903 w 912"/>
                <a:gd name="T35" fmla="*/ 811 h 846"/>
                <a:gd name="T36" fmla="*/ 909 w 912"/>
                <a:gd name="T37" fmla="*/ 831 h 846"/>
                <a:gd name="T38" fmla="*/ 909 w 912"/>
                <a:gd name="T39" fmla="*/ 834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2" h="846">
                  <a:moveTo>
                    <a:pt x="909" y="834"/>
                  </a:moveTo>
                  <a:lnTo>
                    <a:pt x="909" y="834"/>
                  </a:lnTo>
                  <a:cubicBezTo>
                    <a:pt x="906" y="837"/>
                    <a:pt x="897" y="845"/>
                    <a:pt x="874" y="842"/>
                  </a:cubicBezTo>
                  <a:cubicBezTo>
                    <a:pt x="825" y="839"/>
                    <a:pt x="738" y="782"/>
                    <a:pt x="626" y="675"/>
                  </a:cubicBezTo>
                  <a:cubicBezTo>
                    <a:pt x="565" y="617"/>
                    <a:pt x="493" y="554"/>
                    <a:pt x="415" y="485"/>
                  </a:cubicBezTo>
                  <a:cubicBezTo>
                    <a:pt x="159" y="257"/>
                    <a:pt x="0" y="113"/>
                    <a:pt x="26" y="43"/>
                  </a:cubicBezTo>
                  <a:cubicBezTo>
                    <a:pt x="31" y="20"/>
                    <a:pt x="43" y="6"/>
                    <a:pt x="64" y="6"/>
                  </a:cubicBezTo>
                  <a:cubicBezTo>
                    <a:pt x="95" y="0"/>
                    <a:pt x="132" y="35"/>
                    <a:pt x="138" y="40"/>
                  </a:cubicBezTo>
                  <a:cubicBezTo>
                    <a:pt x="144" y="46"/>
                    <a:pt x="147" y="55"/>
                    <a:pt x="142" y="61"/>
                  </a:cubicBezTo>
                  <a:cubicBezTo>
                    <a:pt x="138" y="67"/>
                    <a:pt x="127" y="67"/>
                    <a:pt x="121" y="58"/>
                  </a:cubicBezTo>
                  <a:cubicBezTo>
                    <a:pt x="112" y="52"/>
                    <a:pt x="89" y="35"/>
                    <a:pt x="75" y="35"/>
                  </a:cubicBezTo>
                  <a:cubicBezTo>
                    <a:pt x="64" y="35"/>
                    <a:pt x="58" y="43"/>
                    <a:pt x="55" y="61"/>
                  </a:cubicBezTo>
                  <a:lnTo>
                    <a:pt x="55" y="61"/>
                  </a:lnTo>
                  <a:cubicBezTo>
                    <a:pt x="34" y="113"/>
                    <a:pt x="253" y="309"/>
                    <a:pt x="432" y="464"/>
                  </a:cubicBezTo>
                  <a:cubicBezTo>
                    <a:pt x="510" y="534"/>
                    <a:pt x="583" y="597"/>
                    <a:pt x="643" y="658"/>
                  </a:cubicBezTo>
                  <a:cubicBezTo>
                    <a:pt x="781" y="787"/>
                    <a:pt x="842" y="811"/>
                    <a:pt x="868" y="813"/>
                  </a:cubicBezTo>
                  <a:cubicBezTo>
                    <a:pt x="876" y="813"/>
                    <a:pt x="882" y="811"/>
                    <a:pt x="882" y="811"/>
                  </a:cubicBezTo>
                  <a:cubicBezTo>
                    <a:pt x="885" y="805"/>
                    <a:pt x="894" y="805"/>
                    <a:pt x="903" y="811"/>
                  </a:cubicBezTo>
                  <a:cubicBezTo>
                    <a:pt x="909" y="817"/>
                    <a:pt x="911" y="825"/>
                    <a:pt x="909" y="831"/>
                  </a:cubicBezTo>
                  <a:cubicBezTo>
                    <a:pt x="909" y="831"/>
                    <a:pt x="909" y="831"/>
                    <a:pt x="909" y="83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id="{F52206DF-A52C-4E72-A5DF-54378EBC06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963" y="2631282"/>
              <a:ext cx="385763" cy="353219"/>
            </a:xfrm>
            <a:custGeom>
              <a:avLst/>
              <a:gdLst>
                <a:gd name="T0" fmla="*/ 580 w 584"/>
                <a:gd name="T1" fmla="*/ 525 h 532"/>
                <a:gd name="T2" fmla="*/ 580 w 584"/>
                <a:gd name="T3" fmla="*/ 525 h 532"/>
                <a:gd name="T4" fmla="*/ 577 w 584"/>
                <a:gd name="T5" fmla="*/ 525 h 532"/>
                <a:gd name="T6" fmla="*/ 554 w 584"/>
                <a:gd name="T7" fmla="*/ 520 h 532"/>
                <a:gd name="T8" fmla="*/ 12 w 584"/>
                <a:gd name="T9" fmla="*/ 29 h 532"/>
                <a:gd name="T10" fmla="*/ 3 w 584"/>
                <a:gd name="T11" fmla="*/ 6 h 532"/>
                <a:gd name="T12" fmla="*/ 27 w 584"/>
                <a:gd name="T13" fmla="*/ 9 h 532"/>
                <a:gd name="T14" fmla="*/ 574 w 584"/>
                <a:gd name="T15" fmla="*/ 502 h 532"/>
                <a:gd name="T16" fmla="*/ 580 w 584"/>
                <a:gd name="T17" fmla="*/ 525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4" h="532">
                  <a:moveTo>
                    <a:pt x="580" y="525"/>
                  </a:moveTo>
                  <a:lnTo>
                    <a:pt x="580" y="525"/>
                  </a:lnTo>
                  <a:cubicBezTo>
                    <a:pt x="577" y="525"/>
                    <a:pt x="577" y="525"/>
                    <a:pt x="577" y="525"/>
                  </a:cubicBezTo>
                  <a:cubicBezTo>
                    <a:pt x="572" y="531"/>
                    <a:pt x="563" y="528"/>
                    <a:pt x="554" y="520"/>
                  </a:cubicBezTo>
                  <a:cubicBezTo>
                    <a:pt x="390" y="338"/>
                    <a:pt x="15" y="33"/>
                    <a:pt x="12" y="29"/>
                  </a:cubicBezTo>
                  <a:cubicBezTo>
                    <a:pt x="3" y="23"/>
                    <a:pt x="0" y="12"/>
                    <a:pt x="3" y="6"/>
                  </a:cubicBezTo>
                  <a:cubicBezTo>
                    <a:pt x="9" y="0"/>
                    <a:pt x="17" y="0"/>
                    <a:pt x="27" y="9"/>
                  </a:cubicBezTo>
                  <a:cubicBezTo>
                    <a:pt x="41" y="21"/>
                    <a:pt x="407" y="321"/>
                    <a:pt x="574" y="502"/>
                  </a:cubicBezTo>
                  <a:cubicBezTo>
                    <a:pt x="580" y="511"/>
                    <a:pt x="583" y="520"/>
                    <a:pt x="580" y="52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9" name="Freeform 59">
              <a:extLst>
                <a:ext uri="{FF2B5EF4-FFF2-40B4-BE49-F238E27FC236}">
                  <a16:creationId xmlns:a16="http://schemas.microsoft.com/office/drawing/2014/main" id="{4AA99439-E2CF-4BA7-A597-8C02663CD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2888" y="1960563"/>
              <a:ext cx="747713" cy="741363"/>
            </a:xfrm>
            <a:custGeom>
              <a:avLst/>
              <a:gdLst>
                <a:gd name="T0" fmla="*/ 404 w 1123"/>
                <a:gd name="T1" fmla="*/ 182 h 1117"/>
                <a:gd name="T2" fmla="*/ 404 w 1123"/>
                <a:gd name="T3" fmla="*/ 182 h 1117"/>
                <a:gd name="T4" fmla="*/ 479 w 1123"/>
                <a:gd name="T5" fmla="*/ 113 h 1117"/>
                <a:gd name="T6" fmla="*/ 583 w 1123"/>
                <a:gd name="T7" fmla="*/ 73 h 1117"/>
                <a:gd name="T8" fmla="*/ 701 w 1123"/>
                <a:gd name="T9" fmla="*/ 66 h 1117"/>
                <a:gd name="T10" fmla="*/ 830 w 1123"/>
                <a:gd name="T11" fmla="*/ 101 h 1117"/>
                <a:gd name="T12" fmla="*/ 903 w 1123"/>
                <a:gd name="T13" fmla="*/ 0 h 1117"/>
                <a:gd name="T14" fmla="*/ 974 w 1123"/>
                <a:gd name="T15" fmla="*/ 52 h 1117"/>
                <a:gd name="T16" fmla="*/ 906 w 1123"/>
                <a:gd name="T17" fmla="*/ 144 h 1117"/>
                <a:gd name="T18" fmla="*/ 914 w 1123"/>
                <a:gd name="T19" fmla="*/ 150 h 1117"/>
                <a:gd name="T20" fmla="*/ 923 w 1123"/>
                <a:gd name="T21" fmla="*/ 153 h 1117"/>
                <a:gd name="T22" fmla="*/ 992 w 1123"/>
                <a:gd name="T23" fmla="*/ 211 h 1117"/>
                <a:gd name="T24" fmla="*/ 1044 w 1123"/>
                <a:gd name="T25" fmla="*/ 271 h 1117"/>
                <a:gd name="T26" fmla="*/ 1087 w 1123"/>
                <a:gd name="T27" fmla="*/ 332 h 1117"/>
                <a:gd name="T28" fmla="*/ 1122 w 1123"/>
                <a:gd name="T29" fmla="*/ 398 h 1117"/>
                <a:gd name="T30" fmla="*/ 986 w 1123"/>
                <a:gd name="T31" fmla="*/ 496 h 1117"/>
                <a:gd name="T32" fmla="*/ 963 w 1123"/>
                <a:gd name="T33" fmla="*/ 441 h 1117"/>
                <a:gd name="T34" fmla="*/ 926 w 1123"/>
                <a:gd name="T35" fmla="*/ 375 h 1117"/>
                <a:gd name="T36" fmla="*/ 880 w 1123"/>
                <a:gd name="T37" fmla="*/ 309 h 1117"/>
                <a:gd name="T38" fmla="*/ 825 w 1123"/>
                <a:gd name="T39" fmla="*/ 254 h 1117"/>
                <a:gd name="T40" fmla="*/ 629 w 1123"/>
                <a:gd name="T41" fmla="*/ 522 h 1117"/>
                <a:gd name="T42" fmla="*/ 684 w 1123"/>
                <a:gd name="T43" fmla="*/ 618 h 1117"/>
                <a:gd name="T44" fmla="*/ 721 w 1123"/>
                <a:gd name="T45" fmla="*/ 721 h 1117"/>
                <a:gd name="T46" fmla="*/ 721 w 1123"/>
                <a:gd name="T47" fmla="*/ 837 h 1117"/>
                <a:gd name="T48" fmla="*/ 661 w 1123"/>
                <a:gd name="T49" fmla="*/ 964 h 1117"/>
                <a:gd name="T50" fmla="*/ 594 w 1123"/>
                <a:gd name="T51" fmla="*/ 1021 h 1117"/>
                <a:gd name="T52" fmla="*/ 499 w 1123"/>
                <a:gd name="T53" fmla="*/ 1056 h 1117"/>
                <a:gd name="T54" fmla="*/ 384 w 1123"/>
                <a:gd name="T55" fmla="*/ 1059 h 1117"/>
                <a:gd name="T56" fmla="*/ 260 w 1123"/>
                <a:gd name="T57" fmla="*/ 1021 h 1117"/>
                <a:gd name="T58" fmla="*/ 190 w 1123"/>
                <a:gd name="T59" fmla="*/ 1116 h 1117"/>
                <a:gd name="T60" fmla="*/ 118 w 1123"/>
                <a:gd name="T61" fmla="*/ 1062 h 1117"/>
                <a:gd name="T62" fmla="*/ 182 w 1123"/>
                <a:gd name="T63" fmla="*/ 975 h 1117"/>
                <a:gd name="T64" fmla="*/ 182 w 1123"/>
                <a:gd name="T65" fmla="*/ 975 h 1117"/>
                <a:gd name="T66" fmla="*/ 84 w 1123"/>
                <a:gd name="T67" fmla="*/ 894 h 1117"/>
                <a:gd name="T68" fmla="*/ 0 w 1123"/>
                <a:gd name="T69" fmla="*/ 807 h 1117"/>
                <a:gd name="T70" fmla="*/ 118 w 1123"/>
                <a:gd name="T71" fmla="*/ 698 h 1117"/>
                <a:gd name="T72" fmla="*/ 187 w 1123"/>
                <a:gd name="T73" fmla="*/ 790 h 1117"/>
                <a:gd name="T74" fmla="*/ 263 w 1123"/>
                <a:gd name="T75" fmla="*/ 868 h 1117"/>
                <a:gd name="T76" fmla="*/ 439 w 1123"/>
                <a:gd name="T77" fmla="*/ 632 h 1117"/>
                <a:gd name="T78" fmla="*/ 381 w 1123"/>
                <a:gd name="T79" fmla="*/ 534 h 1117"/>
                <a:gd name="T80" fmla="*/ 341 w 1123"/>
                <a:gd name="T81" fmla="*/ 427 h 1117"/>
                <a:gd name="T82" fmla="*/ 341 w 1123"/>
                <a:gd name="T83" fmla="*/ 312 h 1117"/>
                <a:gd name="T84" fmla="*/ 404 w 1123"/>
                <a:gd name="T85" fmla="*/ 182 h 1117"/>
                <a:gd name="T86" fmla="*/ 493 w 1123"/>
                <a:gd name="T87" fmla="*/ 880 h 1117"/>
                <a:gd name="T88" fmla="*/ 493 w 1123"/>
                <a:gd name="T89" fmla="*/ 880 h 1117"/>
                <a:gd name="T90" fmla="*/ 516 w 1123"/>
                <a:gd name="T91" fmla="*/ 799 h 1117"/>
                <a:gd name="T92" fmla="*/ 485 w 1123"/>
                <a:gd name="T93" fmla="*/ 715 h 1117"/>
                <a:gd name="T94" fmla="*/ 335 w 1123"/>
                <a:gd name="T95" fmla="*/ 917 h 1117"/>
                <a:gd name="T96" fmla="*/ 401 w 1123"/>
                <a:gd name="T97" fmla="*/ 943 h 1117"/>
                <a:gd name="T98" fmla="*/ 447 w 1123"/>
                <a:gd name="T99" fmla="*/ 929 h 1117"/>
                <a:gd name="T100" fmla="*/ 493 w 1123"/>
                <a:gd name="T101" fmla="*/ 880 h 1117"/>
                <a:gd name="T102" fmla="*/ 571 w 1123"/>
                <a:gd name="T103" fmla="*/ 268 h 1117"/>
                <a:gd name="T104" fmla="*/ 571 w 1123"/>
                <a:gd name="T105" fmla="*/ 268 h 1117"/>
                <a:gd name="T106" fmla="*/ 548 w 1123"/>
                <a:gd name="T107" fmla="*/ 349 h 1117"/>
                <a:gd name="T108" fmla="*/ 580 w 1123"/>
                <a:gd name="T109" fmla="*/ 439 h 1117"/>
                <a:gd name="T110" fmla="*/ 752 w 1123"/>
                <a:gd name="T111" fmla="*/ 205 h 1117"/>
                <a:gd name="T112" fmla="*/ 724 w 1123"/>
                <a:gd name="T113" fmla="*/ 194 h 1117"/>
                <a:gd name="T114" fmla="*/ 695 w 1123"/>
                <a:gd name="T115" fmla="*/ 185 h 1117"/>
                <a:gd name="T116" fmla="*/ 637 w 1123"/>
                <a:gd name="T117" fmla="*/ 199 h 1117"/>
                <a:gd name="T118" fmla="*/ 571 w 1123"/>
                <a:gd name="T119" fmla="*/ 268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3" h="1117">
                  <a:moveTo>
                    <a:pt x="404" y="182"/>
                  </a:moveTo>
                  <a:lnTo>
                    <a:pt x="404" y="182"/>
                  </a:lnTo>
                  <a:cubicBezTo>
                    <a:pt x="424" y="153"/>
                    <a:pt x="450" y="130"/>
                    <a:pt x="479" y="113"/>
                  </a:cubicBezTo>
                  <a:cubicBezTo>
                    <a:pt x="510" y="93"/>
                    <a:pt x="545" y="81"/>
                    <a:pt x="583" y="73"/>
                  </a:cubicBezTo>
                  <a:cubicBezTo>
                    <a:pt x="620" y="63"/>
                    <a:pt x="658" y="61"/>
                    <a:pt x="701" y="66"/>
                  </a:cubicBezTo>
                  <a:cubicBezTo>
                    <a:pt x="744" y="69"/>
                    <a:pt x="787" y="81"/>
                    <a:pt x="830" y="101"/>
                  </a:cubicBezTo>
                  <a:cubicBezTo>
                    <a:pt x="903" y="0"/>
                    <a:pt x="903" y="0"/>
                    <a:pt x="903" y="0"/>
                  </a:cubicBezTo>
                  <a:cubicBezTo>
                    <a:pt x="974" y="52"/>
                    <a:pt x="974" y="52"/>
                    <a:pt x="974" y="52"/>
                  </a:cubicBezTo>
                  <a:cubicBezTo>
                    <a:pt x="906" y="144"/>
                    <a:pt x="906" y="144"/>
                    <a:pt x="906" y="144"/>
                  </a:cubicBezTo>
                  <a:cubicBezTo>
                    <a:pt x="911" y="147"/>
                    <a:pt x="911" y="147"/>
                    <a:pt x="914" y="150"/>
                  </a:cubicBezTo>
                  <a:cubicBezTo>
                    <a:pt x="917" y="150"/>
                    <a:pt x="920" y="150"/>
                    <a:pt x="923" y="153"/>
                  </a:cubicBezTo>
                  <a:cubicBezTo>
                    <a:pt x="949" y="173"/>
                    <a:pt x="972" y="194"/>
                    <a:pt x="992" y="211"/>
                  </a:cubicBezTo>
                  <a:cubicBezTo>
                    <a:pt x="1012" y="231"/>
                    <a:pt x="1030" y="251"/>
                    <a:pt x="1044" y="271"/>
                  </a:cubicBezTo>
                  <a:cubicBezTo>
                    <a:pt x="1061" y="292"/>
                    <a:pt x="1075" y="312"/>
                    <a:pt x="1087" y="332"/>
                  </a:cubicBezTo>
                  <a:cubicBezTo>
                    <a:pt x="1099" y="355"/>
                    <a:pt x="1110" y="375"/>
                    <a:pt x="1122" y="398"/>
                  </a:cubicBezTo>
                  <a:cubicBezTo>
                    <a:pt x="986" y="496"/>
                    <a:pt x="986" y="496"/>
                    <a:pt x="986" y="496"/>
                  </a:cubicBezTo>
                  <a:cubicBezTo>
                    <a:pt x="981" y="482"/>
                    <a:pt x="972" y="462"/>
                    <a:pt x="963" y="441"/>
                  </a:cubicBezTo>
                  <a:cubicBezTo>
                    <a:pt x="951" y="419"/>
                    <a:pt x="940" y="396"/>
                    <a:pt x="926" y="375"/>
                  </a:cubicBezTo>
                  <a:cubicBezTo>
                    <a:pt x="911" y="352"/>
                    <a:pt x="897" y="329"/>
                    <a:pt x="880" y="309"/>
                  </a:cubicBezTo>
                  <a:cubicBezTo>
                    <a:pt x="863" y="288"/>
                    <a:pt x="845" y="268"/>
                    <a:pt x="825" y="254"/>
                  </a:cubicBezTo>
                  <a:cubicBezTo>
                    <a:pt x="629" y="522"/>
                    <a:pt x="629" y="522"/>
                    <a:pt x="629" y="522"/>
                  </a:cubicBezTo>
                  <a:cubicBezTo>
                    <a:pt x="649" y="551"/>
                    <a:pt x="666" y="585"/>
                    <a:pt x="684" y="618"/>
                  </a:cubicBezTo>
                  <a:cubicBezTo>
                    <a:pt x="701" y="652"/>
                    <a:pt x="715" y="686"/>
                    <a:pt x="721" y="721"/>
                  </a:cubicBezTo>
                  <a:cubicBezTo>
                    <a:pt x="729" y="759"/>
                    <a:pt x="729" y="796"/>
                    <a:pt x="721" y="837"/>
                  </a:cubicBezTo>
                  <a:cubicBezTo>
                    <a:pt x="712" y="877"/>
                    <a:pt x="692" y="920"/>
                    <a:pt x="661" y="964"/>
                  </a:cubicBezTo>
                  <a:cubicBezTo>
                    <a:pt x="643" y="986"/>
                    <a:pt x="623" y="1004"/>
                    <a:pt x="594" y="1021"/>
                  </a:cubicBezTo>
                  <a:cubicBezTo>
                    <a:pt x="565" y="1035"/>
                    <a:pt x="533" y="1047"/>
                    <a:pt x="499" y="1056"/>
                  </a:cubicBezTo>
                  <a:cubicBezTo>
                    <a:pt x="462" y="1062"/>
                    <a:pt x="424" y="1064"/>
                    <a:pt x="384" y="1059"/>
                  </a:cubicBezTo>
                  <a:cubicBezTo>
                    <a:pt x="343" y="1053"/>
                    <a:pt x="300" y="1042"/>
                    <a:pt x="260" y="1021"/>
                  </a:cubicBezTo>
                  <a:cubicBezTo>
                    <a:pt x="190" y="1116"/>
                    <a:pt x="190" y="1116"/>
                    <a:pt x="190" y="1116"/>
                  </a:cubicBezTo>
                  <a:cubicBezTo>
                    <a:pt x="118" y="1062"/>
                    <a:pt x="118" y="1062"/>
                    <a:pt x="118" y="1062"/>
                  </a:cubicBezTo>
                  <a:cubicBezTo>
                    <a:pt x="182" y="975"/>
                    <a:pt x="182" y="975"/>
                    <a:pt x="182" y="975"/>
                  </a:cubicBezTo>
                  <a:lnTo>
                    <a:pt x="182" y="975"/>
                  </a:lnTo>
                  <a:cubicBezTo>
                    <a:pt x="144" y="946"/>
                    <a:pt x="113" y="920"/>
                    <a:pt x="84" y="894"/>
                  </a:cubicBezTo>
                  <a:cubicBezTo>
                    <a:pt x="55" y="865"/>
                    <a:pt x="26" y="837"/>
                    <a:pt x="0" y="807"/>
                  </a:cubicBezTo>
                  <a:cubicBezTo>
                    <a:pt x="118" y="698"/>
                    <a:pt x="118" y="698"/>
                    <a:pt x="118" y="698"/>
                  </a:cubicBezTo>
                  <a:cubicBezTo>
                    <a:pt x="139" y="730"/>
                    <a:pt x="162" y="759"/>
                    <a:pt x="187" y="790"/>
                  </a:cubicBezTo>
                  <a:cubicBezTo>
                    <a:pt x="210" y="819"/>
                    <a:pt x="237" y="845"/>
                    <a:pt x="263" y="868"/>
                  </a:cubicBezTo>
                  <a:cubicBezTo>
                    <a:pt x="439" y="632"/>
                    <a:pt x="439" y="632"/>
                    <a:pt x="439" y="632"/>
                  </a:cubicBezTo>
                  <a:cubicBezTo>
                    <a:pt x="418" y="600"/>
                    <a:pt x="401" y="568"/>
                    <a:pt x="381" y="534"/>
                  </a:cubicBezTo>
                  <a:cubicBezTo>
                    <a:pt x="363" y="502"/>
                    <a:pt x="349" y="464"/>
                    <a:pt x="341" y="427"/>
                  </a:cubicBezTo>
                  <a:cubicBezTo>
                    <a:pt x="335" y="389"/>
                    <a:pt x="335" y="352"/>
                    <a:pt x="341" y="312"/>
                  </a:cubicBezTo>
                  <a:cubicBezTo>
                    <a:pt x="349" y="268"/>
                    <a:pt x="369" y="225"/>
                    <a:pt x="404" y="182"/>
                  </a:cubicBezTo>
                  <a:close/>
                  <a:moveTo>
                    <a:pt x="493" y="880"/>
                  </a:moveTo>
                  <a:lnTo>
                    <a:pt x="493" y="880"/>
                  </a:lnTo>
                  <a:cubicBezTo>
                    <a:pt x="513" y="854"/>
                    <a:pt x="519" y="828"/>
                    <a:pt x="516" y="799"/>
                  </a:cubicBezTo>
                  <a:cubicBezTo>
                    <a:pt x="513" y="773"/>
                    <a:pt x="502" y="744"/>
                    <a:pt x="485" y="715"/>
                  </a:cubicBezTo>
                  <a:cubicBezTo>
                    <a:pt x="335" y="917"/>
                    <a:pt x="335" y="917"/>
                    <a:pt x="335" y="917"/>
                  </a:cubicBezTo>
                  <a:cubicBezTo>
                    <a:pt x="358" y="932"/>
                    <a:pt x="381" y="941"/>
                    <a:pt x="401" y="943"/>
                  </a:cubicBezTo>
                  <a:cubicBezTo>
                    <a:pt x="415" y="943"/>
                    <a:pt x="429" y="941"/>
                    <a:pt x="447" y="929"/>
                  </a:cubicBezTo>
                  <a:cubicBezTo>
                    <a:pt x="462" y="917"/>
                    <a:pt x="479" y="903"/>
                    <a:pt x="493" y="880"/>
                  </a:cubicBezTo>
                  <a:close/>
                  <a:moveTo>
                    <a:pt x="571" y="268"/>
                  </a:moveTo>
                  <a:lnTo>
                    <a:pt x="571" y="268"/>
                  </a:lnTo>
                  <a:cubicBezTo>
                    <a:pt x="551" y="295"/>
                    <a:pt x="542" y="320"/>
                    <a:pt x="548" y="349"/>
                  </a:cubicBezTo>
                  <a:cubicBezTo>
                    <a:pt x="551" y="378"/>
                    <a:pt x="563" y="407"/>
                    <a:pt x="580" y="439"/>
                  </a:cubicBezTo>
                  <a:cubicBezTo>
                    <a:pt x="752" y="205"/>
                    <a:pt x="752" y="205"/>
                    <a:pt x="752" y="205"/>
                  </a:cubicBezTo>
                  <a:cubicBezTo>
                    <a:pt x="741" y="199"/>
                    <a:pt x="732" y="197"/>
                    <a:pt x="724" y="194"/>
                  </a:cubicBezTo>
                  <a:cubicBezTo>
                    <a:pt x="715" y="191"/>
                    <a:pt x="704" y="188"/>
                    <a:pt x="695" y="185"/>
                  </a:cubicBezTo>
                  <a:cubicBezTo>
                    <a:pt x="678" y="182"/>
                    <a:pt x="661" y="185"/>
                    <a:pt x="637" y="199"/>
                  </a:cubicBezTo>
                  <a:cubicBezTo>
                    <a:pt x="617" y="214"/>
                    <a:pt x="594" y="237"/>
                    <a:pt x="571" y="26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1" name="Freeform 60">
              <a:extLst>
                <a:ext uri="{FF2B5EF4-FFF2-40B4-BE49-F238E27FC236}">
                  <a16:creationId xmlns:a16="http://schemas.microsoft.com/office/drawing/2014/main" id="{D593CBDF-F22A-4A45-8E34-78C0023A80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8644" y="2693194"/>
              <a:ext cx="117475" cy="606425"/>
            </a:xfrm>
            <a:custGeom>
              <a:avLst/>
              <a:gdLst>
                <a:gd name="T0" fmla="*/ 118 w 180"/>
                <a:gd name="T1" fmla="*/ 914 h 915"/>
                <a:gd name="T2" fmla="*/ 118 w 180"/>
                <a:gd name="T3" fmla="*/ 914 h 915"/>
                <a:gd name="T4" fmla="*/ 81 w 180"/>
                <a:gd name="T5" fmla="*/ 900 h 915"/>
                <a:gd name="T6" fmla="*/ 20 w 180"/>
                <a:gd name="T7" fmla="*/ 672 h 915"/>
                <a:gd name="T8" fmla="*/ 14 w 180"/>
                <a:gd name="T9" fmla="*/ 455 h 915"/>
                <a:gd name="T10" fmla="*/ 81 w 180"/>
                <a:gd name="T11" fmla="*/ 9 h 915"/>
                <a:gd name="T12" fmla="*/ 147 w 180"/>
                <a:gd name="T13" fmla="*/ 11 h 915"/>
                <a:gd name="T14" fmla="*/ 179 w 180"/>
                <a:gd name="T15" fmla="*/ 72 h 915"/>
                <a:gd name="T16" fmla="*/ 164 w 180"/>
                <a:gd name="T17" fmla="*/ 87 h 915"/>
                <a:gd name="T18" fmla="*/ 147 w 180"/>
                <a:gd name="T19" fmla="*/ 72 h 915"/>
                <a:gd name="T20" fmla="*/ 129 w 180"/>
                <a:gd name="T21" fmla="*/ 34 h 915"/>
                <a:gd name="T22" fmla="*/ 92 w 180"/>
                <a:gd name="T23" fmla="*/ 34 h 915"/>
                <a:gd name="T24" fmla="*/ 89 w 180"/>
                <a:gd name="T25" fmla="*/ 34 h 915"/>
                <a:gd name="T26" fmla="*/ 46 w 180"/>
                <a:gd name="T27" fmla="*/ 455 h 915"/>
                <a:gd name="T28" fmla="*/ 52 w 180"/>
                <a:gd name="T29" fmla="*/ 672 h 915"/>
                <a:gd name="T30" fmla="*/ 101 w 180"/>
                <a:gd name="T31" fmla="*/ 882 h 915"/>
                <a:gd name="T32" fmla="*/ 115 w 180"/>
                <a:gd name="T33" fmla="*/ 888 h 915"/>
                <a:gd name="T34" fmla="*/ 132 w 180"/>
                <a:gd name="T35" fmla="*/ 900 h 915"/>
                <a:gd name="T36" fmla="*/ 118 w 180"/>
                <a:gd name="T37" fmla="*/ 914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915">
                  <a:moveTo>
                    <a:pt x="118" y="914"/>
                  </a:moveTo>
                  <a:lnTo>
                    <a:pt x="118" y="914"/>
                  </a:lnTo>
                  <a:cubicBezTo>
                    <a:pt x="112" y="914"/>
                    <a:pt x="95" y="914"/>
                    <a:pt x="81" y="900"/>
                  </a:cubicBezTo>
                  <a:cubicBezTo>
                    <a:pt x="40" y="868"/>
                    <a:pt x="20" y="790"/>
                    <a:pt x="20" y="672"/>
                  </a:cubicBezTo>
                  <a:cubicBezTo>
                    <a:pt x="20" y="609"/>
                    <a:pt x="17" y="533"/>
                    <a:pt x="14" y="455"/>
                  </a:cubicBezTo>
                  <a:cubicBezTo>
                    <a:pt x="0" y="190"/>
                    <a:pt x="0" y="29"/>
                    <a:pt x="81" y="9"/>
                  </a:cubicBezTo>
                  <a:cubicBezTo>
                    <a:pt x="106" y="0"/>
                    <a:pt x="129" y="3"/>
                    <a:pt x="147" y="11"/>
                  </a:cubicBezTo>
                  <a:cubicBezTo>
                    <a:pt x="179" y="29"/>
                    <a:pt x="179" y="69"/>
                    <a:pt x="179" y="72"/>
                  </a:cubicBezTo>
                  <a:cubicBezTo>
                    <a:pt x="179" y="81"/>
                    <a:pt x="173" y="87"/>
                    <a:pt x="164" y="87"/>
                  </a:cubicBezTo>
                  <a:cubicBezTo>
                    <a:pt x="156" y="87"/>
                    <a:pt x="147" y="81"/>
                    <a:pt x="147" y="72"/>
                  </a:cubicBezTo>
                  <a:cubicBezTo>
                    <a:pt x="147" y="66"/>
                    <a:pt x="144" y="43"/>
                    <a:pt x="129" y="34"/>
                  </a:cubicBezTo>
                  <a:cubicBezTo>
                    <a:pt x="121" y="29"/>
                    <a:pt x="106" y="29"/>
                    <a:pt x="92" y="34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26" y="49"/>
                    <a:pt x="38" y="274"/>
                    <a:pt x="46" y="455"/>
                  </a:cubicBezTo>
                  <a:cubicBezTo>
                    <a:pt x="49" y="533"/>
                    <a:pt x="52" y="609"/>
                    <a:pt x="52" y="672"/>
                  </a:cubicBezTo>
                  <a:cubicBezTo>
                    <a:pt x="49" y="819"/>
                    <a:pt x="81" y="865"/>
                    <a:pt x="101" y="882"/>
                  </a:cubicBezTo>
                  <a:cubicBezTo>
                    <a:pt x="109" y="888"/>
                    <a:pt x="115" y="888"/>
                    <a:pt x="115" y="888"/>
                  </a:cubicBezTo>
                  <a:cubicBezTo>
                    <a:pt x="124" y="888"/>
                    <a:pt x="132" y="894"/>
                    <a:pt x="132" y="900"/>
                  </a:cubicBezTo>
                  <a:cubicBezTo>
                    <a:pt x="132" y="909"/>
                    <a:pt x="127" y="914"/>
                    <a:pt x="118" y="91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2" name="Freeform 61">
              <a:extLst>
                <a:ext uri="{FF2B5EF4-FFF2-40B4-BE49-F238E27FC236}">
                  <a16:creationId xmlns:a16="http://schemas.microsoft.com/office/drawing/2014/main" id="{765EB680-DAF8-4B3E-9482-8E202CAFE8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3744" y="2640013"/>
              <a:ext cx="370681" cy="647700"/>
            </a:xfrm>
            <a:custGeom>
              <a:avLst/>
              <a:gdLst>
                <a:gd name="T0" fmla="*/ 547 w 560"/>
                <a:gd name="T1" fmla="*/ 966 h 976"/>
                <a:gd name="T2" fmla="*/ 547 w 560"/>
                <a:gd name="T3" fmla="*/ 966 h 976"/>
                <a:gd name="T4" fmla="*/ 507 w 560"/>
                <a:gd name="T5" fmla="*/ 966 h 976"/>
                <a:gd name="T6" fmla="*/ 340 w 560"/>
                <a:gd name="T7" fmla="*/ 753 h 976"/>
                <a:gd name="T8" fmla="*/ 224 w 560"/>
                <a:gd name="T9" fmla="*/ 528 h 976"/>
                <a:gd name="T10" fmla="*/ 63 w 560"/>
                <a:gd name="T11" fmla="*/ 29 h 976"/>
                <a:gd name="T12" fmla="*/ 124 w 560"/>
                <a:gd name="T13" fmla="*/ 3 h 976"/>
                <a:gd name="T14" fmla="*/ 184 w 560"/>
                <a:gd name="T15" fmla="*/ 55 h 976"/>
                <a:gd name="T16" fmla="*/ 176 w 560"/>
                <a:gd name="T17" fmla="*/ 75 h 976"/>
                <a:gd name="T18" fmla="*/ 156 w 560"/>
                <a:gd name="T19" fmla="*/ 69 h 976"/>
                <a:gd name="T20" fmla="*/ 121 w 560"/>
                <a:gd name="T21" fmla="*/ 35 h 976"/>
                <a:gd name="T22" fmla="*/ 83 w 560"/>
                <a:gd name="T23" fmla="*/ 52 h 976"/>
                <a:gd name="T24" fmla="*/ 83 w 560"/>
                <a:gd name="T25" fmla="*/ 52 h 976"/>
                <a:gd name="T26" fmla="*/ 254 w 560"/>
                <a:gd name="T27" fmla="*/ 513 h 976"/>
                <a:gd name="T28" fmla="*/ 369 w 560"/>
                <a:gd name="T29" fmla="*/ 741 h 976"/>
                <a:gd name="T30" fmla="*/ 516 w 560"/>
                <a:gd name="T31" fmla="*/ 937 h 976"/>
                <a:gd name="T32" fmla="*/ 533 w 560"/>
                <a:gd name="T33" fmla="*/ 940 h 976"/>
                <a:gd name="T34" fmla="*/ 533 w 560"/>
                <a:gd name="T35" fmla="*/ 940 h 976"/>
                <a:gd name="T36" fmla="*/ 557 w 560"/>
                <a:gd name="T37" fmla="*/ 943 h 976"/>
                <a:gd name="T38" fmla="*/ 551 w 560"/>
                <a:gd name="T39" fmla="*/ 966 h 976"/>
                <a:gd name="T40" fmla="*/ 547 w 560"/>
                <a:gd name="T41" fmla="*/ 966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0" h="976">
                  <a:moveTo>
                    <a:pt x="547" y="966"/>
                  </a:moveTo>
                  <a:lnTo>
                    <a:pt x="547" y="966"/>
                  </a:lnTo>
                  <a:cubicBezTo>
                    <a:pt x="542" y="969"/>
                    <a:pt x="530" y="975"/>
                    <a:pt x="507" y="966"/>
                  </a:cubicBezTo>
                  <a:cubicBezTo>
                    <a:pt x="456" y="952"/>
                    <a:pt x="398" y="877"/>
                    <a:pt x="340" y="753"/>
                  </a:cubicBezTo>
                  <a:cubicBezTo>
                    <a:pt x="308" y="687"/>
                    <a:pt x="268" y="609"/>
                    <a:pt x="224" y="528"/>
                  </a:cubicBezTo>
                  <a:cubicBezTo>
                    <a:pt x="80" y="254"/>
                    <a:pt x="0" y="87"/>
                    <a:pt x="63" y="29"/>
                  </a:cubicBezTo>
                  <a:cubicBezTo>
                    <a:pt x="83" y="9"/>
                    <a:pt x="103" y="0"/>
                    <a:pt x="124" y="3"/>
                  </a:cubicBezTo>
                  <a:cubicBezTo>
                    <a:pt x="161" y="9"/>
                    <a:pt x="181" y="49"/>
                    <a:pt x="184" y="55"/>
                  </a:cubicBezTo>
                  <a:cubicBezTo>
                    <a:pt x="187" y="61"/>
                    <a:pt x="184" y="72"/>
                    <a:pt x="176" y="75"/>
                  </a:cubicBezTo>
                  <a:cubicBezTo>
                    <a:pt x="170" y="78"/>
                    <a:pt x="158" y="75"/>
                    <a:pt x="156" y="69"/>
                  </a:cubicBezTo>
                  <a:cubicBezTo>
                    <a:pt x="153" y="61"/>
                    <a:pt x="138" y="38"/>
                    <a:pt x="121" y="35"/>
                  </a:cubicBezTo>
                  <a:cubicBezTo>
                    <a:pt x="109" y="32"/>
                    <a:pt x="98" y="38"/>
                    <a:pt x="83" y="52"/>
                  </a:cubicBezTo>
                  <a:lnTo>
                    <a:pt x="83" y="52"/>
                  </a:lnTo>
                  <a:cubicBezTo>
                    <a:pt x="32" y="95"/>
                    <a:pt x="156" y="326"/>
                    <a:pt x="254" y="513"/>
                  </a:cubicBezTo>
                  <a:cubicBezTo>
                    <a:pt x="297" y="594"/>
                    <a:pt x="337" y="672"/>
                    <a:pt x="369" y="741"/>
                  </a:cubicBezTo>
                  <a:cubicBezTo>
                    <a:pt x="441" y="894"/>
                    <a:pt x="493" y="929"/>
                    <a:pt x="516" y="937"/>
                  </a:cubicBezTo>
                  <a:cubicBezTo>
                    <a:pt x="527" y="940"/>
                    <a:pt x="533" y="940"/>
                    <a:pt x="533" y="940"/>
                  </a:cubicBezTo>
                  <a:lnTo>
                    <a:pt x="533" y="940"/>
                  </a:lnTo>
                  <a:cubicBezTo>
                    <a:pt x="542" y="934"/>
                    <a:pt x="551" y="937"/>
                    <a:pt x="557" y="943"/>
                  </a:cubicBezTo>
                  <a:cubicBezTo>
                    <a:pt x="559" y="952"/>
                    <a:pt x="557" y="960"/>
                    <a:pt x="551" y="966"/>
                  </a:cubicBezTo>
                  <a:lnTo>
                    <a:pt x="547" y="966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3" name="TextBox 143">
              <a:extLst>
                <a:ext uri="{FF2B5EF4-FFF2-40B4-BE49-F238E27FC236}">
                  <a16:creationId xmlns:a16="http://schemas.microsoft.com/office/drawing/2014/main" id="{1730052D-9331-4C27-A990-AEAC9FAFA4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3252466">
              <a:off x="894791" y="3225539"/>
              <a:ext cx="1803726" cy="686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en-US" altLang="zh-CN" sz="3400">
                  <a:solidFill>
                    <a:schemeClr val="accent1"/>
                  </a:solidFill>
                  <a:latin typeface="Impact" panose="020B0806030902050204" pitchFamily="34" charset="0"/>
                </a:rPr>
                <a:t>SUCCESS</a:t>
              </a:r>
            </a:p>
          </p:txBody>
        </p:sp>
        <p:sp>
          <p:nvSpPr>
            <p:cNvPr id="34" name="TextBox 145">
              <a:extLst>
                <a:ext uri="{FF2B5EF4-FFF2-40B4-BE49-F238E27FC236}">
                  <a16:creationId xmlns:a16="http://schemas.microsoft.com/office/drawing/2014/main" id="{D6B94FBD-C456-4CC7-9875-DB7E2DDA26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4912405">
              <a:off x="2416467" y="4321603"/>
              <a:ext cx="1217028" cy="855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4400">
                  <a:solidFill>
                    <a:schemeClr val="bg1"/>
                  </a:solidFill>
                  <a:latin typeface="Impact" panose="020B0806030902050204" pitchFamily="34" charset="0"/>
                </a:rPr>
                <a:t>IDEA</a:t>
              </a:r>
            </a:p>
          </p:txBody>
        </p:sp>
        <p:sp>
          <p:nvSpPr>
            <p:cNvPr id="35" name="TextBox 147">
              <a:extLst>
                <a:ext uri="{FF2B5EF4-FFF2-40B4-BE49-F238E27FC236}">
                  <a16:creationId xmlns:a16="http://schemas.microsoft.com/office/drawing/2014/main" id="{0FD22AF5-7ECC-4177-9403-95605AABED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150159">
              <a:off x="4050593" y="3802303"/>
              <a:ext cx="1712740" cy="517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REALIZATION</a:t>
              </a:r>
            </a:p>
          </p:txBody>
        </p:sp>
        <p:sp>
          <p:nvSpPr>
            <p:cNvPr id="36" name="TextBox 148">
              <a:extLst>
                <a:ext uri="{FF2B5EF4-FFF2-40B4-BE49-F238E27FC236}">
                  <a16:creationId xmlns:a16="http://schemas.microsoft.com/office/drawing/2014/main" id="{3BE92761-2FA0-4453-9A82-3840DD2C92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6209736">
              <a:off x="3356395" y="4378970"/>
              <a:ext cx="1377905" cy="567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2700">
                  <a:solidFill>
                    <a:schemeClr val="bg1"/>
                  </a:solidFill>
                  <a:latin typeface="Impact" panose="020B0806030902050204" pitchFamily="34" charset="0"/>
                </a:rPr>
                <a:t>PLANING</a:t>
              </a:r>
            </a:p>
          </p:txBody>
        </p:sp>
      </p:grpSp>
      <p:sp>
        <p:nvSpPr>
          <p:cNvPr id="42" name="Rectangle 44">
            <a:extLst>
              <a:ext uri="{FF2B5EF4-FFF2-40B4-BE49-F238E27FC236}">
                <a16:creationId xmlns:a16="http://schemas.microsoft.com/office/drawing/2014/main" id="{70AD2A56-06E2-4791-99DF-B1BBBD4AAF90}"/>
              </a:ext>
            </a:extLst>
          </p:cNvPr>
          <p:cNvSpPr/>
          <p:nvPr/>
        </p:nvSpPr>
        <p:spPr>
          <a:xfrm>
            <a:off x="6639719" y="2312194"/>
            <a:ext cx="454025" cy="45402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43" name="Rectangle 48">
            <a:extLst>
              <a:ext uri="{FF2B5EF4-FFF2-40B4-BE49-F238E27FC236}">
                <a16:creationId xmlns:a16="http://schemas.microsoft.com/office/drawing/2014/main" id="{05B80E0B-CBA4-4AA1-918D-E729F919F486}"/>
              </a:ext>
            </a:extLst>
          </p:cNvPr>
          <p:cNvSpPr/>
          <p:nvPr/>
        </p:nvSpPr>
        <p:spPr>
          <a:xfrm>
            <a:off x="6639719" y="3161507"/>
            <a:ext cx="454025" cy="454025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44" name="Rectangle 52">
            <a:extLst>
              <a:ext uri="{FF2B5EF4-FFF2-40B4-BE49-F238E27FC236}">
                <a16:creationId xmlns:a16="http://schemas.microsoft.com/office/drawing/2014/main" id="{0111B208-3538-4CCF-963B-F2D539B60849}"/>
              </a:ext>
            </a:extLst>
          </p:cNvPr>
          <p:cNvSpPr/>
          <p:nvPr/>
        </p:nvSpPr>
        <p:spPr>
          <a:xfrm>
            <a:off x="6639719" y="4041775"/>
            <a:ext cx="454025" cy="45402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45" name="Rectangle 56">
            <a:extLst>
              <a:ext uri="{FF2B5EF4-FFF2-40B4-BE49-F238E27FC236}">
                <a16:creationId xmlns:a16="http://schemas.microsoft.com/office/drawing/2014/main" id="{4DB7B6A1-8357-4AC5-B7DF-FD609AE0E120}"/>
              </a:ext>
            </a:extLst>
          </p:cNvPr>
          <p:cNvSpPr/>
          <p:nvPr/>
        </p:nvSpPr>
        <p:spPr>
          <a:xfrm>
            <a:off x="6639719" y="4906169"/>
            <a:ext cx="454025" cy="45481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46" name="Freeform 29">
            <a:extLst>
              <a:ext uri="{FF2B5EF4-FFF2-40B4-BE49-F238E27FC236}">
                <a16:creationId xmlns:a16="http://schemas.microsoft.com/office/drawing/2014/main" id="{C170B80C-34AD-4887-A5B0-624DD67165A4}"/>
              </a:ext>
            </a:extLst>
          </p:cNvPr>
          <p:cNvSpPr>
            <a:spLocks/>
          </p:cNvSpPr>
          <p:nvPr/>
        </p:nvSpPr>
        <p:spPr bwMode="auto">
          <a:xfrm>
            <a:off x="6723063" y="2424113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47" name="Freeform 29">
            <a:extLst>
              <a:ext uri="{FF2B5EF4-FFF2-40B4-BE49-F238E27FC236}">
                <a16:creationId xmlns:a16="http://schemas.microsoft.com/office/drawing/2014/main" id="{E04FC405-879A-40E1-BD5D-7278A85F505D}"/>
              </a:ext>
            </a:extLst>
          </p:cNvPr>
          <p:cNvSpPr>
            <a:spLocks/>
          </p:cNvSpPr>
          <p:nvPr/>
        </p:nvSpPr>
        <p:spPr bwMode="auto">
          <a:xfrm>
            <a:off x="6723063" y="3290094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50" name="Freeform 29">
            <a:extLst>
              <a:ext uri="{FF2B5EF4-FFF2-40B4-BE49-F238E27FC236}">
                <a16:creationId xmlns:a16="http://schemas.microsoft.com/office/drawing/2014/main" id="{97BDEFAB-F108-4C6F-9EE6-F6EC94173E4D}"/>
              </a:ext>
            </a:extLst>
          </p:cNvPr>
          <p:cNvSpPr>
            <a:spLocks/>
          </p:cNvSpPr>
          <p:nvPr/>
        </p:nvSpPr>
        <p:spPr bwMode="auto">
          <a:xfrm>
            <a:off x="6723063" y="4152900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51" name="Freeform 29">
            <a:extLst>
              <a:ext uri="{FF2B5EF4-FFF2-40B4-BE49-F238E27FC236}">
                <a16:creationId xmlns:a16="http://schemas.microsoft.com/office/drawing/2014/main" id="{255C5153-7939-4AAE-8B26-828EEAF0D983}"/>
              </a:ext>
            </a:extLst>
          </p:cNvPr>
          <p:cNvSpPr>
            <a:spLocks/>
          </p:cNvSpPr>
          <p:nvPr/>
        </p:nvSpPr>
        <p:spPr bwMode="auto">
          <a:xfrm>
            <a:off x="6723063" y="5022850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9068B32-F6AE-496E-B3B5-22D1D830B86F}"/>
              </a:ext>
            </a:extLst>
          </p:cNvPr>
          <p:cNvGrpSpPr/>
          <p:nvPr/>
        </p:nvGrpSpPr>
        <p:grpSpPr>
          <a:xfrm>
            <a:off x="7584470" y="2256278"/>
            <a:ext cx="2897923" cy="692965"/>
            <a:chOff x="2444122" y="1795463"/>
            <a:chExt cx="2473188" cy="692965"/>
          </a:xfrm>
        </p:grpSpPr>
        <p:sp>
          <p:nvSpPr>
            <p:cNvPr id="53" name="TextBox 17">
              <a:extLst>
                <a:ext uri="{FF2B5EF4-FFF2-40B4-BE49-F238E27FC236}">
                  <a16:creationId xmlns:a16="http://schemas.microsoft.com/office/drawing/2014/main" id="{1C520335-1969-4759-B211-537B49BF23A5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4" name="TextBox 18">
              <a:extLst>
                <a:ext uri="{FF2B5EF4-FFF2-40B4-BE49-F238E27FC236}">
                  <a16:creationId xmlns:a16="http://schemas.microsoft.com/office/drawing/2014/main" id="{59950093-1287-4AA9-B611-987857CE68A5}"/>
                </a:ext>
              </a:extLst>
            </p:cNvPr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5BD91C6-D0C7-411A-B1A2-CE6006F0C731}"/>
              </a:ext>
            </a:extLst>
          </p:cNvPr>
          <p:cNvGrpSpPr/>
          <p:nvPr/>
        </p:nvGrpSpPr>
        <p:grpSpPr>
          <a:xfrm>
            <a:off x="7603487" y="3098098"/>
            <a:ext cx="2897923" cy="692965"/>
            <a:chOff x="2444122" y="1795463"/>
            <a:chExt cx="2473188" cy="692965"/>
          </a:xfrm>
        </p:grpSpPr>
        <p:sp>
          <p:nvSpPr>
            <p:cNvPr id="56" name="TextBox 17">
              <a:extLst>
                <a:ext uri="{FF2B5EF4-FFF2-40B4-BE49-F238E27FC236}">
                  <a16:creationId xmlns:a16="http://schemas.microsoft.com/office/drawing/2014/main" id="{A9B753B9-EAA5-47DA-970A-362776DC3ED5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7" name="TextBox 18">
              <a:extLst>
                <a:ext uri="{FF2B5EF4-FFF2-40B4-BE49-F238E27FC236}">
                  <a16:creationId xmlns:a16="http://schemas.microsoft.com/office/drawing/2014/main" id="{C68C049D-CCDF-4FF8-BA94-A81908E01A75}"/>
                </a:ext>
              </a:extLst>
            </p:cNvPr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A314878-E4BE-4A39-9376-62995428A2D0}"/>
              </a:ext>
            </a:extLst>
          </p:cNvPr>
          <p:cNvGrpSpPr/>
          <p:nvPr/>
        </p:nvGrpSpPr>
        <p:grpSpPr>
          <a:xfrm>
            <a:off x="7632984" y="3939918"/>
            <a:ext cx="2897923" cy="692965"/>
            <a:chOff x="2444122" y="1795463"/>
            <a:chExt cx="2473188" cy="692965"/>
          </a:xfrm>
        </p:grpSpPr>
        <p:sp>
          <p:nvSpPr>
            <p:cNvPr id="59" name="TextBox 17">
              <a:extLst>
                <a:ext uri="{FF2B5EF4-FFF2-40B4-BE49-F238E27FC236}">
                  <a16:creationId xmlns:a16="http://schemas.microsoft.com/office/drawing/2014/main" id="{0325821D-E705-4BC3-AD61-55E892831D12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0" name="TextBox 18">
              <a:extLst>
                <a:ext uri="{FF2B5EF4-FFF2-40B4-BE49-F238E27FC236}">
                  <a16:creationId xmlns:a16="http://schemas.microsoft.com/office/drawing/2014/main" id="{18834D68-0467-4194-93AD-C3050FEEB7B9}"/>
                </a:ext>
              </a:extLst>
            </p:cNvPr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0A6AEC5-190F-4CBA-B2AA-3ABF97F13BA7}"/>
              </a:ext>
            </a:extLst>
          </p:cNvPr>
          <p:cNvGrpSpPr/>
          <p:nvPr/>
        </p:nvGrpSpPr>
        <p:grpSpPr>
          <a:xfrm>
            <a:off x="7603487" y="4781737"/>
            <a:ext cx="2897923" cy="692965"/>
            <a:chOff x="2444122" y="1795463"/>
            <a:chExt cx="2473188" cy="692965"/>
          </a:xfrm>
        </p:grpSpPr>
        <p:sp>
          <p:nvSpPr>
            <p:cNvPr id="62" name="TextBox 17">
              <a:extLst>
                <a:ext uri="{FF2B5EF4-FFF2-40B4-BE49-F238E27FC236}">
                  <a16:creationId xmlns:a16="http://schemas.microsoft.com/office/drawing/2014/main" id="{862F821A-215D-42A8-8CD1-7E8A8291FF62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3" name="TextBox 18">
              <a:extLst>
                <a:ext uri="{FF2B5EF4-FFF2-40B4-BE49-F238E27FC236}">
                  <a16:creationId xmlns:a16="http://schemas.microsoft.com/office/drawing/2014/main" id="{5EFF0373-9E1D-4B21-AC63-A2E9AFF25056}"/>
                </a:ext>
              </a:extLst>
            </p:cNvPr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1638084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50" grpId="0" animBg="1"/>
      <p:bldP spid="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思路分析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PLEASE ADD A DETAILED TEXT DESCRIPTION HERE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DD08BDB-5CDD-43D4-9E7E-9133DBDC64CF}"/>
              </a:ext>
            </a:extLst>
          </p:cNvPr>
          <p:cNvGrpSpPr/>
          <p:nvPr/>
        </p:nvGrpSpPr>
        <p:grpSpPr>
          <a:xfrm>
            <a:off x="4105275" y="1846263"/>
            <a:ext cx="3990182" cy="3990975"/>
            <a:chOff x="4105275" y="1846263"/>
            <a:chExt cx="3990182" cy="3990975"/>
          </a:xfrm>
        </p:grpSpPr>
        <p:sp>
          <p:nvSpPr>
            <p:cNvPr id="6" name="Diamond 3">
              <a:extLst>
                <a:ext uri="{FF2B5EF4-FFF2-40B4-BE49-F238E27FC236}">
                  <a16:creationId xmlns:a16="http://schemas.microsoft.com/office/drawing/2014/main" id="{6F0DB91A-B8A2-4EDC-A06F-584429D5EF1E}"/>
                </a:ext>
              </a:extLst>
            </p:cNvPr>
            <p:cNvSpPr/>
            <p:nvPr/>
          </p:nvSpPr>
          <p:spPr>
            <a:xfrm>
              <a:off x="4105275" y="1846263"/>
              <a:ext cx="3990182" cy="3990975"/>
            </a:xfrm>
            <a:prstGeom prst="diamond">
              <a:avLst/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Freeform 4">
              <a:extLst>
                <a:ext uri="{FF2B5EF4-FFF2-40B4-BE49-F238E27FC236}">
                  <a16:creationId xmlns:a16="http://schemas.microsoft.com/office/drawing/2014/main" id="{DC26EC51-7C6E-437C-A1CF-74CE9D2C77F8}"/>
                </a:ext>
              </a:extLst>
            </p:cNvPr>
            <p:cNvSpPr/>
            <p:nvPr/>
          </p:nvSpPr>
          <p:spPr>
            <a:xfrm>
              <a:off x="4483894" y="2225675"/>
              <a:ext cx="1556544" cy="1555750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chemeClr val="accent1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6960" tIns="226960" rIns="226960" bIns="226960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325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9935B481-9AC8-417A-A717-6F5962B85EF3}"/>
                </a:ext>
              </a:extLst>
            </p:cNvPr>
            <p:cNvSpPr/>
            <p:nvPr/>
          </p:nvSpPr>
          <p:spPr>
            <a:xfrm>
              <a:off x="4483894" y="3901282"/>
              <a:ext cx="1556544" cy="1556544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6960" tIns="226960" rIns="226960" bIns="226960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3250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8997FF0-43DB-431A-A55E-B20F9959308F}"/>
                </a:ext>
              </a:extLst>
            </p:cNvPr>
            <p:cNvSpPr/>
            <p:nvPr/>
          </p:nvSpPr>
          <p:spPr>
            <a:xfrm>
              <a:off x="6160294" y="3901282"/>
              <a:ext cx="1555750" cy="1556544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chemeClr val="accent4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6960" tIns="226960" rIns="226960" bIns="226960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3250"/>
            </a:p>
          </p:txBody>
        </p:sp>
        <p:sp>
          <p:nvSpPr>
            <p:cNvPr id="10" name="Freeform 282">
              <a:extLst>
                <a:ext uri="{FF2B5EF4-FFF2-40B4-BE49-F238E27FC236}">
                  <a16:creationId xmlns:a16="http://schemas.microsoft.com/office/drawing/2014/main" id="{2F6676B1-8735-4DE3-A8DD-42B9D46728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0719" y="2684463"/>
              <a:ext cx="384175" cy="383382"/>
            </a:xfrm>
            <a:custGeom>
              <a:avLst/>
              <a:gdLst>
                <a:gd name="T0" fmla="*/ 198920011 w 1999"/>
                <a:gd name="T1" fmla="*/ 42884400 h 1990"/>
                <a:gd name="T2" fmla="*/ 198920011 w 1999"/>
                <a:gd name="T3" fmla="*/ 42884400 h 1990"/>
                <a:gd name="T4" fmla="*/ 42477571 w 1999"/>
                <a:gd name="T5" fmla="*/ 44071534 h 1990"/>
                <a:gd name="T6" fmla="*/ 43809787 w 1999"/>
                <a:gd name="T7" fmla="*/ 200770919 h 1990"/>
                <a:gd name="T8" fmla="*/ 184563512 w 1999"/>
                <a:gd name="T9" fmla="*/ 212493916 h 1990"/>
                <a:gd name="T10" fmla="*/ 191223827 w 1999"/>
                <a:gd name="T11" fmla="*/ 224068185 h 1990"/>
                <a:gd name="T12" fmla="*/ 254422248 w 1999"/>
                <a:gd name="T13" fmla="*/ 286243417 h 1990"/>
                <a:gd name="T14" fmla="*/ 286539585 w 1999"/>
                <a:gd name="T15" fmla="*/ 286243417 h 1990"/>
                <a:gd name="T16" fmla="*/ 286539585 w 1999"/>
                <a:gd name="T17" fmla="*/ 253746151 h 1990"/>
                <a:gd name="T18" fmla="*/ 223341164 w 1999"/>
                <a:gd name="T19" fmla="*/ 190383785 h 1990"/>
                <a:gd name="T20" fmla="*/ 211648715 w 1999"/>
                <a:gd name="T21" fmla="*/ 183706011 h 1990"/>
                <a:gd name="T22" fmla="*/ 198920011 w 1999"/>
                <a:gd name="T23" fmla="*/ 42884400 h 1990"/>
                <a:gd name="T24" fmla="*/ 179383396 w 1999"/>
                <a:gd name="T25" fmla="*/ 179996266 h 1990"/>
                <a:gd name="T26" fmla="*/ 179383396 w 1999"/>
                <a:gd name="T27" fmla="*/ 179996266 h 1990"/>
                <a:gd name="T28" fmla="*/ 63346402 w 1999"/>
                <a:gd name="T29" fmla="*/ 179996266 h 1990"/>
                <a:gd name="T30" fmla="*/ 63346402 w 1999"/>
                <a:gd name="T31" fmla="*/ 63362366 h 1990"/>
                <a:gd name="T32" fmla="*/ 179383396 w 1999"/>
                <a:gd name="T33" fmla="*/ 63362366 h 1990"/>
                <a:gd name="T34" fmla="*/ 179383396 w 1999"/>
                <a:gd name="T35" fmla="*/ 179996266 h 1990"/>
                <a:gd name="T36" fmla="*/ 179383396 w 1999"/>
                <a:gd name="T37" fmla="*/ 179996266 h 1990"/>
                <a:gd name="T38" fmla="*/ 179383396 w 1999"/>
                <a:gd name="T39" fmla="*/ 179996266 h 199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99" h="1990">
                  <a:moveTo>
                    <a:pt x="1344" y="289"/>
                  </a:moveTo>
                  <a:lnTo>
                    <a:pt x="1344" y="289"/>
                  </a:lnTo>
                  <a:cubicBezTo>
                    <a:pt x="1055" y="0"/>
                    <a:pt x="576" y="0"/>
                    <a:pt x="287" y="297"/>
                  </a:cubicBezTo>
                  <a:cubicBezTo>
                    <a:pt x="0" y="586"/>
                    <a:pt x="0" y="1056"/>
                    <a:pt x="296" y="1353"/>
                  </a:cubicBezTo>
                  <a:cubicBezTo>
                    <a:pt x="549" y="1605"/>
                    <a:pt x="960" y="1632"/>
                    <a:pt x="1247" y="1432"/>
                  </a:cubicBezTo>
                  <a:cubicBezTo>
                    <a:pt x="1257" y="1457"/>
                    <a:pt x="1265" y="1483"/>
                    <a:pt x="1292" y="1510"/>
                  </a:cubicBezTo>
                  <a:cubicBezTo>
                    <a:pt x="1719" y="1929"/>
                    <a:pt x="1719" y="1929"/>
                    <a:pt x="1719" y="1929"/>
                  </a:cubicBezTo>
                  <a:cubicBezTo>
                    <a:pt x="1779" y="1989"/>
                    <a:pt x="1876" y="1989"/>
                    <a:pt x="1936" y="1929"/>
                  </a:cubicBezTo>
                  <a:cubicBezTo>
                    <a:pt x="1998" y="1867"/>
                    <a:pt x="1998" y="1772"/>
                    <a:pt x="1936" y="1710"/>
                  </a:cubicBezTo>
                  <a:cubicBezTo>
                    <a:pt x="1509" y="1283"/>
                    <a:pt x="1509" y="1283"/>
                    <a:pt x="1509" y="1283"/>
                  </a:cubicBezTo>
                  <a:cubicBezTo>
                    <a:pt x="1492" y="1265"/>
                    <a:pt x="1457" y="1248"/>
                    <a:pt x="1430" y="1238"/>
                  </a:cubicBezTo>
                  <a:cubicBezTo>
                    <a:pt x="1631" y="951"/>
                    <a:pt x="1606" y="551"/>
                    <a:pt x="1344" y="289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ubicBezTo>
                    <a:pt x="995" y="1432"/>
                    <a:pt x="646" y="1432"/>
                    <a:pt x="428" y="1213"/>
                  </a:cubicBezTo>
                  <a:cubicBezTo>
                    <a:pt x="209" y="994"/>
                    <a:pt x="209" y="646"/>
                    <a:pt x="428" y="427"/>
                  </a:cubicBezTo>
                  <a:cubicBezTo>
                    <a:pt x="636" y="210"/>
                    <a:pt x="995" y="210"/>
                    <a:pt x="1212" y="427"/>
                  </a:cubicBezTo>
                  <a:cubicBezTo>
                    <a:pt x="1430" y="637"/>
                    <a:pt x="1430" y="994"/>
                    <a:pt x="1212" y="1213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" name="Freeform 115">
              <a:extLst>
                <a:ext uri="{FF2B5EF4-FFF2-40B4-BE49-F238E27FC236}">
                  <a16:creationId xmlns:a16="http://schemas.microsoft.com/office/drawing/2014/main" id="{635ED6E2-F221-4CF9-AD67-1C3E6CCADE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8982" y="4680744"/>
              <a:ext cx="288131" cy="264319"/>
            </a:xfrm>
            <a:custGeom>
              <a:avLst/>
              <a:gdLst>
                <a:gd name="T0" fmla="*/ 600 w 601"/>
                <a:gd name="T1" fmla="*/ 226 h 552"/>
                <a:gd name="T2" fmla="*/ 600 w 601"/>
                <a:gd name="T3" fmla="*/ 226 h 552"/>
                <a:gd name="T4" fmla="*/ 522 w 601"/>
                <a:gd name="T5" fmla="*/ 304 h 552"/>
                <a:gd name="T6" fmla="*/ 452 w 601"/>
                <a:gd name="T7" fmla="*/ 226 h 552"/>
                <a:gd name="T8" fmla="*/ 452 w 601"/>
                <a:gd name="T9" fmla="*/ 226 h 552"/>
                <a:gd name="T10" fmla="*/ 452 w 601"/>
                <a:gd name="T11" fmla="*/ 226 h 552"/>
                <a:gd name="T12" fmla="*/ 452 w 601"/>
                <a:gd name="T13" fmla="*/ 226 h 552"/>
                <a:gd name="T14" fmla="*/ 374 w 601"/>
                <a:gd name="T15" fmla="*/ 304 h 552"/>
                <a:gd name="T16" fmla="*/ 296 w 601"/>
                <a:gd name="T17" fmla="*/ 226 h 552"/>
                <a:gd name="T18" fmla="*/ 296 w 601"/>
                <a:gd name="T19" fmla="*/ 226 h 552"/>
                <a:gd name="T20" fmla="*/ 296 w 601"/>
                <a:gd name="T21" fmla="*/ 226 h 552"/>
                <a:gd name="T22" fmla="*/ 296 w 601"/>
                <a:gd name="T23" fmla="*/ 226 h 552"/>
                <a:gd name="T24" fmla="*/ 296 w 601"/>
                <a:gd name="T25" fmla="*/ 226 h 552"/>
                <a:gd name="T26" fmla="*/ 226 w 601"/>
                <a:gd name="T27" fmla="*/ 304 h 552"/>
                <a:gd name="T28" fmla="*/ 148 w 601"/>
                <a:gd name="T29" fmla="*/ 226 h 552"/>
                <a:gd name="T30" fmla="*/ 148 w 601"/>
                <a:gd name="T31" fmla="*/ 226 h 552"/>
                <a:gd name="T32" fmla="*/ 148 w 601"/>
                <a:gd name="T33" fmla="*/ 226 h 552"/>
                <a:gd name="T34" fmla="*/ 148 w 601"/>
                <a:gd name="T35" fmla="*/ 226 h 552"/>
                <a:gd name="T36" fmla="*/ 148 w 601"/>
                <a:gd name="T37" fmla="*/ 226 h 552"/>
                <a:gd name="T38" fmla="*/ 70 w 601"/>
                <a:gd name="T39" fmla="*/ 304 h 552"/>
                <a:gd name="T40" fmla="*/ 0 w 601"/>
                <a:gd name="T41" fmla="*/ 226 h 552"/>
                <a:gd name="T42" fmla="*/ 0 w 601"/>
                <a:gd name="T43" fmla="*/ 226 h 552"/>
                <a:gd name="T44" fmla="*/ 0 w 601"/>
                <a:gd name="T45" fmla="*/ 226 h 552"/>
                <a:gd name="T46" fmla="*/ 0 w 601"/>
                <a:gd name="T47" fmla="*/ 226 h 552"/>
                <a:gd name="T48" fmla="*/ 49 w 601"/>
                <a:gd name="T49" fmla="*/ 84 h 552"/>
                <a:gd name="T50" fmla="*/ 551 w 601"/>
                <a:gd name="T51" fmla="*/ 84 h 552"/>
                <a:gd name="T52" fmla="*/ 600 w 601"/>
                <a:gd name="T53" fmla="*/ 226 h 552"/>
                <a:gd name="T54" fmla="*/ 508 w 601"/>
                <a:gd name="T55" fmla="*/ 56 h 552"/>
                <a:gd name="T56" fmla="*/ 508 w 601"/>
                <a:gd name="T57" fmla="*/ 56 h 552"/>
                <a:gd name="T58" fmla="*/ 91 w 601"/>
                <a:gd name="T59" fmla="*/ 56 h 552"/>
                <a:gd name="T60" fmla="*/ 63 w 601"/>
                <a:gd name="T61" fmla="*/ 28 h 552"/>
                <a:gd name="T62" fmla="*/ 91 w 601"/>
                <a:gd name="T63" fmla="*/ 0 h 552"/>
                <a:gd name="T64" fmla="*/ 508 w 601"/>
                <a:gd name="T65" fmla="*/ 0 h 552"/>
                <a:gd name="T66" fmla="*/ 537 w 601"/>
                <a:gd name="T67" fmla="*/ 28 h 552"/>
                <a:gd name="T68" fmla="*/ 508 w 601"/>
                <a:gd name="T69" fmla="*/ 56 h 552"/>
                <a:gd name="T70" fmla="*/ 84 w 601"/>
                <a:gd name="T71" fmla="*/ 332 h 552"/>
                <a:gd name="T72" fmla="*/ 84 w 601"/>
                <a:gd name="T73" fmla="*/ 332 h 552"/>
                <a:gd name="T74" fmla="*/ 84 w 601"/>
                <a:gd name="T75" fmla="*/ 332 h 552"/>
                <a:gd name="T76" fmla="*/ 91 w 601"/>
                <a:gd name="T77" fmla="*/ 332 h 552"/>
                <a:gd name="T78" fmla="*/ 91 w 601"/>
                <a:gd name="T79" fmla="*/ 332 h 552"/>
                <a:gd name="T80" fmla="*/ 98 w 601"/>
                <a:gd name="T81" fmla="*/ 332 h 552"/>
                <a:gd name="T82" fmla="*/ 113 w 601"/>
                <a:gd name="T83" fmla="*/ 325 h 552"/>
                <a:gd name="T84" fmla="*/ 113 w 601"/>
                <a:gd name="T85" fmla="*/ 325 h 552"/>
                <a:gd name="T86" fmla="*/ 113 w 601"/>
                <a:gd name="T87" fmla="*/ 325 h 552"/>
                <a:gd name="T88" fmla="*/ 113 w 601"/>
                <a:gd name="T89" fmla="*/ 466 h 552"/>
                <a:gd name="T90" fmla="*/ 487 w 601"/>
                <a:gd name="T91" fmla="*/ 466 h 552"/>
                <a:gd name="T92" fmla="*/ 487 w 601"/>
                <a:gd name="T93" fmla="*/ 325 h 552"/>
                <a:gd name="T94" fmla="*/ 487 w 601"/>
                <a:gd name="T95" fmla="*/ 325 h 552"/>
                <a:gd name="T96" fmla="*/ 487 w 601"/>
                <a:gd name="T97" fmla="*/ 325 h 552"/>
                <a:gd name="T98" fmla="*/ 501 w 601"/>
                <a:gd name="T99" fmla="*/ 332 h 552"/>
                <a:gd name="T100" fmla="*/ 508 w 601"/>
                <a:gd name="T101" fmla="*/ 332 h 552"/>
                <a:gd name="T102" fmla="*/ 508 w 601"/>
                <a:gd name="T103" fmla="*/ 332 h 552"/>
                <a:gd name="T104" fmla="*/ 515 w 601"/>
                <a:gd name="T105" fmla="*/ 332 h 552"/>
                <a:gd name="T106" fmla="*/ 515 w 601"/>
                <a:gd name="T107" fmla="*/ 332 h 552"/>
                <a:gd name="T108" fmla="*/ 522 w 601"/>
                <a:gd name="T109" fmla="*/ 332 h 552"/>
                <a:gd name="T110" fmla="*/ 544 w 601"/>
                <a:gd name="T111" fmla="*/ 332 h 552"/>
                <a:gd name="T112" fmla="*/ 544 w 601"/>
                <a:gd name="T113" fmla="*/ 523 h 552"/>
                <a:gd name="T114" fmla="*/ 515 w 601"/>
                <a:gd name="T115" fmla="*/ 551 h 552"/>
                <a:gd name="T116" fmla="*/ 84 w 601"/>
                <a:gd name="T117" fmla="*/ 551 h 552"/>
                <a:gd name="T118" fmla="*/ 56 w 601"/>
                <a:gd name="T119" fmla="*/ 523 h 552"/>
                <a:gd name="T120" fmla="*/ 56 w 601"/>
                <a:gd name="T121" fmla="*/ 332 h 552"/>
                <a:gd name="T122" fmla="*/ 70 w 601"/>
                <a:gd name="T123" fmla="*/ 332 h 552"/>
                <a:gd name="T124" fmla="*/ 84 w 601"/>
                <a:gd name="T125" fmla="*/ 33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01" h="552">
                  <a:moveTo>
                    <a:pt x="600" y="226"/>
                  </a:moveTo>
                  <a:lnTo>
                    <a:pt x="600" y="226"/>
                  </a:lnTo>
                  <a:cubicBezTo>
                    <a:pt x="600" y="268"/>
                    <a:pt x="565" y="304"/>
                    <a:pt x="522" y="304"/>
                  </a:cubicBezTo>
                  <a:cubicBezTo>
                    <a:pt x="480" y="304"/>
                    <a:pt x="452" y="268"/>
                    <a:pt x="452" y="226"/>
                  </a:cubicBezTo>
                  <a:lnTo>
                    <a:pt x="452" y="226"/>
                  </a:lnTo>
                  <a:lnTo>
                    <a:pt x="452" y="226"/>
                  </a:lnTo>
                  <a:lnTo>
                    <a:pt x="452" y="226"/>
                  </a:lnTo>
                  <a:cubicBezTo>
                    <a:pt x="452" y="268"/>
                    <a:pt x="417" y="304"/>
                    <a:pt x="374" y="304"/>
                  </a:cubicBezTo>
                  <a:cubicBezTo>
                    <a:pt x="332" y="304"/>
                    <a:pt x="296" y="268"/>
                    <a:pt x="296" y="226"/>
                  </a:cubicBezTo>
                  <a:lnTo>
                    <a:pt x="296" y="226"/>
                  </a:lnTo>
                  <a:lnTo>
                    <a:pt x="296" y="226"/>
                  </a:lnTo>
                  <a:lnTo>
                    <a:pt x="296" y="226"/>
                  </a:lnTo>
                  <a:lnTo>
                    <a:pt x="296" y="226"/>
                  </a:lnTo>
                  <a:cubicBezTo>
                    <a:pt x="296" y="268"/>
                    <a:pt x="268" y="304"/>
                    <a:pt x="226" y="304"/>
                  </a:cubicBezTo>
                  <a:cubicBezTo>
                    <a:pt x="183" y="304"/>
                    <a:pt x="148" y="268"/>
                    <a:pt x="148" y="226"/>
                  </a:cubicBezTo>
                  <a:lnTo>
                    <a:pt x="148" y="226"/>
                  </a:lnTo>
                  <a:lnTo>
                    <a:pt x="148" y="226"/>
                  </a:lnTo>
                  <a:lnTo>
                    <a:pt x="148" y="226"/>
                  </a:lnTo>
                  <a:lnTo>
                    <a:pt x="148" y="226"/>
                  </a:lnTo>
                  <a:cubicBezTo>
                    <a:pt x="148" y="268"/>
                    <a:pt x="113" y="304"/>
                    <a:pt x="70" y="304"/>
                  </a:cubicBezTo>
                  <a:cubicBezTo>
                    <a:pt x="28" y="304"/>
                    <a:pt x="0" y="268"/>
                    <a:pt x="0" y="226"/>
                  </a:cubicBezTo>
                  <a:lnTo>
                    <a:pt x="0" y="226"/>
                  </a:lnTo>
                  <a:lnTo>
                    <a:pt x="0" y="226"/>
                  </a:lnTo>
                  <a:lnTo>
                    <a:pt x="0" y="226"/>
                  </a:lnTo>
                  <a:cubicBezTo>
                    <a:pt x="49" y="84"/>
                    <a:pt x="49" y="84"/>
                    <a:pt x="49" y="84"/>
                  </a:cubicBezTo>
                  <a:cubicBezTo>
                    <a:pt x="551" y="84"/>
                    <a:pt x="551" y="84"/>
                    <a:pt x="551" y="84"/>
                  </a:cubicBezTo>
                  <a:cubicBezTo>
                    <a:pt x="600" y="226"/>
                    <a:pt x="600" y="226"/>
                    <a:pt x="600" y="226"/>
                  </a:cubicBezTo>
                  <a:close/>
                  <a:moveTo>
                    <a:pt x="508" y="56"/>
                  </a:moveTo>
                  <a:lnTo>
                    <a:pt x="508" y="56"/>
                  </a:lnTo>
                  <a:cubicBezTo>
                    <a:pt x="91" y="56"/>
                    <a:pt x="91" y="56"/>
                    <a:pt x="91" y="56"/>
                  </a:cubicBezTo>
                  <a:cubicBezTo>
                    <a:pt x="77" y="56"/>
                    <a:pt x="63" y="49"/>
                    <a:pt x="63" y="28"/>
                  </a:cubicBezTo>
                  <a:cubicBezTo>
                    <a:pt x="63" y="14"/>
                    <a:pt x="77" y="0"/>
                    <a:pt x="91" y="0"/>
                  </a:cubicBezTo>
                  <a:cubicBezTo>
                    <a:pt x="508" y="0"/>
                    <a:pt x="508" y="0"/>
                    <a:pt x="508" y="0"/>
                  </a:cubicBezTo>
                  <a:cubicBezTo>
                    <a:pt x="522" y="0"/>
                    <a:pt x="537" y="14"/>
                    <a:pt x="537" y="28"/>
                  </a:cubicBezTo>
                  <a:cubicBezTo>
                    <a:pt x="537" y="49"/>
                    <a:pt x="522" y="56"/>
                    <a:pt x="508" y="56"/>
                  </a:cubicBezTo>
                  <a:close/>
                  <a:moveTo>
                    <a:pt x="84" y="332"/>
                  </a:moveTo>
                  <a:lnTo>
                    <a:pt x="84" y="332"/>
                  </a:lnTo>
                  <a:lnTo>
                    <a:pt x="84" y="332"/>
                  </a:lnTo>
                  <a:cubicBezTo>
                    <a:pt x="84" y="332"/>
                    <a:pt x="84" y="332"/>
                    <a:pt x="91" y="332"/>
                  </a:cubicBezTo>
                  <a:lnTo>
                    <a:pt x="91" y="332"/>
                  </a:lnTo>
                  <a:cubicBezTo>
                    <a:pt x="91" y="332"/>
                    <a:pt x="91" y="332"/>
                    <a:pt x="98" y="332"/>
                  </a:cubicBezTo>
                  <a:cubicBezTo>
                    <a:pt x="98" y="325"/>
                    <a:pt x="106" y="325"/>
                    <a:pt x="113" y="325"/>
                  </a:cubicBezTo>
                  <a:lnTo>
                    <a:pt x="113" y="325"/>
                  </a:lnTo>
                  <a:lnTo>
                    <a:pt x="113" y="325"/>
                  </a:lnTo>
                  <a:cubicBezTo>
                    <a:pt x="113" y="466"/>
                    <a:pt x="113" y="466"/>
                    <a:pt x="113" y="466"/>
                  </a:cubicBezTo>
                  <a:cubicBezTo>
                    <a:pt x="487" y="466"/>
                    <a:pt x="487" y="466"/>
                    <a:pt x="487" y="466"/>
                  </a:cubicBezTo>
                  <a:cubicBezTo>
                    <a:pt x="487" y="325"/>
                    <a:pt x="487" y="325"/>
                    <a:pt x="487" y="325"/>
                  </a:cubicBezTo>
                  <a:lnTo>
                    <a:pt x="487" y="325"/>
                  </a:lnTo>
                  <a:lnTo>
                    <a:pt x="487" y="325"/>
                  </a:lnTo>
                  <a:cubicBezTo>
                    <a:pt x="494" y="325"/>
                    <a:pt x="494" y="325"/>
                    <a:pt x="501" y="332"/>
                  </a:cubicBezTo>
                  <a:cubicBezTo>
                    <a:pt x="501" y="332"/>
                    <a:pt x="501" y="332"/>
                    <a:pt x="508" y="332"/>
                  </a:cubicBezTo>
                  <a:lnTo>
                    <a:pt x="508" y="332"/>
                  </a:lnTo>
                  <a:lnTo>
                    <a:pt x="515" y="332"/>
                  </a:lnTo>
                  <a:lnTo>
                    <a:pt x="515" y="332"/>
                  </a:lnTo>
                  <a:lnTo>
                    <a:pt x="522" y="332"/>
                  </a:lnTo>
                  <a:cubicBezTo>
                    <a:pt x="530" y="332"/>
                    <a:pt x="537" y="332"/>
                    <a:pt x="544" y="332"/>
                  </a:cubicBezTo>
                  <a:cubicBezTo>
                    <a:pt x="544" y="523"/>
                    <a:pt x="544" y="523"/>
                    <a:pt x="544" y="523"/>
                  </a:cubicBezTo>
                  <a:cubicBezTo>
                    <a:pt x="544" y="537"/>
                    <a:pt x="530" y="551"/>
                    <a:pt x="515" y="551"/>
                  </a:cubicBezTo>
                  <a:cubicBezTo>
                    <a:pt x="84" y="551"/>
                    <a:pt x="84" y="551"/>
                    <a:pt x="84" y="551"/>
                  </a:cubicBezTo>
                  <a:cubicBezTo>
                    <a:pt x="63" y="551"/>
                    <a:pt x="56" y="537"/>
                    <a:pt x="56" y="523"/>
                  </a:cubicBezTo>
                  <a:cubicBezTo>
                    <a:pt x="56" y="332"/>
                    <a:pt x="56" y="332"/>
                    <a:pt x="56" y="332"/>
                  </a:cubicBezTo>
                  <a:cubicBezTo>
                    <a:pt x="63" y="332"/>
                    <a:pt x="63" y="332"/>
                    <a:pt x="70" y="332"/>
                  </a:cubicBezTo>
                  <a:cubicBezTo>
                    <a:pt x="77" y="332"/>
                    <a:pt x="77" y="332"/>
                    <a:pt x="84" y="3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r" defTabSz="914217">
                <a:defRPr/>
              </a:pPr>
              <a:endParaRPr lang="en-US" sz="900"/>
            </a:p>
          </p:txBody>
        </p:sp>
        <p:sp>
          <p:nvSpPr>
            <p:cNvPr id="12" name="Freeform 103">
              <a:extLst>
                <a:ext uri="{FF2B5EF4-FFF2-40B4-BE49-F238E27FC236}">
                  <a16:creationId xmlns:a16="http://schemas.microsoft.com/office/drawing/2014/main" id="{D9AA7A15-A202-43BE-B2FB-FD41A4D708EC}"/>
                </a:ext>
              </a:extLst>
            </p:cNvPr>
            <p:cNvSpPr/>
            <p:nvPr/>
          </p:nvSpPr>
          <p:spPr>
            <a:xfrm>
              <a:off x="6160294" y="2225675"/>
              <a:ext cx="1555750" cy="1555750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6960" tIns="226960" rIns="226960" bIns="226960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3250"/>
            </a:p>
          </p:txBody>
        </p:sp>
        <p:sp>
          <p:nvSpPr>
            <p:cNvPr id="13" name="AutoShape 19">
              <a:extLst>
                <a:ext uri="{FF2B5EF4-FFF2-40B4-BE49-F238E27FC236}">
                  <a16:creationId xmlns:a16="http://schemas.microsoft.com/office/drawing/2014/main" id="{074ABE44-C2F9-462E-9CBF-275E67E5E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0150" y="2571750"/>
              <a:ext cx="531019" cy="530225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defTabSz="457098">
                <a:defRPr/>
              </a:pPr>
              <a:endParaRPr lang="es-ES" sz="29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14" name="Freeform 202">
              <a:extLst>
                <a:ext uri="{FF2B5EF4-FFF2-40B4-BE49-F238E27FC236}">
                  <a16:creationId xmlns:a16="http://schemas.microsoft.com/office/drawing/2014/main" id="{B1145A75-33D4-4397-9EDE-11BAD656E5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5713" y="4268788"/>
              <a:ext cx="404019" cy="434182"/>
            </a:xfrm>
            <a:custGeom>
              <a:avLst/>
              <a:gdLst>
                <a:gd name="T0" fmla="*/ 1251515671 w 520"/>
                <a:gd name="T1" fmla="*/ 321187506 h 561"/>
                <a:gd name="T2" fmla="*/ 1251515671 w 520"/>
                <a:gd name="T3" fmla="*/ 321187506 h 561"/>
                <a:gd name="T4" fmla="*/ 675191891 w 520"/>
                <a:gd name="T5" fmla="*/ 0 h 561"/>
                <a:gd name="T6" fmla="*/ 0 w 520"/>
                <a:gd name="T7" fmla="*/ 671137795 h 561"/>
                <a:gd name="T8" fmla="*/ 675191891 w 520"/>
                <a:gd name="T9" fmla="*/ 1342274042 h 561"/>
                <a:gd name="T10" fmla="*/ 1237047129 w 520"/>
                <a:gd name="T11" fmla="*/ 1021088084 h 561"/>
                <a:gd name="T12" fmla="*/ 660723349 w 520"/>
                <a:gd name="T13" fmla="*/ 685519186 h 561"/>
                <a:gd name="T14" fmla="*/ 1251515671 w 520"/>
                <a:gd name="T15" fmla="*/ 321187506 h 561"/>
                <a:gd name="T16" fmla="*/ 788526990 w 520"/>
                <a:gd name="T17" fmla="*/ 182165840 h 561"/>
                <a:gd name="T18" fmla="*/ 788526990 w 520"/>
                <a:gd name="T19" fmla="*/ 182165840 h 561"/>
                <a:gd name="T20" fmla="*/ 899451961 w 520"/>
                <a:gd name="T21" fmla="*/ 294820848 h 561"/>
                <a:gd name="T22" fmla="*/ 788526990 w 520"/>
                <a:gd name="T23" fmla="*/ 405079730 h 561"/>
                <a:gd name="T24" fmla="*/ 675191891 w 520"/>
                <a:gd name="T25" fmla="*/ 294820848 h 561"/>
                <a:gd name="T26" fmla="*/ 788526990 w 520"/>
                <a:gd name="T27" fmla="*/ 182165840 h 56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20" h="561">
                  <a:moveTo>
                    <a:pt x="519" y="134"/>
                  </a:moveTo>
                  <a:lnTo>
                    <a:pt x="519" y="134"/>
                  </a:lnTo>
                  <a:cubicBezTo>
                    <a:pt x="467" y="59"/>
                    <a:pt x="379" y="0"/>
                    <a:pt x="280" y="0"/>
                  </a:cubicBezTo>
                  <a:cubicBezTo>
                    <a:pt x="123" y="0"/>
                    <a:pt x="0" y="128"/>
                    <a:pt x="0" y="280"/>
                  </a:cubicBezTo>
                  <a:cubicBezTo>
                    <a:pt x="0" y="437"/>
                    <a:pt x="123" y="560"/>
                    <a:pt x="280" y="560"/>
                  </a:cubicBezTo>
                  <a:cubicBezTo>
                    <a:pt x="379" y="560"/>
                    <a:pt x="467" y="507"/>
                    <a:pt x="513" y="426"/>
                  </a:cubicBezTo>
                  <a:cubicBezTo>
                    <a:pt x="274" y="286"/>
                    <a:pt x="274" y="286"/>
                    <a:pt x="274" y="286"/>
                  </a:cubicBezTo>
                  <a:lnTo>
                    <a:pt x="519" y="134"/>
                  </a:lnTo>
                  <a:close/>
                  <a:moveTo>
                    <a:pt x="327" y="76"/>
                  </a:moveTo>
                  <a:lnTo>
                    <a:pt x="327" y="76"/>
                  </a:lnTo>
                  <a:cubicBezTo>
                    <a:pt x="350" y="76"/>
                    <a:pt x="373" y="99"/>
                    <a:pt x="373" y="123"/>
                  </a:cubicBezTo>
                  <a:cubicBezTo>
                    <a:pt x="373" y="146"/>
                    <a:pt x="350" y="169"/>
                    <a:pt x="327" y="169"/>
                  </a:cubicBezTo>
                  <a:cubicBezTo>
                    <a:pt x="303" y="169"/>
                    <a:pt x="280" y="146"/>
                    <a:pt x="280" y="123"/>
                  </a:cubicBezTo>
                  <a:cubicBezTo>
                    <a:pt x="280" y="99"/>
                    <a:pt x="303" y="76"/>
                    <a:pt x="327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76183" tIns="38092" rIns="76183" bIns="38092" anchor="ctr"/>
            <a:lstStyle/>
            <a:p>
              <a:endParaRPr lang="zh-CN" altLang="en-US" sz="900"/>
            </a:p>
          </p:txBody>
        </p:sp>
        <p:sp>
          <p:nvSpPr>
            <p:cNvPr id="15" name="Freeform 744">
              <a:extLst>
                <a:ext uri="{FF2B5EF4-FFF2-40B4-BE49-F238E27FC236}">
                  <a16:creationId xmlns:a16="http://schemas.microsoft.com/office/drawing/2014/main" id="{3867C328-16CD-4660-A170-365AB3F60C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9407" y="2642394"/>
              <a:ext cx="462756" cy="462756"/>
            </a:xfrm>
            <a:custGeom>
              <a:avLst/>
              <a:gdLst>
                <a:gd name="T0" fmla="*/ 762224297 w 561"/>
                <a:gd name="T1" fmla="*/ 0 h 561"/>
                <a:gd name="T2" fmla="*/ 762224297 w 561"/>
                <a:gd name="T3" fmla="*/ 0 h 561"/>
                <a:gd name="T4" fmla="*/ 0 w 561"/>
                <a:gd name="T5" fmla="*/ 762430517 h 561"/>
                <a:gd name="T6" fmla="*/ 762224297 w 561"/>
                <a:gd name="T7" fmla="*/ 1524861033 h 561"/>
                <a:gd name="T8" fmla="*/ 1524450244 w 561"/>
                <a:gd name="T9" fmla="*/ 762430517 h 561"/>
                <a:gd name="T10" fmla="*/ 762224297 w 561"/>
                <a:gd name="T11" fmla="*/ 0 h 561"/>
                <a:gd name="T12" fmla="*/ 666947704 w 561"/>
                <a:gd name="T13" fmla="*/ 969375660 h 561"/>
                <a:gd name="T14" fmla="*/ 666947704 w 561"/>
                <a:gd name="T15" fmla="*/ 969375660 h 561"/>
                <a:gd name="T16" fmla="*/ 762224297 w 561"/>
                <a:gd name="T17" fmla="*/ 1002052337 h 561"/>
                <a:gd name="T18" fmla="*/ 982725469 w 561"/>
                <a:gd name="T19" fmla="*/ 1002052337 h 561"/>
                <a:gd name="T20" fmla="*/ 1078003712 w 561"/>
                <a:gd name="T21" fmla="*/ 1048342785 h 561"/>
                <a:gd name="T22" fmla="*/ 1110670492 w 561"/>
                <a:gd name="T23" fmla="*/ 1127308261 h 561"/>
                <a:gd name="T24" fmla="*/ 1078003712 w 561"/>
                <a:gd name="T25" fmla="*/ 1206275386 h 561"/>
                <a:gd name="T26" fmla="*/ 982725469 w 561"/>
                <a:gd name="T27" fmla="*/ 1238950414 h 561"/>
                <a:gd name="T28" fmla="*/ 762224297 w 561"/>
                <a:gd name="T29" fmla="*/ 1238950414 h 561"/>
                <a:gd name="T30" fmla="*/ 509057996 w 561"/>
                <a:gd name="T31" fmla="*/ 1143645775 h 561"/>
                <a:gd name="T32" fmla="*/ 397445538 w 561"/>
                <a:gd name="T33" fmla="*/ 890410184 h 561"/>
                <a:gd name="T34" fmla="*/ 397445538 w 561"/>
                <a:gd name="T35" fmla="*/ 413890286 h 561"/>
                <a:gd name="T36" fmla="*/ 427390223 w 561"/>
                <a:gd name="T37" fmla="*/ 334924810 h 561"/>
                <a:gd name="T38" fmla="*/ 522668467 w 561"/>
                <a:gd name="T39" fmla="*/ 285912269 h 561"/>
                <a:gd name="T40" fmla="*/ 604336239 w 561"/>
                <a:gd name="T41" fmla="*/ 334924810 h 561"/>
                <a:gd name="T42" fmla="*/ 634280924 w 561"/>
                <a:gd name="T43" fmla="*/ 413890286 h 561"/>
                <a:gd name="T44" fmla="*/ 634280924 w 561"/>
                <a:gd name="T45" fmla="*/ 525532440 h 561"/>
                <a:gd name="T46" fmla="*/ 982725469 w 561"/>
                <a:gd name="T47" fmla="*/ 525532440 h 561"/>
                <a:gd name="T48" fmla="*/ 1078003712 w 561"/>
                <a:gd name="T49" fmla="*/ 571822887 h 561"/>
                <a:gd name="T50" fmla="*/ 1110670492 w 561"/>
                <a:gd name="T51" fmla="*/ 650790013 h 561"/>
                <a:gd name="T52" fmla="*/ 1078003712 w 561"/>
                <a:gd name="T53" fmla="*/ 729755489 h 561"/>
                <a:gd name="T54" fmla="*/ 982725469 w 561"/>
                <a:gd name="T55" fmla="*/ 762430517 h 561"/>
                <a:gd name="T56" fmla="*/ 634280924 w 561"/>
                <a:gd name="T57" fmla="*/ 762430517 h 561"/>
                <a:gd name="T58" fmla="*/ 634280924 w 561"/>
                <a:gd name="T59" fmla="*/ 890410184 h 561"/>
                <a:gd name="T60" fmla="*/ 666947704 w 561"/>
                <a:gd name="T61" fmla="*/ 969375660 h 56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61" h="561">
                  <a:moveTo>
                    <a:pt x="280" y="0"/>
                  </a:moveTo>
                  <a:lnTo>
                    <a:pt x="280" y="0"/>
                  </a:lnTo>
                  <a:cubicBezTo>
                    <a:pt x="123" y="0"/>
                    <a:pt x="0" y="129"/>
                    <a:pt x="0" y="280"/>
                  </a:cubicBezTo>
                  <a:cubicBezTo>
                    <a:pt x="0" y="437"/>
                    <a:pt x="123" y="560"/>
                    <a:pt x="280" y="560"/>
                  </a:cubicBezTo>
                  <a:cubicBezTo>
                    <a:pt x="431" y="560"/>
                    <a:pt x="560" y="437"/>
                    <a:pt x="560" y="280"/>
                  </a:cubicBezTo>
                  <a:cubicBezTo>
                    <a:pt x="560" y="129"/>
                    <a:pt x="431" y="0"/>
                    <a:pt x="280" y="0"/>
                  </a:cubicBezTo>
                  <a:close/>
                  <a:moveTo>
                    <a:pt x="245" y="356"/>
                  </a:moveTo>
                  <a:lnTo>
                    <a:pt x="245" y="356"/>
                  </a:lnTo>
                  <a:cubicBezTo>
                    <a:pt x="257" y="368"/>
                    <a:pt x="268" y="368"/>
                    <a:pt x="280" y="368"/>
                  </a:cubicBezTo>
                  <a:cubicBezTo>
                    <a:pt x="361" y="368"/>
                    <a:pt x="361" y="368"/>
                    <a:pt x="361" y="368"/>
                  </a:cubicBezTo>
                  <a:cubicBezTo>
                    <a:pt x="379" y="368"/>
                    <a:pt x="385" y="373"/>
                    <a:pt x="396" y="385"/>
                  </a:cubicBezTo>
                  <a:cubicBezTo>
                    <a:pt x="402" y="391"/>
                    <a:pt x="408" y="402"/>
                    <a:pt x="408" y="414"/>
                  </a:cubicBezTo>
                  <a:cubicBezTo>
                    <a:pt x="408" y="426"/>
                    <a:pt x="402" y="437"/>
                    <a:pt x="396" y="443"/>
                  </a:cubicBezTo>
                  <a:cubicBezTo>
                    <a:pt x="385" y="455"/>
                    <a:pt x="379" y="455"/>
                    <a:pt x="361" y="455"/>
                  </a:cubicBezTo>
                  <a:cubicBezTo>
                    <a:pt x="280" y="455"/>
                    <a:pt x="280" y="455"/>
                    <a:pt x="280" y="455"/>
                  </a:cubicBezTo>
                  <a:cubicBezTo>
                    <a:pt x="239" y="455"/>
                    <a:pt x="210" y="443"/>
                    <a:pt x="187" y="420"/>
                  </a:cubicBezTo>
                  <a:cubicBezTo>
                    <a:pt x="157" y="391"/>
                    <a:pt x="146" y="362"/>
                    <a:pt x="146" y="327"/>
                  </a:cubicBezTo>
                  <a:cubicBezTo>
                    <a:pt x="146" y="152"/>
                    <a:pt x="146" y="152"/>
                    <a:pt x="146" y="152"/>
                  </a:cubicBezTo>
                  <a:cubicBezTo>
                    <a:pt x="146" y="140"/>
                    <a:pt x="152" y="129"/>
                    <a:pt x="157" y="123"/>
                  </a:cubicBezTo>
                  <a:cubicBezTo>
                    <a:pt x="169" y="111"/>
                    <a:pt x="181" y="105"/>
                    <a:pt x="192" y="105"/>
                  </a:cubicBezTo>
                  <a:cubicBezTo>
                    <a:pt x="204" y="105"/>
                    <a:pt x="210" y="111"/>
                    <a:pt x="222" y="123"/>
                  </a:cubicBezTo>
                  <a:cubicBezTo>
                    <a:pt x="227" y="129"/>
                    <a:pt x="233" y="140"/>
                    <a:pt x="233" y="152"/>
                  </a:cubicBezTo>
                  <a:cubicBezTo>
                    <a:pt x="233" y="193"/>
                    <a:pt x="233" y="193"/>
                    <a:pt x="233" y="193"/>
                  </a:cubicBezTo>
                  <a:cubicBezTo>
                    <a:pt x="361" y="193"/>
                    <a:pt x="361" y="193"/>
                    <a:pt x="361" y="193"/>
                  </a:cubicBezTo>
                  <a:cubicBezTo>
                    <a:pt x="379" y="193"/>
                    <a:pt x="385" y="199"/>
                    <a:pt x="396" y="210"/>
                  </a:cubicBezTo>
                  <a:cubicBezTo>
                    <a:pt x="402" y="216"/>
                    <a:pt x="408" y="228"/>
                    <a:pt x="408" y="239"/>
                  </a:cubicBezTo>
                  <a:cubicBezTo>
                    <a:pt x="408" y="251"/>
                    <a:pt x="402" y="263"/>
                    <a:pt x="396" y="268"/>
                  </a:cubicBezTo>
                  <a:cubicBezTo>
                    <a:pt x="385" y="280"/>
                    <a:pt x="379" y="280"/>
                    <a:pt x="361" y="280"/>
                  </a:cubicBezTo>
                  <a:cubicBezTo>
                    <a:pt x="233" y="280"/>
                    <a:pt x="233" y="280"/>
                    <a:pt x="233" y="280"/>
                  </a:cubicBezTo>
                  <a:cubicBezTo>
                    <a:pt x="233" y="327"/>
                    <a:pt x="233" y="327"/>
                    <a:pt x="233" y="327"/>
                  </a:cubicBezTo>
                  <a:cubicBezTo>
                    <a:pt x="233" y="338"/>
                    <a:pt x="239" y="350"/>
                    <a:pt x="245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76183" tIns="38092" rIns="76183" bIns="38092" anchor="ctr"/>
            <a:lstStyle/>
            <a:p>
              <a:endParaRPr lang="zh-CN" altLang="en-US" sz="900"/>
            </a:p>
          </p:txBody>
        </p:sp>
        <p:sp>
          <p:nvSpPr>
            <p:cNvPr id="16" name="Freeform 188">
              <a:extLst>
                <a:ext uri="{FF2B5EF4-FFF2-40B4-BE49-F238E27FC236}">
                  <a16:creationId xmlns:a16="http://schemas.microsoft.com/office/drawing/2014/main" id="{76B863C6-C267-4EF8-AC27-FC3EF0C47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8294" y="4311650"/>
              <a:ext cx="542131" cy="380207"/>
            </a:xfrm>
            <a:custGeom>
              <a:avLst/>
              <a:gdLst>
                <a:gd name="T0" fmla="*/ 1854488810 w 560"/>
                <a:gd name="T1" fmla="*/ 680331036 h 392"/>
                <a:gd name="T2" fmla="*/ 1854488810 w 560"/>
                <a:gd name="T3" fmla="*/ 680331036 h 392"/>
                <a:gd name="T4" fmla="*/ 1854488810 w 560"/>
                <a:gd name="T5" fmla="*/ 635226130 h 392"/>
                <a:gd name="T6" fmla="*/ 1221339823 w 560"/>
                <a:gd name="T7" fmla="*/ 0 h 392"/>
                <a:gd name="T8" fmla="*/ 655628061 w 560"/>
                <a:gd name="T9" fmla="*/ 372115473 h 392"/>
                <a:gd name="T10" fmla="*/ 479543912 w 560"/>
                <a:gd name="T11" fmla="*/ 308215563 h 392"/>
                <a:gd name="T12" fmla="*/ 194814775 w 560"/>
                <a:gd name="T13" fmla="*/ 593880613 h 392"/>
                <a:gd name="T14" fmla="*/ 217293850 w 560"/>
                <a:gd name="T15" fmla="*/ 680331036 h 392"/>
                <a:gd name="T16" fmla="*/ 0 w 560"/>
                <a:gd name="T17" fmla="*/ 1052446509 h 392"/>
                <a:gd name="T18" fmla="*/ 415855137 w 560"/>
                <a:gd name="T19" fmla="*/ 1469664948 h 392"/>
                <a:gd name="T20" fmla="*/ 415855137 w 560"/>
                <a:gd name="T21" fmla="*/ 1469664948 h 392"/>
                <a:gd name="T22" fmla="*/ 415855137 w 560"/>
                <a:gd name="T23" fmla="*/ 1469664948 h 392"/>
                <a:gd name="T24" fmla="*/ 434587699 w 560"/>
                <a:gd name="T25" fmla="*/ 1469664948 h 392"/>
                <a:gd name="T26" fmla="*/ 434587699 w 560"/>
                <a:gd name="T27" fmla="*/ 1469664948 h 392"/>
                <a:gd name="T28" fmla="*/ 917878124 w 560"/>
                <a:gd name="T29" fmla="*/ 1469664948 h 392"/>
                <a:gd name="T30" fmla="*/ 917878124 w 560"/>
                <a:gd name="T31" fmla="*/ 1052446509 h 392"/>
                <a:gd name="T32" fmla="*/ 850442836 w 560"/>
                <a:gd name="T33" fmla="*/ 1052446509 h 392"/>
                <a:gd name="T34" fmla="*/ 655628061 w 560"/>
                <a:gd name="T35" fmla="*/ 1052446509 h 392"/>
                <a:gd name="T36" fmla="*/ 633148986 w 560"/>
                <a:gd name="T37" fmla="*/ 1007341603 h 392"/>
                <a:gd name="T38" fmla="*/ 1004045974 w 560"/>
                <a:gd name="T39" fmla="*/ 571328160 h 392"/>
                <a:gd name="T40" fmla="*/ 1090215760 w 560"/>
                <a:gd name="T41" fmla="*/ 571328160 h 392"/>
                <a:gd name="T42" fmla="*/ 1461112748 w 560"/>
                <a:gd name="T43" fmla="*/ 1007341603 h 392"/>
                <a:gd name="T44" fmla="*/ 1442380185 w 560"/>
                <a:gd name="T45" fmla="*/ 1052446509 h 392"/>
                <a:gd name="T46" fmla="*/ 1243818898 w 560"/>
                <a:gd name="T47" fmla="*/ 1052446509 h 392"/>
                <a:gd name="T48" fmla="*/ 1157651048 w 560"/>
                <a:gd name="T49" fmla="*/ 1052446509 h 392"/>
                <a:gd name="T50" fmla="*/ 1157651048 w 560"/>
                <a:gd name="T51" fmla="*/ 1469664948 h 392"/>
                <a:gd name="T52" fmla="*/ 1659674035 w 560"/>
                <a:gd name="T53" fmla="*/ 1469664948 h 392"/>
                <a:gd name="T54" fmla="*/ 1682153110 w 560"/>
                <a:gd name="T55" fmla="*/ 1469664948 h 392"/>
                <a:gd name="T56" fmla="*/ 2094261734 w 560"/>
                <a:gd name="T57" fmla="*/ 1052446509 h 392"/>
                <a:gd name="T58" fmla="*/ 1854488810 w 560"/>
                <a:gd name="T59" fmla="*/ 680331036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560" h="392">
                  <a:moveTo>
                    <a:pt x="495" y="181"/>
                  </a:moveTo>
                  <a:lnTo>
                    <a:pt x="495" y="181"/>
                  </a:lnTo>
                  <a:cubicBezTo>
                    <a:pt x="495" y="175"/>
                    <a:pt x="495" y="175"/>
                    <a:pt x="495" y="169"/>
                  </a:cubicBezTo>
                  <a:cubicBezTo>
                    <a:pt x="495" y="76"/>
                    <a:pt x="419" y="0"/>
                    <a:pt x="326" y="0"/>
                  </a:cubicBezTo>
                  <a:cubicBezTo>
                    <a:pt x="262" y="0"/>
                    <a:pt x="204" y="41"/>
                    <a:pt x="175" y="99"/>
                  </a:cubicBezTo>
                  <a:cubicBezTo>
                    <a:pt x="163" y="88"/>
                    <a:pt x="146" y="82"/>
                    <a:pt x="128" y="82"/>
                  </a:cubicBezTo>
                  <a:cubicBezTo>
                    <a:pt x="87" y="82"/>
                    <a:pt x="52" y="117"/>
                    <a:pt x="52" y="158"/>
                  </a:cubicBezTo>
                  <a:cubicBezTo>
                    <a:pt x="52" y="164"/>
                    <a:pt x="52" y="175"/>
                    <a:pt x="58" y="181"/>
                  </a:cubicBezTo>
                  <a:cubicBezTo>
                    <a:pt x="23" y="198"/>
                    <a:pt x="0" y="239"/>
                    <a:pt x="0" y="280"/>
                  </a:cubicBezTo>
                  <a:cubicBezTo>
                    <a:pt x="0" y="338"/>
                    <a:pt x="52" y="391"/>
                    <a:pt x="111" y="391"/>
                  </a:cubicBezTo>
                  <a:lnTo>
                    <a:pt x="116" y="391"/>
                  </a:lnTo>
                  <a:cubicBezTo>
                    <a:pt x="245" y="391"/>
                    <a:pt x="245" y="391"/>
                    <a:pt x="245" y="391"/>
                  </a:cubicBezTo>
                  <a:cubicBezTo>
                    <a:pt x="245" y="280"/>
                    <a:pt x="245" y="280"/>
                    <a:pt x="245" y="280"/>
                  </a:cubicBezTo>
                  <a:cubicBezTo>
                    <a:pt x="239" y="280"/>
                    <a:pt x="233" y="280"/>
                    <a:pt x="227" y="280"/>
                  </a:cubicBezTo>
                  <a:cubicBezTo>
                    <a:pt x="175" y="280"/>
                    <a:pt x="175" y="280"/>
                    <a:pt x="175" y="280"/>
                  </a:cubicBezTo>
                  <a:cubicBezTo>
                    <a:pt x="163" y="280"/>
                    <a:pt x="163" y="274"/>
                    <a:pt x="169" y="268"/>
                  </a:cubicBezTo>
                  <a:cubicBezTo>
                    <a:pt x="268" y="152"/>
                    <a:pt x="268" y="152"/>
                    <a:pt x="268" y="152"/>
                  </a:cubicBezTo>
                  <a:cubicBezTo>
                    <a:pt x="274" y="140"/>
                    <a:pt x="286" y="140"/>
                    <a:pt x="291" y="152"/>
                  </a:cubicBezTo>
                  <a:cubicBezTo>
                    <a:pt x="390" y="268"/>
                    <a:pt x="390" y="268"/>
                    <a:pt x="390" y="268"/>
                  </a:cubicBezTo>
                  <a:cubicBezTo>
                    <a:pt x="396" y="274"/>
                    <a:pt x="396" y="280"/>
                    <a:pt x="385" y="280"/>
                  </a:cubicBezTo>
                  <a:cubicBezTo>
                    <a:pt x="332" y="280"/>
                    <a:pt x="332" y="280"/>
                    <a:pt x="332" y="280"/>
                  </a:cubicBezTo>
                  <a:cubicBezTo>
                    <a:pt x="326" y="280"/>
                    <a:pt x="320" y="280"/>
                    <a:pt x="309" y="280"/>
                  </a:cubicBezTo>
                  <a:cubicBezTo>
                    <a:pt x="309" y="391"/>
                    <a:pt x="309" y="391"/>
                    <a:pt x="309" y="391"/>
                  </a:cubicBezTo>
                  <a:cubicBezTo>
                    <a:pt x="443" y="391"/>
                    <a:pt x="443" y="391"/>
                    <a:pt x="443" y="391"/>
                  </a:cubicBezTo>
                  <a:cubicBezTo>
                    <a:pt x="449" y="391"/>
                    <a:pt x="449" y="391"/>
                    <a:pt x="449" y="391"/>
                  </a:cubicBezTo>
                  <a:cubicBezTo>
                    <a:pt x="513" y="391"/>
                    <a:pt x="559" y="344"/>
                    <a:pt x="559" y="280"/>
                  </a:cubicBezTo>
                  <a:cubicBezTo>
                    <a:pt x="559" y="234"/>
                    <a:pt x="530" y="193"/>
                    <a:pt x="495" y="18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76183" tIns="38092" rIns="76183" bIns="38092" anchor="ctr"/>
            <a:lstStyle/>
            <a:p>
              <a:endParaRPr lang="zh-CN" altLang="en-US" sz="900"/>
            </a:p>
          </p:txBody>
        </p:sp>
        <p:sp>
          <p:nvSpPr>
            <p:cNvPr id="17" name="TextBox 29">
              <a:extLst>
                <a:ext uri="{FF2B5EF4-FFF2-40B4-BE49-F238E27FC236}">
                  <a16:creationId xmlns:a16="http://schemas.microsoft.com/office/drawing/2014/main" id="{D5443C45-A83B-4A6C-BCBF-3B1F3616C0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7369" y="4707732"/>
              <a:ext cx="869112" cy="33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Lato Regular" charset="0"/>
                </a:rPr>
                <a:t>Games</a:t>
              </a:r>
              <a:endParaRPr lang="id-ID" altLang="zh-CN" sz="1600" b="1">
                <a:solidFill>
                  <a:schemeClr val="bg1"/>
                </a:solidFill>
                <a:latin typeface="Lato Regular" charset="0"/>
              </a:endParaRPr>
            </a:p>
          </p:txBody>
        </p:sp>
        <p:sp>
          <p:nvSpPr>
            <p:cNvPr id="18" name="TextBox 32">
              <a:extLst>
                <a:ext uri="{FF2B5EF4-FFF2-40B4-BE49-F238E27FC236}">
                  <a16:creationId xmlns:a16="http://schemas.microsoft.com/office/drawing/2014/main" id="{D3C8B090-1473-4E0D-BC0C-2F65315F73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2932" y="4707732"/>
              <a:ext cx="764918" cy="33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Lato Regular" charset="0"/>
                </a:rPr>
                <a:t>Cloud</a:t>
              </a:r>
              <a:endParaRPr lang="id-ID" altLang="zh-CN" sz="1600" b="1">
                <a:solidFill>
                  <a:schemeClr val="bg1"/>
                </a:solidFill>
                <a:latin typeface="Lato Regular" charset="0"/>
              </a:endParaRPr>
            </a:p>
          </p:txBody>
        </p:sp>
        <p:sp>
          <p:nvSpPr>
            <p:cNvPr id="19" name="TextBox 33">
              <a:extLst>
                <a:ext uri="{FF2B5EF4-FFF2-40B4-BE49-F238E27FC236}">
                  <a16:creationId xmlns:a16="http://schemas.microsoft.com/office/drawing/2014/main" id="{4E505CE6-DAB9-4FE4-B79A-D77091E435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64702" y="3097213"/>
              <a:ext cx="1154447" cy="33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Lato Regular" charset="0"/>
                </a:rPr>
                <a:t>Marketing</a:t>
              </a:r>
              <a:endParaRPr lang="id-ID" altLang="zh-CN" sz="1600" b="1">
                <a:solidFill>
                  <a:schemeClr val="bg1"/>
                </a:solidFill>
                <a:latin typeface="Lato Regular" charset="0"/>
              </a:endParaRPr>
            </a:p>
          </p:txBody>
        </p:sp>
        <p:sp>
          <p:nvSpPr>
            <p:cNvPr id="20" name="TextBox 34">
              <a:extLst>
                <a:ext uri="{FF2B5EF4-FFF2-40B4-BE49-F238E27FC236}">
                  <a16:creationId xmlns:a16="http://schemas.microsoft.com/office/drawing/2014/main" id="{B19C23B1-FD81-4AFF-9C2D-88DC74E897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40910" y="3097213"/>
              <a:ext cx="788962" cy="33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Lato Regular" charset="0"/>
                </a:rPr>
                <a:t>Social</a:t>
              </a:r>
              <a:endParaRPr lang="id-ID" altLang="zh-CN" sz="1600" b="1">
                <a:solidFill>
                  <a:schemeClr val="bg1"/>
                </a:solidFill>
                <a:latin typeface="Lato Regular" charset="0"/>
              </a:endParaRPr>
            </a:p>
          </p:txBody>
        </p:sp>
      </p:grpSp>
      <p:sp>
        <p:nvSpPr>
          <p:cNvPr id="21" name="TextBox 17">
            <a:extLst>
              <a:ext uri="{FF2B5EF4-FFF2-40B4-BE49-F238E27FC236}">
                <a16:creationId xmlns:a16="http://schemas.microsoft.com/office/drawing/2014/main" id="{CD68B9AD-B321-4D45-B339-91B64C7A9114}"/>
              </a:ext>
            </a:extLst>
          </p:cNvPr>
          <p:cNvSpPr txBox="1"/>
          <p:nvPr/>
        </p:nvSpPr>
        <p:spPr>
          <a:xfrm>
            <a:off x="8458243" y="2589980"/>
            <a:ext cx="15696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2" name="TextBox 18">
            <a:extLst>
              <a:ext uri="{FF2B5EF4-FFF2-40B4-BE49-F238E27FC236}">
                <a16:creationId xmlns:a16="http://schemas.microsoft.com/office/drawing/2014/main" id="{224614B4-AE13-4A76-B321-7A2117B2B570}"/>
              </a:ext>
            </a:extLst>
          </p:cNvPr>
          <p:cNvSpPr txBox="1"/>
          <p:nvPr/>
        </p:nvSpPr>
        <p:spPr>
          <a:xfrm>
            <a:off x="8440905" y="3057429"/>
            <a:ext cx="31679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3" name="TextBox 17">
            <a:extLst>
              <a:ext uri="{FF2B5EF4-FFF2-40B4-BE49-F238E27FC236}">
                <a16:creationId xmlns:a16="http://schemas.microsoft.com/office/drawing/2014/main" id="{4F28D0F7-5426-49B1-90B4-15D7B116DE14}"/>
              </a:ext>
            </a:extLst>
          </p:cNvPr>
          <p:cNvSpPr txBox="1"/>
          <p:nvPr/>
        </p:nvSpPr>
        <p:spPr>
          <a:xfrm>
            <a:off x="8505433" y="4246781"/>
            <a:ext cx="15696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4" name="TextBox 18">
            <a:extLst>
              <a:ext uri="{FF2B5EF4-FFF2-40B4-BE49-F238E27FC236}">
                <a16:creationId xmlns:a16="http://schemas.microsoft.com/office/drawing/2014/main" id="{1F8EFDE7-13A3-4212-A78D-06F414A71FD7}"/>
              </a:ext>
            </a:extLst>
          </p:cNvPr>
          <p:cNvSpPr txBox="1"/>
          <p:nvPr/>
        </p:nvSpPr>
        <p:spPr>
          <a:xfrm>
            <a:off x="8488095" y="4714230"/>
            <a:ext cx="31679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5" name="TextBox 17">
            <a:extLst>
              <a:ext uri="{FF2B5EF4-FFF2-40B4-BE49-F238E27FC236}">
                <a16:creationId xmlns:a16="http://schemas.microsoft.com/office/drawing/2014/main" id="{9331AF81-D646-4D67-96B6-AEE86D5B4CEC}"/>
              </a:ext>
            </a:extLst>
          </p:cNvPr>
          <p:cNvSpPr txBox="1"/>
          <p:nvPr/>
        </p:nvSpPr>
        <p:spPr>
          <a:xfrm>
            <a:off x="2307974" y="4251395"/>
            <a:ext cx="15696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6" name="TextBox 18">
            <a:extLst>
              <a:ext uri="{FF2B5EF4-FFF2-40B4-BE49-F238E27FC236}">
                <a16:creationId xmlns:a16="http://schemas.microsoft.com/office/drawing/2014/main" id="{839AE39D-F436-47BD-9741-F10543317502}"/>
              </a:ext>
            </a:extLst>
          </p:cNvPr>
          <p:cNvSpPr txBox="1"/>
          <p:nvPr/>
        </p:nvSpPr>
        <p:spPr>
          <a:xfrm>
            <a:off x="709688" y="4718844"/>
            <a:ext cx="31679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7" name="TextBox 17">
            <a:extLst>
              <a:ext uri="{FF2B5EF4-FFF2-40B4-BE49-F238E27FC236}">
                <a16:creationId xmlns:a16="http://schemas.microsoft.com/office/drawing/2014/main" id="{22DF4ADF-0923-4D88-8C1D-C91D3E81314D}"/>
              </a:ext>
            </a:extLst>
          </p:cNvPr>
          <p:cNvSpPr txBox="1"/>
          <p:nvPr/>
        </p:nvSpPr>
        <p:spPr>
          <a:xfrm>
            <a:off x="2307974" y="2637701"/>
            <a:ext cx="15696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8" name="TextBox 18">
            <a:extLst>
              <a:ext uri="{FF2B5EF4-FFF2-40B4-BE49-F238E27FC236}">
                <a16:creationId xmlns:a16="http://schemas.microsoft.com/office/drawing/2014/main" id="{289BFA11-9183-4D13-A0DA-783C951F8C6E}"/>
              </a:ext>
            </a:extLst>
          </p:cNvPr>
          <p:cNvSpPr txBox="1"/>
          <p:nvPr/>
        </p:nvSpPr>
        <p:spPr>
          <a:xfrm>
            <a:off x="709688" y="3105150"/>
            <a:ext cx="31679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711491423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971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销售计划制定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SALES PLAN - SALES PLAN FORMULATION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" name="Freeform 73">
            <a:extLst>
              <a:ext uri="{FF2B5EF4-FFF2-40B4-BE49-F238E27FC236}">
                <a16:creationId xmlns:a16="http://schemas.microsoft.com/office/drawing/2014/main" id="{A4439DEF-1FCC-45BE-9DCB-529C54AB6B4A}"/>
              </a:ext>
            </a:extLst>
          </p:cNvPr>
          <p:cNvSpPr/>
          <p:nvPr/>
        </p:nvSpPr>
        <p:spPr bwMode="auto">
          <a:xfrm>
            <a:off x="5781676" y="3863976"/>
            <a:ext cx="628650" cy="358775"/>
          </a:xfrm>
          <a:custGeom>
            <a:avLst/>
            <a:gdLst>
              <a:gd name="T0" fmla="*/ 282 w 396"/>
              <a:gd name="T1" fmla="*/ 226 h 226"/>
              <a:gd name="T2" fmla="*/ 282 w 396"/>
              <a:gd name="T3" fmla="*/ 142 h 226"/>
              <a:gd name="T4" fmla="*/ 114 w 396"/>
              <a:gd name="T5" fmla="*/ 142 h 226"/>
              <a:gd name="T6" fmla="*/ 114 w 396"/>
              <a:gd name="T7" fmla="*/ 226 h 226"/>
              <a:gd name="T8" fmla="*/ 0 w 396"/>
              <a:gd name="T9" fmla="*/ 114 h 226"/>
              <a:gd name="T10" fmla="*/ 114 w 396"/>
              <a:gd name="T11" fmla="*/ 0 h 226"/>
              <a:gd name="T12" fmla="*/ 114 w 396"/>
              <a:gd name="T13" fmla="*/ 84 h 226"/>
              <a:gd name="T14" fmla="*/ 282 w 396"/>
              <a:gd name="T15" fmla="*/ 84 h 226"/>
              <a:gd name="T16" fmla="*/ 282 w 396"/>
              <a:gd name="T17" fmla="*/ 0 h 226"/>
              <a:gd name="T18" fmla="*/ 396 w 396"/>
              <a:gd name="T19" fmla="*/ 114 h 226"/>
              <a:gd name="T20" fmla="*/ 282 w 396"/>
              <a:gd name="T21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6" h="226">
                <a:moveTo>
                  <a:pt x="282" y="226"/>
                </a:moveTo>
                <a:lnTo>
                  <a:pt x="282" y="142"/>
                </a:lnTo>
                <a:lnTo>
                  <a:pt x="114" y="142"/>
                </a:lnTo>
                <a:lnTo>
                  <a:pt x="114" y="226"/>
                </a:lnTo>
                <a:lnTo>
                  <a:pt x="0" y="114"/>
                </a:lnTo>
                <a:lnTo>
                  <a:pt x="114" y="0"/>
                </a:lnTo>
                <a:lnTo>
                  <a:pt x="114" y="84"/>
                </a:lnTo>
                <a:lnTo>
                  <a:pt x="282" y="84"/>
                </a:lnTo>
                <a:lnTo>
                  <a:pt x="282" y="0"/>
                </a:lnTo>
                <a:lnTo>
                  <a:pt x="396" y="114"/>
                </a:lnTo>
                <a:lnTo>
                  <a:pt x="282" y="22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pc="-3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7841CD7-9AEF-4341-BF84-710B687D176B}"/>
              </a:ext>
            </a:extLst>
          </p:cNvPr>
          <p:cNvGrpSpPr/>
          <p:nvPr/>
        </p:nvGrpSpPr>
        <p:grpSpPr>
          <a:xfrm>
            <a:off x="4333877" y="3378200"/>
            <a:ext cx="1330325" cy="1333500"/>
            <a:chOff x="4333877" y="3378200"/>
            <a:chExt cx="1330325" cy="1333500"/>
          </a:xfrm>
        </p:grpSpPr>
        <p:sp>
          <p:nvSpPr>
            <p:cNvPr id="7" name="Freeform 71">
              <a:extLst>
                <a:ext uri="{FF2B5EF4-FFF2-40B4-BE49-F238E27FC236}">
                  <a16:creationId xmlns:a16="http://schemas.microsoft.com/office/drawing/2014/main" id="{35AE56C5-142D-4002-984F-BDCA6FC925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3877" y="3378200"/>
              <a:ext cx="1330325" cy="1333500"/>
            </a:xfrm>
            <a:custGeom>
              <a:avLst/>
              <a:gdLst>
                <a:gd name="T0" fmla="*/ 0 w 419"/>
                <a:gd name="T1" fmla="*/ 186 h 420"/>
                <a:gd name="T2" fmla="*/ 13 w 419"/>
                <a:gd name="T3" fmla="*/ 186 h 420"/>
                <a:gd name="T4" fmla="*/ 64 w 419"/>
                <a:gd name="T5" fmla="*/ 75 h 420"/>
                <a:gd name="T6" fmla="*/ 55 w 419"/>
                <a:gd name="T7" fmla="*/ 67 h 420"/>
                <a:gd name="T8" fmla="*/ 0 w 419"/>
                <a:gd name="T9" fmla="*/ 186 h 420"/>
                <a:gd name="T10" fmla="*/ 0 w 419"/>
                <a:gd name="T11" fmla="*/ 234 h 420"/>
                <a:gd name="T12" fmla="*/ 55 w 419"/>
                <a:gd name="T13" fmla="*/ 352 h 420"/>
                <a:gd name="T14" fmla="*/ 64 w 419"/>
                <a:gd name="T15" fmla="*/ 344 h 420"/>
                <a:gd name="T16" fmla="*/ 13 w 419"/>
                <a:gd name="T17" fmla="*/ 234 h 420"/>
                <a:gd name="T18" fmla="*/ 0 w 419"/>
                <a:gd name="T19" fmla="*/ 234 h 420"/>
                <a:gd name="T20" fmla="*/ 209 w 419"/>
                <a:gd name="T21" fmla="*/ 0 h 420"/>
                <a:gd name="T22" fmla="*/ 92 w 419"/>
                <a:gd name="T23" fmla="*/ 36 h 420"/>
                <a:gd name="T24" fmla="*/ 100 w 419"/>
                <a:gd name="T25" fmla="*/ 44 h 420"/>
                <a:gd name="T26" fmla="*/ 209 w 419"/>
                <a:gd name="T27" fmla="*/ 12 h 420"/>
                <a:gd name="T28" fmla="*/ 407 w 419"/>
                <a:gd name="T29" fmla="*/ 210 h 420"/>
                <a:gd name="T30" fmla="*/ 209 w 419"/>
                <a:gd name="T31" fmla="*/ 408 h 420"/>
                <a:gd name="T32" fmla="*/ 100 w 419"/>
                <a:gd name="T33" fmla="*/ 375 h 420"/>
                <a:gd name="T34" fmla="*/ 92 w 419"/>
                <a:gd name="T35" fmla="*/ 384 h 420"/>
                <a:gd name="T36" fmla="*/ 209 w 419"/>
                <a:gd name="T37" fmla="*/ 420 h 420"/>
                <a:gd name="T38" fmla="*/ 419 w 419"/>
                <a:gd name="T39" fmla="*/ 210 h 420"/>
                <a:gd name="T40" fmla="*/ 209 w 419"/>
                <a:gd name="T4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9" h="420">
                  <a:moveTo>
                    <a:pt x="0" y="186"/>
                  </a:moveTo>
                  <a:cubicBezTo>
                    <a:pt x="13" y="186"/>
                    <a:pt x="13" y="186"/>
                    <a:pt x="13" y="186"/>
                  </a:cubicBezTo>
                  <a:cubicBezTo>
                    <a:pt x="18" y="143"/>
                    <a:pt x="36" y="105"/>
                    <a:pt x="64" y="75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26" y="99"/>
                    <a:pt x="6" y="140"/>
                    <a:pt x="0" y="186"/>
                  </a:cubicBezTo>
                  <a:close/>
                  <a:moveTo>
                    <a:pt x="0" y="234"/>
                  </a:moveTo>
                  <a:cubicBezTo>
                    <a:pt x="6" y="279"/>
                    <a:pt x="25" y="320"/>
                    <a:pt x="55" y="352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36" y="314"/>
                    <a:pt x="18" y="276"/>
                    <a:pt x="13" y="234"/>
                  </a:cubicBezTo>
                  <a:lnTo>
                    <a:pt x="0" y="234"/>
                  </a:lnTo>
                  <a:close/>
                  <a:moveTo>
                    <a:pt x="209" y="0"/>
                  </a:moveTo>
                  <a:cubicBezTo>
                    <a:pt x="166" y="0"/>
                    <a:pt x="125" y="13"/>
                    <a:pt x="92" y="36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32" y="24"/>
                    <a:pt x="169" y="12"/>
                    <a:pt x="209" y="12"/>
                  </a:cubicBezTo>
                  <a:cubicBezTo>
                    <a:pt x="318" y="12"/>
                    <a:pt x="407" y="101"/>
                    <a:pt x="407" y="210"/>
                  </a:cubicBezTo>
                  <a:cubicBezTo>
                    <a:pt x="407" y="319"/>
                    <a:pt x="318" y="408"/>
                    <a:pt x="209" y="408"/>
                  </a:cubicBezTo>
                  <a:cubicBezTo>
                    <a:pt x="169" y="408"/>
                    <a:pt x="132" y="396"/>
                    <a:pt x="100" y="375"/>
                  </a:cubicBezTo>
                  <a:cubicBezTo>
                    <a:pt x="92" y="384"/>
                    <a:pt x="92" y="384"/>
                    <a:pt x="92" y="384"/>
                  </a:cubicBezTo>
                  <a:cubicBezTo>
                    <a:pt x="125" y="407"/>
                    <a:pt x="166" y="420"/>
                    <a:pt x="209" y="420"/>
                  </a:cubicBezTo>
                  <a:cubicBezTo>
                    <a:pt x="325" y="420"/>
                    <a:pt x="419" y="326"/>
                    <a:pt x="419" y="210"/>
                  </a:cubicBezTo>
                  <a:cubicBezTo>
                    <a:pt x="419" y="94"/>
                    <a:pt x="325" y="0"/>
                    <a:pt x="209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8" name="Freeform 80">
              <a:extLst>
                <a:ext uri="{FF2B5EF4-FFF2-40B4-BE49-F238E27FC236}">
                  <a16:creationId xmlns:a16="http://schemas.microsoft.com/office/drawing/2014/main" id="{BD3ACE40-03AF-4E09-BA10-4B03D066CD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8852" y="3794125"/>
              <a:ext cx="460375" cy="514350"/>
            </a:xfrm>
            <a:custGeom>
              <a:avLst/>
              <a:gdLst>
                <a:gd name="T0" fmla="*/ 139 w 145"/>
                <a:gd name="T1" fmla="*/ 5 h 162"/>
                <a:gd name="T2" fmla="*/ 123 w 145"/>
                <a:gd name="T3" fmla="*/ 5 h 162"/>
                <a:gd name="T4" fmla="*/ 118 w 145"/>
                <a:gd name="T5" fmla="*/ 0 h 162"/>
                <a:gd name="T6" fmla="*/ 31 w 145"/>
                <a:gd name="T7" fmla="*/ 0 h 162"/>
                <a:gd name="T8" fmla="*/ 27 w 145"/>
                <a:gd name="T9" fmla="*/ 5 h 162"/>
                <a:gd name="T10" fmla="*/ 5 w 145"/>
                <a:gd name="T11" fmla="*/ 5 h 162"/>
                <a:gd name="T12" fmla="*/ 0 w 145"/>
                <a:gd name="T13" fmla="*/ 11 h 162"/>
                <a:gd name="T14" fmla="*/ 0 w 145"/>
                <a:gd name="T15" fmla="*/ 31 h 162"/>
                <a:gd name="T16" fmla="*/ 64 w 145"/>
                <a:gd name="T17" fmla="*/ 91 h 162"/>
                <a:gd name="T18" fmla="*/ 64 w 145"/>
                <a:gd name="T19" fmla="*/ 124 h 162"/>
                <a:gd name="T20" fmla="*/ 39 w 145"/>
                <a:gd name="T21" fmla="*/ 131 h 162"/>
                <a:gd name="T22" fmla="*/ 36 w 145"/>
                <a:gd name="T23" fmla="*/ 135 h 162"/>
                <a:gd name="T24" fmla="*/ 36 w 145"/>
                <a:gd name="T25" fmla="*/ 139 h 162"/>
                <a:gd name="T26" fmla="*/ 31 w 145"/>
                <a:gd name="T27" fmla="*/ 143 h 162"/>
                <a:gd name="T28" fmla="*/ 27 w 145"/>
                <a:gd name="T29" fmla="*/ 148 h 162"/>
                <a:gd name="T30" fmla="*/ 27 w 145"/>
                <a:gd name="T31" fmla="*/ 157 h 162"/>
                <a:gd name="T32" fmla="*/ 31 w 145"/>
                <a:gd name="T33" fmla="*/ 162 h 162"/>
                <a:gd name="T34" fmla="*/ 113 w 145"/>
                <a:gd name="T35" fmla="*/ 162 h 162"/>
                <a:gd name="T36" fmla="*/ 118 w 145"/>
                <a:gd name="T37" fmla="*/ 157 h 162"/>
                <a:gd name="T38" fmla="*/ 118 w 145"/>
                <a:gd name="T39" fmla="*/ 148 h 162"/>
                <a:gd name="T40" fmla="*/ 113 w 145"/>
                <a:gd name="T41" fmla="*/ 143 h 162"/>
                <a:gd name="T42" fmla="*/ 108 w 145"/>
                <a:gd name="T43" fmla="*/ 139 h 162"/>
                <a:gd name="T44" fmla="*/ 108 w 145"/>
                <a:gd name="T45" fmla="*/ 135 h 162"/>
                <a:gd name="T46" fmla="*/ 106 w 145"/>
                <a:gd name="T47" fmla="*/ 131 h 162"/>
                <a:gd name="T48" fmla="*/ 80 w 145"/>
                <a:gd name="T49" fmla="*/ 124 h 162"/>
                <a:gd name="T50" fmla="*/ 80 w 145"/>
                <a:gd name="T51" fmla="*/ 91 h 162"/>
                <a:gd name="T52" fmla="*/ 145 w 145"/>
                <a:gd name="T53" fmla="*/ 31 h 162"/>
                <a:gd name="T54" fmla="*/ 145 w 145"/>
                <a:gd name="T55" fmla="*/ 11 h 162"/>
                <a:gd name="T56" fmla="*/ 139 w 145"/>
                <a:gd name="T57" fmla="*/ 5 h 162"/>
                <a:gd name="T58" fmla="*/ 9 w 145"/>
                <a:gd name="T59" fmla="*/ 28 h 162"/>
                <a:gd name="T60" fmla="*/ 9 w 145"/>
                <a:gd name="T61" fmla="*/ 21 h 162"/>
                <a:gd name="T62" fmla="*/ 15 w 145"/>
                <a:gd name="T63" fmla="*/ 16 h 162"/>
                <a:gd name="T64" fmla="*/ 27 w 145"/>
                <a:gd name="T65" fmla="*/ 16 h 162"/>
                <a:gd name="T66" fmla="*/ 36 w 145"/>
                <a:gd name="T67" fmla="*/ 60 h 162"/>
                <a:gd name="T68" fmla="*/ 9 w 145"/>
                <a:gd name="T69" fmla="*/ 28 h 162"/>
                <a:gd name="T70" fmla="*/ 135 w 145"/>
                <a:gd name="T71" fmla="*/ 28 h 162"/>
                <a:gd name="T72" fmla="*/ 108 w 145"/>
                <a:gd name="T73" fmla="*/ 60 h 162"/>
                <a:gd name="T74" fmla="*/ 117 w 145"/>
                <a:gd name="T75" fmla="*/ 16 h 162"/>
                <a:gd name="T76" fmla="*/ 129 w 145"/>
                <a:gd name="T77" fmla="*/ 16 h 162"/>
                <a:gd name="T78" fmla="*/ 135 w 145"/>
                <a:gd name="T79" fmla="*/ 21 h 162"/>
                <a:gd name="T80" fmla="*/ 135 w 145"/>
                <a:gd name="T81" fmla="*/ 2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" h="162">
                  <a:moveTo>
                    <a:pt x="139" y="5"/>
                  </a:moveTo>
                  <a:cubicBezTo>
                    <a:pt x="123" y="5"/>
                    <a:pt x="123" y="5"/>
                    <a:pt x="123" y="5"/>
                  </a:cubicBezTo>
                  <a:cubicBezTo>
                    <a:pt x="120" y="5"/>
                    <a:pt x="118" y="3"/>
                    <a:pt x="11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9" y="0"/>
                    <a:pt x="27" y="2"/>
                    <a:pt x="27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0" y="8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59"/>
                    <a:pt x="46" y="83"/>
                    <a:pt x="64" y="91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4" y="124"/>
                    <a:pt x="50" y="126"/>
                    <a:pt x="39" y="131"/>
                  </a:cubicBezTo>
                  <a:cubicBezTo>
                    <a:pt x="37" y="132"/>
                    <a:pt x="36" y="133"/>
                    <a:pt x="36" y="135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6" y="141"/>
                    <a:pt x="34" y="143"/>
                    <a:pt x="31" y="143"/>
                  </a:cubicBezTo>
                  <a:cubicBezTo>
                    <a:pt x="29" y="143"/>
                    <a:pt x="27" y="145"/>
                    <a:pt x="27" y="148"/>
                  </a:cubicBezTo>
                  <a:cubicBezTo>
                    <a:pt x="27" y="157"/>
                    <a:pt x="27" y="157"/>
                    <a:pt x="27" y="157"/>
                  </a:cubicBezTo>
                  <a:cubicBezTo>
                    <a:pt x="27" y="160"/>
                    <a:pt x="29" y="162"/>
                    <a:pt x="31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6" y="162"/>
                    <a:pt x="118" y="160"/>
                    <a:pt x="118" y="157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145"/>
                    <a:pt x="116" y="143"/>
                    <a:pt x="113" y="143"/>
                  </a:cubicBezTo>
                  <a:cubicBezTo>
                    <a:pt x="110" y="143"/>
                    <a:pt x="108" y="141"/>
                    <a:pt x="108" y="139"/>
                  </a:cubicBezTo>
                  <a:cubicBezTo>
                    <a:pt x="108" y="135"/>
                    <a:pt x="108" y="135"/>
                    <a:pt x="108" y="135"/>
                  </a:cubicBezTo>
                  <a:cubicBezTo>
                    <a:pt x="108" y="133"/>
                    <a:pt x="107" y="132"/>
                    <a:pt x="106" y="131"/>
                  </a:cubicBezTo>
                  <a:cubicBezTo>
                    <a:pt x="95" y="126"/>
                    <a:pt x="80" y="124"/>
                    <a:pt x="80" y="124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99" y="83"/>
                    <a:pt x="145" y="59"/>
                    <a:pt x="145" y="3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5" y="8"/>
                    <a:pt x="142" y="5"/>
                    <a:pt x="139" y="5"/>
                  </a:cubicBezTo>
                  <a:close/>
                  <a:moveTo>
                    <a:pt x="9" y="28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18"/>
                    <a:pt x="12" y="16"/>
                    <a:pt x="15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8" y="47"/>
                    <a:pt x="36" y="60"/>
                  </a:cubicBezTo>
                  <a:cubicBezTo>
                    <a:pt x="36" y="60"/>
                    <a:pt x="9" y="49"/>
                    <a:pt x="9" y="28"/>
                  </a:cubicBezTo>
                  <a:close/>
                  <a:moveTo>
                    <a:pt x="135" y="28"/>
                  </a:moveTo>
                  <a:cubicBezTo>
                    <a:pt x="135" y="49"/>
                    <a:pt x="108" y="60"/>
                    <a:pt x="108" y="60"/>
                  </a:cubicBezTo>
                  <a:cubicBezTo>
                    <a:pt x="117" y="47"/>
                    <a:pt x="117" y="16"/>
                    <a:pt x="117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5" y="18"/>
                    <a:pt x="135" y="21"/>
                  </a:cubicBezTo>
                  <a:lnTo>
                    <a:pt x="135" y="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759D724-24CF-4446-A279-4956F85510A7}"/>
              </a:ext>
            </a:extLst>
          </p:cNvPr>
          <p:cNvGrpSpPr/>
          <p:nvPr/>
        </p:nvGrpSpPr>
        <p:grpSpPr>
          <a:xfrm>
            <a:off x="6527802" y="3378200"/>
            <a:ext cx="1330325" cy="1333500"/>
            <a:chOff x="6527802" y="3378200"/>
            <a:chExt cx="1330325" cy="1333500"/>
          </a:xfrm>
        </p:grpSpPr>
        <p:sp>
          <p:nvSpPr>
            <p:cNvPr id="10" name="Freeform 72">
              <a:extLst>
                <a:ext uri="{FF2B5EF4-FFF2-40B4-BE49-F238E27FC236}">
                  <a16:creationId xmlns:a16="http://schemas.microsoft.com/office/drawing/2014/main" id="{C236D263-6FBF-4A9E-B678-6E2D63F184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27802" y="3378200"/>
              <a:ext cx="1330325" cy="1333500"/>
            </a:xfrm>
            <a:custGeom>
              <a:avLst/>
              <a:gdLst>
                <a:gd name="T0" fmla="*/ 419 w 419"/>
                <a:gd name="T1" fmla="*/ 186 h 420"/>
                <a:gd name="T2" fmla="*/ 364 w 419"/>
                <a:gd name="T3" fmla="*/ 67 h 420"/>
                <a:gd name="T4" fmla="*/ 355 w 419"/>
                <a:gd name="T5" fmla="*/ 75 h 420"/>
                <a:gd name="T6" fmla="*/ 406 w 419"/>
                <a:gd name="T7" fmla="*/ 186 h 420"/>
                <a:gd name="T8" fmla="*/ 419 w 419"/>
                <a:gd name="T9" fmla="*/ 186 h 420"/>
                <a:gd name="T10" fmla="*/ 355 w 419"/>
                <a:gd name="T11" fmla="*/ 344 h 420"/>
                <a:gd name="T12" fmla="*/ 364 w 419"/>
                <a:gd name="T13" fmla="*/ 352 h 420"/>
                <a:gd name="T14" fmla="*/ 419 w 419"/>
                <a:gd name="T15" fmla="*/ 234 h 420"/>
                <a:gd name="T16" fmla="*/ 406 w 419"/>
                <a:gd name="T17" fmla="*/ 234 h 420"/>
                <a:gd name="T18" fmla="*/ 355 w 419"/>
                <a:gd name="T19" fmla="*/ 344 h 420"/>
                <a:gd name="T20" fmla="*/ 210 w 419"/>
                <a:gd name="T21" fmla="*/ 12 h 420"/>
                <a:gd name="T22" fmla="*/ 319 w 419"/>
                <a:gd name="T23" fmla="*/ 44 h 420"/>
                <a:gd name="T24" fmla="*/ 327 w 419"/>
                <a:gd name="T25" fmla="*/ 36 h 420"/>
                <a:gd name="T26" fmla="*/ 210 w 419"/>
                <a:gd name="T27" fmla="*/ 0 h 420"/>
                <a:gd name="T28" fmla="*/ 0 w 419"/>
                <a:gd name="T29" fmla="*/ 210 h 420"/>
                <a:gd name="T30" fmla="*/ 210 w 419"/>
                <a:gd name="T31" fmla="*/ 420 h 420"/>
                <a:gd name="T32" fmla="*/ 327 w 419"/>
                <a:gd name="T33" fmla="*/ 384 h 420"/>
                <a:gd name="T34" fmla="*/ 319 w 419"/>
                <a:gd name="T35" fmla="*/ 375 h 420"/>
                <a:gd name="T36" fmla="*/ 210 w 419"/>
                <a:gd name="T37" fmla="*/ 408 h 420"/>
                <a:gd name="T38" fmla="*/ 12 w 419"/>
                <a:gd name="T39" fmla="*/ 210 h 420"/>
                <a:gd name="T40" fmla="*/ 210 w 419"/>
                <a:gd name="T41" fmla="*/ 1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9" h="420">
                  <a:moveTo>
                    <a:pt x="419" y="186"/>
                  </a:moveTo>
                  <a:cubicBezTo>
                    <a:pt x="413" y="140"/>
                    <a:pt x="393" y="99"/>
                    <a:pt x="364" y="67"/>
                  </a:cubicBezTo>
                  <a:cubicBezTo>
                    <a:pt x="355" y="75"/>
                    <a:pt x="355" y="75"/>
                    <a:pt x="355" y="75"/>
                  </a:cubicBezTo>
                  <a:cubicBezTo>
                    <a:pt x="383" y="105"/>
                    <a:pt x="401" y="143"/>
                    <a:pt x="406" y="186"/>
                  </a:cubicBezTo>
                  <a:lnTo>
                    <a:pt x="419" y="186"/>
                  </a:lnTo>
                  <a:close/>
                  <a:moveTo>
                    <a:pt x="355" y="344"/>
                  </a:moveTo>
                  <a:cubicBezTo>
                    <a:pt x="364" y="352"/>
                    <a:pt x="364" y="352"/>
                    <a:pt x="364" y="352"/>
                  </a:cubicBezTo>
                  <a:cubicBezTo>
                    <a:pt x="394" y="320"/>
                    <a:pt x="413" y="279"/>
                    <a:pt x="419" y="234"/>
                  </a:cubicBezTo>
                  <a:cubicBezTo>
                    <a:pt x="406" y="234"/>
                    <a:pt x="406" y="234"/>
                    <a:pt x="406" y="234"/>
                  </a:cubicBezTo>
                  <a:cubicBezTo>
                    <a:pt x="401" y="276"/>
                    <a:pt x="383" y="314"/>
                    <a:pt x="355" y="344"/>
                  </a:cubicBezTo>
                  <a:close/>
                  <a:moveTo>
                    <a:pt x="210" y="12"/>
                  </a:moveTo>
                  <a:cubicBezTo>
                    <a:pt x="250" y="12"/>
                    <a:pt x="287" y="24"/>
                    <a:pt x="319" y="44"/>
                  </a:cubicBezTo>
                  <a:cubicBezTo>
                    <a:pt x="327" y="36"/>
                    <a:pt x="327" y="36"/>
                    <a:pt x="327" y="36"/>
                  </a:cubicBezTo>
                  <a:cubicBezTo>
                    <a:pt x="294" y="13"/>
                    <a:pt x="253" y="0"/>
                    <a:pt x="210" y="0"/>
                  </a:cubicBezTo>
                  <a:cubicBezTo>
                    <a:pt x="94" y="0"/>
                    <a:pt x="0" y="94"/>
                    <a:pt x="0" y="210"/>
                  </a:cubicBezTo>
                  <a:cubicBezTo>
                    <a:pt x="0" y="326"/>
                    <a:pt x="94" y="420"/>
                    <a:pt x="210" y="420"/>
                  </a:cubicBezTo>
                  <a:cubicBezTo>
                    <a:pt x="253" y="420"/>
                    <a:pt x="294" y="407"/>
                    <a:pt x="327" y="384"/>
                  </a:cubicBezTo>
                  <a:cubicBezTo>
                    <a:pt x="319" y="375"/>
                    <a:pt x="319" y="375"/>
                    <a:pt x="319" y="375"/>
                  </a:cubicBezTo>
                  <a:cubicBezTo>
                    <a:pt x="287" y="396"/>
                    <a:pt x="250" y="408"/>
                    <a:pt x="210" y="408"/>
                  </a:cubicBezTo>
                  <a:cubicBezTo>
                    <a:pt x="101" y="408"/>
                    <a:pt x="12" y="319"/>
                    <a:pt x="12" y="210"/>
                  </a:cubicBezTo>
                  <a:cubicBezTo>
                    <a:pt x="12" y="101"/>
                    <a:pt x="101" y="12"/>
                    <a:pt x="210" y="1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11" name="Freeform 87">
              <a:extLst>
                <a:ext uri="{FF2B5EF4-FFF2-40B4-BE49-F238E27FC236}">
                  <a16:creationId xmlns:a16="http://schemas.microsoft.com/office/drawing/2014/main" id="{95B9F217-51A1-47A3-8EB7-F93D54D623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0552" y="3829051"/>
              <a:ext cx="504825" cy="428625"/>
            </a:xfrm>
            <a:custGeom>
              <a:avLst/>
              <a:gdLst>
                <a:gd name="T0" fmla="*/ 57 w 159"/>
                <a:gd name="T1" fmla="*/ 88 h 135"/>
                <a:gd name="T2" fmla="*/ 57 w 159"/>
                <a:gd name="T3" fmla="*/ 135 h 135"/>
                <a:gd name="T4" fmla="*/ 92 w 159"/>
                <a:gd name="T5" fmla="*/ 135 h 135"/>
                <a:gd name="T6" fmla="*/ 92 w 159"/>
                <a:gd name="T7" fmla="*/ 93 h 135"/>
                <a:gd name="T8" fmla="*/ 77 w 159"/>
                <a:gd name="T9" fmla="*/ 108 h 135"/>
                <a:gd name="T10" fmla="*/ 57 w 159"/>
                <a:gd name="T11" fmla="*/ 88 h 135"/>
                <a:gd name="T12" fmla="*/ 7 w 159"/>
                <a:gd name="T13" fmla="*/ 129 h 135"/>
                <a:gd name="T14" fmla="*/ 13 w 159"/>
                <a:gd name="T15" fmla="*/ 135 h 135"/>
                <a:gd name="T16" fmla="*/ 42 w 159"/>
                <a:gd name="T17" fmla="*/ 135 h 135"/>
                <a:gd name="T18" fmla="*/ 42 w 159"/>
                <a:gd name="T19" fmla="*/ 74 h 135"/>
                <a:gd name="T20" fmla="*/ 7 w 159"/>
                <a:gd name="T21" fmla="*/ 109 h 135"/>
                <a:gd name="T22" fmla="*/ 7 w 159"/>
                <a:gd name="T23" fmla="*/ 129 h 135"/>
                <a:gd name="T24" fmla="*/ 127 w 159"/>
                <a:gd name="T25" fmla="*/ 3 h 135"/>
                <a:gd name="T26" fmla="*/ 122 w 159"/>
                <a:gd name="T27" fmla="*/ 10 h 135"/>
                <a:gd name="T28" fmla="*/ 128 w 159"/>
                <a:gd name="T29" fmla="*/ 16 h 135"/>
                <a:gd name="T30" fmla="*/ 135 w 159"/>
                <a:gd name="T31" fmla="*/ 15 h 135"/>
                <a:gd name="T32" fmla="*/ 77 w 159"/>
                <a:gd name="T33" fmla="*/ 74 h 135"/>
                <a:gd name="T34" fmla="*/ 42 w 159"/>
                <a:gd name="T35" fmla="*/ 39 h 135"/>
                <a:gd name="T36" fmla="*/ 2 w 159"/>
                <a:gd name="T37" fmla="*/ 79 h 135"/>
                <a:gd name="T38" fmla="*/ 2 w 159"/>
                <a:gd name="T39" fmla="*/ 88 h 135"/>
                <a:gd name="T40" fmla="*/ 11 w 159"/>
                <a:gd name="T41" fmla="*/ 88 h 135"/>
                <a:gd name="T42" fmla="*/ 42 w 159"/>
                <a:gd name="T43" fmla="*/ 57 h 135"/>
                <a:gd name="T44" fmla="*/ 77 w 159"/>
                <a:gd name="T45" fmla="*/ 92 h 135"/>
                <a:gd name="T46" fmla="*/ 144 w 159"/>
                <a:gd name="T47" fmla="*/ 24 h 135"/>
                <a:gd name="T48" fmla="*/ 144 w 159"/>
                <a:gd name="T49" fmla="*/ 31 h 135"/>
                <a:gd name="T50" fmla="*/ 149 w 159"/>
                <a:gd name="T51" fmla="*/ 38 h 135"/>
                <a:gd name="T52" fmla="*/ 150 w 159"/>
                <a:gd name="T53" fmla="*/ 38 h 135"/>
                <a:gd name="T54" fmla="*/ 156 w 159"/>
                <a:gd name="T55" fmla="*/ 32 h 135"/>
                <a:gd name="T56" fmla="*/ 159 w 159"/>
                <a:gd name="T57" fmla="*/ 0 h 135"/>
                <a:gd name="T58" fmla="*/ 127 w 159"/>
                <a:gd name="T59" fmla="*/ 3 h 135"/>
                <a:gd name="T60" fmla="*/ 106 w 159"/>
                <a:gd name="T61" fmla="*/ 79 h 135"/>
                <a:gd name="T62" fmla="*/ 106 w 159"/>
                <a:gd name="T63" fmla="*/ 135 h 135"/>
                <a:gd name="T64" fmla="*/ 135 w 159"/>
                <a:gd name="T65" fmla="*/ 135 h 135"/>
                <a:gd name="T66" fmla="*/ 141 w 159"/>
                <a:gd name="T67" fmla="*/ 129 h 135"/>
                <a:gd name="T68" fmla="*/ 141 w 159"/>
                <a:gd name="T69" fmla="*/ 43 h 135"/>
                <a:gd name="T70" fmla="*/ 111 w 159"/>
                <a:gd name="T71" fmla="*/ 74 h 135"/>
                <a:gd name="T72" fmla="*/ 106 w 159"/>
                <a:gd name="T73" fmla="*/ 7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135">
                  <a:moveTo>
                    <a:pt x="57" y="88"/>
                  </a:moveTo>
                  <a:cubicBezTo>
                    <a:pt x="57" y="135"/>
                    <a:pt x="57" y="135"/>
                    <a:pt x="57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77" y="108"/>
                    <a:pt x="77" y="108"/>
                    <a:pt x="77" y="108"/>
                  </a:cubicBezTo>
                  <a:lnTo>
                    <a:pt x="57" y="88"/>
                  </a:lnTo>
                  <a:close/>
                  <a:moveTo>
                    <a:pt x="7" y="129"/>
                  </a:moveTo>
                  <a:cubicBezTo>
                    <a:pt x="7" y="132"/>
                    <a:pt x="10" y="135"/>
                    <a:pt x="13" y="135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7" y="109"/>
                    <a:pt x="7" y="109"/>
                    <a:pt x="7" y="109"/>
                  </a:cubicBezTo>
                  <a:lnTo>
                    <a:pt x="7" y="129"/>
                  </a:lnTo>
                  <a:close/>
                  <a:moveTo>
                    <a:pt x="127" y="3"/>
                  </a:moveTo>
                  <a:cubicBezTo>
                    <a:pt x="124" y="3"/>
                    <a:pt x="121" y="6"/>
                    <a:pt x="122" y="10"/>
                  </a:cubicBezTo>
                  <a:cubicBezTo>
                    <a:pt x="122" y="13"/>
                    <a:pt x="125" y="16"/>
                    <a:pt x="128" y="16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2"/>
                    <a:pt x="0" y="86"/>
                    <a:pt x="2" y="88"/>
                  </a:cubicBezTo>
                  <a:cubicBezTo>
                    <a:pt x="5" y="91"/>
                    <a:pt x="9" y="91"/>
                    <a:pt x="11" y="88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3" y="34"/>
                    <a:pt x="146" y="37"/>
                    <a:pt x="149" y="38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53" y="38"/>
                    <a:pt x="156" y="35"/>
                    <a:pt x="156" y="32"/>
                  </a:cubicBezTo>
                  <a:cubicBezTo>
                    <a:pt x="159" y="0"/>
                    <a:pt x="159" y="0"/>
                    <a:pt x="159" y="0"/>
                  </a:cubicBezTo>
                  <a:lnTo>
                    <a:pt x="127" y="3"/>
                  </a:lnTo>
                  <a:close/>
                  <a:moveTo>
                    <a:pt x="106" y="79"/>
                  </a:moveTo>
                  <a:cubicBezTo>
                    <a:pt x="106" y="135"/>
                    <a:pt x="106" y="135"/>
                    <a:pt x="106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9" y="135"/>
                    <a:pt x="141" y="132"/>
                    <a:pt x="141" y="129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11" y="74"/>
                    <a:pt x="111" y="74"/>
                    <a:pt x="111" y="74"/>
                  </a:cubicBezTo>
                  <a:lnTo>
                    <a:pt x="106" y="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</p:grpSp>
      <p:sp>
        <p:nvSpPr>
          <p:cNvPr id="12" name="Freeform 88">
            <a:extLst>
              <a:ext uri="{FF2B5EF4-FFF2-40B4-BE49-F238E27FC236}">
                <a16:creationId xmlns:a16="http://schemas.microsoft.com/office/drawing/2014/main" id="{3156F171-63FC-4F7C-9415-7B1B59F6F29A}"/>
              </a:ext>
            </a:extLst>
          </p:cNvPr>
          <p:cNvSpPr/>
          <p:nvPr/>
        </p:nvSpPr>
        <p:spPr bwMode="auto">
          <a:xfrm>
            <a:off x="5080001" y="1981201"/>
            <a:ext cx="2032000" cy="358775"/>
          </a:xfrm>
          <a:custGeom>
            <a:avLst/>
            <a:gdLst>
              <a:gd name="T0" fmla="*/ 640 w 640"/>
              <a:gd name="T1" fmla="*/ 56 h 113"/>
              <a:gd name="T2" fmla="*/ 584 w 640"/>
              <a:gd name="T3" fmla="*/ 113 h 113"/>
              <a:gd name="T4" fmla="*/ 56 w 640"/>
              <a:gd name="T5" fmla="*/ 113 h 113"/>
              <a:gd name="T6" fmla="*/ 0 w 640"/>
              <a:gd name="T7" fmla="*/ 56 h 113"/>
              <a:gd name="T8" fmla="*/ 0 w 640"/>
              <a:gd name="T9" fmla="*/ 56 h 113"/>
              <a:gd name="T10" fmla="*/ 56 w 640"/>
              <a:gd name="T11" fmla="*/ 0 h 113"/>
              <a:gd name="T12" fmla="*/ 584 w 640"/>
              <a:gd name="T13" fmla="*/ 0 h 113"/>
              <a:gd name="T14" fmla="*/ 640 w 640"/>
              <a:gd name="T15" fmla="*/ 5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40" h="113">
                <a:moveTo>
                  <a:pt x="640" y="56"/>
                </a:moveTo>
                <a:cubicBezTo>
                  <a:pt x="640" y="87"/>
                  <a:pt x="615" y="113"/>
                  <a:pt x="584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25" y="113"/>
                  <a:pt x="0" y="87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5"/>
                  <a:pt x="25" y="0"/>
                  <a:pt x="56" y="0"/>
                </a:cubicBezTo>
                <a:cubicBezTo>
                  <a:pt x="584" y="0"/>
                  <a:pt x="584" y="0"/>
                  <a:pt x="584" y="0"/>
                </a:cubicBezTo>
                <a:cubicBezTo>
                  <a:pt x="615" y="0"/>
                  <a:pt x="640" y="25"/>
                  <a:pt x="640" y="5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pc="-3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E958E7E-7E6B-4ACD-A13D-FA592F9917D3}"/>
              </a:ext>
            </a:extLst>
          </p:cNvPr>
          <p:cNvGrpSpPr/>
          <p:nvPr/>
        </p:nvGrpSpPr>
        <p:grpSpPr>
          <a:xfrm>
            <a:off x="2566988" y="2466976"/>
            <a:ext cx="2112964" cy="3155949"/>
            <a:chOff x="2566988" y="2466976"/>
            <a:chExt cx="2112964" cy="3155949"/>
          </a:xfrm>
        </p:grpSpPr>
        <p:sp>
          <p:nvSpPr>
            <p:cNvPr id="14" name="Freeform 77">
              <a:extLst>
                <a:ext uri="{FF2B5EF4-FFF2-40B4-BE49-F238E27FC236}">
                  <a16:creationId xmlns:a16="http://schemas.microsoft.com/office/drawing/2014/main" id="{2124D7D4-C499-4B5A-88F8-DC532979605F}"/>
                </a:ext>
              </a:extLst>
            </p:cNvPr>
            <p:cNvSpPr/>
            <p:nvPr/>
          </p:nvSpPr>
          <p:spPr bwMode="auto">
            <a:xfrm>
              <a:off x="3554413" y="3937000"/>
              <a:ext cx="941388" cy="215900"/>
            </a:xfrm>
            <a:custGeom>
              <a:avLst/>
              <a:gdLst>
                <a:gd name="T0" fmla="*/ 297 w 297"/>
                <a:gd name="T1" fmla="*/ 34 h 68"/>
                <a:gd name="T2" fmla="*/ 285 w 297"/>
                <a:gd name="T3" fmla="*/ 46 h 68"/>
                <a:gd name="T4" fmla="*/ 45 w 297"/>
                <a:gd name="T5" fmla="*/ 46 h 68"/>
                <a:gd name="T6" fmla="*/ 45 w 297"/>
                <a:gd name="T7" fmla="*/ 68 h 68"/>
                <a:gd name="T8" fmla="*/ 0 w 297"/>
                <a:gd name="T9" fmla="*/ 34 h 68"/>
                <a:gd name="T10" fmla="*/ 45 w 297"/>
                <a:gd name="T11" fmla="*/ 0 h 68"/>
                <a:gd name="T12" fmla="*/ 45 w 297"/>
                <a:gd name="T13" fmla="*/ 22 h 68"/>
                <a:gd name="T14" fmla="*/ 285 w 297"/>
                <a:gd name="T15" fmla="*/ 22 h 68"/>
                <a:gd name="T16" fmla="*/ 297 w 297"/>
                <a:gd name="T17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68">
                  <a:moveTo>
                    <a:pt x="297" y="34"/>
                  </a:moveTo>
                  <a:cubicBezTo>
                    <a:pt x="297" y="40"/>
                    <a:pt x="292" y="46"/>
                    <a:pt x="28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92" y="22"/>
                    <a:pt x="297" y="27"/>
                    <a:pt x="297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15" name="Freeform 78">
              <a:extLst>
                <a:ext uri="{FF2B5EF4-FFF2-40B4-BE49-F238E27FC236}">
                  <a16:creationId xmlns:a16="http://schemas.microsoft.com/office/drawing/2014/main" id="{49792EA6-DCA0-4DBB-AD9E-69CECE19854D}"/>
                </a:ext>
              </a:extLst>
            </p:cNvPr>
            <p:cNvSpPr/>
            <p:nvPr/>
          </p:nvSpPr>
          <p:spPr bwMode="auto">
            <a:xfrm>
              <a:off x="4251327" y="4435475"/>
              <a:ext cx="428625" cy="425450"/>
            </a:xfrm>
            <a:custGeom>
              <a:avLst/>
              <a:gdLst>
                <a:gd name="T0" fmla="*/ 130 w 135"/>
                <a:gd name="T1" fmla="*/ 22 h 134"/>
                <a:gd name="T2" fmla="*/ 41 w 135"/>
                <a:gd name="T3" fmla="*/ 111 h 134"/>
                <a:gd name="T4" fmla="*/ 56 w 135"/>
                <a:gd name="T5" fmla="*/ 126 h 134"/>
                <a:gd name="T6" fmla="*/ 0 w 135"/>
                <a:gd name="T7" fmla="*/ 134 h 134"/>
                <a:gd name="T8" fmla="*/ 8 w 135"/>
                <a:gd name="T9" fmla="*/ 78 h 134"/>
                <a:gd name="T10" fmla="*/ 24 w 135"/>
                <a:gd name="T11" fmla="*/ 94 h 134"/>
                <a:gd name="T12" fmla="*/ 24 w 135"/>
                <a:gd name="T13" fmla="*/ 94 h 134"/>
                <a:gd name="T14" fmla="*/ 113 w 135"/>
                <a:gd name="T15" fmla="*/ 5 h 134"/>
                <a:gd name="T16" fmla="*/ 130 w 135"/>
                <a:gd name="T17" fmla="*/ 5 h 134"/>
                <a:gd name="T18" fmla="*/ 130 w 135"/>
                <a:gd name="T19" fmla="*/ 2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4">
                  <a:moveTo>
                    <a:pt x="130" y="22"/>
                  </a:moveTo>
                  <a:cubicBezTo>
                    <a:pt x="41" y="111"/>
                    <a:pt x="41" y="111"/>
                    <a:pt x="41" y="111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8" y="0"/>
                    <a:pt x="125" y="0"/>
                    <a:pt x="130" y="5"/>
                  </a:cubicBezTo>
                  <a:cubicBezTo>
                    <a:pt x="135" y="9"/>
                    <a:pt x="135" y="17"/>
                    <a:pt x="130" y="2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16" name="Freeform 79">
              <a:extLst>
                <a:ext uri="{FF2B5EF4-FFF2-40B4-BE49-F238E27FC236}">
                  <a16:creationId xmlns:a16="http://schemas.microsoft.com/office/drawing/2014/main" id="{A22685DC-9F27-480E-8121-90045E79D36B}"/>
                </a:ext>
              </a:extLst>
            </p:cNvPr>
            <p:cNvSpPr/>
            <p:nvPr/>
          </p:nvSpPr>
          <p:spPr bwMode="auto">
            <a:xfrm>
              <a:off x="4251327" y="3225801"/>
              <a:ext cx="428625" cy="422275"/>
            </a:xfrm>
            <a:custGeom>
              <a:avLst/>
              <a:gdLst>
                <a:gd name="T0" fmla="*/ 130 w 135"/>
                <a:gd name="T1" fmla="*/ 130 h 133"/>
                <a:gd name="T2" fmla="*/ 122 w 135"/>
                <a:gd name="T3" fmla="*/ 133 h 133"/>
                <a:gd name="T4" fmla="*/ 113 w 135"/>
                <a:gd name="T5" fmla="*/ 130 h 133"/>
                <a:gd name="T6" fmla="*/ 24 w 135"/>
                <a:gd name="T7" fmla="*/ 41 h 133"/>
                <a:gd name="T8" fmla="*/ 8 w 135"/>
                <a:gd name="T9" fmla="*/ 56 h 133"/>
                <a:gd name="T10" fmla="*/ 0 w 135"/>
                <a:gd name="T11" fmla="*/ 0 h 133"/>
                <a:gd name="T12" fmla="*/ 56 w 135"/>
                <a:gd name="T13" fmla="*/ 8 h 133"/>
                <a:gd name="T14" fmla="*/ 41 w 135"/>
                <a:gd name="T15" fmla="*/ 24 h 133"/>
                <a:gd name="T16" fmla="*/ 130 w 135"/>
                <a:gd name="T17" fmla="*/ 113 h 133"/>
                <a:gd name="T18" fmla="*/ 130 w 135"/>
                <a:gd name="T19" fmla="*/ 13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3">
                  <a:moveTo>
                    <a:pt x="130" y="130"/>
                  </a:moveTo>
                  <a:cubicBezTo>
                    <a:pt x="128" y="132"/>
                    <a:pt x="125" y="133"/>
                    <a:pt x="122" y="133"/>
                  </a:cubicBezTo>
                  <a:cubicBezTo>
                    <a:pt x="118" y="133"/>
                    <a:pt x="115" y="132"/>
                    <a:pt x="113" y="13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5" y="118"/>
                    <a:pt x="135" y="125"/>
                    <a:pt x="130" y="1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grpSp>
          <p:nvGrpSpPr>
            <p:cNvPr id="17" name="Group 40">
              <a:extLst>
                <a:ext uri="{FF2B5EF4-FFF2-40B4-BE49-F238E27FC236}">
                  <a16:creationId xmlns:a16="http://schemas.microsoft.com/office/drawing/2014/main" id="{F80DAE60-87A2-4B86-84D3-05ACDE04079F}"/>
                </a:ext>
              </a:extLst>
            </p:cNvPr>
            <p:cNvGrpSpPr/>
            <p:nvPr/>
          </p:nvGrpSpPr>
          <p:grpSpPr>
            <a:xfrm>
              <a:off x="3351213" y="2466976"/>
              <a:ext cx="896938" cy="898525"/>
              <a:chOff x="1827213" y="2466975"/>
              <a:chExt cx="896938" cy="898525"/>
            </a:xfrm>
          </p:grpSpPr>
          <p:sp>
            <p:nvSpPr>
              <p:cNvPr id="24" name="Oval 76">
                <a:extLst>
                  <a:ext uri="{FF2B5EF4-FFF2-40B4-BE49-F238E27FC236}">
                    <a16:creationId xmlns:a16="http://schemas.microsoft.com/office/drawing/2014/main" id="{55E2ACEB-31AA-4F8D-AD5E-FAF258B9A1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7213" y="2466975"/>
                <a:ext cx="896938" cy="8985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25" name="TextBox 7">
                <a:extLst>
                  <a:ext uri="{FF2B5EF4-FFF2-40B4-BE49-F238E27FC236}">
                    <a16:creationId xmlns:a16="http://schemas.microsoft.com/office/drawing/2014/main" id="{F4C8F8F0-AFBE-467A-BDAC-A8E492BF32C4}"/>
                  </a:ext>
                </a:extLst>
              </p:cNvPr>
              <p:cNvSpPr txBox="1"/>
              <p:nvPr/>
            </p:nvSpPr>
            <p:spPr>
              <a:xfrm>
                <a:off x="1869177" y="2832307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  <p:grpSp>
          <p:nvGrpSpPr>
            <p:cNvPr id="18" name="Group 41">
              <a:extLst>
                <a:ext uri="{FF2B5EF4-FFF2-40B4-BE49-F238E27FC236}">
                  <a16:creationId xmlns:a16="http://schemas.microsoft.com/office/drawing/2014/main" id="{D7103F7F-3FAD-4FD5-B1D1-997E3F678160}"/>
                </a:ext>
              </a:extLst>
            </p:cNvPr>
            <p:cNvGrpSpPr/>
            <p:nvPr/>
          </p:nvGrpSpPr>
          <p:grpSpPr>
            <a:xfrm>
              <a:off x="2566988" y="3594101"/>
              <a:ext cx="901700" cy="898525"/>
              <a:chOff x="1042988" y="3594100"/>
              <a:chExt cx="901700" cy="898525"/>
            </a:xfrm>
          </p:grpSpPr>
          <p:sp>
            <p:nvSpPr>
              <p:cNvPr id="22" name="Oval 74">
                <a:extLst>
                  <a:ext uri="{FF2B5EF4-FFF2-40B4-BE49-F238E27FC236}">
                    <a16:creationId xmlns:a16="http://schemas.microsoft.com/office/drawing/2014/main" id="{9A5BD850-3C7A-4251-95D8-F04ADD7436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2988" y="3594100"/>
                <a:ext cx="901700" cy="89852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23" name="TextBox 8">
                <a:extLst>
                  <a:ext uri="{FF2B5EF4-FFF2-40B4-BE49-F238E27FC236}">
                    <a16:creationId xmlns:a16="http://schemas.microsoft.com/office/drawing/2014/main" id="{3A743D4F-4EB0-48C8-8559-D82CEA35F2DD}"/>
                  </a:ext>
                </a:extLst>
              </p:cNvPr>
              <p:cNvSpPr txBox="1"/>
              <p:nvPr/>
            </p:nvSpPr>
            <p:spPr>
              <a:xfrm>
                <a:off x="1087333" y="3961146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  <p:grpSp>
          <p:nvGrpSpPr>
            <p:cNvPr id="19" name="Group 42">
              <a:extLst>
                <a:ext uri="{FF2B5EF4-FFF2-40B4-BE49-F238E27FC236}">
                  <a16:creationId xmlns:a16="http://schemas.microsoft.com/office/drawing/2014/main" id="{08DFA0D0-C960-44D8-B09F-2C988FD46C14}"/>
                </a:ext>
              </a:extLst>
            </p:cNvPr>
            <p:cNvGrpSpPr/>
            <p:nvPr/>
          </p:nvGrpSpPr>
          <p:grpSpPr>
            <a:xfrm>
              <a:off x="3351213" y="4721225"/>
              <a:ext cx="896938" cy="901700"/>
              <a:chOff x="1827213" y="4721225"/>
              <a:chExt cx="896938" cy="901700"/>
            </a:xfrm>
          </p:grpSpPr>
          <p:sp>
            <p:nvSpPr>
              <p:cNvPr id="20" name="Oval 75">
                <a:extLst>
                  <a:ext uri="{FF2B5EF4-FFF2-40B4-BE49-F238E27FC236}">
                    <a16:creationId xmlns:a16="http://schemas.microsoft.com/office/drawing/2014/main" id="{BB33E417-5AA7-4081-91F8-346DBFC34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7213" y="4721225"/>
                <a:ext cx="896938" cy="9017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21" name="TextBox 10">
                <a:extLst>
                  <a:ext uri="{FF2B5EF4-FFF2-40B4-BE49-F238E27FC236}">
                    <a16:creationId xmlns:a16="http://schemas.microsoft.com/office/drawing/2014/main" id="{6353E1CB-62F2-419C-A123-2CFFB63DEBD7}"/>
                  </a:ext>
                </a:extLst>
              </p:cNvPr>
              <p:cNvSpPr txBox="1"/>
              <p:nvPr/>
            </p:nvSpPr>
            <p:spPr>
              <a:xfrm>
                <a:off x="1869177" y="5089985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8642468-2B59-427C-9377-3FA5A6531BF8}"/>
              </a:ext>
            </a:extLst>
          </p:cNvPr>
          <p:cNvGrpSpPr/>
          <p:nvPr/>
        </p:nvGrpSpPr>
        <p:grpSpPr>
          <a:xfrm>
            <a:off x="7512052" y="2466976"/>
            <a:ext cx="2112961" cy="3155949"/>
            <a:chOff x="7512052" y="2466976"/>
            <a:chExt cx="2112961" cy="3155949"/>
          </a:xfrm>
        </p:grpSpPr>
        <p:sp>
          <p:nvSpPr>
            <p:cNvPr id="27" name="Freeform 84">
              <a:extLst>
                <a:ext uri="{FF2B5EF4-FFF2-40B4-BE49-F238E27FC236}">
                  <a16:creationId xmlns:a16="http://schemas.microsoft.com/office/drawing/2014/main" id="{B27C5BC9-B164-4CCC-BE7C-B7920B22B804}"/>
                </a:ext>
              </a:extLst>
            </p:cNvPr>
            <p:cNvSpPr/>
            <p:nvPr/>
          </p:nvSpPr>
          <p:spPr bwMode="auto">
            <a:xfrm>
              <a:off x="7696201" y="3937000"/>
              <a:ext cx="941388" cy="215900"/>
            </a:xfrm>
            <a:custGeom>
              <a:avLst/>
              <a:gdLst>
                <a:gd name="T0" fmla="*/ 0 w 297"/>
                <a:gd name="T1" fmla="*/ 34 h 68"/>
                <a:gd name="T2" fmla="*/ 12 w 297"/>
                <a:gd name="T3" fmla="*/ 46 h 68"/>
                <a:gd name="T4" fmla="*/ 252 w 297"/>
                <a:gd name="T5" fmla="*/ 46 h 68"/>
                <a:gd name="T6" fmla="*/ 252 w 297"/>
                <a:gd name="T7" fmla="*/ 68 h 68"/>
                <a:gd name="T8" fmla="*/ 297 w 297"/>
                <a:gd name="T9" fmla="*/ 34 h 68"/>
                <a:gd name="T10" fmla="*/ 252 w 297"/>
                <a:gd name="T11" fmla="*/ 0 h 68"/>
                <a:gd name="T12" fmla="*/ 252 w 297"/>
                <a:gd name="T13" fmla="*/ 22 h 68"/>
                <a:gd name="T14" fmla="*/ 12 w 297"/>
                <a:gd name="T15" fmla="*/ 22 h 68"/>
                <a:gd name="T16" fmla="*/ 0 w 297"/>
                <a:gd name="T17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68">
                  <a:moveTo>
                    <a:pt x="0" y="34"/>
                  </a:moveTo>
                  <a:cubicBezTo>
                    <a:pt x="0" y="40"/>
                    <a:pt x="5" y="46"/>
                    <a:pt x="12" y="46"/>
                  </a:cubicBezTo>
                  <a:cubicBezTo>
                    <a:pt x="252" y="46"/>
                    <a:pt x="252" y="46"/>
                    <a:pt x="252" y="46"/>
                  </a:cubicBezTo>
                  <a:cubicBezTo>
                    <a:pt x="252" y="68"/>
                    <a:pt x="252" y="68"/>
                    <a:pt x="252" y="68"/>
                  </a:cubicBezTo>
                  <a:cubicBezTo>
                    <a:pt x="297" y="34"/>
                    <a:pt x="297" y="34"/>
                    <a:pt x="297" y="34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2" y="22"/>
                    <a:pt x="252" y="22"/>
                    <a:pt x="25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5" y="22"/>
                    <a:pt x="0" y="27"/>
                    <a:pt x="0" y="3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28" name="Freeform 85">
              <a:extLst>
                <a:ext uri="{FF2B5EF4-FFF2-40B4-BE49-F238E27FC236}">
                  <a16:creationId xmlns:a16="http://schemas.microsoft.com/office/drawing/2014/main" id="{289216FD-B730-4832-BBCC-8BC1815C208E}"/>
                </a:ext>
              </a:extLst>
            </p:cNvPr>
            <p:cNvSpPr/>
            <p:nvPr/>
          </p:nvSpPr>
          <p:spPr bwMode="auto">
            <a:xfrm>
              <a:off x="7512052" y="4435475"/>
              <a:ext cx="428625" cy="425450"/>
            </a:xfrm>
            <a:custGeom>
              <a:avLst/>
              <a:gdLst>
                <a:gd name="T0" fmla="*/ 5 w 135"/>
                <a:gd name="T1" fmla="*/ 22 h 134"/>
                <a:gd name="T2" fmla="*/ 94 w 135"/>
                <a:gd name="T3" fmla="*/ 111 h 134"/>
                <a:gd name="T4" fmla="*/ 79 w 135"/>
                <a:gd name="T5" fmla="*/ 126 h 134"/>
                <a:gd name="T6" fmla="*/ 135 w 135"/>
                <a:gd name="T7" fmla="*/ 134 h 134"/>
                <a:gd name="T8" fmla="*/ 127 w 135"/>
                <a:gd name="T9" fmla="*/ 78 h 134"/>
                <a:gd name="T10" fmla="*/ 111 w 135"/>
                <a:gd name="T11" fmla="*/ 94 h 134"/>
                <a:gd name="T12" fmla="*/ 111 w 135"/>
                <a:gd name="T13" fmla="*/ 94 h 134"/>
                <a:gd name="T14" fmla="*/ 22 w 135"/>
                <a:gd name="T15" fmla="*/ 5 h 134"/>
                <a:gd name="T16" fmla="*/ 5 w 135"/>
                <a:gd name="T17" fmla="*/ 5 h 134"/>
                <a:gd name="T18" fmla="*/ 5 w 135"/>
                <a:gd name="T19" fmla="*/ 2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4">
                  <a:moveTo>
                    <a:pt x="5" y="22"/>
                  </a:moveTo>
                  <a:cubicBezTo>
                    <a:pt x="94" y="111"/>
                    <a:pt x="94" y="111"/>
                    <a:pt x="94" y="111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7" y="0"/>
                    <a:pt x="10" y="0"/>
                    <a:pt x="5" y="5"/>
                  </a:cubicBezTo>
                  <a:cubicBezTo>
                    <a:pt x="0" y="9"/>
                    <a:pt x="0" y="17"/>
                    <a:pt x="5" y="2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29" name="Freeform 86">
              <a:extLst>
                <a:ext uri="{FF2B5EF4-FFF2-40B4-BE49-F238E27FC236}">
                  <a16:creationId xmlns:a16="http://schemas.microsoft.com/office/drawing/2014/main" id="{3B796EC1-3AD7-4F3A-A2CB-05F00275D7BB}"/>
                </a:ext>
              </a:extLst>
            </p:cNvPr>
            <p:cNvSpPr/>
            <p:nvPr/>
          </p:nvSpPr>
          <p:spPr bwMode="auto">
            <a:xfrm>
              <a:off x="7512052" y="3225801"/>
              <a:ext cx="428625" cy="422275"/>
            </a:xfrm>
            <a:custGeom>
              <a:avLst/>
              <a:gdLst>
                <a:gd name="T0" fmla="*/ 5 w 135"/>
                <a:gd name="T1" fmla="*/ 130 h 133"/>
                <a:gd name="T2" fmla="*/ 13 w 135"/>
                <a:gd name="T3" fmla="*/ 133 h 133"/>
                <a:gd name="T4" fmla="*/ 22 w 135"/>
                <a:gd name="T5" fmla="*/ 130 h 133"/>
                <a:gd name="T6" fmla="*/ 111 w 135"/>
                <a:gd name="T7" fmla="*/ 41 h 133"/>
                <a:gd name="T8" fmla="*/ 127 w 135"/>
                <a:gd name="T9" fmla="*/ 56 h 133"/>
                <a:gd name="T10" fmla="*/ 135 w 135"/>
                <a:gd name="T11" fmla="*/ 0 h 133"/>
                <a:gd name="T12" fmla="*/ 79 w 135"/>
                <a:gd name="T13" fmla="*/ 8 h 133"/>
                <a:gd name="T14" fmla="*/ 94 w 135"/>
                <a:gd name="T15" fmla="*/ 24 h 133"/>
                <a:gd name="T16" fmla="*/ 5 w 135"/>
                <a:gd name="T17" fmla="*/ 113 h 133"/>
                <a:gd name="T18" fmla="*/ 5 w 135"/>
                <a:gd name="T19" fmla="*/ 13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3">
                  <a:moveTo>
                    <a:pt x="5" y="130"/>
                  </a:moveTo>
                  <a:cubicBezTo>
                    <a:pt x="7" y="132"/>
                    <a:pt x="10" y="133"/>
                    <a:pt x="13" y="133"/>
                  </a:cubicBezTo>
                  <a:cubicBezTo>
                    <a:pt x="17" y="133"/>
                    <a:pt x="20" y="132"/>
                    <a:pt x="22" y="130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0" y="118"/>
                    <a:pt x="0" y="125"/>
                    <a:pt x="5" y="13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grpSp>
          <p:nvGrpSpPr>
            <p:cNvPr id="31" name="Group 45">
              <a:extLst>
                <a:ext uri="{FF2B5EF4-FFF2-40B4-BE49-F238E27FC236}">
                  <a16:creationId xmlns:a16="http://schemas.microsoft.com/office/drawing/2014/main" id="{6A3C29B2-65BA-44C1-A241-EF597B2F8033}"/>
                </a:ext>
              </a:extLst>
            </p:cNvPr>
            <p:cNvGrpSpPr/>
            <p:nvPr/>
          </p:nvGrpSpPr>
          <p:grpSpPr>
            <a:xfrm>
              <a:off x="7943851" y="2466976"/>
              <a:ext cx="896938" cy="898525"/>
              <a:chOff x="6419851" y="2466975"/>
              <a:chExt cx="896938" cy="898525"/>
            </a:xfrm>
          </p:grpSpPr>
          <p:sp>
            <p:nvSpPr>
              <p:cNvPr id="38" name="Oval 83">
                <a:extLst>
                  <a:ext uri="{FF2B5EF4-FFF2-40B4-BE49-F238E27FC236}">
                    <a16:creationId xmlns:a16="http://schemas.microsoft.com/office/drawing/2014/main" id="{72A3F592-6082-48F7-B750-E5FB97D762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851" y="2466975"/>
                <a:ext cx="896938" cy="89852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39" name="TextBox 11">
                <a:extLst>
                  <a:ext uri="{FF2B5EF4-FFF2-40B4-BE49-F238E27FC236}">
                    <a16:creationId xmlns:a16="http://schemas.microsoft.com/office/drawing/2014/main" id="{AC7A0666-7842-44AF-9028-D9F702A1DC1E}"/>
                  </a:ext>
                </a:extLst>
              </p:cNvPr>
              <p:cNvSpPr txBox="1"/>
              <p:nvPr/>
            </p:nvSpPr>
            <p:spPr>
              <a:xfrm flipH="1">
                <a:off x="6461815" y="2832307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  <p:grpSp>
          <p:nvGrpSpPr>
            <p:cNvPr id="32" name="Group 44">
              <a:extLst>
                <a:ext uri="{FF2B5EF4-FFF2-40B4-BE49-F238E27FC236}">
                  <a16:creationId xmlns:a16="http://schemas.microsoft.com/office/drawing/2014/main" id="{FD09D236-BB89-49D7-A4A7-51C8B94BCF90}"/>
                </a:ext>
              </a:extLst>
            </p:cNvPr>
            <p:cNvGrpSpPr/>
            <p:nvPr/>
          </p:nvGrpSpPr>
          <p:grpSpPr>
            <a:xfrm>
              <a:off x="8723313" y="3594101"/>
              <a:ext cx="901700" cy="898525"/>
              <a:chOff x="7199313" y="3594100"/>
              <a:chExt cx="901700" cy="898525"/>
            </a:xfrm>
          </p:grpSpPr>
          <p:sp>
            <p:nvSpPr>
              <p:cNvPr id="36" name="Oval 81">
                <a:extLst>
                  <a:ext uri="{FF2B5EF4-FFF2-40B4-BE49-F238E27FC236}">
                    <a16:creationId xmlns:a16="http://schemas.microsoft.com/office/drawing/2014/main" id="{1CDBBD6E-1717-48DF-B46A-A925BBAA17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9313" y="3594100"/>
                <a:ext cx="901700" cy="89852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37" name="TextBox 12">
                <a:extLst>
                  <a:ext uri="{FF2B5EF4-FFF2-40B4-BE49-F238E27FC236}">
                    <a16:creationId xmlns:a16="http://schemas.microsoft.com/office/drawing/2014/main" id="{218CA488-6C7F-43D3-85C5-F662E55DFC83}"/>
                  </a:ext>
                </a:extLst>
              </p:cNvPr>
              <p:cNvSpPr txBox="1"/>
              <p:nvPr/>
            </p:nvSpPr>
            <p:spPr>
              <a:xfrm flipH="1">
                <a:off x="7243659" y="3961146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  <p:grpSp>
          <p:nvGrpSpPr>
            <p:cNvPr id="33" name="Group 43">
              <a:extLst>
                <a:ext uri="{FF2B5EF4-FFF2-40B4-BE49-F238E27FC236}">
                  <a16:creationId xmlns:a16="http://schemas.microsoft.com/office/drawing/2014/main" id="{623FE871-06FC-4460-913E-43C5ED375FD4}"/>
                </a:ext>
              </a:extLst>
            </p:cNvPr>
            <p:cNvGrpSpPr/>
            <p:nvPr/>
          </p:nvGrpSpPr>
          <p:grpSpPr>
            <a:xfrm>
              <a:off x="7943851" y="4721225"/>
              <a:ext cx="896938" cy="901700"/>
              <a:chOff x="6419851" y="4721225"/>
              <a:chExt cx="896938" cy="901700"/>
            </a:xfrm>
          </p:grpSpPr>
          <p:sp>
            <p:nvSpPr>
              <p:cNvPr id="34" name="Oval 82">
                <a:extLst>
                  <a:ext uri="{FF2B5EF4-FFF2-40B4-BE49-F238E27FC236}">
                    <a16:creationId xmlns:a16="http://schemas.microsoft.com/office/drawing/2014/main" id="{196B355F-9414-4FD8-B3D8-8018F60364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851" y="4721225"/>
                <a:ext cx="896938" cy="9017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35" name="TextBox 13">
                <a:extLst>
                  <a:ext uri="{FF2B5EF4-FFF2-40B4-BE49-F238E27FC236}">
                    <a16:creationId xmlns:a16="http://schemas.microsoft.com/office/drawing/2014/main" id="{D2915925-A72D-425A-AD13-9E0FE619FF5F}"/>
                  </a:ext>
                </a:extLst>
              </p:cNvPr>
              <p:cNvSpPr txBox="1"/>
              <p:nvPr/>
            </p:nvSpPr>
            <p:spPr>
              <a:xfrm flipH="1">
                <a:off x="6461815" y="5089985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</p:grpSp>
      <p:sp>
        <p:nvSpPr>
          <p:cNvPr id="40" name="TextBox 15">
            <a:extLst>
              <a:ext uri="{FF2B5EF4-FFF2-40B4-BE49-F238E27FC236}">
                <a16:creationId xmlns:a16="http://schemas.microsoft.com/office/drawing/2014/main" id="{A00F3EFF-CAAE-4852-BF65-B3681DC30461}"/>
              </a:ext>
            </a:extLst>
          </p:cNvPr>
          <p:cNvSpPr txBox="1"/>
          <p:nvPr/>
        </p:nvSpPr>
        <p:spPr>
          <a:xfrm>
            <a:off x="4979878" y="2467249"/>
            <a:ext cx="223224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</a:pPr>
            <a:r>
              <a:rPr lang="zh-CN" altLang="en-US" sz="800" spc="300" dirty="0">
                <a:latin typeface="Montserrat Light" charset="0"/>
                <a:ea typeface="Montserrat Light" charset="0"/>
                <a:cs typeface="Montserrat Light" charset="0"/>
              </a:rPr>
              <a:t>详细内容</a:t>
            </a:r>
            <a:r>
              <a:rPr lang="en-US" altLang="zh-CN" sz="800" spc="300" dirty="0">
                <a:latin typeface="Montserrat Light" charset="0"/>
                <a:ea typeface="Montserrat Light" charset="0"/>
                <a:cs typeface="Montserrat Light" charset="0"/>
              </a:rPr>
              <a:t>……</a:t>
            </a:r>
            <a:r>
              <a:rPr lang="zh-CN" altLang="en-US" sz="800" spc="300" dirty="0">
                <a:latin typeface="Montserrat Light" charset="0"/>
                <a:ea typeface="Montserrat Light" charset="0"/>
                <a:cs typeface="Montserrat Light" charset="0"/>
              </a:rPr>
              <a:t>点击输入本栏的具体文字，简明扼要的说明分项内容，此为概念图解。</a:t>
            </a:r>
            <a:endParaRPr lang="en-US" altLang="zh-CN" sz="800" spc="3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41" name="TextBox 16">
            <a:extLst>
              <a:ext uri="{FF2B5EF4-FFF2-40B4-BE49-F238E27FC236}">
                <a16:creationId xmlns:a16="http://schemas.microsoft.com/office/drawing/2014/main" id="{27612907-92B8-45B1-9CA0-6D45C5854A9D}"/>
              </a:ext>
            </a:extLst>
          </p:cNvPr>
          <p:cNvSpPr txBox="1"/>
          <p:nvPr/>
        </p:nvSpPr>
        <p:spPr>
          <a:xfrm>
            <a:off x="5098778" y="2003004"/>
            <a:ext cx="1994446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b="1" spc="300"/>
              <a:t>详细内容</a:t>
            </a:r>
            <a:endParaRPr lang="en-US" b="1" spc="300"/>
          </a:p>
        </p:txBody>
      </p:sp>
    </p:spTree>
    <p:extLst>
      <p:ext uri="{BB962C8B-B14F-4D97-AF65-F5344CB8AC3E}">
        <p14:creationId xmlns:p14="http://schemas.microsoft.com/office/powerpoint/2010/main" val="3638304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0" grpId="0"/>
      <p:bldP spid="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0A71376-2F57-414D-B8C1-3001A02C1E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" t="12617" r="-81" b="16577"/>
          <a:stretch/>
        </p:blipFill>
        <p:spPr>
          <a:xfrm>
            <a:off x="129254" y="101572"/>
            <a:ext cx="11962520" cy="666208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EE5D946-85E8-47D1-BE74-13A4E2A71324}"/>
              </a:ext>
            </a:extLst>
          </p:cNvPr>
          <p:cNvSpPr/>
          <p:nvPr/>
        </p:nvSpPr>
        <p:spPr>
          <a:xfrm>
            <a:off x="-25558" y="1964214"/>
            <a:ext cx="12217557" cy="2099786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88C0D9D-F228-4799-A739-3046297A661B}"/>
              </a:ext>
            </a:extLst>
          </p:cNvPr>
          <p:cNvSpPr/>
          <p:nvPr/>
        </p:nvSpPr>
        <p:spPr>
          <a:xfrm>
            <a:off x="1811901" y="2191514"/>
            <a:ext cx="85972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200" b="1" kern="2000" spc="1000">
                <a:solidFill>
                  <a:schemeClr val="bg1"/>
                </a:solidFill>
              </a:rPr>
              <a:t>年度销售工作计划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9F2013D-7BEF-4691-B5DB-8F0B071CBE1A}"/>
              </a:ext>
            </a:extLst>
          </p:cNvPr>
          <p:cNvSpPr/>
          <p:nvPr/>
        </p:nvSpPr>
        <p:spPr>
          <a:xfrm>
            <a:off x="1892310" y="3358589"/>
            <a:ext cx="84398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pc="2000">
                <a:solidFill>
                  <a:schemeClr val="bg1"/>
                </a:solidFill>
              </a:rPr>
              <a:t>ANNUAL SALES WORK PLAN</a:t>
            </a:r>
            <a:endParaRPr lang="zh-CN" altLang="en-US" spc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562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9254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重点销售目标 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SALES PLAN - KEY SALES TARGET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Group 20">
            <a:extLst>
              <a:ext uri="{FF2B5EF4-FFF2-40B4-BE49-F238E27FC236}">
                <a16:creationId xmlns:a16="http://schemas.microsoft.com/office/drawing/2014/main" id="{A3E75FB8-CE17-48C7-A194-114CE6BD6EDF}"/>
              </a:ext>
            </a:extLst>
          </p:cNvPr>
          <p:cNvGrpSpPr>
            <a:grpSpLocks/>
          </p:cNvGrpSpPr>
          <p:nvPr/>
        </p:nvGrpSpPr>
        <p:grpSpPr bwMode="auto">
          <a:xfrm>
            <a:off x="3787775" y="1689894"/>
            <a:ext cx="4338638" cy="4335463"/>
            <a:chOff x="7683929" y="2978422"/>
            <a:chExt cx="8677039" cy="8670987"/>
          </a:xfrm>
        </p:grpSpPr>
        <p:cxnSp>
          <p:nvCxnSpPr>
            <p:cNvPr id="6" name="Straight Connector 3">
              <a:extLst>
                <a:ext uri="{FF2B5EF4-FFF2-40B4-BE49-F238E27FC236}">
                  <a16:creationId xmlns:a16="http://schemas.microsoft.com/office/drawing/2014/main" id="{B4AC083A-B843-4B01-A8A9-D4D547D4D9C3}"/>
                </a:ext>
              </a:extLst>
            </p:cNvPr>
            <p:cNvCxnSpPr/>
            <p:nvPr/>
          </p:nvCxnSpPr>
          <p:spPr>
            <a:xfrm rot="21316916" flipV="1">
              <a:off x="8015708" y="4034117"/>
              <a:ext cx="7978558" cy="669294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13">
              <a:extLst>
                <a:ext uri="{FF2B5EF4-FFF2-40B4-BE49-F238E27FC236}">
                  <a16:creationId xmlns:a16="http://schemas.microsoft.com/office/drawing/2014/main" id="{1E8502EA-A39C-46BD-A9FC-F1F63A6973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83929" y="9649657"/>
              <a:ext cx="1999231" cy="1999752"/>
              <a:chOff x="7683929" y="9649657"/>
              <a:chExt cx="1999231" cy="1999752"/>
            </a:xfrm>
          </p:grpSpPr>
          <p:grpSp>
            <p:nvGrpSpPr>
              <p:cNvPr id="23" name="Group 45">
                <a:extLst>
                  <a:ext uri="{FF2B5EF4-FFF2-40B4-BE49-F238E27FC236}">
                    <a16:creationId xmlns:a16="http://schemas.microsoft.com/office/drawing/2014/main" id="{7CD27945-A68C-445A-BE23-600D18962FD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83084">
                <a:off x="7683929" y="9649657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25" name="Oval 46">
                  <a:extLst>
                    <a:ext uri="{FF2B5EF4-FFF2-40B4-BE49-F238E27FC236}">
                      <a16:creationId xmlns:a16="http://schemas.microsoft.com/office/drawing/2014/main" id="{6183253E-51AD-4E9B-B3DB-37853AB1A42B}"/>
                    </a:ext>
                  </a:extLst>
                </p:cNvPr>
                <p:cNvSpPr/>
                <p:nvPr/>
              </p:nvSpPr>
              <p:spPr>
                <a:xfrm>
                  <a:off x="5013147" y="5058709"/>
                  <a:ext cx="3377482" cy="3380278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26" name="Oval 47">
                  <a:extLst>
                    <a:ext uri="{FF2B5EF4-FFF2-40B4-BE49-F238E27FC236}">
                      <a16:creationId xmlns:a16="http://schemas.microsoft.com/office/drawing/2014/main" id="{C7FBCE08-872B-4127-8B4B-D152FB1B1B99}"/>
                    </a:ext>
                  </a:extLst>
                </p:cNvPr>
                <p:cNvSpPr/>
                <p:nvPr/>
              </p:nvSpPr>
              <p:spPr>
                <a:xfrm>
                  <a:off x="5286780" y="5332351"/>
                  <a:ext cx="2830217" cy="283299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24" name="Freeform 3">
                <a:extLst>
                  <a:ext uri="{FF2B5EF4-FFF2-40B4-BE49-F238E27FC236}">
                    <a16:creationId xmlns:a16="http://schemas.microsoft.com/office/drawing/2014/main" id="{EB171892-1C12-4FCB-A256-2317863045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00770" y="10295371"/>
                <a:ext cx="804670" cy="648009"/>
              </a:xfrm>
              <a:custGeom>
                <a:avLst/>
                <a:gdLst>
                  <a:gd name="T0" fmla="*/ 1276590336 w 497"/>
                  <a:gd name="T1" fmla="*/ 186338228 h 400"/>
                  <a:gd name="T2" fmla="*/ 1276590336 w 497"/>
                  <a:gd name="T3" fmla="*/ 186338228 h 400"/>
                  <a:gd name="T4" fmla="*/ 975136992 w 497"/>
                  <a:gd name="T5" fmla="*/ 0 h 400"/>
                  <a:gd name="T6" fmla="*/ 927952892 w 497"/>
                  <a:gd name="T7" fmla="*/ 0 h 400"/>
                  <a:gd name="T8" fmla="*/ 650090788 w 497"/>
                  <a:gd name="T9" fmla="*/ 186338228 h 400"/>
                  <a:gd name="T10" fmla="*/ 372230304 w 497"/>
                  <a:gd name="T11" fmla="*/ 0 h 400"/>
                  <a:gd name="T12" fmla="*/ 322424955 w 497"/>
                  <a:gd name="T13" fmla="*/ 0 h 400"/>
                  <a:gd name="T14" fmla="*/ 20969992 w 497"/>
                  <a:gd name="T15" fmla="*/ 186338228 h 400"/>
                  <a:gd name="T16" fmla="*/ 0 w 497"/>
                  <a:gd name="T17" fmla="*/ 233578084 h 400"/>
                  <a:gd name="T18" fmla="*/ 0 w 497"/>
                  <a:gd name="T19" fmla="*/ 1002549304 h 400"/>
                  <a:gd name="T20" fmla="*/ 20969992 w 497"/>
                  <a:gd name="T21" fmla="*/ 1023544796 h 400"/>
                  <a:gd name="T22" fmla="*/ 68154092 w 497"/>
                  <a:gd name="T23" fmla="*/ 1023544796 h 400"/>
                  <a:gd name="T24" fmla="*/ 346016195 w 497"/>
                  <a:gd name="T25" fmla="*/ 860826496 h 400"/>
                  <a:gd name="T26" fmla="*/ 626499548 w 497"/>
                  <a:gd name="T27" fmla="*/ 1023544796 h 400"/>
                  <a:gd name="T28" fmla="*/ 673683648 w 497"/>
                  <a:gd name="T29" fmla="*/ 1023544796 h 400"/>
                  <a:gd name="T30" fmla="*/ 951545751 w 497"/>
                  <a:gd name="T31" fmla="*/ 860826496 h 400"/>
                  <a:gd name="T32" fmla="*/ 1232029104 w 497"/>
                  <a:gd name="T33" fmla="*/ 1023544796 h 400"/>
                  <a:gd name="T34" fmla="*/ 1252999095 w 497"/>
                  <a:gd name="T35" fmla="*/ 1047164724 h 400"/>
                  <a:gd name="T36" fmla="*/ 1276590336 w 497"/>
                  <a:gd name="T37" fmla="*/ 1023544796 h 400"/>
                  <a:gd name="T38" fmla="*/ 1300183196 w 497"/>
                  <a:gd name="T39" fmla="*/ 1002549304 h 400"/>
                  <a:gd name="T40" fmla="*/ 1300183196 w 497"/>
                  <a:gd name="T41" fmla="*/ 233578084 h 400"/>
                  <a:gd name="T42" fmla="*/ 1276590336 w 497"/>
                  <a:gd name="T43" fmla="*/ 186338228 h 400"/>
                  <a:gd name="T44" fmla="*/ 301453344 w 497"/>
                  <a:gd name="T45" fmla="*/ 768971220 h 400"/>
                  <a:gd name="T46" fmla="*/ 301453344 w 497"/>
                  <a:gd name="T47" fmla="*/ 768971220 h 400"/>
                  <a:gd name="T48" fmla="*/ 91746951 w 497"/>
                  <a:gd name="T49" fmla="*/ 908067972 h 400"/>
                  <a:gd name="T50" fmla="*/ 91746951 w 497"/>
                  <a:gd name="T51" fmla="*/ 257198012 h 400"/>
                  <a:gd name="T52" fmla="*/ 301453344 w 497"/>
                  <a:gd name="T53" fmla="*/ 115476824 h 400"/>
                  <a:gd name="T54" fmla="*/ 301453344 w 497"/>
                  <a:gd name="T55" fmla="*/ 768971220 h 400"/>
                  <a:gd name="T56" fmla="*/ 602906688 w 497"/>
                  <a:gd name="T57" fmla="*/ 908067972 h 400"/>
                  <a:gd name="T58" fmla="*/ 602906688 w 497"/>
                  <a:gd name="T59" fmla="*/ 908067972 h 400"/>
                  <a:gd name="T60" fmla="*/ 393200295 w 497"/>
                  <a:gd name="T61" fmla="*/ 768971220 h 400"/>
                  <a:gd name="T62" fmla="*/ 393200295 w 497"/>
                  <a:gd name="T63" fmla="*/ 115476824 h 400"/>
                  <a:gd name="T64" fmla="*/ 602906688 w 497"/>
                  <a:gd name="T65" fmla="*/ 257198012 h 400"/>
                  <a:gd name="T66" fmla="*/ 602906688 w 497"/>
                  <a:gd name="T67" fmla="*/ 908067972 h 400"/>
                  <a:gd name="T68" fmla="*/ 904361651 w 497"/>
                  <a:gd name="T69" fmla="*/ 768971220 h 400"/>
                  <a:gd name="T70" fmla="*/ 904361651 w 497"/>
                  <a:gd name="T71" fmla="*/ 768971220 h 400"/>
                  <a:gd name="T72" fmla="*/ 697274888 w 497"/>
                  <a:gd name="T73" fmla="*/ 908067972 h 400"/>
                  <a:gd name="T74" fmla="*/ 697274888 w 497"/>
                  <a:gd name="T75" fmla="*/ 257198012 h 400"/>
                  <a:gd name="T76" fmla="*/ 904361651 w 497"/>
                  <a:gd name="T77" fmla="*/ 115476824 h 400"/>
                  <a:gd name="T78" fmla="*/ 904361651 w 497"/>
                  <a:gd name="T79" fmla="*/ 768971220 h 400"/>
                  <a:gd name="T80" fmla="*/ 1208436244 w 497"/>
                  <a:gd name="T81" fmla="*/ 908067972 h 400"/>
                  <a:gd name="T82" fmla="*/ 1208436244 w 497"/>
                  <a:gd name="T83" fmla="*/ 908067972 h 400"/>
                  <a:gd name="T84" fmla="*/ 996108603 w 497"/>
                  <a:gd name="T85" fmla="*/ 768971220 h 400"/>
                  <a:gd name="T86" fmla="*/ 996108603 w 497"/>
                  <a:gd name="T87" fmla="*/ 115476824 h 400"/>
                  <a:gd name="T88" fmla="*/ 1208436244 w 497"/>
                  <a:gd name="T89" fmla="*/ 257198012 h 400"/>
                  <a:gd name="T90" fmla="*/ 1208436244 w 497"/>
                  <a:gd name="T91" fmla="*/ 908067972 h 40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497" h="400">
                    <a:moveTo>
                      <a:pt x="487" y="71"/>
                    </a:moveTo>
                    <a:lnTo>
                      <a:pt x="487" y="71"/>
                    </a:lnTo>
                    <a:cubicBezTo>
                      <a:pt x="372" y="0"/>
                      <a:pt x="372" y="0"/>
                      <a:pt x="372" y="0"/>
                    </a:cubicBezTo>
                    <a:cubicBezTo>
                      <a:pt x="363" y="0"/>
                      <a:pt x="363" y="0"/>
                      <a:pt x="354" y="0"/>
                    </a:cubicBezTo>
                    <a:cubicBezTo>
                      <a:pt x="248" y="71"/>
                      <a:pt x="248" y="71"/>
                      <a:pt x="248" y="71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32" y="0"/>
                      <a:pt x="132" y="0"/>
                      <a:pt x="123" y="0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0" y="80"/>
                      <a:pt x="0" y="80"/>
                      <a:pt x="0" y="89"/>
                    </a:cubicBezTo>
                    <a:cubicBezTo>
                      <a:pt x="0" y="382"/>
                      <a:pt x="0" y="382"/>
                      <a:pt x="0" y="382"/>
                    </a:cubicBezTo>
                    <a:cubicBezTo>
                      <a:pt x="0" y="382"/>
                      <a:pt x="0" y="390"/>
                      <a:pt x="8" y="390"/>
                    </a:cubicBezTo>
                    <a:cubicBezTo>
                      <a:pt x="8" y="399"/>
                      <a:pt x="17" y="399"/>
                      <a:pt x="26" y="390"/>
                    </a:cubicBezTo>
                    <a:cubicBezTo>
                      <a:pt x="132" y="328"/>
                      <a:pt x="132" y="328"/>
                      <a:pt x="132" y="328"/>
                    </a:cubicBezTo>
                    <a:cubicBezTo>
                      <a:pt x="239" y="390"/>
                      <a:pt x="239" y="390"/>
                      <a:pt x="239" y="390"/>
                    </a:cubicBezTo>
                    <a:cubicBezTo>
                      <a:pt x="248" y="399"/>
                      <a:pt x="248" y="399"/>
                      <a:pt x="257" y="390"/>
                    </a:cubicBezTo>
                    <a:cubicBezTo>
                      <a:pt x="363" y="328"/>
                      <a:pt x="363" y="328"/>
                      <a:pt x="363" y="328"/>
                    </a:cubicBezTo>
                    <a:cubicBezTo>
                      <a:pt x="470" y="390"/>
                      <a:pt x="470" y="390"/>
                      <a:pt x="470" y="390"/>
                    </a:cubicBezTo>
                    <a:cubicBezTo>
                      <a:pt x="470" y="399"/>
                      <a:pt x="478" y="399"/>
                      <a:pt x="478" y="399"/>
                    </a:cubicBezTo>
                    <a:cubicBezTo>
                      <a:pt x="478" y="399"/>
                      <a:pt x="487" y="399"/>
                      <a:pt x="487" y="390"/>
                    </a:cubicBezTo>
                    <a:cubicBezTo>
                      <a:pt x="496" y="390"/>
                      <a:pt x="496" y="382"/>
                      <a:pt x="496" y="382"/>
                    </a:cubicBezTo>
                    <a:cubicBezTo>
                      <a:pt x="496" y="89"/>
                      <a:pt x="496" y="89"/>
                      <a:pt x="496" y="89"/>
                    </a:cubicBezTo>
                    <a:cubicBezTo>
                      <a:pt x="496" y="80"/>
                      <a:pt x="496" y="80"/>
                      <a:pt x="487" y="71"/>
                    </a:cubicBezTo>
                    <a:close/>
                    <a:moveTo>
                      <a:pt x="115" y="293"/>
                    </a:moveTo>
                    <a:lnTo>
                      <a:pt x="115" y="293"/>
                    </a:lnTo>
                    <a:cubicBezTo>
                      <a:pt x="35" y="346"/>
                      <a:pt x="35" y="346"/>
                      <a:pt x="35" y="346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115" y="44"/>
                      <a:pt x="115" y="44"/>
                      <a:pt x="115" y="44"/>
                    </a:cubicBezTo>
                    <a:lnTo>
                      <a:pt x="115" y="293"/>
                    </a:lnTo>
                    <a:close/>
                    <a:moveTo>
                      <a:pt x="230" y="346"/>
                    </a:moveTo>
                    <a:lnTo>
                      <a:pt x="230" y="346"/>
                    </a:lnTo>
                    <a:cubicBezTo>
                      <a:pt x="150" y="293"/>
                      <a:pt x="150" y="293"/>
                      <a:pt x="150" y="293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230" y="98"/>
                      <a:pt x="230" y="98"/>
                      <a:pt x="230" y="98"/>
                    </a:cubicBezTo>
                    <a:lnTo>
                      <a:pt x="230" y="346"/>
                    </a:lnTo>
                    <a:close/>
                    <a:moveTo>
                      <a:pt x="345" y="293"/>
                    </a:moveTo>
                    <a:lnTo>
                      <a:pt x="345" y="293"/>
                    </a:lnTo>
                    <a:cubicBezTo>
                      <a:pt x="266" y="346"/>
                      <a:pt x="266" y="346"/>
                      <a:pt x="266" y="346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345" y="44"/>
                      <a:pt x="345" y="44"/>
                      <a:pt x="345" y="44"/>
                    </a:cubicBezTo>
                    <a:lnTo>
                      <a:pt x="345" y="293"/>
                    </a:lnTo>
                    <a:close/>
                    <a:moveTo>
                      <a:pt x="461" y="346"/>
                    </a:moveTo>
                    <a:lnTo>
                      <a:pt x="461" y="346"/>
                    </a:lnTo>
                    <a:cubicBezTo>
                      <a:pt x="380" y="293"/>
                      <a:pt x="380" y="293"/>
                      <a:pt x="380" y="293"/>
                    </a:cubicBezTo>
                    <a:cubicBezTo>
                      <a:pt x="380" y="44"/>
                      <a:pt x="380" y="44"/>
                      <a:pt x="380" y="44"/>
                    </a:cubicBezTo>
                    <a:cubicBezTo>
                      <a:pt x="461" y="98"/>
                      <a:pt x="461" y="98"/>
                      <a:pt x="461" y="98"/>
                    </a:cubicBezTo>
                    <a:lnTo>
                      <a:pt x="461" y="3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grpSp>
          <p:nvGrpSpPr>
            <p:cNvPr id="8" name="Group 19">
              <a:extLst>
                <a:ext uri="{FF2B5EF4-FFF2-40B4-BE49-F238E27FC236}">
                  <a16:creationId xmlns:a16="http://schemas.microsoft.com/office/drawing/2014/main" id="{9CB8F93B-9D52-4852-A6EC-73AB5DDC0E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361737" y="2978422"/>
              <a:ext cx="1999231" cy="1999752"/>
              <a:chOff x="14361737" y="2978422"/>
              <a:chExt cx="1999231" cy="1999752"/>
            </a:xfrm>
          </p:grpSpPr>
          <p:grpSp>
            <p:nvGrpSpPr>
              <p:cNvPr id="19" name="Group 70">
                <a:extLst>
                  <a:ext uri="{FF2B5EF4-FFF2-40B4-BE49-F238E27FC236}">
                    <a16:creationId xmlns:a16="http://schemas.microsoft.com/office/drawing/2014/main" id="{81CF305E-88DE-4450-854F-70D844C5D8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83084">
                <a:off x="14361737" y="2978422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21" name="Oval 71">
                  <a:extLst>
                    <a:ext uri="{FF2B5EF4-FFF2-40B4-BE49-F238E27FC236}">
                      <a16:creationId xmlns:a16="http://schemas.microsoft.com/office/drawing/2014/main" id="{32FF0656-527B-414F-AAF6-095B7AAB7A2F}"/>
                    </a:ext>
                  </a:extLst>
                </p:cNvPr>
                <p:cNvSpPr/>
                <p:nvPr/>
              </p:nvSpPr>
              <p:spPr>
                <a:xfrm>
                  <a:off x="5014125" y="5059658"/>
                  <a:ext cx="3377480" cy="3380278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22" name="Oval 72">
                  <a:extLst>
                    <a:ext uri="{FF2B5EF4-FFF2-40B4-BE49-F238E27FC236}">
                      <a16:creationId xmlns:a16="http://schemas.microsoft.com/office/drawing/2014/main" id="{2C96011D-3072-43B0-932C-826EB40714FA}"/>
                    </a:ext>
                  </a:extLst>
                </p:cNvPr>
                <p:cNvSpPr/>
                <p:nvPr/>
              </p:nvSpPr>
              <p:spPr>
                <a:xfrm>
                  <a:off x="5287758" y="5333299"/>
                  <a:ext cx="2830216" cy="283299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20" name="Freeform 22">
                <a:extLst>
                  <a:ext uri="{FF2B5EF4-FFF2-40B4-BE49-F238E27FC236}">
                    <a16:creationId xmlns:a16="http://schemas.microsoft.com/office/drawing/2014/main" id="{20C32EEA-6897-4FAF-A343-B8A716C63C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14064" y="3584307"/>
                <a:ext cx="747702" cy="747708"/>
              </a:xfrm>
              <a:custGeom>
                <a:avLst/>
                <a:gdLst>
                  <a:gd name="T0" fmla="*/ 605038512 w 461"/>
                  <a:gd name="T1" fmla="*/ 21044493 h 461"/>
                  <a:gd name="T2" fmla="*/ 605038512 w 461"/>
                  <a:gd name="T3" fmla="*/ 21044493 h 461"/>
                  <a:gd name="T4" fmla="*/ 0 w 461"/>
                  <a:gd name="T5" fmla="*/ 628723490 h 461"/>
                  <a:gd name="T6" fmla="*/ 605038512 w 461"/>
                  <a:gd name="T7" fmla="*/ 1210096466 h 461"/>
                  <a:gd name="T8" fmla="*/ 1210077024 w 461"/>
                  <a:gd name="T9" fmla="*/ 605048233 h 461"/>
                  <a:gd name="T10" fmla="*/ 605038512 w 461"/>
                  <a:gd name="T11" fmla="*/ 21044493 h 461"/>
                  <a:gd name="T12" fmla="*/ 605038512 w 461"/>
                  <a:gd name="T13" fmla="*/ 92071887 h 461"/>
                  <a:gd name="T14" fmla="*/ 605038512 w 461"/>
                  <a:gd name="T15" fmla="*/ 92071887 h 461"/>
                  <a:gd name="T16" fmla="*/ 839161687 w 461"/>
                  <a:gd name="T17" fmla="*/ 139424024 h 461"/>
                  <a:gd name="T18" fmla="*/ 765505742 w 461"/>
                  <a:gd name="T19" fmla="*/ 278848048 h 461"/>
                  <a:gd name="T20" fmla="*/ 605038512 w 461"/>
                  <a:gd name="T21" fmla="*/ 255172791 h 461"/>
                  <a:gd name="T22" fmla="*/ 441940539 w 461"/>
                  <a:gd name="T23" fmla="*/ 278848048 h 461"/>
                  <a:gd name="T24" fmla="*/ 370915337 w 461"/>
                  <a:gd name="T25" fmla="*/ 139424024 h 461"/>
                  <a:gd name="T26" fmla="*/ 605038512 w 461"/>
                  <a:gd name="T27" fmla="*/ 92071887 h 461"/>
                  <a:gd name="T28" fmla="*/ 278844189 w 461"/>
                  <a:gd name="T29" fmla="*/ 768147515 h 461"/>
                  <a:gd name="T30" fmla="*/ 278844189 w 461"/>
                  <a:gd name="T31" fmla="*/ 768147515 h 461"/>
                  <a:gd name="T32" fmla="*/ 139421283 w 461"/>
                  <a:gd name="T33" fmla="*/ 860221024 h 461"/>
                  <a:gd name="T34" fmla="*/ 92071148 w 461"/>
                  <a:gd name="T35" fmla="*/ 628723490 h 461"/>
                  <a:gd name="T36" fmla="*/ 139421283 w 461"/>
                  <a:gd name="T37" fmla="*/ 370921557 h 461"/>
                  <a:gd name="T38" fmla="*/ 278844189 w 461"/>
                  <a:gd name="T39" fmla="*/ 439318187 h 461"/>
                  <a:gd name="T40" fmla="*/ 231492432 w 461"/>
                  <a:gd name="T41" fmla="*/ 605048233 h 461"/>
                  <a:gd name="T42" fmla="*/ 278844189 w 461"/>
                  <a:gd name="T43" fmla="*/ 768147515 h 461"/>
                  <a:gd name="T44" fmla="*/ 605038512 w 461"/>
                  <a:gd name="T45" fmla="*/ 1139069072 h 461"/>
                  <a:gd name="T46" fmla="*/ 605038512 w 461"/>
                  <a:gd name="T47" fmla="*/ 1139069072 h 461"/>
                  <a:gd name="T48" fmla="*/ 370915337 w 461"/>
                  <a:gd name="T49" fmla="*/ 1070672442 h 461"/>
                  <a:gd name="T50" fmla="*/ 441940539 w 461"/>
                  <a:gd name="T51" fmla="*/ 931248418 h 461"/>
                  <a:gd name="T52" fmla="*/ 605038512 w 461"/>
                  <a:gd name="T53" fmla="*/ 978600555 h 461"/>
                  <a:gd name="T54" fmla="*/ 765505742 w 461"/>
                  <a:gd name="T55" fmla="*/ 931248418 h 461"/>
                  <a:gd name="T56" fmla="*/ 839161687 w 461"/>
                  <a:gd name="T57" fmla="*/ 1070672442 h 461"/>
                  <a:gd name="T58" fmla="*/ 605038512 w 461"/>
                  <a:gd name="T59" fmla="*/ 1139069072 h 461"/>
                  <a:gd name="T60" fmla="*/ 605038512 w 461"/>
                  <a:gd name="T61" fmla="*/ 907573161 h 461"/>
                  <a:gd name="T62" fmla="*/ 605038512 w 461"/>
                  <a:gd name="T63" fmla="*/ 907573161 h 461"/>
                  <a:gd name="T64" fmla="*/ 326194324 w 461"/>
                  <a:gd name="T65" fmla="*/ 605048233 h 461"/>
                  <a:gd name="T66" fmla="*/ 605038512 w 461"/>
                  <a:gd name="T67" fmla="*/ 323569421 h 461"/>
                  <a:gd name="T68" fmla="*/ 883882701 w 461"/>
                  <a:gd name="T69" fmla="*/ 605048233 h 461"/>
                  <a:gd name="T70" fmla="*/ 605038512 w 461"/>
                  <a:gd name="T71" fmla="*/ 907573161 h 461"/>
                  <a:gd name="T72" fmla="*/ 931232836 w 461"/>
                  <a:gd name="T73" fmla="*/ 768147515 h 461"/>
                  <a:gd name="T74" fmla="*/ 931232836 w 461"/>
                  <a:gd name="T75" fmla="*/ 768147515 h 461"/>
                  <a:gd name="T76" fmla="*/ 978584592 w 461"/>
                  <a:gd name="T77" fmla="*/ 605048233 h 461"/>
                  <a:gd name="T78" fmla="*/ 931232836 w 461"/>
                  <a:gd name="T79" fmla="*/ 439318187 h 461"/>
                  <a:gd name="T80" fmla="*/ 1070655741 w 461"/>
                  <a:gd name="T81" fmla="*/ 370921557 h 461"/>
                  <a:gd name="T82" fmla="*/ 1118005876 w 461"/>
                  <a:gd name="T83" fmla="*/ 605048233 h 461"/>
                  <a:gd name="T84" fmla="*/ 1070655741 w 461"/>
                  <a:gd name="T85" fmla="*/ 860221024 h 461"/>
                  <a:gd name="T86" fmla="*/ 931232836 w 461"/>
                  <a:gd name="T87" fmla="*/ 768147515 h 46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461" h="461">
                    <a:moveTo>
                      <a:pt x="230" y="8"/>
                    </a:moveTo>
                    <a:lnTo>
                      <a:pt x="230" y="8"/>
                    </a:lnTo>
                    <a:cubicBezTo>
                      <a:pt x="97" y="8"/>
                      <a:pt x="0" y="106"/>
                      <a:pt x="0" y="239"/>
                    </a:cubicBezTo>
                    <a:cubicBezTo>
                      <a:pt x="0" y="363"/>
                      <a:pt x="106" y="460"/>
                      <a:pt x="230" y="460"/>
                    </a:cubicBezTo>
                    <a:cubicBezTo>
                      <a:pt x="363" y="460"/>
                      <a:pt x="460" y="354"/>
                      <a:pt x="460" y="230"/>
                    </a:cubicBezTo>
                    <a:cubicBezTo>
                      <a:pt x="460" y="106"/>
                      <a:pt x="354" y="0"/>
                      <a:pt x="230" y="8"/>
                    </a:cubicBezTo>
                    <a:close/>
                    <a:moveTo>
                      <a:pt x="230" y="35"/>
                    </a:moveTo>
                    <a:lnTo>
                      <a:pt x="230" y="35"/>
                    </a:lnTo>
                    <a:cubicBezTo>
                      <a:pt x="256" y="35"/>
                      <a:pt x="291" y="44"/>
                      <a:pt x="319" y="53"/>
                    </a:cubicBezTo>
                    <a:cubicBezTo>
                      <a:pt x="291" y="106"/>
                      <a:pt x="291" y="106"/>
                      <a:pt x="291" y="106"/>
                    </a:cubicBezTo>
                    <a:cubicBezTo>
                      <a:pt x="275" y="97"/>
                      <a:pt x="247" y="97"/>
                      <a:pt x="230" y="97"/>
                    </a:cubicBezTo>
                    <a:cubicBezTo>
                      <a:pt x="203" y="97"/>
                      <a:pt x="185" y="97"/>
                      <a:pt x="168" y="106"/>
                    </a:cubicBezTo>
                    <a:cubicBezTo>
                      <a:pt x="141" y="53"/>
                      <a:pt x="141" y="53"/>
                      <a:pt x="141" y="53"/>
                    </a:cubicBezTo>
                    <a:cubicBezTo>
                      <a:pt x="168" y="44"/>
                      <a:pt x="194" y="35"/>
                      <a:pt x="230" y="35"/>
                    </a:cubicBezTo>
                    <a:close/>
                    <a:moveTo>
                      <a:pt x="106" y="292"/>
                    </a:moveTo>
                    <a:lnTo>
                      <a:pt x="106" y="292"/>
                    </a:lnTo>
                    <a:cubicBezTo>
                      <a:pt x="53" y="327"/>
                      <a:pt x="53" y="327"/>
                      <a:pt x="53" y="327"/>
                    </a:cubicBezTo>
                    <a:cubicBezTo>
                      <a:pt x="35" y="301"/>
                      <a:pt x="35" y="265"/>
                      <a:pt x="35" y="239"/>
                    </a:cubicBezTo>
                    <a:cubicBezTo>
                      <a:pt x="26" y="204"/>
                      <a:pt x="35" y="167"/>
                      <a:pt x="53" y="141"/>
                    </a:cubicBezTo>
                    <a:cubicBezTo>
                      <a:pt x="106" y="167"/>
                      <a:pt x="106" y="167"/>
                      <a:pt x="106" y="167"/>
                    </a:cubicBezTo>
                    <a:cubicBezTo>
                      <a:pt x="97" y="185"/>
                      <a:pt x="88" y="212"/>
                      <a:pt x="88" y="230"/>
                    </a:cubicBezTo>
                    <a:cubicBezTo>
                      <a:pt x="88" y="257"/>
                      <a:pt x="97" y="274"/>
                      <a:pt x="106" y="292"/>
                    </a:cubicBezTo>
                    <a:close/>
                    <a:moveTo>
                      <a:pt x="230" y="433"/>
                    </a:moveTo>
                    <a:lnTo>
                      <a:pt x="230" y="433"/>
                    </a:lnTo>
                    <a:cubicBezTo>
                      <a:pt x="194" y="433"/>
                      <a:pt x="168" y="425"/>
                      <a:pt x="141" y="407"/>
                    </a:cubicBezTo>
                    <a:cubicBezTo>
                      <a:pt x="168" y="354"/>
                      <a:pt x="168" y="354"/>
                      <a:pt x="168" y="354"/>
                    </a:cubicBezTo>
                    <a:cubicBezTo>
                      <a:pt x="185" y="363"/>
                      <a:pt x="203" y="372"/>
                      <a:pt x="230" y="372"/>
                    </a:cubicBezTo>
                    <a:cubicBezTo>
                      <a:pt x="247" y="372"/>
                      <a:pt x="275" y="363"/>
                      <a:pt x="291" y="354"/>
                    </a:cubicBezTo>
                    <a:cubicBezTo>
                      <a:pt x="319" y="407"/>
                      <a:pt x="319" y="407"/>
                      <a:pt x="319" y="407"/>
                    </a:cubicBezTo>
                    <a:cubicBezTo>
                      <a:pt x="291" y="425"/>
                      <a:pt x="266" y="433"/>
                      <a:pt x="230" y="433"/>
                    </a:cubicBezTo>
                    <a:close/>
                    <a:moveTo>
                      <a:pt x="230" y="345"/>
                    </a:moveTo>
                    <a:lnTo>
                      <a:pt x="230" y="345"/>
                    </a:lnTo>
                    <a:cubicBezTo>
                      <a:pt x="168" y="345"/>
                      <a:pt x="124" y="292"/>
                      <a:pt x="124" y="230"/>
                    </a:cubicBezTo>
                    <a:cubicBezTo>
                      <a:pt x="124" y="167"/>
                      <a:pt x="168" y="123"/>
                      <a:pt x="230" y="123"/>
                    </a:cubicBezTo>
                    <a:cubicBezTo>
                      <a:pt x="291" y="123"/>
                      <a:pt x="336" y="167"/>
                      <a:pt x="336" y="230"/>
                    </a:cubicBezTo>
                    <a:cubicBezTo>
                      <a:pt x="336" y="292"/>
                      <a:pt x="291" y="345"/>
                      <a:pt x="230" y="345"/>
                    </a:cubicBezTo>
                    <a:close/>
                    <a:moveTo>
                      <a:pt x="354" y="292"/>
                    </a:moveTo>
                    <a:lnTo>
                      <a:pt x="354" y="292"/>
                    </a:lnTo>
                    <a:cubicBezTo>
                      <a:pt x="363" y="274"/>
                      <a:pt x="372" y="257"/>
                      <a:pt x="372" y="230"/>
                    </a:cubicBezTo>
                    <a:cubicBezTo>
                      <a:pt x="372" y="212"/>
                      <a:pt x="363" y="185"/>
                      <a:pt x="354" y="167"/>
                    </a:cubicBezTo>
                    <a:cubicBezTo>
                      <a:pt x="407" y="141"/>
                      <a:pt x="407" y="141"/>
                      <a:pt x="407" y="141"/>
                    </a:cubicBezTo>
                    <a:cubicBezTo>
                      <a:pt x="416" y="167"/>
                      <a:pt x="425" y="195"/>
                      <a:pt x="425" y="230"/>
                    </a:cubicBezTo>
                    <a:cubicBezTo>
                      <a:pt x="425" y="265"/>
                      <a:pt x="416" y="292"/>
                      <a:pt x="407" y="327"/>
                    </a:cubicBezTo>
                    <a:lnTo>
                      <a:pt x="354" y="2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grpSp>
          <p:nvGrpSpPr>
            <p:cNvPr id="9" name="Group 15">
              <a:extLst>
                <a:ext uri="{FF2B5EF4-FFF2-40B4-BE49-F238E27FC236}">
                  <a16:creationId xmlns:a16="http://schemas.microsoft.com/office/drawing/2014/main" id="{372AAA28-64E8-46B4-BEE4-A6B7CBF157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208441" y="5274469"/>
              <a:ext cx="1999231" cy="1999752"/>
              <a:chOff x="12208441" y="5274469"/>
              <a:chExt cx="1999231" cy="1999752"/>
            </a:xfrm>
          </p:grpSpPr>
          <p:grpSp>
            <p:nvGrpSpPr>
              <p:cNvPr id="15" name="Group 67">
                <a:extLst>
                  <a:ext uri="{FF2B5EF4-FFF2-40B4-BE49-F238E27FC236}">
                    <a16:creationId xmlns:a16="http://schemas.microsoft.com/office/drawing/2014/main" id="{0277D29B-8BD0-49B3-A81E-604F41A09DF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83084">
                <a:off x="12208441" y="5274469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17" name="Oval 68">
                  <a:extLst>
                    <a:ext uri="{FF2B5EF4-FFF2-40B4-BE49-F238E27FC236}">
                      <a16:creationId xmlns:a16="http://schemas.microsoft.com/office/drawing/2014/main" id="{9926E2CF-238D-437C-BFDE-80AD58060E07}"/>
                    </a:ext>
                  </a:extLst>
                </p:cNvPr>
                <p:cNvSpPr/>
                <p:nvPr/>
              </p:nvSpPr>
              <p:spPr>
                <a:xfrm>
                  <a:off x="5012704" y="5058793"/>
                  <a:ext cx="3380164" cy="3380278"/>
                </a:xfrm>
                <a:prstGeom prst="ellipse">
                  <a:avLst/>
                </a:prstGeom>
                <a:solidFill>
                  <a:schemeClr val="accent3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18" name="Oval 69">
                  <a:extLst>
                    <a:ext uri="{FF2B5EF4-FFF2-40B4-BE49-F238E27FC236}">
                      <a16:creationId xmlns:a16="http://schemas.microsoft.com/office/drawing/2014/main" id="{6DDC0158-A875-4D89-BFE6-912300051AD9}"/>
                    </a:ext>
                  </a:extLst>
                </p:cNvPr>
                <p:cNvSpPr/>
                <p:nvPr/>
              </p:nvSpPr>
              <p:spPr>
                <a:xfrm>
                  <a:off x="5286336" y="5332435"/>
                  <a:ext cx="2832899" cy="2832995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16" name="Freeform 101">
                <a:extLst>
                  <a:ext uri="{FF2B5EF4-FFF2-40B4-BE49-F238E27FC236}">
                    <a16:creationId xmlns:a16="http://schemas.microsoft.com/office/drawing/2014/main" id="{04FD5DB9-96AC-46C4-9B31-AA1E09D3F8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85009" y="5933249"/>
                <a:ext cx="804670" cy="619524"/>
              </a:xfrm>
              <a:custGeom>
                <a:avLst/>
                <a:gdLst>
                  <a:gd name="T0" fmla="*/ 209706393 w 497"/>
                  <a:gd name="T1" fmla="*/ 652290657 h 382"/>
                  <a:gd name="T2" fmla="*/ 209706393 w 497"/>
                  <a:gd name="T3" fmla="*/ 652290657 h 382"/>
                  <a:gd name="T4" fmla="*/ 416793155 w 497"/>
                  <a:gd name="T5" fmla="*/ 862706631 h 382"/>
                  <a:gd name="T6" fmla="*/ 650090788 w 497"/>
                  <a:gd name="T7" fmla="*/ 1002107640 h 382"/>
                  <a:gd name="T8" fmla="*/ 883390040 w 497"/>
                  <a:gd name="T9" fmla="*/ 886378287 h 382"/>
                  <a:gd name="T10" fmla="*/ 1022321092 w 497"/>
                  <a:gd name="T11" fmla="*/ 678592856 h 382"/>
                  <a:gd name="T12" fmla="*/ 650090788 w 497"/>
                  <a:gd name="T13" fmla="*/ 862706631 h 382"/>
                  <a:gd name="T14" fmla="*/ 209706393 w 497"/>
                  <a:gd name="T15" fmla="*/ 652290657 h 382"/>
                  <a:gd name="T16" fmla="*/ 1276590336 w 497"/>
                  <a:gd name="T17" fmla="*/ 326145328 h 382"/>
                  <a:gd name="T18" fmla="*/ 1276590336 w 497"/>
                  <a:gd name="T19" fmla="*/ 326145328 h 382"/>
                  <a:gd name="T20" fmla="*/ 718246499 w 497"/>
                  <a:gd name="T21" fmla="*/ 23671655 h 382"/>
                  <a:gd name="T22" fmla="*/ 579315447 w 497"/>
                  <a:gd name="T23" fmla="*/ 23671655 h 382"/>
                  <a:gd name="T24" fmla="*/ 23591241 w 497"/>
                  <a:gd name="T25" fmla="*/ 326145328 h 382"/>
                  <a:gd name="T26" fmla="*/ 23591241 w 497"/>
                  <a:gd name="T27" fmla="*/ 420831949 h 382"/>
                  <a:gd name="T28" fmla="*/ 579315447 w 497"/>
                  <a:gd name="T29" fmla="*/ 723305623 h 382"/>
                  <a:gd name="T30" fmla="*/ 718246499 w 497"/>
                  <a:gd name="T31" fmla="*/ 723305623 h 382"/>
                  <a:gd name="T32" fmla="*/ 1069505192 w 497"/>
                  <a:gd name="T33" fmla="*/ 512889648 h 382"/>
                  <a:gd name="T34" fmla="*/ 697274888 w 497"/>
                  <a:gd name="T35" fmla="*/ 420831949 h 382"/>
                  <a:gd name="T36" fmla="*/ 650090788 w 497"/>
                  <a:gd name="T37" fmla="*/ 441874682 h 382"/>
                  <a:gd name="T38" fmla="*/ 532131347 w 497"/>
                  <a:gd name="T39" fmla="*/ 349816984 h 382"/>
                  <a:gd name="T40" fmla="*/ 650090788 w 497"/>
                  <a:gd name="T41" fmla="*/ 281432562 h 382"/>
                  <a:gd name="T42" fmla="*/ 768051848 w 497"/>
                  <a:gd name="T43" fmla="*/ 326145328 h 382"/>
                  <a:gd name="T44" fmla="*/ 1161252144 w 497"/>
                  <a:gd name="T45" fmla="*/ 465546337 h 382"/>
                  <a:gd name="T46" fmla="*/ 1276590336 w 497"/>
                  <a:gd name="T47" fmla="*/ 420831949 h 382"/>
                  <a:gd name="T48" fmla="*/ 1276590336 w 497"/>
                  <a:gd name="T49" fmla="*/ 326145328 h 382"/>
                  <a:gd name="T50" fmla="*/ 1114068044 w 497"/>
                  <a:gd name="T51" fmla="*/ 910051564 h 382"/>
                  <a:gd name="T52" fmla="*/ 1114068044 w 497"/>
                  <a:gd name="T53" fmla="*/ 910051564 h 382"/>
                  <a:gd name="T54" fmla="*/ 1208436244 w 497"/>
                  <a:gd name="T55" fmla="*/ 886378287 h 382"/>
                  <a:gd name="T56" fmla="*/ 1161252144 w 497"/>
                  <a:gd name="T57" fmla="*/ 465546337 h 382"/>
                  <a:gd name="T58" fmla="*/ 1069505192 w 497"/>
                  <a:gd name="T59" fmla="*/ 512889648 h 382"/>
                  <a:gd name="T60" fmla="*/ 1114068044 w 497"/>
                  <a:gd name="T61" fmla="*/ 910051564 h 38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497" h="382">
                    <a:moveTo>
                      <a:pt x="80" y="248"/>
                    </a:moveTo>
                    <a:lnTo>
                      <a:pt x="80" y="248"/>
                    </a:lnTo>
                    <a:cubicBezTo>
                      <a:pt x="97" y="293"/>
                      <a:pt x="106" y="311"/>
                      <a:pt x="159" y="328"/>
                    </a:cubicBezTo>
                    <a:cubicBezTo>
                      <a:pt x="203" y="355"/>
                      <a:pt x="230" y="381"/>
                      <a:pt x="248" y="381"/>
                    </a:cubicBezTo>
                    <a:cubicBezTo>
                      <a:pt x="266" y="381"/>
                      <a:pt x="293" y="355"/>
                      <a:pt x="337" y="337"/>
                    </a:cubicBezTo>
                    <a:cubicBezTo>
                      <a:pt x="390" y="311"/>
                      <a:pt x="372" y="311"/>
                      <a:pt x="390" y="258"/>
                    </a:cubicBezTo>
                    <a:cubicBezTo>
                      <a:pt x="248" y="328"/>
                      <a:pt x="248" y="328"/>
                      <a:pt x="248" y="328"/>
                    </a:cubicBezTo>
                    <a:lnTo>
                      <a:pt x="80" y="248"/>
                    </a:lnTo>
                    <a:close/>
                    <a:moveTo>
                      <a:pt x="487" y="124"/>
                    </a:moveTo>
                    <a:lnTo>
                      <a:pt x="487" y="124"/>
                    </a:lnTo>
                    <a:cubicBezTo>
                      <a:pt x="274" y="9"/>
                      <a:pt x="274" y="9"/>
                      <a:pt x="274" y="9"/>
                    </a:cubicBezTo>
                    <a:cubicBezTo>
                      <a:pt x="266" y="0"/>
                      <a:pt x="239" y="0"/>
                      <a:pt x="221" y="9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0" y="133"/>
                      <a:pt x="0" y="142"/>
                      <a:pt x="9" y="160"/>
                    </a:cubicBezTo>
                    <a:cubicBezTo>
                      <a:pt x="221" y="275"/>
                      <a:pt x="221" y="275"/>
                      <a:pt x="221" y="275"/>
                    </a:cubicBezTo>
                    <a:cubicBezTo>
                      <a:pt x="239" y="284"/>
                      <a:pt x="266" y="284"/>
                      <a:pt x="274" y="275"/>
                    </a:cubicBezTo>
                    <a:cubicBezTo>
                      <a:pt x="408" y="195"/>
                      <a:pt x="408" y="195"/>
                      <a:pt x="408" y="195"/>
                    </a:cubicBezTo>
                    <a:cubicBezTo>
                      <a:pt x="266" y="160"/>
                      <a:pt x="266" y="160"/>
                      <a:pt x="266" y="160"/>
                    </a:cubicBezTo>
                    <a:cubicBezTo>
                      <a:pt x="257" y="160"/>
                      <a:pt x="257" y="168"/>
                      <a:pt x="248" y="168"/>
                    </a:cubicBezTo>
                    <a:cubicBezTo>
                      <a:pt x="221" y="168"/>
                      <a:pt x="203" y="151"/>
                      <a:pt x="203" y="133"/>
                    </a:cubicBezTo>
                    <a:cubicBezTo>
                      <a:pt x="203" y="124"/>
                      <a:pt x="221" y="107"/>
                      <a:pt x="248" y="107"/>
                    </a:cubicBezTo>
                    <a:cubicBezTo>
                      <a:pt x="266" y="107"/>
                      <a:pt x="284" y="115"/>
                      <a:pt x="293" y="124"/>
                    </a:cubicBezTo>
                    <a:cubicBezTo>
                      <a:pt x="443" y="177"/>
                      <a:pt x="443" y="177"/>
                      <a:pt x="443" y="177"/>
                    </a:cubicBezTo>
                    <a:cubicBezTo>
                      <a:pt x="487" y="160"/>
                      <a:pt x="487" y="160"/>
                      <a:pt x="487" y="160"/>
                    </a:cubicBezTo>
                    <a:cubicBezTo>
                      <a:pt x="496" y="142"/>
                      <a:pt x="496" y="133"/>
                      <a:pt x="487" y="124"/>
                    </a:cubicBezTo>
                    <a:close/>
                    <a:moveTo>
                      <a:pt x="425" y="346"/>
                    </a:moveTo>
                    <a:lnTo>
                      <a:pt x="425" y="346"/>
                    </a:lnTo>
                    <a:cubicBezTo>
                      <a:pt x="416" y="355"/>
                      <a:pt x="452" y="364"/>
                      <a:pt x="461" y="337"/>
                    </a:cubicBezTo>
                    <a:cubicBezTo>
                      <a:pt x="469" y="213"/>
                      <a:pt x="443" y="177"/>
                      <a:pt x="443" y="177"/>
                    </a:cubicBezTo>
                    <a:cubicBezTo>
                      <a:pt x="408" y="195"/>
                      <a:pt x="408" y="195"/>
                      <a:pt x="408" y="195"/>
                    </a:cubicBezTo>
                    <a:cubicBezTo>
                      <a:pt x="408" y="195"/>
                      <a:pt x="443" y="222"/>
                      <a:pt x="425" y="3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grpSp>
          <p:nvGrpSpPr>
            <p:cNvPr id="10" name="Group 14">
              <a:extLst>
                <a:ext uri="{FF2B5EF4-FFF2-40B4-BE49-F238E27FC236}">
                  <a16:creationId xmlns:a16="http://schemas.microsoft.com/office/drawing/2014/main" id="{D71F1C16-840C-475E-9881-D51F5B91A2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07711" y="7463571"/>
              <a:ext cx="1999231" cy="1999752"/>
              <a:chOff x="9907711" y="7463571"/>
              <a:chExt cx="1999231" cy="1999752"/>
            </a:xfrm>
          </p:grpSpPr>
          <p:grpSp>
            <p:nvGrpSpPr>
              <p:cNvPr id="11" name="Group 64">
                <a:extLst>
                  <a:ext uri="{FF2B5EF4-FFF2-40B4-BE49-F238E27FC236}">
                    <a16:creationId xmlns:a16="http://schemas.microsoft.com/office/drawing/2014/main" id="{6A612030-135C-4ABF-AC55-791E5EB90F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83084">
                <a:off x="9907711" y="7463571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13" name="Oval 65">
                  <a:extLst>
                    <a:ext uri="{FF2B5EF4-FFF2-40B4-BE49-F238E27FC236}">
                      <a16:creationId xmlns:a16="http://schemas.microsoft.com/office/drawing/2014/main" id="{2EB3CEC9-9CAF-4E35-91D8-7C96FF97DA97}"/>
                    </a:ext>
                  </a:extLst>
                </p:cNvPr>
                <p:cNvSpPr/>
                <p:nvPr/>
              </p:nvSpPr>
              <p:spPr>
                <a:xfrm>
                  <a:off x="5013550" y="5058881"/>
                  <a:ext cx="3377480" cy="3380278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14" name="Oval 66">
                  <a:extLst>
                    <a:ext uri="{FF2B5EF4-FFF2-40B4-BE49-F238E27FC236}">
                      <a16:creationId xmlns:a16="http://schemas.microsoft.com/office/drawing/2014/main" id="{946E06D7-4CFA-46B1-BCFB-D34706BA7EB5}"/>
                    </a:ext>
                  </a:extLst>
                </p:cNvPr>
                <p:cNvSpPr/>
                <p:nvPr/>
              </p:nvSpPr>
              <p:spPr>
                <a:xfrm>
                  <a:off x="5287183" y="5332523"/>
                  <a:ext cx="2830216" cy="283299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12" name="Freeform 104">
                <a:extLst>
                  <a:ext uri="{FF2B5EF4-FFF2-40B4-BE49-F238E27FC236}">
                    <a16:creationId xmlns:a16="http://schemas.microsoft.com/office/drawing/2014/main" id="{3D031E61-351C-4405-BBF9-A168982222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28124" y="8136492"/>
                <a:ext cx="804676" cy="541196"/>
              </a:xfrm>
              <a:custGeom>
                <a:avLst/>
                <a:gdLst>
                  <a:gd name="T0" fmla="*/ 532138553 w 497"/>
                  <a:gd name="T1" fmla="*/ 662799690 h 337"/>
                  <a:gd name="T2" fmla="*/ 532138553 w 497"/>
                  <a:gd name="T3" fmla="*/ 662799690 h 337"/>
                  <a:gd name="T4" fmla="*/ 579324624 w 497"/>
                  <a:gd name="T5" fmla="*/ 843329507 h 337"/>
                  <a:gd name="T6" fmla="*/ 741849747 w 497"/>
                  <a:gd name="T7" fmla="*/ 799486207 h 337"/>
                  <a:gd name="T8" fmla="*/ 1043306958 w 497"/>
                  <a:gd name="T9" fmla="*/ 23210403 h 337"/>
                  <a:gd name="T10" fmla="*/ 532138553 w 497"/>
                  <a:gd name="T11" fmla="*/ 662799690 h 337"/>
                  <a:gd name="T12" fmla="*/ 650100493 w 497"/>
                  <a:gd name="T13" fmla="*/ 183108929 h 337"/>
                  <a:gd name="T14" fmla="*/ 650100493 w 497"/>
                  <a:gd name="T15" fmla="*/ 183108929 h 337"/>
                  <a:gd name="T16" fmla="*/ 718256712 w 497"/>
                  <a:gd name="T17" fmla="*/ 183108929 h 337"/>
                  <a:gd name="T18" fmla="*/ 812627235 w 497"/>
                  <a:gd name="T19" fmla="*/ 67053703 h 337"/>
                  <a:gd name="T20" fmla="*/ 650100493 w 497"/>
                  <a:gd name="T21" fmla="*/ 43843300 h 337"/>
                  <a:gd name="T22" fmla="*/ 0 w 497"/>
                  <a:gd name="T23" fmla="*/ 729853393 h 337"/>
                  <a:gd name="T24" fmla="*/ 0 w 497"/>
                  <a:gd name="T25" fmla="*/ 799486207 h 337"/>
                  <a:gd name="T26" fmla="*/ 68156219 w 497"/>
                  <a:gd name="T27" fmla="*/ 866539910 h 337"/>
                  <a:gd name="T28" fmla="*/ 138933707 w 497"/>
                  <a:gd name="T29" fmla="*/ 799486207 h 337"/>
                  <a:gd name="T30" fmla="*/ 138933707 w 497"/>
                  <a:gd name="T31" fmla="*/ 729853393 h 337"/>
                  <a:gd name="T32" fmla="*/ 650100493 w 497"/>
                  <a:gd name="T33" fmla="*/ 183108929 h 337"/>
                  <a:gd name="T34" fmla="*/ 1114084446 w 497"/>
                  <a:gd name="T35" fmla="*/ 252740138 h 337"/>
                  <a:gd name="T36" fmla="*/ 1114084446 w 497"/>
                  <a:gd name="T37" fmla="*/ 252740138 h 337"/>
                  <a:gd name="T38" fmla="*/ 1066899994 w 497"/>
                  <a:gd name="T39" fmla="*/ 389426655 h 337"/>
                  <a:gd name="T40" fmla="*/ 1158647629 w 497"/>
                  <a:gd name="T41" fmla="*/ 729853393 h 337"/>
                  <a:gd name="T42" fmla="*/ 1158647629 w 497"/>
                  <a:gd name="T43" fmla="*/ 799486207 h 337"/>
                  <a:gd name="T44" fmla="*/ 1229425117 w 497"/>
                  <a:gd name="T45" fmla="*/ 866539910 h 337"/>
                  <a:gd name="T46" fmla="*/ 1229425117 w 497"/>
                  <a:gd name="T47" fmla="*/ 866539910 h 337"/>
                  <a:gd name="T48" fmla="*/ 1300202605 w 497"/>
                  <a:gd name="T49" fmla="*/ 799486207 h 337"/>
                  <a:gd name="T50" fmla="*/ 1300202605 w 497"/>
                  <a:gd name="T51" fmla="*/ 729853393 h 337"/>
                  <a:gd name="T52" fmla="*/ 1114084446 w 497"/>
                  <a:gd name="T53" fmla="*/ 252740138 h 33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97" h="337">
                    <a:moveTo>
                      <a:pt x="203" y="257"/>
                    </a:moveTo>
                    <a:lnTo>
                      <a:pt x="203" y="257"/>
                    </a:lnTo>
                    <a:cubicBezTo>
                      <a:pt x="186" y="283"/>
                      <a:pt x="194" y="310"/>
                      <a:pt x="221" y="327"/>
                    </a:cubicBezTo>
                    <a:cubicBezTo>
                      <a:pt x="239" y="336"/>
                      <a:pt x="266" y="336"/>
                      <a:pt x="283" y="310"/>
                    </a:cubicBezTo>
                    <a:cubicBezTo>
                      <a:pt x="301" y="274"/>
                      <a:pt x="407" y="9"/>
                      <a:pt x="398" y="9"/>
                    </a:cubicBezTo>
                    <a:cubicBezTo>
                      <a:pt x="389" y="0"/>
                      <a:pt x="221" y="230"/>
                      <a:pt x="203" y="257"/>
                    </a:cubicBezTo>
                    <a:close/>
                    <a:moveTo>
                      <a:pt x="248" y="71"/>
                    </a:moveTo>
                    <a:lnTo>
                      <a:pt x="248" y="71"/>
                    </a:lnTo>
                    <a:cubicBezTo>
                      <a:pt x="257" y="71"/>
                      <a:pt x="266" y="71"/>
                      <a:pt x="274" y="71"/>
                    </a:cubicBezTo>
                    <a:cubicBezTo>
                      <a:pt x="292" y="53"/>
                      <a:pt x="301" y="44"/>
                      <a:pt x="310" y="26"/>
                    </a:cubicBezTo>
                    <a:cubicBezTo>
                      <a:pt x="292" y="17"/>
                      <a:pt x="274" y="17"/>
                      <a:pt x="248" y="17"/>
                    </a:cubicBezTo>
                    <a:cubicBezTo>
                      <a:pt x="106" y="17"/>
                      <a:pt x="0" y="133"/>
                      <a:pt x="0" y="283"/>
                    </a:cubicBezTo>
                    <a:cubicBezTo>
                      <a:pt x="0" y="292"/>
                      <a:pt x="0" y="301"/>
                      <a:pt x="0" y="310"/>
                    </a:cubicBezTo>
                    <a:cubicBezTo>
                      <a:pt x="0" y="327"/>
                      <a:pt x="17" y="336"/>
                      <a:pt x="26" y="336"/>
                    </a:cubicBezTo>
                    <a:cubicBezTo>
                      <a:pt x="44" y="336"/>
                      <a:pt x="53" y="319"/>
                      <a:pt x="53" y="310"/>
                    </a:cubicBezTo>
                    <a:cubicBezTo>
                      <a:pt x="53" y="301"/>
                      <a:pt x="53" y="292"/>
                      <a:pt x="53" y="283"/>
                    </a:cubicBezTo>
                    <a:cubicBezTo>
                      <a:pt x="53" y="160"/>
                      <a:pt x="132" y="71"/>
                      <a:pt x="248" y="71"/>
                    </a:cubicBezTo>
                    <a:close/>
                    <a:moveTo>
                      <a:pt x="425" y="98"/>
                    </a:moveTo>
                    <a:lnTo>
                      <a:pt x="425" y="98"/>
                    </a:lnTo>
                    <a:cubicBezTo>
                      <a:pt x="416" y="115"/>
                      <a:pt x="416" y="133"/>
                      <a:pt x="407" y="151"/>
                    </a:cubicBezTo>
                    <a:cubicBezTo>
                      <a:pt x="433" y="186"/>
                      <a:pt x="442" y="239"/>
                      <a:pt x="442" y="283"/>
                    </a:cubicBezTo>
                    <a:cubicBezTo>
                      <a:pt x="442" y="292"/>
                      <a:pt x="442" y="301"/>
                      <a:pt x="442" y="310"/>
                    </a:cubicBezTo>
                    <a:cubicBezTo>
                      <a:pt x="442" y="319"/>
                      <a:pt x="451" y="336"/>
                      <a:pt x="469" y="336"/>
                    </a:cubicBezTo>
                    <a:cubicBezTo>
                      <a:pt x="478" y="336"/>
                      <a:pt x="496" y="327"/>
                      <a:pt x="496" y="310"/>
                    </a:cubicBezTo>
                    <a:cubicBezTo>
                      <a:pt x="496" y="301"/>
                      <a:pt x="496" y="292"/>
                      <a:pt x="496" y="283"/>
                    </a:cubicBezTo>
                    <a:cubicBezTo>
                      <a:pt x="496" y="213"/>
                      <a:pt x="469" y="151"/>
                      <a:pt x="425" y="9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</p:grpSp>
      <p:sp>
        <p:nvSpPr>
          <p:cNvPr id="27" name="TextBox 17">
            <a:extLst>
              <a:ext uri="{FF2B5EF4-FFF2-40B4-BE49-F238E27FC236}">
                <a16:creationId xmlns:a16="http://schemas.microsoft.com/office/drawing/2014/main" id="{925696BD-E5D6-4DFD-A800-E4B7B6B6F889}"/>
              </a:ext>
            </a:extLst>
          </p:cNvPr>
          <p:cNvSpPr txBox="1"/>
          <p:nvPr/>
        </p:nvSpPr>
        <p:spPr>
          <a:xfrm>
            <a:off x="771716" y="2155413"/>
            <a:ext cx="414567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2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8" name="TextBox 18">
            <a:extLst>
              <a:ext uri="{FF2B5EF4-FFF2-40B4-BE49-F238E27FC236}">
                <a16:creationId xmlns:a16="http://schemas.microsoft.com/office/drawing/2014/main" id="{D85F64DE-13A0-4C2A-86F3-0A8F7D954870}"/>
              </a:ext>
            </a:extLst>
          </p:cNvPr>
          <p:cNvSpPr txBox="1"/>
          <p:nvPr/>
        </p:nvSpPr>
        <p:spPr>
          <a:xfrm>
            <a:off x="771716" y="2797733"/>
            <a:ext cx="311434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点击输入本栏的具体文字详细内容</a:t>
            </a:r>
            <a:r>
              <a:rPr lang="en-US" altLang="zh-CN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900" spc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DF2FCC3-C291-4331-B8CD-AB28F75C1452}"/>
              </a:ext>
            </a:extLst>
          </p:cNvPr>
          <p:cNvGrpSpPr/>
          <p:nvPr/>
        </p:nvGrpSpPr>
        <p:grpSpPr>
          <a:xfrm>
            <a:off x="8351878" y="1687667"/>
            <a:ext cx="2252653" cy="692965"/>
            <a:chOff x="8351878" y="1687667"/>
            <a:chExt cx="2252653" cy="692965"/>
          </a:xfrm>
        </p:grpSpPr>
        <p:sp>
          <p:nvSpPr>
            <p:cNvPr id="31" name="TextBox 17">
              <a:extLst>
                <a:ext uri="{FF2B5EF4-FFF2-40B4-BE49-F238E27FC236}">
                  <a16:creationId xmlns:a16="http://schemas.microsoft.com/office/drawing/2014/main" id="{1C14EE35-1170-4AF5-9FD4-6CC145AF2501}"/>
                </a:ext>
              </a:extLst>
            </p:cNvPr>
            <p:cNvSpPr txBox="1"/>
            <p:nvPr/>
          </p:nvSpPr>
          <p:spPr>
            <a:xfrm>
              <a:off x="8351878" y="1687667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2" name="TextBox 18">
              <a:extLst>
                <a:ext uri="{FF2B5EF4-FFF2-40B4-BE49-F238E27FC236}">
                  <a16:creationId xmlns:a16="http://schemas.microsoft.com/office/drawing/2014/main" id="{D08AD406-A5CF-47AF-9581-BF34BA585DC6}"/>
                </a:ext>
              </a:extLst>
            </p:cNvPr>
            <p:cNvSpPr txBox="1"/>
            <p:nvPr/>
          </p:nvSpPr>
          <p:spPr>
            <a:xfrm>
              <a:off x="8351879" y="1992834"/>
              <a:ext cx="2252652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</a:t>
              </a:r>
              <a:r>
                <a:rPr lang="zh-CN" altLang="en-US" sz="8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具体文字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5B38495-D9C0-4148-99AA-8BC8353787EC}"/>
              </a:ext>
            </a:extLst>
          </p:cNvPr>
          <p:cNvGrpSpPr/>
          <p:nvPr/>
        </p:nvGrpSpPr>
        <p:grpSpPr>
          <a:xfrm>
            <a:off x="7471430" y="2972805"/>
            <a:ext cx="2252653" cy="692965"/>
            <a:chOff x="7471430" y="2972805"/>
            <a:chExt cx="2252653" cy="692965"/>
          </a:xfrm>
        </p:grpSpPr>
        <p:sp>
          <p:nvSpPr>
            <p:cNvPr id="34" name="TextBox 17">
              <a:extLst>
                <a:ext uri="{FF2B5EF4-FFF2-40B4-BE49-F238E27FC236}">
                  <a16:creationId xmlns:a16="http://schemas.microsoft.com/office/drawing/2014/main" id="{4345996F-6A15-4FEE-95F1-14F1351EF861}"/>
                </a:ext>
              </a:extLst>
            </p:cNvPr>
            <p:cNvSpPr txBox="1"/>
            <p:nvPr/>
          </p:nvSpPr>
          <p:spPr>
            <a:xfrm>
              <a:off x="7471430" y="2972805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5" name="TextBox 18">
              <a:extLst>
                <a:ext uri="{FF2B5EF4-FFF2-40B4-BE49-F238E27FC236}">
                  <a16:creationId xmlns:a16="http://schemas.microsoft.com/office/drawing/2014/main" id="{0D3177D3-767F-4B2F-B77F-057339177B2B}"/>
                </a:ext>
              </a:extLst>
            </p:cNvPr>
            <p:cNvSpPr txBox="1"/>
            <p:nvPr/>
          </p:nvSpPr>
          <p:spPr>
            <a:xfrm>
              <a:off x="7471431" y="3277972"/>
              <a:ext cx="2252652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</a:t>
              </a:r>
              <a:r>
                <a:rPr lang="zh-CN" altLang="en-US" sz="8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具体文字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39195F7-1069-4788-BE72-C9359AE7EC30}"/>
              </a:ext>
            </a:extLst>
          </p:cNvPr>
          <p:cNvGrpSpPr/>
          <p:nvPr/>
        </p:nvGrpSpPr>
        <p:grpSpPr>
          <a:xfrm>
            <a:off x="6083456" y="3987618"/>
            <a:ext cx="2252653" cy="692965"/>
            <a:chOff x="6083456" y="3987618"/>
            <a:chExt cx="2252653" cy="692965"/>
          </a:xfrm>
        </p:grpSpPr>
        <p:sp>
          <p:nvSpPr>
            <p:cNvPr id="37" name="TextBox 17">
              <a:extLst>
                <a:ext uri="{FF2B5EF4-FFF2-40B4-BE49-F238E27FC236}">
                  <a16:creationId xmlns:a16="http://schemas.microsoft.com/office/drawing/2014/main" id="{C60F37D4-95BC-4015-8E43-AD0476FA0CFB}"/>
                </a:ext>
              </a:extLst>
            </p:cNvPr>
            <p:cNvSpPr txBox="1"/>
            <p:nvPr/>
          </p:nvSpPr>
          <p:spPr>
            <a:xfrm>
              <a:off x="6083456" y="3987618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8" name="TextBox 18">
              <a:extLst>
                <a:ext uri="{FF2B5EF4-FFF2-40B4-BE49-F238E27FC236}">
                  <a16:creationId xmlns:a16="http://schemas.microsoft.com/office/drawing/2014/main" id="{9E0B1324-0B4A-4448-93E1-92D5600F1C8D}"/>
                </a:ext>
              </a:extLst>
            </p:cNvPr>
            <p:cNvSpPr txBox="1"/>
            <p:nvPr/>
          </p:nvSpPr>
          <p:spPr>
            <a:xfrm>
              <a:off x="6083457" y="4292785"/>
              <a:ext cx="2252652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</a:t>
              </a:r>
              <a:r>
                <a:rPr lang="zh-CN" altLang="en-US" sz="8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文字，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6F6E4BB-C43D-407C-83E4-1992154AC916}"/>
              </a:ext>
            </a:extLst>
          </p:cNvPr>
          <p:cNvGrpSpPr/>
          <p:nvPr/>
        </p:nvGrpSpPr>
        <p:grpSpPr>
          <a:xfrm>
            <a:off x="5087065" y="5190941"/>
            <a:ext cx="2252653" cy="692965"/>
            <a:chOff x="5087065" y="5190941"/>
            <a:chExt cx="2252653" cy="692965"/>
          </a:xfrm>
        </p:grpSpPr>
        <p:sp>
          <p:nvSpPr>
            <p:cNvPr id="40" name="TextBox 17">
              <a:extLst>
                <a:ext uri="{FF2B5EF4-FFF2-40B4-BE49-F238E27FC236}">
                  <a16:creationId xmlns:a16="http://schemas.microsoft.com/office/drawing/2014/main" id="{0A34B248-2F49-46B3-B8B1-DAF7CCDFDD75}"/>
                </a:ext>
              </a:extLst>
            </p:cNvPr>
            <p:cNvSpPr txBox="1"/>
            <p:nvPr/>
          </p:nvSpPr>
          <p:spPr>
            <a:xfrm>
              <a:off x="5087065" y="5190941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1" name="TextBox 18">
              <a:extLst>
                <a:ext uri="{FF2B5EF4-FFF2-40B4-BE49-F238E27FC236}">
                  <a16:creationId xmlns:a16="http://schemas.microsoft.com/office/drawing/2014/main" id="{2E3634A1-FEA9-418E-ABA0-0EE9C2D0487E}"/>
                </a:ext>
              </a:extLst>
            </p:cNvPr>
            <p:cNvSpPr txBox="1"/>
            <p:nvPr/>
          </p:nvSpPr>
          <p:spPr>
            <a:xfrm>
              <a:off x="5087066" y="5496108"/>
              <a:ext cx="2252652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</a:t>
              </a:r>
              <a:r>
                <a:rPr lang="zh-CN" altLang="en-US" sz="8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具体文字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3569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012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未来销售目标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SALES PLAN - FUTURE SALES TARGET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" name="Freeform 282">
            <a:extLst>
              <a:ext uri="{FF2B5EF4-FFF2-40B4-BE49-F238E27FC236}">
                <a16:creationId xmlns:a16="http://schemas.microsoft.com/office/drawing/2014/main" id="{04BF9B27-B234-4152-BC7E-530A691E2B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6507" y="2297907"/>
            <a:ext cx="652463" cy="650081"/>
          </a:xfrm>
          <a:custGeom>
            <a:avLst/>
            <a:gdLst>
              <a:gd name="T0" fmla="*/ 572839227 w 1999"/>
              <a:gd name="T1" fmla="*/ 123300439 h 1990"/>
              <a:gd name="T2" fmla="*/ 572839227 w 1999"/>
              <a:gd name="T3" fmla="*/ 123300439 h 1990"/>
              <a:gd name="T4" fmla="*/ 122324805 w 1999"/>
              <a:gd name="T5" fmla="*/ 126713527 h 1990"/>
              <a:gd name="T6" fmla="*/ 126161246 w 1999"/>
              <a:gd name="T7" fmla="*/ 577251674 h 1990"/>
              <a:gd name="T8" fmla="*/ 531495496 w 1999"/>
              <a:gd name="T9" fmla="*/ 610956577 h 1990"/>
              <a:gd name="T10" fmla="*/ 550675739 w 1999"/>
              <a:gd name="T11" fmla="*/ 644234844 h 1990"/>
              <a:gd name="T12" fmla="*/ 732671324 w 1999"/>
              <a:gd name="T13" fmla="*/ 822999279 h 1990"/>
              <a:gd name="T14" fmla="*/ 825161066 w 1999"/>
              <a:gd name="T15" fmla="*/ 822999279 h 1990"/>
              <a:gd name="T16" fmla="*/ 825161066 w 1999"/>
              <a:gd name="T17" fmla="*/ 729564019 h 1990"/>
              <a:gd name="T18" fmla="*/ 643165481 w 1999"/>
              <a:gd name="T19" fmla="*/ 547386496 h 1990"/>
              <a:gd name="T20" fmla="*/ 609493977 w 1999"/>
              <a:gd name="T21" fmla="*/ 528187219 h 1990"/>
              <a:gd name="T22" fmla="*/ 572839227 w 1999"/>
              <a:gd name="T23" fmla="*/ 123300439 h 1990"/>
              <a:gd name="T24" fmla="*/ 516577964 w 1999"/>
              <a:gd name="T25" fmla="*/ 517521317 h 1990"/>
              <a:gd name="T26" fmla="*/ 516577964 w 1999"/>
              <a:gd name="T27" fmla="*/ 517521317 h 1990"/>
              <a:gd name="T28" fmla="*/ 182421857 w 1999"/>
              <a:gd name="T29" fmla="*/ 517521317 h 1990"/>
              <a:gd name="T30" fmla="*/ 182421857 w 1999"/>
              <a:gd name="T31" fmla="*/ 182177523 h 1990"/>
              <a:gd name="T32" fmla="*/ 516577964 w 1999"/>
              <a:gd name="T33" fmla="*/ 182177523 h 1990"/>
              <a:gd name="T34" fmla="*/ 516577964 w 1999"/>
              <a:gd name="T35" fmla="*/ 517521317 h 1990"/>
              <a:gd name="T36" fmla="*/ 516577964 w 1999"/>
              <a:gd name="T37" fmla="*/ 517521317 h 1990"/>
              <a:gd name="T38" fmla="*/ 516577964 w 1999"/>
              <a:gd name="T39" fmla="*/ 517521317 h 199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999" h="1990">
                <a:moveTo>
                  <a:pt x="1344" y="289"/>
                </a:moveTo>
                <a:lnTo>
                  <a:pt x="1344" y="289"/>
                </a:lnTo>
                <a:cubicBezTo>
                  <a:pt x="1055" y="0"/>
                  <a:pt x="576" y="0"/>
                  <a:pt x="287" y="297"/>
                </a:cubicBezTo>
                <a:cubicBezTo>
                  <a:pt x="0" y="586"/>
                  <a:pt x="0" y="1056"/>
                  <a:pt x="296" y="1353"/>
                </a:cubicBezTo>
                <a:cubicBezTo>
                  <a:pt x="549" y="1605"/>
                  <a:pt x="960" y="1632"/>
                  <a:pt x="1247" y="1432"/>
                </a:cubicBezTo>
                <a:cubicBezTo>
                  <a:pt x="1257" y="1457"/>
                  <a:pt x="1265" y="1483"/>
                  <a:pt x="1292" y="1510"/>
                </a:cubicBezTo>
                <a:cubicBezTo>
                  <a:pt x="1719" y="1929"/>
                  <a:pt x="1719" y="1929"/>
                  <a:pt x="1719" y="1929"/>
                </a:cubicBezTo>
                <a:cubicBezTo>
                  <a:pt x="1779" y="1989"/>
                  <a:pt x="1876" y="1989"/>
                  <a:pt x="1936" y="1929"/>
                </a:cubicBezTo>
                <a:cubicBezTo>
                  <a:pt x="1998" y="1867"/>
                  <a:pt x="1998" y="1772"/>
                  <a:pt x="1936" y="1710"/>
                </a:cubicBezTo>
                <a:cubicBezTo>
                  <a:pt x="1509" y="1283"/>
                  <a:pt x="1509" y="1283"/>
                  <a:pt x="1509" y="1283"/>
                </a:cubicBezTo>
                <a:cubicBezTo>
                  <a:pt x="1492" y="1265"/>
                  <a:pt x="1457" y="1248"/>
                  <a:pt x="1430" y="1238"/>
                </a:cubicBezTo>
                <a:cubicBezTo>
                  <a:pt x="1631" y="951"/>
                  <a:pt x="1606" y="551"/>
                  <a:pt x="1344" y="289"/>
                </a:cubicBezTo>
                <a:close/>
                <a:moveTo>
                  <a:pt x="1212" y="1213"/>
                </a:moveTo>
                <a:lnTo>
                  <a:pt x="1212" y="1213"/>
                </a:lnTo>
                <a:cubicBezTo>
                  <a:pt x="995" y="1432"/>
                  <a:pt x="646" y="1432"/>
                  <a:pt x="428" y="1213"/>
                </a:cubicBezTo>
                <a:cubicBezTo>
                  <a:pt x="209" y="994"/>
                  <a:pt x="209" y="646"/>
                  <a:pt x="428" y="427"/>
                </a:cubicBezTo>
                <a:cubicBezTo>
                  <a:pt x="636" y="210"/>
                  <a:pt x="995" y="210"/>
                  <a:pt x="1212" y="427"/>
                </a:cubicBezTo>
                <a:cubicBezTo>
                  <a:pt x="1430" y="637"/>
                  <a:pt x="1430" y="994"/>
                  <a:pt x="1212" y="1213"/>
                </a:cubicBezTo>
                <a:close/>
                <a:moveTo>
                  <a:pt x="1212" y="1213"/>
                </a:moveTo>
                <a:lnTo>
                  <a:pt x="1212" y="12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900"/>
          </a:p>
        </p:txBody>
      </p:sp>
      <p:sp>
        <p:nvSpPr>
          <p:cNvPr id="6" name="Freeform 283">
            <a:extLst>
              <a:ext uri="{FF2B5EF4-FFF2-40B4-BE49-F238E27FC236}">
                <a16:creationId xmlns:a16="http://schemas.microsoft.com/office/drawing/2014/main" id="{C51BD4B3-A0E4-4236-8B12-CD9BBA422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6519" y="4560094"/>
            <a:ext cx="541338" cy="541338"/>
          </a:xfrm>
          <a:custGeom>
            <a:avLst/>
            <a:gdLst>
              <a:gd name="T0" fmla="*/ 1989 w 1999"/>
              <a:gd name="T1" fmla="*/ 933 h 1999"/>
              <a:gd name="T2" fmla="*/ 1065 w 1999"/>
              <a:gd name="T3" fmla="*/ 0 h 1999"/>
              <a:gd name="T4" fmla="*/ 933 w 1999"/>
              <a:gd name="T5" fmla="*/ 0 h 1999"/>
              <a:gd name="T6" fmla="*/ 0 w 1999"/>
              <a:gd name="T7" fmla="*/ 933 h 1999"/>
              <a:gd name="T8" fmla="*/ 9 w 1999"/>
              <a:gd name="T9" fmla="*/ 1065 h 1999"/>
              <a:gd name="T10" fmla="*/ 933 w 1999"/>
              <a:gd name="T11" fmla="*/ 1998 h 1999"/>
              <a:gd name="T12" fmla="*/ 1065 w 1999"/>
              <a:gd name="T13" fmla="*/ 1989 h 1999"/>
              <a:gd name="T14" fmla="*/ 1998 w 1999"/>
              <a:gd name="T15" fmla="*/ 1065 h 1999"/>
              <a:gd name="T16" fmla="*/ 1989 w 1999"/>
              <a:gd name="T17" fmla="*/ 933 h 1999"/>
              <a:gd name="T18" fmla="*/ 628 w 1999"/>
              <a:gd name="T19" fmla="*/ 217 h 1999"/>
              <a:gd name="T20" fmla="*/ 271 w 1999"/>
              <a:gd name="T21" fmla="*/ 532 h 1999"/>
              <a:gd name="T22" fmla="*/ 201 w 1999"/>
              <a:gd name="T23" fmla="*/ 663 h 1999"/>
              <a:gd name="T24" fmla="*/ 436 w 1999"/>
              <a:gd name="T25" fmla="*/ 663 h 1999"/>
              <a:gd name="T26" fmla="*/ 139 w 1999"/>
              <a:gd name="T27" fmla="*/ 933 h 1999"/>
              <a:gd name="T28" fmla="*/ 139 w 1999"/>
              <a:gd name="T29" fmla="*/ 1065 h 1999"/>
              <a:gd name="T30" fmla="*/ 401 w 1999"/>
              <a:gd name="T31" fmla="*/ 1065 h 1999"/>
              <a:gd name="T32" fmla="*/ 201 w 1999"/>
              <a:gd name="T33" fmla="*/ 1325 h 1999"/>
              <a:gd name="T34" fmla="*/ 271 w 1999"/>
              <a:gd name="T35" fmla="*/ 1465 h 1999"/>
              <a:gd name="T36" fmla="*/ 471 w 1999"/>
              <a:gd name="T37" fmla="*/ 1465 h 1999"/>
              <a:gd name="T38" fmla="*/ 271 w 1999"/>
              <a:gd name="T39" fmla="*/ 1465 h 1999"/>
              <a:gd name="T40" fmla="*/ 933 w 1999"/>
              <a:gd name="T41" fmla="*/ 1849 h 1999"/>
              <a:gd name="T42" fmla="*/ 933 w 1999"/>
              <a:gd name="T43" fmla="*/ 1465 h 1999"/>
              <a:gd name="T44" fmla="*/ 933 w 1999"/>
              <a:gd name="T45" fmla="*/ 1325 h 1999"/>
              <a:gd name="T46" fmla="*/ 568 w 1999"/>
              <a:gd name="T47" fmla="*/ 1325 h 1999"/>
              <a:gd name="T48" fmla="*/ 933 w 1999"/>
              <a:gd name="T49" fmla="*/ 1065 h 1999"/>
              <a:gd name="T50" fmla="*/ 933 w 1999"/>
              <a:gd name="T51" fmla="*/ 933 h 1999"/>
              <a:gd name="T52" fmla="*/ 533 w 1999"/>
              <a:gd name="T53" fmla="*/ 933 h 1999"/>
              <a:gd name="T54" fmla="*/ 933 w 1999"/>
              <a:gd name="T55" fmla="*/ 663 h 1999"/>
              <a:gd name="T56" fmla="*/ 933 w 1999"/>
              <a:gd name="T57" fmla="*/ 532 h 1999"/>
              <a:gd name="T58" fmla="*/ 611 w 1999"/>
              <a:gd name="T59" fmla="*/ 532 h 1999"/>
              <a:gd name="T60" fmla="*/ 933 w 1999"/>
              <a:gd name="T61" fmla="*/ 532 h 1999"/>
              <a:gd name="T62" fmla="*/ 1728 w 1999"/>
              <a:gd name="T63" fmla="*/ 532 h 1999"/>
              <a:gd name="T64" fmla="*/ 1370 w 1999"/>
              <a:gd name="T65" fmla="*/ 217 h 1999"/>
              <a:gd name="T66" fmla="*/ 1065 w 1999"/>
              <a:gd name="T67" fmla="*/ 139 h 1999"/>
              <a:gd name="T68" fmla="*/ 1387 w 1999"/>
              <a:gd name="T69" fmla="*/ 532 h 1999"/>
              <a:gd name="T70" fmla="*/ 1065 w 1999"/>
              <a:gd name="T71" fmla="*/ 139 h 1999"/>
              <a:gd name="T72" fmla="*/ 1065 w 1999"/>
              <a:gd name="T73" fmla="*/ 663 h 1999"/>
              <a:gd name="T74" fmla="*/ 1466 w 1999"/>
              <a:gd name="T75" fmla="*/ 933 h 1999"/>
              <a:gd name="T76" fmla="*/ 1065 w 1999"/>
              <a:gd name="T77" fmla="*/ 663 h 1999"/>
              <a:gd name="T78" fmla="*/ 1065 w 1999"/>
              <a:gd name="T79" fmla="*/ 1065 h 1999"/>
              <a:gd name="T80" fmla="*/ 1430 w 1999"/>
              <a:gd name="T81" fmla="*/ 1325 h 1999"/>
              <a:gd name="T82" fmla="*/ 1065 w 1999"/>
              <a:gd name="T83" fmla="*/ 1065 h 1999"/>
              <a:gd name="T84" fmla="*/ 1065 w 1999"/>
              <a:gd name="T85" fmla="*/ 1849 h 1999"/>
              <a:gd name="T86" fmla="*/ 1387 w 1999"/>
              <a:gd name="T87" fmla="*/ 1465 h 1999"/>
              <a:gd name="T88" fmla="*/ 1370 w 1999"/>
              <a:gd name="T89" fmla="*/ 1779 h 1999"/>
              <a:gd name="T90" fmla="*/ 1527 w 1999"/>
              <a:gd name="T91" fmla="*/ 1465 h 1999"/>
              <a:gd name="T92" fmla="*/ 1370 w 1999"/>
              <a:gd name="T93" fmla="*/ 1779 h 1999"/>
              <a:gd name="T94" fmla="*/ 1798 w 1999"/>
              <a:gd name="T95" fmla="*/ 1325 h 1999"/>
              <a:gd name="T96" fmla="*/ 1596 w 1999"/>
              <a:gd name="T97" fmla="*/ 1065 h 1999"/>
              <a:gd name="T98" fmla="*/ 1798 w 1999"/>
              <a:gd name="T99" fmla="*/ 1325 h 1999"/>
              <a:gd name="T100" fmla="*/ 1596 w 1999"/>
              <a:gd name="T101" fmla="*/ 933 h 1999"/>
              <a:gd name="T102" fmla="*/ 1798 w 1999"/>
              <a:gd name="T103" fmla="*/ 663 h 1999"/>
              <a:gd name="T104" fmla="*/ 1596 w 1999"/>
              <a:gd name="T105" fmla="*/ 933 h 1999"/>
              <a:gd name="T106" fmla="*/ 1596 w 1999"/>
              <a:gd name="T107" fmla="*/ 933 h 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99" h="1999">
                <a:moveTo>
                  <a:pt x="1989" y="933"/>
                </a:moveTo>
                <a:lnTo>
                  <a:pt x="1989" y="933"/>
                </a:lnTo>
                <a:cubicBezTo>
                  <a:pt x="1963" y="436"/>
                  <a:pt x="1561" y="35"/>
                  <a:pt x="1065" y="0"/>
                </a:cubicBezTo>
                <a:lnTo>
                  <a:pt x="1065" y="0"/>
                </a:lnTo>
                <a:cubicBezTo>
                  <a:pt x="933" y="0"/>
                  <a:pt x="933" y="0"/>
                  <a:pt x="933" y="0"/>
                </a:cubicBezTo>
                <a:lnTo>
                  <a:pt x="933" y="0"/>
                </a:lnTo>
                <a:cubicBezTo>
                  <a:pt x="436" y="35"/>
                  <a:pt x="36" y="436"/>
                  <a:pt x="9" y="933"/>
                </a:cubicBezTo>
                <a:cubicBezTo>
                  <a:pt x="0" y="933"/>
                  <a:pt x="0" y="933"/>
                  <a:pt x="0" y="933"/>
                </a:cubicBezTo>
                <a:cubicBezTo>
                  <a:pt x="0" y="1065"/>
                  <a:pt x="0" y="1065"/>
                  <a:pt x="0" y="1065"/>
                </a:cubicBezTo>
                <a:cubicBezTo>
                  <a:pt x="9" y="1065"/>
                  <a:pt x="9" y="1065"/>
                  <a:pt x="9" y="1065"/>
                </a:cubicBezTo>
                <a:cubicBezTo>
                  <a:pt x="36" y="1560"/>
                  <a:pt x="436" y="1962"/>
                  <a:pt x="933" y="1989"/>
                </a:cubicBezTo>
                <a:cubicBezTo>
                  <a:pt x="933" y="1998"/>
                  <a:pt x="933" y="1998"/>
                  <a:pt x="933" y="1998"/>
                </a:cubicBezTo>
                <a:cubicBezTo>
                  <a:pt x="1065" y="1998"/>
                  <a:pt x="1065" y="1998"/>
                  <a:pt x="1065" y="1998"/>
                </a:cubicBezTo>
                <a:cubicBezTo>
                  <a:pt x="1065" y="1989"/>
                  <a:pt x="1065" y="1989"/>
                  <a:pt x="1065" y="1989"/>
                </a:cubicBezTo>
                <a:cubicBezTo>
                  <a:pt x="1561" y="1962"/>
                  <a:pt x="1963" y="1560"/>
                  <a:pt x="1989" y="1065"/>
                </a:cubicBezTo>
                <a:cubicBezTo>
                  <a:pt x="1998" y="1065"/>
                  <a:pt x="1998" y="1065"/>
                  <a:pt x="1998" y="1065"/>
                </a:cubicBezTo>
                <a:cubicBezTo>
                  <a:pt x="1998" y="933"/>
                  <a:pt x="1998" y="933"/>
                  <a:pt x="1998" y="933"/>
                </a:cubicBezTo>
                <a:lnTo>
                  <a:pt x="1989" y="933"/>
                </a:lnTo>
                <a:close/>
                <a:moveTo>
                  <a:pt x="628" y="217"/>
                </a:moveTo>
                <a:lnTo>
                  <a:pt x="628" y="217"/>
                </a:lnTo>
                <a:cubicBezTo>
                  <a:pt x="568" y="306"/>
                  <a:pt x="506" y="409"/>
                  <a:pt x="471" y="532"/>
                </a:cubicBezTo>
                <a:cubicBezTo>
                  <a:pt x="271" y="532"/>
                  <a:pt x="271" y="532"/>
                  <a:pt x="271" y="532"/>
                </a:cubicBezTo>
                <a:cubicBezTo>
                  <a:pt x="358" y="401"/>
                  <a:pt x="479" y="287"/>
                  <a:pt x="628" y="217"/>
                </a:cubicBezTo>
                <a:close/>
                <a:moveTo>
                  <a:pt x="201" y="663"/>
                </a:moveTo>
                <a:lnTo>
                  <a:pt x="201" y="663"/>
                </a:lnTo>
                <a:cubicBezTo>
                  <a:pt x="436" y="663"/>
                  <a:pt x="436" y="663"/>
                  <a:pt x="436" y="663"/>
                </a:cubicBezTo>
                <a:cubicBezTo>
                  <a:pt x="419" y="749"/>
                  <a:pt x="409" y="838"/>
                  <a:pt x="401" y="933"/>
                </a:cubicBezTo>
                <a:cubicBezTo>
                  <a:pt x="139" y="933"/>
                  <a:pt x="139" y="933"/>
                  <a:pt x="139" y="933"/>
                </a:cubicBezTo>
                <a:cubicBezTo>
                  <a:pt x="149" y="838"/>
                  <a:pt x="166" y="749"/>
                  <a:pt x="201" y="663"/>
                </a:cubicBezTo>
                <a:close/>
                <a:moveTo>
                  <a:pt x="139" y="1065"/>
                </a:moveTo>
                <a:lnTo>
                  <a:pt x="139" y="1065"/>
                </a:lnTo>
                <a:cubicBezTo>
                  <a:pt x="401" y="1065"/>
                  <a:pt x="401" y="1065"/>
                  <a:pt x="401" y="1065"/>
                </a:cubicBezTo>
                <a:cubicBezTo>
                  <a:pt x="409" y="1160"/>
                  <a:pt x="419" y="1247"/>
                  <a:pt x="436" y="1325"/>
                </a:cubicBezTo>
                <a:cubicBezTo>
                  <a:pt x="201" y="1325"/>
                  <a:pt x="201" y="1325"/>
                  <a:pt x="201" y="1325"/>
                </a:cubicBezTo>
                <a:cubicBezTo>
                  <a:pt x="166" y="1247"/>
                  <a:pt x="149" y="1160"/>
                  <a:pt x="139" y="1065"/>
                </a:cubicBezTo>
                <a:close/>
                <a:moveTo>
                  <a:pt x="271" y="1465"/>
                </a:moveTo>
                <a:lnTo>
                  <a:pt x="271" y="1465"/>
                </a:lnTo>
                <a:cubicBezTo>
                  <a:pt x="471" y="1465"/>
                  <a:pt x="471" y="1465"/>
                  <a:pt x="471" y="1465"/>
                </a:cubicBezTo>
                <a:cubicBezTo>
                  <a:pt x="506" y="1587"/>
                  <a:pt x="558" y="1692"/>
                  <a:pt x="628" y="1779"/>
                </a:cubicBezTo>
                <a:cubicBezTo>
                  <a:pt x="479" y="1709"/>
                  <a:pt x="358" y="1595"/>
                  <a:pt x="271" y="1465"/>
                </a:cubicBezTo>
                <a:close/>
                <a:moveTo>
                  <a:pt x="933" y="1849"/>
                </a:moveTo>
                <a:lnTo>
                  <a:pt x="933" y="1849"/>
                </a:lnTo>
                <a:cubicBezTo>
                  <a:pt x="793" y="1814"/>
                  <a:pt x="680" y="1665"/>
                  <a:pt x="611" y="1465"/>
                </a:cubicBezTo>
                <a:cubicBezTo>
                  <a:pt x="933" y="1465"/>
                  <a:pt x="933" y="1465"/>
                  <a:pt x="933" y="1465"/>
                </a:cubicBezTo>
                <a:lnTo>
                  <a:pt x="933" y="1849"/>
                </a:lnTo>
                <a:close/>
                <a:moveTo>
                  <a:pt x="933" y="1325"/>
                </a:moveTo>
                <a:lnTo>
                  <a:pt x="933" y="1325"/>
                </a:lnTo>
                <a:cubicBezTo>
                  <a:pt x="568" y="1325"/>
                  <a:pt x="568" y="1325"/>
                  <a:pt x="568" y="1325"/>
                </a:cubicBezTo>
                <a:cubicBezTo>
                  <a:pt x="549" y="1247"/>
                  <a:pt x="541" y="1160"/>
                  <a:pt x="533" y="1065"/>
                </a:cubicBezTo>
                <a:cubicBezTo>
                  <a:pt x="933" y="1065"/>
                  <a:pt x="933" y="1065"/>
                  <a:pt x="933" y="1065"/>
                </a:cubicBezTo>
                <a:lnTo>
                  <a:pt x="933" y="1325"/>
                </a:lnTo>
                <a:close/>
                <a:moveTo>
                  <a:pt x="933" y="933"/>
                </a:moveTo>
                <a:lnTo>
                  <a:pt x="933" y="933"/>
                </a:lnTo>
                <a:cubicBezTo>
                  <a:pt x="533" y="933"/>
                  <a:pt x="533" y="933"/>
                  <a:pt x="533" y="933"/>
                </a:cubicBezTo>
                <a:cubicBezTo>
                  <a:pt x="541" y="838"/>
                  <a:pt x="549" y="749"/>
                  <a:pt x="568" y="663"/>
                </a:cubicBezTo>
                <a:cubicBezTo>
                  <a:pt x="933" y="663"/>
                  <a:pt x="933" y="663"/>
                  <a:pt x="933" y="663"/>
                </a:cubicBezTo>
                <a:lnTo>
                  <a:pt x="933" y="933"/>
                </a:lnTo>
                <a:close/>
                <a:moveTo>
                  <a:pt x="933" y="532"/>
                </a:moveTo>
                <a:lnTo>
                  <a:pt x="933" y="532"/>
                </a:lnTo>
                <a:cubicBezTo>
                  <a:pt x="611" y="532"/>
                  <a:pt x="611" y="532"/>
                  <a:pt x="611" y="532"/>
                </a:cubicBezTo>
                <a:cubicBezTo>
                  <a:pt x="680" y="322"/>
                  <a:pt x="793" y="184"/>
                  <a:pt x="933" y="139"/>
                </a:cubicBezTo>
                <a:lnTo>
                  <a:pt x="933" y="532"/>
                </a:lnTo>
                <a:close/>
                <a:moveTo>
                  <a:pt x="1728" y="532"/>
                </a:moveTo>
                <a:lnTo>
                  <a:pt x="1728" y="532"/>
                </a:lnTo>
                <a:cubicBezTo>
                  <a:pt x="1527" y="532"/>
                  <a:pt x="1527" y="532"/>
                  <a:pt x="1527" y="532"/>
                </a:cubicBezTo>
                <a:cubicBezTo>
                  <a:pt x="1492" y="409"/>
                  <a:pt x="1439" y="306"/>
                  <a:pt x="1370" y="217"/>
                </a:cubicBezTo>
                <a:cubicBezTo>
                  <a:pt x="1517" y="287"/>
                  <a:pt x="1641" y="401"/>
                  <a:pt x="1728" y="532"/>
                </a:cubicBezTo>
                <a:close/>
                <a:moveTo>
                  <a:pt x="1065" y="139"/>
                </a:moveTo>
                <a:lnTo>
                  <a:pt x="1065" y="139"/>
                </a:lnTo>
                <a:cubicBezTo>
                  <a:pt x="1204" y="184"/>
                  <a:pt x="1317" y="322"/>
                  <a:pt x="1387" y="532"/>
                </a:cubicBezTo>
                <a:cubicBezTo>
                  <a:pt x="1065" y="532"/>
                  <a:pt x="1065" y="532"/>
                  <a:pt x="1065" y="532"/>
                </a:cubicBezTo>
                <a:lnTo>
                  <a:pt x="1065" y="139"/>
                </a:lnTo>
                <a:close/>
                <a:moveTo>
                  <a:pt x="1065" y="663"/>
                </a:moveTo>
                <a:lnTo>
                  <a:pt x="1065" y="663"/>
                </a:lnTo>
                <a:cubicBezTo>
                  <a:pt x="1430" y="663"/>
                  <a:pt x="1430" y="663"/>
                  <a:pt x="1430" y="663"/>
                </a:cubicBezTo>
                <a:cubicBezTo>
                  <a:pt x="1449" y="749"/>
                  <a:pt x="1457" y="838"/>
                  <a:pt x="1466" y="933"/>
                </a:cubicBezTo>
                <a:cubicBezTo>
                  <a:pt x="1065" y="933"/>
                  <a:pt x="1065" y="933"/>
                  <a:pt x="1065" y="933"/>
                </a:cubicBezTo>
                <a:lnTo>
                  <a:pt x="1065" y="663"/>
                </a:lnTo>
                <a:close/>
                <a:moveTo>
                  <a:pt x="1065" y="1065"/>
                </a:moveTo>
                <a:lnTo>
                  <a:pt x="1065" y="1065"/>
                </a:lnTo>
                <a:cubicBezTo>
                  <a:pt x="1466" y="1065"/>
                  <a:pt x="1466" y="1065"/>
                  <a:pt x="1466" y="1065"/>
                </a:cubicBezTo>
                <a:cubicBezTo>
                  <a:pt x="1457" y="1160"/>
                  <a:pt x="1449" y="1247"/>
                  <a:pt x="1430" y="1325"/>
                </a:cubicBezTo>
                <a:cubicBezTo>
                  <a:pt x="1065" y="1325"/>
                  <a:pt x="1065" y="1325"/>
                  <a:pt x="1065" y="1325"/>
                </a:cubicBezTo>
                <a:lnTo>
                  <a:pt x="1065" y="1065"/>
                </a:lnTo>
                <a:close/>
                <a:moveTo>
                  <a:pt x="1065" y="1849"/>
                </a:moveTo>
                <a:lnTo>
                  <a:pt x="1065" y="1849"/>
                </a:lnTo>
                <a:cubicBezTo>
                  <a:pt x="1065" y="1465"/>
                  <a:pt x="1065" y="1465"/>
                  <a:pt x="1065" y="1465"/>
                </a:cubicBezTo>
                <a:cubicBezTo>
                  <a:pt x="1387" y="1465"/>
                  <a:pt x="1387" y="1465"/>
                  <a:pt x="1387" y="1465"/>
                </a:cubicBezTo>
                <a:cubicBezTo>
                  <a:pt x="1317" y="1665"/>
                  <a:pt x="1204" y="1814"/>
                  <a:pt x="1065" y="1849"/>
                </a:cubicBezTo>
                <a:close/>
                <a:moveTo>
                  <a:pt x="1370" y="1779"/>
                </a:moveTo>
                <a:lnTo>
                  <a:pt x="1370" y="1779"/>
                </a:lnTo>
                <a:cubicBezTo>
                  <a:pt x="1439" y="1692"/>
                  <a:pt x="1492" y="1587"/>
                  <a:pt x="1527" y="1465"/>
                </a:cubicBezTo>
                <a:cubicBezTo>
                  <a:pt x="1728" y="1465"/>
                  <a:pt x="1728" y="1465"/>
                  <a:pt x="1728" y="1465"/>
                </a:cubicBezTo>
                <a:cubicBezTo>
                  <a:pt x="1641" y="1595"/>
                  <a:pt x="1517" y="1709"/>
                  <a:pt x="1370" y="1779"/>
                </a:cubicBezTo>
                <a:close/>
                <a:moveTo>
                  <a:pt x="1798" y="1325"/>
                </a:moveTo>
                <a:lnTo>
                  <a:pt x="1798" y="1325"/>
                </a:lnTo>
                <a:cubicBezTo>
                  <a:pt x="1561" y="1325"/>
                  <a:pt x="1561" y="1325"/>
                  <a:pt x="1561" y="1325"/>
                </a:cubicBezTo>
                <a:cubicBezTo>
                  <a:pt x="1579" y="1247"/>
                  <a:pt x="1587" y="1160"/>
                  <a:pt x="1596" y="1065"/>
                </a:cubicBezTo>
                <a:cubicBezTo>
                  <a:pt x="1858" y="1065"/>
                  <a:pt x="1858" y="1065"/>
                  <a:pt x="1858" y="1065"/>
                </a:cubicBezTo>
                <a:cubicBezTo>
                  <a:pt x="1849" y="1160"/>
                  <a:pt x="1833" y="1247"/>
                  <a:pt x="1798" y="1325"/>
                </a:cubicBezTo>
                <a:close/>
                <a:moveTo>
                  <a:pt x="1596" y="933"/>
                </a:moveTo>
                <a:lnTo>
                  <a:pt x="1596" y="933"/>
                </a:lnTo>
                <a:cubicBezTo>
                  <a:pt x="1587" y="838"/>
                  <a:pt x="1579" y="749"/>
                  <a:pt x="1561" y="663"/>
                </a:cubicBezTo>
                <a:cubicBezTo>
                  <a:pt x="1798" y="663"/>
                  <a:pt x="1798" y="663"/>
                  <a:pt x="1798" y="663"/>
                </a:cubicBezTo>
                <a:cubicBezTo>
                  <a:pt x="1833" y="749"/>
                  <a:pt x="1849" y="838"/>
                  <a:pt x="1858" y="933"/>
                </a:cubicBezTo>
                <a:lnTo>
                  <a:pt x="1596" y="933"/>
                </a:lnTo>
                <a:close/>
                <a:moveTo>
                  <a:pt x="1596" y="933"/>
                </a:moveTo>
                <a:lnTo>
                  <a:pt x="1596" y="9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217">
              <a:defRPr/>
            </a:pPr>
            <a:endParaRPr lang="en-US" sz="6900"/>
          </a:p>
        </p:txBody>
      </p:sp>
      <p:grpSp>
        <p:nvGrpSpPr>
          <p:cNvPr id="7" name="Group 83">
            <a:extLst>
              <a:ext uri="{FF2B5EF4-FFF2-40B4-BE49-F238E27FC236}">
                <a16:creationId xmlns:a16="http://schemas.microsoft.com/office/drawing/2014/main" id="{263B7031-0C32-42B8-AA03-E3B21DC94FD1}"/>
              </a:ext>
            </a:extLst>
          </p:cNvPr>
          <p:cNvGrpSpPr/>
          <p:nvPr/>
        </p:nvGrpSpPr>
        <p:grpSpPr>
          <a:xfrm>
            <a:off x="6435731" y="3466428"/>
            <a:ext cx="453351" cy="485147"/>
            <a:chOff x="5484820" y="7048230"/>
            <a:chExt cx="1337946" cy="1431781"/>
          </a:xfrm>
          <a:solidFill>
            <a:schemeClr val="accent2"/>
          </a:solidFill>
        </p:grpSpPr>
        <p:sp>
          <p:nvSpPr>
            <p:cNvPr id="8" name="Freeform 284">
              <a:extLst>
                <a:ext uri="{FF2B5EF4-FFF2-40B4-BE49-F238E27FC236}">
                  <a16:creationId xmlns:a16="http://schemas.microsoft.com/office/drawing/2014/main" id="{03EB015F-FBB6-4B6D-8783-4FE4446419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4820" y="7048230"/>
              <a:ext cx="1303858" cy="596576"/>
            </a:xfrm>
            <a:custGeom>
              <a:avLst/>
              <a:gdLst>
                <a:gd name="T0" fmla="*/ 122 w 1352"/>
                <a:gd name="T1" fmla="*/ 621 h 622"/>
                <a:gd name="T2" fmla="*/ 122 w 1352"/>
                <a:gd name="T3" fmla="*/ 621 h 622"/>
                <a:gd name="T4" fmla="*/ 235 w 1352"/>
                <a:gd name="T5" fmla="*/ 551 h 622"/>
                <a:gd name="T6" fmla="*/ 697 w 1352"/>
                <a:gd name="T7" fmla="*/ 237 h 622"/>
                <a:gd name="T8" fmla="*/ 994 w 1352"/>
                <a:gd name="T9" fmla="*/ 340 h 622"/>
                <a:gd name="T10" fmla="*/ 933 w 1352"/>
                <a:gd name="T11" fmla="*/ 359 h 622"/>
                <a:gd name="T12" fmla="*/ 889 w 1352"/>
                <a:gd name="T13" fmla="*/ 402 h 622"/>
                <a:gd name="T14" fmla="*/ 916 w 1352"/>
                <a:gd name="T15" fmla="*/ 454 h 622"/>
                <a:gd name="T16" fmla="*/ 1281 w 1352"/>
                <a:gd name="T17" fmla="*/ 621 h 622"/>
                <a:gd name="T18" fmla="*/ 1335 w 1352"/>
                <a:gd name="T19" fmla="*/ 611 h 622"/>
                <a:gd name="T20" fmla="*/ 1351 w 1352"/>
                <a:gd name="T21" fmla="*/ 567 h 622"/>
                <a:gd name="T22" fmla="*/ 1351 w 1352"/>
                <a:gd name="T23" fmla="*/ 167 h 622"/>
                <a:gd name="T24" fmla="*/ 1316 w 1352"/>
                <a:gd name="T25" fmla="*/ 124 h 622"/>
                <a:gd name="T26" fmla="*/ 1265 w 1352"/>
                <a:gd name="T27" fmla="*/ 140 h 622"/>
                <a:gd name="T28" fmla="*/ 1211 w 1352"/>
                <a:gd name="T29" fmla="*/ 219 h 622"/>
                <a:gd name="T30" fmla="*/ 697 w 1352"/>
                <a:gd name="T31" fmla="*/ 0 h 622"/>
                <a:gd name="T32" fmla="*/ 17 w 1352"/>
                <a:gd name="T33" fmla="*/ 454 h 622"/>
                <a:gd name="T34" fmla="*/ 25 w 1352"/>
                <a:gd name="T35" fmla="*/ 567 h 622"/>
                <a:gd name="T36" fmla="*/ 122 w 1352"/>
                <a:gd name="T37" fmla="*/ 621 h 622"/>
                <a:gd name="T38" fmla="*/ 122 w 1352"/>
                <a:gd name="T39" fmla="*/ 621 h 622"/>
                <a:gd name="T40" fmla="*/ 122 w 1352"/>
                <a:gd name="T41" fmla="*/ 621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2" h="622">
                  <a:moveTo>
                    <a:pt x="122" y="621"/>
                  </a:moveTo>
                  <a:lnTo>
                    <a:pt x="122" y="621"/>
                  </a:lnTo>
                  <a:cubicBezTo>
                    <a:pt x="173" y="621"/>
                    <a:pt x="208" y="594"/>
                    <a:pt x="235" y="551"/>
                  </a:cubicBezTo>
                  <a:cubicBezTo>
                    <a:pt x="305" y="367"/>
                    <a:pt x="487" y="237"/>
                    <a:pt x="697" y="237"/>
                  </a:cubicBezTo>
                  <a:cubicBezTo>
                    <a:pt x="811" y="237"/>
                    <a:pt x="916" y="280"/>
                    <a:pt x="994" y="340"/>
                  </a:cubicBezTo>
                  <a:cubicBezTo>
                    <a:pt x="933" y="359"/>
                    <a:pt x="933" y="359"/>
                    <a:pt x="933" y="359"/>
                  </a:cubicBezTo>
                  <a:cubicBezTo>
                    <a:pt x="906" y="359"/>
                    <a:pt x="889" y="375"/>
                    <a:pt x="889" y="402"/>
                  </a:cubicBezTo>
                  <a:cubicBezTo>
                    <a:pt x="889" y="419"/>
                    <a:pt x="898" y="446"/>
                    <a:pt x="916" y="454"/>
                  </a:cubicBezTo>
                  <a:cubicBezTo>
                    <a:pt x="1281" y="621"/>
                    <a:pt x="1281" y="621"/>
                    <a:pt x="1281" y="621"/>
                  </a:cubicBezTo>
                  <a:cubicBezTo>
                    <a:pt x="1300" y="621"/>
                    <a:pt x="1316" y="621"/>
                    <a:pt x="1335" y="611"/>
                  </a:cubicBezTo>
                  <a:cubicBezTo>
                    <a:pt x="1343" y="602"/>
                    <a:pt x="1351" y="586"/>
                    <a:pt x="1351" y="567"/>
                  </a:cubicBezTo>
                  <a:cubicBezTo>
                    <a:pt x="1351" y="167"/>
                    <a:pt x="1351" y="167"/>
                    <a:pt x="1351" y="167"/>
                  </a:cubicBezTo>
                  <a:cubicBezTo>
                    <a:pt x="1351" y="149"/>
                    <a:pt x="1343" y="124"/>
                    <a:pt x="1316" y="124"/>
                  </a:cubicBezTo>
                  <a:cubicBezTo>
                    <a:pt x="1300" y="115"/>
                    <a:pt x="1273" y="124"/>
                    <a:pt x="1265" y="140"/>
                  </a:cubicBezTo>
                  <a:cubicBezTo>
                    <a:pt x="1211" y="219"/>
                    <a:pt x="1211" y="219"/>
                    <a:pt x="1211" y="219"/>
                  </a:cubicBezTo>
                  <a:cubicBezTo>
                    <a:pt x="1081" y="88"/>
                    <a:pt x="898" y="0"/>
                    <a:pt x="697" y="0"/>
                  </a:cubicBezTo>
                  <a:cubicBezTo>
                    <a:pt x="392" y="0"/>
                    <a:pt x="122" y="194"/>
                    <a:pt x="17" y="454"/>
                  </a:cubicBezTo>
                  <a:cubicBezTo>
                    <a:pt x="0" y="489"/>
                    <a:pt x="0" y="532"/>
                    <a:pt x="25" y="567"/>
                  </a:cubicBezTo>
                  <a:cubicBezTo>
                    <a:pt x="43" y="602"/>
                    <a:pt x="87" y="621"/>
                    <a:pt x="122" y="621"/>
                  </a:cubicBezTo>
                  <a:close/>
                  <a:moveTo>
                    <a:pt x="122" y="621"/>
                  </a:moveTo>
                  <a:lnTo>
                    <a:pt x="122" y="621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/>
            </a:p>
          </p:txBody>
        </p:sp>
        <p:sp>
          <p:nvSpPr>
            <p:cNvPr id="9" name="Freeform 285">
              <a:extLst>
                <a:ext uri="{FF2B5EF4-FFF2-40B4-BE49-F238E27FC236}">
                  <a16:creationId xmlns:a16="http://schemas.microsoft.com/office/drawing/2014/main" id="{5D8795AC-1AA1-4CB7-934B-0240014881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8908" y="7883435"/>
              <a:ext cx="1303858" cy="596576"/>
            </a:xfrm>
            <a:custGeom>
              <a:avLst/>
              <a:gdLst>
                <a:gd name="T0" fmla="*/ 1325 w 1352"/>
                <a:gd name="T1" fmla="*/ 54 h 620"/>
                <a:gd name="T2" fmla="*/ 1325 w 1352"/>
                <a:gd name="T3" fmla="*/ 54 h 620"/>
                <a:gd name="T4" fmla="*/ 1230 w 1352"/>
                <a:gd name="T5" fmla="*/ 0 h 620"/>
                <a:gd name="T6" fmla="*/ 1125 w 1352"/>
                <a:gd name="T7" fmla="*/ 70 h 620"/>
                <a:gd name="T8" fmla="*/ 662 w 1352"/>
                <a:gd name="T9" fmla="*/ 376 h 620"/>
                <a:gd name="T10" fmla="*/ 357 w 1352"/>
                <a:gd name="T11" fmla="*/ 271 h 620"/>
                <a:gd name="T12" fmla="*/ 417 w 1352"/>
                <a:gd name="T13" fmla="*/ 262 h 620"/>
                <a:gd name="T14" fmla="*/ 462 w 1352"/>
                <a:gd name="T15" fmla="*/ 219 h 620"/>
                <a:gd name="T16" fmla="*/ 435 w 1352"/>
                <a:gd name="T17" fmla="*/ 166 h 620"/>
                <a:gd name="T18" fmla="*/ 68 w 1352"/>
                <a:gd name="T19" fmla="*/ 0 h 620"/>
                <a:gd name="T20" fmla="*/ 25 w 1352"/>
                <a:gd name="T21" fmla="*/ 9 h 620"/>
                <a:gd name="T22" fmla="*/ 0 w 1352"/>
                <a:gd name="T23" fmla="*/ 54 h 620"/>
                <a:gd name="T24" fmla="*/ 0 w 1352"/>
                <a:gd name="T25" fmla="*/ 454 h 620"/>
                <a:gd name="T26" fmla="*/ 33 w 1352"/>
                <a:gd name="T27" fmla="*/ 498 h 620"/>
                <a:gd name="T28" fmla="*/ 87 w 1352"/>
                <a:gd name="T29" fmla="*/ 481 h 620"/>
                <a:gd name="T30" fmla="*/ 138 w 1352"/>
                <a:gd name="T31" fmla="*/ 403 h 620"/>
                <a:gd name="T32" fmla="*/ 662 w 1352"/>
                <a:gd name="T33" fmla="*/ 619 h 620"/>
                <a:gd name="T34" fmla="*/ 1343 w 1352"/>
                <a:gd name="T35" fmla="*/ 166 h 620"/>
                <a:gd name="T36" fmla="*/ 1325 w 1352"/>
                <a:gd name="T37" fmla="*/ 54 h 620"/>
                <a:gd name="T38" fmla="*/ 1325 w 1352"/>
                <a:gd name="T39" fmla="*/ 54 h 620"/>
                <a:gd name="T40" fmla="*/ 1325 w 1352"/>
                <a:gd name="T41" fmla="*/ 5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2" h="620">
                  <a:moveTo>
                    <a:pt x="1325" y="54"/>
                  </a:moveTo>
                  <a:lnTo>
                    <a:pt x="1325" y="54"/>
                  </a:lnTo>
                  <a:cubicBezTo>
                    <a:pt x="1308" y="19"/>
                    <a:pt x="1273" y="0"/>
                    <a:pt x="1230" y="0"/>
                  </a:cubicBezTo>
                  <a:cubicBezTo>
                    <a:pt x="1186" y="0"/>
                    <a:pt x="1141" y="27"/>
                    <a:pt x="1125" y="70"/>
                  </a:cubicBezTo>
                  <a:cubicBezTo>
                    <a:pt x="1046" y="254"/>
                    <a:pt x="863" y="376"/>
                    <a:pt x="662" y="376"/>
                  </a:cubicBezTo>
                  <a:cubicBezTo>
                    <a:pt x="541" y="376"/>
                    <a:pt x="435" y="341"/>
                    <a:pt x="357" y="271"/>
                  </a:cubicBezTo>
                  <a:cubicBezTo>
                    <a:pt x="417" y="262"/>
                    <a:pt x="417" y="262"/>
                    <a:pt x="417" y="262"/>
                  </a:cubicBezTo>
                  <a:cubicBezTo>
                    <a:pt x="444" y="262"/>
                    <a:pt x="462" y="244"/>
                    <a:pt x="462" y="219"/>
                  </a:cubicBezTo>
                  <a:cubicBezTo>
                    <a:pt x="470" y="201"/>
                    <a:pt x="452" y="176"/>
                    <a:pt x="435" y="16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2" y="0"/>
                    <a:pt x="33" y="0"/>
                    <a:pt x="25" y="9"/>
                  </a:cubicBezTo>
                  <a:cubicBezTo>
                    <a:pt x="8" y="19"/>
                    <a:pt x="0" y="35"/>
                    <a:pt x="0" y="54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0" y="471"/>
                    <a:pt x="8" y="489"/>
                    <a:pt x="33" y="498"/>
                  </a:cubicBezTo>
                  <a:cubicBezTo>
                    <a:pt x="52" y="506"/>
                    <a:pt x="78" y="498"/>
                    <a:pt x="87" y="481"/>
                  </a:cubicBezTo>
                  <a:cubicBezTo>
                    <a:pt x="138" y="403"/>
                    <a:pt x="138" y="403"/>
                    <a:pt x="138" y="403"/>
                  </a:cubicBezTo>
                  <a:cubicBezTo>
                    <a:pt x="270" y="533"/>
                    <a:pt x="452" y="619"/>
                    <a:pt x="662" y="619"/>
                  </a:cubicBezTo>
                  <a:cubicBezTo>
                    <a:pt x="968" y="619"/>
                    <a:pt x="1230" y="428"/>
                    <a:pt x="1343" y="166"/>
                  </a:cubicBezTo>
                  <a:cubicBezTo>
                    <a:pt x="1351" y="132"/>
                    <a:pt x="1351" y="87"/>
                    <a:pt x="1325" y="54"/>
                  </a:cubicBezTo>
                  <a:close/>
                  <a:moveTo>
                    <a:pt x="1325" y="54"/>
                  </a:moveTo>
                  <a:lnTo>
                    <a:pt x="1325" y="54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0645666-3EC6-4AC7-B5B8-41CE2105AA6B}"/>
              </a:ext>
            </a:extLst>
          </p:cNvPr>
          <p:cNvGrpSpPr/>
          <p:nvPr/>
        </p:nvGrpSpPr>
        <p:grpSpPr>
          <a:xfrm>
            <a:off x="866775" y="2090738"/>
            <a:ext cx="4862513" cy="3245644"/>
            <a:chOff x="866775" y="2090738"/>
            <a:chExt cx="4862513" cy="3245644"/>
          </a:xfrm>
        </p:grpSpPr>
        <p:sp>
          <p:nvSpPr>
            <p:cNvPr id="11" name="Freeform 253">
              <a:extLst>
                <a:ext uri="{FF2B5EF4-FFF2-40B4-BE49-F238E27FC236}">
                  <a16:creationId xmlns:a16="http://schemas.microsoft.com/office/drawing/2014/main" id="{A2940B96-977A-4AD2-B549-B6E2DBAFD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2090738"/>
              <a:ext cx="4037806" cy="2007394"/>
            </a:xfrm>
            <a:custGeom>
              <a:avLst/>
              <a:gdLst>
                <a:gd name="T0" fmla="*/ 2147483647 w 4470"/>
                <a:gd name="T1" fmla="*/ 0 h 2221"/>
                <a:gd name="T2" fmla="*/ 0 w 4470"/>
                <a:gd name="T3" fmla="*/ 2147483647 h 2221"/>
                <a:gd name="T4" fmla="*/ 1514621680 w 4470"/>
                <a:gd name="T5" fmla="*/ 2147483647 h 2221"/>
                <a:gd name="T6" fmla="*/ 2147483647 w 4470"/>
                <a:gd name="T7" fmla="*/ 2147483647 h 2221"/>
                <a:gd name="T8" fmla="*/ 2147483647 w 4470"/>
                <a:gd name="T9" fmla="*/ 0 h 2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2221">
                  <a:moveTo>
                    <a:pt x="4005" y="0"/>
                  </a:moveTo>
                  <a:lnTo>
                    <a:pt x="0" y="1375"/>
                  </a:lnTo>
                  <a:lnTo>
                    <a:pt x="464" y="2220"/>
                  </a:lnTo>
                  <a:lnTo>
                    <a:pt x="4469" y="838"/>
                  </a:lnTo>
                  <a:lnTo>
                    <a:pt x="4005" y="0"/>
                  </a:ln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2" name="Freeform 254">
              <a:extLst>
                <a:ext uri="{FF2B5EF4-FFF2-40B4-BE49-F238E27FC236}">
                  <a16:creationId xmlns:a16="http://schemas.microsoft.com/office/drawing/2014/main" id="{E6D2DB60-C850-479D-BB26-CB595F6660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2090738"/>
              <a:ext cx="4037806" cy="2007394"/>
            </a:xfrm>
            <a:custGeom>
              <a:avLst/>
              <a:gdLst>
                <a:gd name="T0" fmla="*/ 4005 w 4470"/>
                <a:gd name="T1" fmla="*/ 0 h 2221"/>
                <a:gd name="T2" fmla="*/ 0 w 4470"/>
                <a:gd name="T3" fmla="*/ 1375 h 2221"/>
                <a:gd name="T4" fmla="*/ 464 w 4470"/>
                <a:gd name="T5" fmla="*/ 2220 h 2221"/>
                <a:gd name="T6" fmla="*/ 4469 w 4470"/>
                <a:gd name="T7" fmla="*/ 838 h 2221"/>
                <a:gd name="T8" fmla="*/ 4005 w 4470"/>
                <a:gd name="T9" fmla="*/ 0 h 2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0" h="2221">
                  <a:moveTo>
                    <a:pt x="4005" y="0"/>
                  </a:moveTo>
                  <a:lnTo>
                    <a:pt x="0" y="1375"/>
                  </a:lnTo>
                  <a:lnTo>
                    <a:pt x="464" y="2220"/>
                  </a:lnTo>
                  <a:lnTo>
                    <a:pt x="4469" y="838"/>
                  </a:lnTo>
                  <a:lnTo>
                    <a:pt x="4005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13" name="Freeform 255">
              <a:extLst>
                <a:ext uri="{FF2B5EF4-FFF2-40B4-BE49-F238E27FC236}">
                  <a16:creationId xmlns:a16="http://schemas.microsoft.com/office/drawing/2014/main" id="{F6E4BA2B-BCDB-49B0-ACF6-F6F43477A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2006600"/>
            </a:xfrm>
            <a:custGeom>
              <a:avLst/>
              <a:gdLst>
                <a:gd name="T0" fmla="*/ 2147483647 w 4470"/>
                <a:gd name="T1" fmla="*/ 0 h 2222"/>
                <a:gd name="T2" fmla="*/ 0 w 4470"/>
                <a:gd name="T3" fmla="*/ 2147483647 h 2222"/>
                <a:gd name="T4" fmla="*/ 1514621680 w 4470"/>
                <a:gd name="T5" fmla="*/ 2147483647 h 2222"/>
                <a:gd name="T6" fmla="*/ 2147483647 w 4470"/>
                <a:gd name="T7" fmla="*/ 2147483647 h 2222"/>
                <a:gd name="T8" fmla="*/ 2147483647 w 4470"/>
                <a:gd name="T9" fmla="*/ 0 h 2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2222">
                  <a:moveTo>
                    <a:pt x="4005" y="0"/>
                  </a:moveTo>
                  <a:lnTo>
                    <a:pt x="0" y="1376"/>
                  </a:lnTo>
                  <a:lnTo>
                    <a:pt x="464" y="2221"/>
                  </a:lnTo>
                  <a:lnTo>
                    <a:pt x="4469" y="845"/>
                  </a:lnTo>
                  <a:lnTo>
                    <a:pt x="4005" y="0"/>
                  </a:ln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4" name="Freeform 256">
              <a:extLst>
                <a:ext uri="{FF2B5EF4-FFF2-40B4-BE49-F238E27FC236}">
                  <a16:creationId xmlns:a16="http://schemas.microsoft.com/office/drawing/2014/main" id="{8227DA6A-1D1C-449C-BADA-BBFD49BBA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2006600"/>
            </a:xfrm>
            <a:custGeom>
              <a:avLst/>
              <a:gdLst>
                <a:gd name="T0" fmla="*/ 4005 w 4470"/>
                <a:gd name="T1" fmla="*/ 0 h 2222"/>
                <a:gd name="T2" fmla="*/ 0 w 4470"/>
                <a:gd name="T3" fmla="*/ 1376 h 2222"/>
                <a:gd name="T4" fmla="*/ 464 w 4470"/>
                <a:gd name="T5" fmla="*/ 2221 h 2222"/>
                <a:gd name="T6" fmla="*/ 4469 w 4470"/>
                <a:gd name="T7" fmla="*/ 845 h 2222"/>
                <a:gd name="T8" fmla="*/ 4005 w 4470"/>
                <a:gd name="T9" fmla="*/ 0 h 2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0" h="2222">
                  <a:moveTo>
                    <a:pt x="4005" y="0"/>
                  </a:moveTo>
                  <a:lnTo>
                    <a:pt x="0" y="1376"/>
                  </a:lnTo>
                  <a:lnTo>
                    <a:pt x="464" y="2221"/>
                  </a:lnTo>
                  <a:lnTo>
                    <a:pt x="4469" y="845"/>
                  </a:lnTo>
                  <a:lnTo>
                    <a:pt x="4005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15" name="Freeform 257">
              <a:extLst>
                <a:ext uri="{FF2B5EF4-FFF2-40B4-BE49-F238E27FC236}">
                  <a16:creationId xmlns:a16="http://schemas.microsoft.com/office/drawing/2014/main" id="{A61DA345-E988-4705-8584-EDF3560A0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775" y="2090738"/>
              <a:ext cx="4440238" cy="756444"/>
            </a:xfrm>
            <a:custGeom>
              <a:avLst/>
              <a:gdLst>
                <a:gd name="T0" fmla="*/ 2147483647 w 4917"/>
                <a:gd name="T1" fmla="*/ 2147483647 h 839"/>
                <a:gd name="T2" fmla="*/ 1458164242 w 4917"/>
                <a:gd name="T3" fmla="*/ 2147483647 h 839"/>
                <a:gd name="T4" fmla="*/ 0 w 4917"/>
                <a:gd name="T5" fmla="*/ 1372667265 h 839"/>
                <a:gd name="T6" fmla="*/ 1458164242 w 4917"/>
                <a:gd name="T7" fmla="*/ 0 h 839"/>
                <a:gd name="T8" fmla="*/ 2147483647 w 4917"/>
                <a:gd name="T9" fmla="*/ 0 h 839"/>
                <a:gd name="T10" fmla="*/ 2147483647 w 4917"/>
                <a:gd name="T11" fmla="*/ 2147483647 h 8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17" h="839">
                  <a:moveTo>
                    <a:pt x="4916" y="838"/>
                  </a:moveTo>
                  <a:lnTo>
                    <a:pt x="447" y="838"/>
                  </a:lnTo>
                  <a:lnTo>
                    <a:pt x="0" y="422"/>
                  </a:lnTo>
                  <a:lnTo>
                    <a:pt x="447" y="0"/>
                  </a:lnTo>
                  <a:lnTo>
                    <a:pt x="4452" y="0"/>
                  </a:lnTo>
                  <a:lnTo>
                    <a:pt x="4916" y="838"/>
                  </a:lnTo>
                </a:path>
              </a:pathLst>
            </a:custGeom>
            <a:solidFill>
              <a:srgbClr val="ED1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6" name="Freeform 258">
              <a:extLst>
                <a:ext uri="{FF2B5EF4-FFF2-40B4-BE49-F238E27FC236}">
                  <a16:creationId xmlns:a16="http://schemas.microsoft.com/office/drawing/2014/main" id="{5D9F056D-252D-4E96-AC13-C5CE99251E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775" y="2090738"/>
              <a:ext cx="4440238" cy="756444"/>
            </a:xfrm>
            <a:custGeom>
              <a:avLst/>
              <a:gdLst>
                <a:gd name="T0" fmla="*/ 2147483647 w 4917"/>
                <a:gd name="T1" fmla="*/ 2147483647 h 839"/>
                <a:gd name="T2" fmla="*/ 1458164242 w 4917"/>
                <a:gd name="T3" fmla="*/ 2147483647 h 839"/>
                <a:gd name="T4" fmla="*/ 0 w 4917"/>
                <a:gd name="T5" fmla="*/ 1372667265 h 839"/>
                <a:gd name="T6" fmla="*/ 1458164242 w 4917"/>
                <a:gd name="T7" fmla="*/ 0 h 839"/>
                <a:gd name="T8" fmla="*/ 2147483647 w 4917"/>
                <a:gd name="T9" fmla="*/ 0 h 839"/>
                <a:gd name="T10" fmla="*/ 2147483647 w 4917"/>
                <a:gd name="T11" fmla="*/ 2147483647 h 8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17" h="839">
                  <a:moveTo>
                    <a:pt x="4916" y="838"/>
                  </a:moveTo>
                  <a:lnTo>
                    <a:pt x="447" y="838"/>
                  </a:lnTo>
                  <a:lnTo>
                    <a:pt x="0" y="422"/>
                  </a:lnTo>
                  <a:lnTo>
                    <a:pt x="447" y="0"/>
                  </a:lnTo>
                  <a:lnTo>
                    <a:pt x="4452" y="0"/>
                  </a:lnTo>
                  <a:lnTo>
                    <a:pt x="4916" y="83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7" name="Freeform 259">
              <a:extLst>
                <a:ext uri="{FF2B5EF4-FFF2-40B4-BE49-F238E27FC236}">
                  <a16:creationId xmlns:a16="http://schemas.microsoft.com/office/drawing/2014/main" id="{49351BB4-D518-4AE7-8AE1-C5B157345A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764381"/>
            </a:xfrm>
            <a:custGeom>
              <a:avLst/>
              <a:gdLst>
                <a:gd name="T0" fmla="*/ 2147483647 w 4470"/>
                <a:gd name="T1" fmla="*/ 2147483647 h 846"/>
                <a:gd name="T2" fmla="*/ 1514621680 w 4470"/>
                <a:gd name="T3" fmla="*/ 2147483647 h 846"/>
                <a:gd name="T4" fmla="*/ 0 w 4470"/>
                <a:gd name="T5" fmla="*/ 0 h 846"/>
                <a:gd name="T6" fmla="*/ 2147483647 w 4470"/>
                <a:gd name="T7" fmla="*/ 0 h 846"/>
                <a:gd name="T8" fmla="*/ 2147483647 w 4470"/>
                <a:gd name="T9" fmla="*/ 2147483647 h 8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846">
                  <a:moveTo>
                    <a:pt x="4469" y="845"/>
                  </a:moveTo>
                  <a:lnTo>
                    <a:pt x="464" y="845"/>
                  </a:lnTo>
                  <a:lnTo>
                    <a:pt x="0" y="0"/>
                  </a:lnTo>
                  <a:lnTo>
                    <a:pt x="4005" y="0"/>
                  </a:lnTo>
                  <a:lnTo>
                    <a:pt x="4469" y="845"/>
                  </a:lnTo>
                </a:path>
              </a:pathLst>
            </a:custGeom>
            <a:solidFill>
              <a:srgbClr val="5C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8" name="Freeform 260">
              <a:extLst>
                <a:ext uri="{FF2B5EF4-FFF2-40B4-BE49-F238E27FC236}">
                  <a16:creationId xmlns:a16="http://schemas.microsoft.com/office/drawing/2014/main" id="{7D3DC01B-4F3C-4F91-9339-44B97952FC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764381"/>
            </a:xfrm>
            <a:custGeom>
              <a:avLst/>
              <a:gdLst>
                <a:gd name="T0" fmla="*/ 2147483647 w 4470"/>
                <a:gd name="T1" fmla="*/ 2147483647 h 846"/>
                <a:gd name="T2" fmla="*/ 1514621680 w 4470"/>
                <a:gd name="T3" fmla="*/ 2147483647 h 846"/>
                <a:gd name="T4" fmla="*/ 0 w 4470"/>
                <a:gd name="T5" fmla="*/ 0 h 846"/>
                <a:gd name="T6" fmla="*/ 2147483647 w 4470"/>
                <a:gd name="T7" fmla="*/ 0 h 846"/>
                <a:gd name="T8" fmla="*/ 2147483647 w 4470"/>
                <a:gd name="T9" fmla="*/ 2147483647 h 8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846">
                  <a:moveTo>
                    <a:pt x="4469" y="845"/>
                  </a:moveTo>
                  <a:lnTo>
                    <a:pt x="464" y="845"/>
                  </a:lnTo>
                  <a:lnTo>
                    <a:pt x="0" y="0"/>
                  </a:lnTo>
                  <a:lnTo>
                    <a:pt x="4005" y="0"/>
                  </a:lnTo>
                  <a:lnTo>
                    <a:pt x="4469" y="845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9" name="Freeform 261">
              <a:extLst>
                <a:ext uri="{FF2B5EF4-FFF2-40B4-BE49-F238E27FC236}">
                  <a16:creationId xmlns:a16="http://schemas.microsoft.com/office/drawing/2014/main" id="{C709F070-10BD-4836-AA32-28A3B94CAC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4572000"/>
              <a:ext cx="4460081" cy="764382"/>
            </a:xfrm>
            <a:custGeom>
              <a:avLst/>
              <a:gdLst>
                <a:gd name="T0" fmla="*/ 1512399837 w 4941"/>
                <a:gd name="T1" fmla="*/ 2147483647 h 846"/>
                <a:gd name="T2" fmla="*/ 2147483647 w 4941"/>
                <a:gd name="T3" fmla="*/ 2147483647 h 846"/>
                <a:gd name="T4" fmla="*/ 2147483647 w 4941"/>
                <a:gd name="T5" fmla="*/ 1378571974 h 846"/>
                <a:gd name="T6" fmla="*/ 2147483647 w 4941"/>
                <a:gd name="T7" fmla="*/ 0 h 846"/>
                <a:gd name="T8" fmla="*/ 0 w 4941"/>
                <a:gd name="T9" fmla="*/ 0 h 846"/>
                <a:gd name="T10" fmla="*/ 1512399837 w 4941"/>
                <a:gd name="T11" fmla="*/ 2147483647 h 8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41" h="846">
                  <a:moveTo>
                    <a:pt x="464" y="845"/>
                  </a:moveTo>
                  <a:lnTo>
                    <a:pt x="4469" y="845"/>
                  </a:lnTo>
                  <a:lnTo>
                    <a:pt x="4940" y="422"/>
                  </a:lnTo>
                  <a:lnTo>
                    <a:pt x="4469" y="0"/>
                  </a:lnTo>
                  <a:lnTo>
                    <a:pt x="0" y="0"/>
                  </a:lnTo>
                  <a:lnTo>
                    <a:pt x="464" y="845"/>
                  </a:lnTo>
                </a:path>
              </a:pathLst>
            </a:custGeom>
            <a:solidFill>
              <a:srgbClr val="F15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0" name="Freeform 262">
              <a:extLst>
                <a:ext uri="{FF2B5EF4-FFF2-40B4-BE49-F238E27FC236}">
                  <a16:creationId xmlns:a16="http://schemas.microsoft.com/office/drawing/2014/main" id="{34AB13EB-4CAA-4D44-B017-9B7BCDB27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4572000"/>
              <a:ext cx="4460081" cy="764382"/>
            </a:xfrm>
            <a:custGeom>
              <a:avLst/>
              <a:gdLst>
                <a:gd name="T0" fmla="*/ 464 w 4941"/>
                <a:gd name="T1" fmla="*/ 845 h 846"/>
                <a:gd name="T2" fmla="*/ 4469 w 4941"/>
                <a:gd name="T3" fmla="*/ 845 h 846"/>
                <a:gd name="T4" fmla="*/ 4940 w 4941"/>
                <a:gd name="T5" fmla="*/ 422 h 846"/>
                <a:gd name="T6" fmla="*/ 4469 w 4941"/>
                <a:gd name="T7" fmla="*/ 0 h 846"/>
                <a:gd name="T8" fmla="*/ 0 w 4941"/>
                <a:gd name="T9" fmla="*/ 0 h 846"/>
                <a:gd name="T10" fmla="*/ 464 w 4941"/>
                <a:gd name="T11" fmla="*/ 84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41" h="846">
                  <a:moveTo>
                    <a:pt x="464" y="845"/>
                  </a:moveTo>
                  <a:lnTo>
                    <a:pt x="4469" y="845"/>
                  </a:lnTo>
                  <a:lnTo>
                    <a:pt x="4940" y="422"/>
                  </a:lnTo>
                  <a:lnTo>
                    <a:pt x="4469" y="0"/>
                  </a:lnTo>
                  <a:lnTo>
                    <a:pt x="0" y="0"/>
                  </a:lnTo>
                  <a:lnTo>
                    <a:pt x="464" y="845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1" name="Freeform 263">
              <a:extLst>
                <a:ext uri="{FF2B5EF4-FFF2-40B4-BE49-F238E27FC236}">
                  <a16:creationId xmlns:a16="http://schemas.microsoft.com/office/drawing/2014/main" id="{24F422B7-70E4-487B-8B55-6140CA6599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0919" y="4698207"/>
              <a:ext cx="558006" cy="557213"/>
            </a:xfrm>
            <a:custGeom>
              <a:avLst/>
              <a:gdLst>
                <a:gd name="T0" fmla="*/ 308 w 616"/>
                <a:gd name="T1" fmla="*/ 0 h 616"/>
                <a:gd name="T2" fmla="*/ 308 w 616"/>
                <a:gd name="T3" fmla="*/ 0 h 616"/>
                <a:gd name="T4" fmla="*/ 0 w 616"/>
                <a:gd name="T5" fmla="*/ 307 h 616"/>
                <a:gd name="T6" fmla="*/ 308 w 616"/>
                <a:gd name="T7" fmla="*/ 615 h 616"/>
                <a:gd name="T8" fmla="*/ 615 w 616"/>
                <a:gd name="T9" fmla="*/ 307 h 616"/>
                <a:gd name="T10" fmla="*/ 308 w 616"/>
                <a:gd name="T1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6" h="616">
                  <a:moveTo>
                    <a:pt x="308" y="0"/>
                  </a:moveTo>
                  <a:lnTo>
                    <a:pt x="308" y="0"/>
                  </a:lnTo>
                  <a:cubicBezTo>
                    <a:pt x="139" y="0"/>
                    <a:pt x="0" y="138"/>
                    <a:pt x="0" y="307"/>
                  </a:cubicBezTo>
                  <a:cubicBezTo>
                    <a:pt x="0" y="476"/>
                    <a:pt x="139" y="615"/>
                    <a:pt x="308" y="615"/>
                  </a:cubicBezTo>
                  <a:cubicBezTo>
                    <a:pt x="477" y="615"/>
                    <a:pt x="615" y="476"/>
                    <a:pt x="615" y="307"/>
                  </a:cubicBezTo>
                  <a:cubicBezTo>
                    <a:pt x="615" y="138"/>
                    <a:pt x="477" y="0"/>
                    <a:pt x="308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2" name="Freeform 269">
              <a:extLst>
                <a:ext uri="{FF2B5EF4-FFF2-40B4-BE49-F238E27FC236}">
                  <a16:creationId xmlns:a16="http://schemas.microsoft.com/office/drawing/2014/main" id="{779DFA76-9475-4A92-BC2C-9D13FAAF4A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3332" y="2189957"/>
              <a:ext cx="557213" cy="558006"/>
            </a:xfrm>
            <a:custGeom>
              <a:avLst/>
              <a:gdLst>
                <a:gd name="T0" fmla="*/ 307 w 616"/>
                <a:gd name="T1" fmla="*/ 0 h 617"/>
                <a:gd name="T2" fmla="*/ 307 w 616"/>
                <a:gd name="T3" fmla="*/ 0 h 617"/>
                <a:gd name="T4" fmla="*/ 0 w 616"/>
                <a:gd name="T5" fmla="*/ 308 h 617"/>
                <a:gd name="T6" fmla="*/ 307 w 616"/>
                <a:gd name="T7" fmla="*/ 616 h 617"/>
                <a:gd name="T8" fmla="*/ 615 w 616"/>
                <a:gd name="T9" fmla="*/ 308 h 617"/>
                <a:gd name="T10" fmla="*/ 307 w 616"/>
                <a:gd name="T11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6" h="617">
                  <a:moveTo>
                    <a:pt x="307" y="0"/>
                  </a:moveTo>
                  <a:lnTo>
                    <a:pt x="307" y="0"/>
                  </a:lnTo>
                  <a:cubicBezTo>
                    <a:pt x="138" y="0"/>
                    <a:pt x="0" y="133"/>
                    <a:pt x="0" y="308"/>
                  </a:cubicBezTo>
                  <a:cubicBezTo>
                    <a:pt x="0" y="477"/>
                    <a:pt x="138" y="616"/>
                    <a:pt x="307" y="616"/>
                  </a:cubicBezTo>
                  <a:cubicBezTo>
                    <a:pt x="476" y="616"/>
                    <a:pt x="615" y="477"/>
                    <a:pt x="615" y="308"/>
                  </a:cubicBezTo>
                  <a:cubicBezTo>
                    <a:pt x="615" y="133"/>
                    <a:pt x="476" y="0"/>
                    <a:pt x="307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3" name="Freeform 271">
              <a:extLst>
                <a:ext uri="{FF2B5EF4-FFF2-40B4-BE49-F238E27FC236}">
                  <a16:creationId xmlns:a16="http://schemas.microsoft.com/office/drawing/2014/main" id="{F8E6EB83-CBF5-4C46-810E-54A4561629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519" y="3492500"/>
              <a:ext cx="3863181" cy="438150"/>
            </a:xfrm>
            <a:custGeom>
              <a:avLst/>
              <a:gdLst>
                <a:gd name="T0" fmla="*/ 0 w 4278"/>
                <a:gd name="T1" fmla="*/ 0 h 484"/>
                <a:gd name="T2" fmla="*/ 0 w 4278"/>
                <a:gd name="T3" fmla="*/ 0 h 484"/>
                <a:gd name="T4" fmla="*/ 887200557 w 4278"/>
                <a:gd name="T5" fmla="*/ 1583135530 h 484"/>
                <a:gd name="T6" fmla="*/ 0 w 4278"/>
                <a:gd name="T7" fmla="*/ 0 h 484"/>
                <a:gd name="T8" fmla="*/ 2147483647 w 4278"/>
                <a:gd name="T9" fmla="*/ 0 h 484"/>
                <a:gd name="T10" fmla="*/ 2147483647 w 4278"/>
                <a:gd name="T11" fmla="*/ 0 h 484"/>
                <a:gd name="T12" fmla="*/ 2147483647 w 4278"/>
                <a:gd name="T13" fmla="*/ 1583135530 h 484"/>
                <a:gd name="T14" fmla="*/ 2147483647 w 4278"/>
                <a:gd name="T15" fmla="*/ 1583135530 h 484"/>
                <a:gd name="T16" fmla="*/ 2147483647 w 4278"/>
                <a:gd name="T17" fmla="*/ 0 h 4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278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  <a:close/>
                  <a:moveTo>
                    <a:pt x="4005" y="0"/>
                  </a:moveTo>
                  <a:lnTo>
                    <a:pt x="4005" y="0"/>
                  </a:lnTo>
                  <a:lnTo>
                    <a:pt x="4277" y="483"/>
                  </a:lnTo>
                  <a:lnTo>
                    <a:pt x="40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4" name="Freeform 272">
              <a:extLst>
                <a:ext uri="{FF2B5EF4-FFF2-40B4-BE49-F238E27FC236}">
                  <a16:creationId xmlns:a16="http://schemas.microsoft.com/office/drawing/2014/main" id="{FE3590C2-98D4-4DF5-9FE1-93796466A0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519" y="3492500"/>
              <a:ext cx="246856" cy="438150"/>
            </a:xfrm>
            <a:custGeom>
              <a:avLst/>
              <a:gdLst>
                <a:gd name="T0" fmla="*/ 0 w 273"/>
                <a:gd name="T1" fmla="*/ 0 h 484"/>
                <a:gd name="T2" fmla="*/ 0 w 273"/>
                <a:gd name="T3" fmla="*/ 0 h 484"/>
                <a:gd name="T4" fmla="*/ 889811893 w 273"/>
                <a:gd name="T5" fmla="*/ 1583135530 h 484"/>
                <a:gd name="T6" fmla="*/ 0 w 273"/>
                <a:gd name="T7" fmla="*/ 0 h 4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3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5" name="Freeform 273">
              <a:extLst>
                <a:ext uri="{FF2B5EF4-FFF2-40B4-BE49-F238E27FC236}">
                  <a16:creationId xmlns:a16="http://schemas.microsoft.com/office/drawing/2014/main" id="{572DE6D5-5A17-45C5-B967-432FC65E7E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844" y="3492500"/>
              <a:ext cx="246856" cy="438150"/>
            </a:xfrm>
            <a:custGeom>
              <a:avLst/>
              <a:gdLst>
                <a:gd name="T0" fmla="*/ 0 w 273"/>
                <a:gd name="T1" fmla="*/ 0 h 484"/>
                <a:gd name="T2" fmla="*/ 0 w 273"/>
                <a:gd name="T3" fmla="*/ 0 h 484"/>
                <a:gd name="T4" fmla="*/ 889811893 w 273"/>
                <a:gd name="T5" fmla="*/ 1583135530 h 484"/>
                <a:gd name="T6" fmla="*/ 889811893 w 273"/>
                <a:gd name="T7" fmla="*/ 1583135530 h 484"/>
                <a:gd name="T8" fmla="*/ 0 w 273"/>
                <a:gd name="T9" fmla="*/ 0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3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6" name="TextBox 89">
              <a:extLst>
                <a:ext uri="{FF2B5EF4-FFF2-40B4-BE49-F238E27FC236}">
                  <a16:creationId xmlns:a16="http://schemas.microsoft.com/office/drawing/2014/main" id="{7F3C28F3-7CC4-4812-B7B1-830CC03023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33676" y="4639469"/>
              <a:ext cx="1199330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Global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TextBox 90">
              <a:extLst>
                <a:ext uri="{FF2B5EF4-FFF2-40B4-BE49-F238E27FC236}">
                  <a16:creationId xmlns:a16="http://schemas.microsoft.com/office/drawing/2014/main" id="{A4B9D3EB-3D88-454C-B0DE-03E95C95C7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7217" y="2142332"/>
              <a:ext cx="1691452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Research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TextBox 91">
              <a:extLst>
                <a:ext uri="{FF2B5EF4-FFF2-40B4-BE49-F238E27FC236}">
                  <a16:creationId xmlns:a16="http://schemas.microsoft.com/office/drawing/2014/main" id="{BB7D4B13-0C0E-4806-A9C5-7A071A6CD7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09848" y="3398044"/>
              <a:ext cx="1446192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Recycle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Text Box 381">
              <a:extLst>
                <a:ext uri="{FF2B5EF4-FFF2-40B4-BE49-F238E27FC236}">
                  <a16:creationId xmlns:a16="http://schemas.microsoft.com/office/drawing/2014/main" id="{924BBF6F-949E-48A5-83BA-3505131542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4138" y="2265363"/>
              <a:ext cx="28212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31" name="Text Box 381">
              <a:extLst>
                <a:ext uri="{FF2B5EF4-FFF2-40B4-BE49-F238E27FC236}">
                  <a16:creationId xmlns:a16="http://schemas.microsoft.com/office/drawing/2014/main" id="{53BEDE75-4D1A-45EE-9D25-A8A39A13DD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18075" y="4783138"/>
              <a:ext cx="3286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0309B25-95E9-4C40-8439-E4A55099FCF2}"/>
              </a:ext>
            </a:extLst>
          </p:cNvPr>
          <p:cNvGrpSpPr/>
          <p:nvPr/>
        </p:nvGrpSpPr>
        <p:grpSpPr>
          <a:xfrm>
            <a:off x="7315229" y="2247502"/>
            <a:ext cx="2963091" cy="905597"/>
            <a:chOff x="2444122" y="1795463"/>
            <a:chExt cx="2528804" cy="905597"/>
          </a:xfrm>
        </p:grpSpPr>
        <p:sp>
          <p:nvSpPr>
            <p:cNvPr id="33" name="TextBox 17">
              <a:extLst>
                <a:ext uri="{FF2B5EF4-FFF2-40B4-BE49-F238E27FC236}">
                  <a16:creationId xmlns:a16="http://schemas.microsoft.com/office/drawing/2014/main" id="{A5E579D9-1CED-4784-9B57-7E4F791D5998}"/>
                </a:ext>
              </a:extLst>
            </p:cNvPr>
            <p:cNvSpPr txBox="1"/>
            <p:nvPr/>
          </p:nvSpPr>
          <p:spPr>
            <a:xfrm>
              <a:off x="2444122" y="1795463"/>
              <a:ext cx="1405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4" name="TextBox 18">
              <a:extLst>
                <a:ext uri="{FF2B5EF4-FFF2-40B4-BE49-F238E27FC236}">
                  <a16:creationId xmlns:a16="http://schemas.microsoft.com/office/drawing/2014/main" id="{1FE3F19F-FDD4-44D2-8E1E-8BF2E6D9C60F}"/>
                </a:ext>
              </a:extLst>
            </p:cNvPr>
            <p:cNvSpPr txBox="1"/>
            <p:nvPr/>
          </p:nvSpPr>
          <p:spPr>
            <a:xfrm>
              <a:off x="2444123" y="2193229"/>
              <a:ext cx="252880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42B2D85-AAFB-4C18-A1EE-7CDE7F4102EB}"/>
              </a:ext>
            </a:extLst>
          </p:cNvPr>
          <p:cNvGrpSpPr/>
          <p:nvPr/>
        </p:nvGrpSpPr>
        <p:grpSpPr>
          <a:xfrm>
            <a:off x="7338379" y="3318793"/>
            <a:ext cx="2963091" cy="905597"/>
            <a:chOff x="2444122" y="1795463"/>
            <a:chExt cx="2528804" cy="905597"/>
          </a:xfrm>
        </p:grpSpPr>
        <p:sp>
          <p:nvSpPr>
            <p:cNvPr id="36" name="TextBox 17">
              <a:extLst>
                <a:ext uri="{FF2B5EF4-FFF2-40B4-BE49-F238E27FC236}">
                  <a16:creationId xmlns:a16="http://schemas.microsoft.com/office/drawing/2014/main" id="{63DF1A92-A6EE-40A9-B11E-79073E549B79}"/>
                </a:ext>
              </a:extLst>
            </p:cNvPr>
            <p:cNvSpPr txBox="1"/>
            <p:nvPr/>
          </p:nvSpPr>
          <p:spPr>
            <a:xfrm>
              <a:off x="2444122" y="1795463"/>
              <a:ext cx="1405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7" name="TextBox 18">
              <a:extLst>
                <a:ext uri="{FF2B5EF4-FFF2-40B4-BE49-F238E27FC236}">
                  <a16:creationId xmlns:a16="http://schemas.microsoft.com/office/drawing/2014/main" id="{DF01A360-0F67-464B-A4F9-350E78169672}"/>
                </a:ext>
              </a:extLst>
            </p:cNvPr>
            <p:cNvSpPr txBox="1"/>
            <p:nvPr/>
          </p:nvSpPr>
          <p:spPr>
            <a:xfrm>
              <a:off x="2444123" y="2193229"/>
              <a:ext cx="252880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19445BD-BBB8-4FDD-A5E2-190E1914DCD5}"/>
              </a:ext>
            </a:extLst>
          </p:cNvPr>
          <p:cNvGrpSpPr/>
          <p:nvPr/>
        </p:nvGrpSpPr>
        <p:grpSpPr>
          <a:xfrm>
            <a:off x="7374718" y="4366906"/>
            <a:ext cx="2963091" cy="905597"/>
            <a:chOff x="2444122" y="1795463"/>
            <a:chExt cx="2528804" cy="905597"/>
          </a:xfrm>
        </p:grpSpPr>
        <p:sp>
          <p:nvSpPr>
            <p:cNvPr id="39" name="TextBox 17">
              <a:extLst>
                <a:ext uri="{FF2B5EF4-FFF2-40B4-BE49-F238E27FC236}">
                  <a16:creationId xmlns:a16="http://schemas.microsoft.com/office/drawing/2014/main" id="{BBF2A67F-420C-4D42-A68E-1672718038BF}"/>
                </a:ext>
              </a:extLst>
            </p:cNvPr>
            <p:cNvSpPr txBox="1"/>
            <p:nvPr/>
          </p:nvSpPr>
          <p:spPr>
            <a:xfrm>
              <a:off x="2444122" y="1795463"/>
              <a:ext cx="1405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0" name="TextBox 18">
              <a:extLst>
                <a:ext uri="{FF2B5EF4-FFF2-40B4-BE49-F238E27FC236}">
                  <a16:creationId xmlns:a16="http://schemas.microsoft.com/office/drawing/2014/main" id="{DC429B7A-D18F-45E9-9273-1EF5330B2836}"/>
                </a:ext>
              </a:extLst>
            </p:cNvPr>
            <p:cNvSpPr txBox="1"/>
            <p:nvPr/>
          </p:nvSpPr>
          <p:spPr>
            <a:xfrm>
              <a:off x="2444123" y="2193229"/>
              <a:ext cx="252880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2855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5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销售步骤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SALES PLAN - SALES PROCEDURE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1" name="Group 3">
            <a:extLst>
              <a:ext uri="{FF2B5EF4-FFF2-40B4-BE49-F238E27FC236}">
                <a16:creationId xmlns:a16="http://schemas.microsoft.com/office/drawing/2014/main" id="{DDAAD102-D0EE-4327-9B17-0DDA799ED903}"/>
              </a:ext>
            </a:extLst>
          </p:cNvPr>
          <p:cNvGrpSpPr>
            <a:grpSpLocks/>
          </p:cNvGrpSpPr>
          <p:nvPr/>
        </p:nvGrpSpPr>
        <p:grpSpPr bwMode="auto">
          <a:xfrm>
            <a:off x="2561432" y="3115469"/>
            <a:ext cx="7236619" cy="1416050"/>
            <a:chOff x="3832247" y="3042087"/>
            <a:chExt cx="14473632" cy="2832614"/>
          </a:xfrm>
        </p:grpSpPr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C6D0A4AE-0A35-419C-B3A0-74072B7F27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247" y="3042087"/>
              <a:ext cx="14083449" cy="2602511"/>
            </a:xfrm>
            <a:custGeom>
              <a:avLst/>
              <a:gdLst>
                <a:gd name="T0" fmla="*/ 2147483647 w 19389"/>
                <a:gd name="T1" fmla="*/ 0 h 4338"/>
                <a:gd name="T2" fmla="*/ 2147483647 w 19389"/>
                <a:gd name="T3" fmla="*/ 1560973259 h 4338"/>
                <a:gd name="T4" fmla="*/ 0 w 19389"/>
                <a:gd name="T5" fmla="*/ 1560973259 h 4338"/>
                <a:gd name="T6" fmla="*/ 0 w 19389"/>
                <a:gd name="T7" fmla="*/ 0 h 4338"/>
                <a:gd name="T8" fmla="*/ 2147483647 w 19389"/>
                <a:gd name="T9" fmla="*/ 0 h 4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389" h="4338">
                  <a:moveTo>
                    <a:pt x="19388" y="0"/>
                  </a:moveTo>
                  <a:lnTo>
                    <a:pt x="19388" y="4337"/>
                  </a:lnTo>
                  <a:lnTo>
                    <a:pt x="0" y="4337"/>
                  </a:lnTo>
                  <a:lnTo>
                    <a:pt x="0" y="0"/>
                  </a:lnTo>
                  <a:lnTo>
                    <a:pt x="19388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89064D8B-CC2A-443E-A4D6-878F77CDB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05580" y="3573700"/>
              <a:ext cx="3231770" cy="2301001"/>
            </a:xfrm>
            <a:custGeom>
              <a:avLst/>
              <a:gdLst>
                <a:gd name="T0" fmla="*/ 1937365171 w 5390"/>
                <a:gd name="T1" fmla="*/ 0 h 3837"/>
                <a:gd name="T2" fmla="*/ 731949737 w 5390"/>
                <a:gd name="T3" fmla="*/ 0 h 3837"/>
                <a:gd name="T4" fmla="*/ 0 w 5390"/>
                <a:gd name="T5" fmla="*/ 1379521762 h 3837"/>
                <a:gd name="T6" fmla="*/ 1937365171 w 5390"/>
                <a:gd name="T7" fmla="*/ 1379521762 h 3837"/>
                <a:gd name="T8" fmla="*/ 1937365171 w 5390"/>
                <a:gd name="T9" fmla="*/ 0 h 38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90" h="3837">
                  <a:moveTo>
                    <a:pt x="5389" y="0"/>
                  </a:moveTo>
                  <a:lnTo>
                    <a:pt x="2036" y="0"/>
                  </a:lnTo>
                  <a:lnTo>
                    <a:pt x="0" y="3836"/>
                  </a:lnTo>
                  <a:lnTo>
                    <a:pt x="5389" y="3836"/>
                  </a:lnTo>
                  <a:lnTo>
                    <a:pt x="5389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" name="Freeform 35">
              <a:extLst>
                <a:ext uri="{FF2B5EF4-FFF2-40B4-BE49-F238E27FC236}">
                  <a16:creationId xmlns:a16="http://schemas.microsoft.com/office/drawing/2014/main" id="{687749D5-5FB2-45E5-B084-CD9B70CB73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478" y="3917526"/>
              <a:ext cx="904473" cy="843700"/>
            </a:xfrm>
            <a:custGeom>
              <a:avLst/>
              <a:gdLst>
                <a:gd name="T0" fmla="*/ 10460296 w 1506"/>
                <a:gd name="T1" fmla="*/ 506280050 h 1405"/>
                <a:gd name="T2" fmla="*/ 10460296 w 1506"/>
                <a:gd name="T3" fmla="*/ 506280050 h 1405"/>
                <a:gd name="T4" fmla="*/ 16952563 w 1506"/>
                <a:gd name="T5" fmla="*/ 382594831 h 1405"/>
                <a:gd name="T6" fmla="*/ 99913036 w 1506"/>
                <a:gd name="T7" fmla="*/ 320932071 h 1405"/>
                <a:gd name="T8" fmla="*/ 189365176 w 1506"/>
                <a:gd name="T9" fmla="*/ 284872753 h 1405"/>
                <a:gd name="T10" fmla="*/ 217138983 w 1506"/>
                <a:gd name="T11" fmla="*/ 267924291 h 1405"/>
                <a:gd name="T12" fmla="*/ 187201287 w 1506"/>
                <a:gd name="T13" fmla="*/ 183183784 h 1405"/>
                <a:gd name="T14" fmla="*/ 176740991 w 1506"/>
                <a:gd name="T15" fmla="*/ 172365808 h 1405"/>
                <a:gd name="T16" fmla="*/ 176740991 w 1506"/>
                <a:gd name="T17" fmla="*/ 118997129 h 1405"/>
                <a:gd name="T18" fmla="*/ 181069369 w 1506"/>
                <a:gd name="T19" fmla="*/ 108540053 h 1405"/>
                <a:gd name="T20" fmla="*/ 210646717 w 1506"/>
                <a:gd name="T21" fmla="*/ 31732728 h 1405"/>
                <a:gd name="T22" fmla="*/ 195858043 w 1506"/>
                <a:gd name="T23" fmla="*/ 12620671 h 1405"/>
                <a:gd name="T24" fmla="*/ 225795739 w 1506"/>
                <a:gd name="T25" fmla="*/ 16947861 h 1405"/>
                <a:gd name="T26" fmla="*/ 229763168 w 1506"/>
                <a:gd name="T27" fmla="*/ 0 h 1405"/>
                <a:gd name="T28" fmla="*/ 242748301 w 1506"/>
                <a:gd name="T29" fmla="*/ 10817975 h 1405"/>
                <a:gd name="T30" fmla="*/ 306591723 w 1506"/>
                <a:gd name="T31" fmla="*/ 6490785 h 1405"/>
                <a:gd name="T32" fmla="*/ 349153604 w 1506"/>
                <a:gd name="T33" fmla="*/ 23438647 h 1405"/>
                <a:gd name="T34" fmla="*/ 380894841 w 1506"/>
                <a:gd name="T35" fmla="*/ 63825755 h 1405"/>
                <a:gd name="T36" fmla="*/ 385223219 w 1506"/>
                <a:gd name="T37" fmla="*/ 125487915 h 1405"/>
                <a:gd name="T38" fmla="*/ 389551596 w 1506"/>
                <a:gd name="T39" fmla="*/ 146763567 h 1405"/>
                <a:gd name="T40" fmla="*/ 374762922 w 1506"/>
                <a:gd name="T41" fmla="*/ 184987080 h 1405"/>
                <a:gd name="T42" fmla="*/ 366106167 w 1506"/>
                <a:gd name="T43" fmla="*/ 189314270 h 1405"/>
                <a:gd name="T44" fmla="*/ 351318093 w 1506"/>
                <a:gd name="T45" fmla="*/ 242682348 h 1405"/>
                <a:gd name="T46" fmla="*/ 361777789 w 1506"/>
                <a:gd name="T47" fmla="*/ 274054777 h 1405"/>
                <a:gd name="T48" fmla="*/ 393879974 w 1506"/>
                <a:gd name="T49" fmla="*/ 303984209 h 1405"/>
                <a:gd name="T50" fmla="*/ 474675959 w 1506"/>
                <a:gd name="T51" fmla="*/ 333553342 h 1405"/>
                <a:gd name="T52" fmla="*/ 519402329 w 1506"/>
                <a:gd name="T53" fmla="*/ 386922021 h 1405"/>
                <a:gd name="T54" fmla="*/ 542847158 w 1506"/>
                <a:gd name="T55" fmla="*/ 506280050 h 1405"/>
                <a:gd name="T56" fmla="*/ 10460296 w 1506"/>
                <a:gd name="T57" fmla="*/ 506280050 h 140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506" h="1405">
                  <a:moveTo>
                    <a:pt x="29" y="1404"/>
                  </a:moveTo>
                  <a:lnTo>
                    <a:pt x="29" y="1404"/>
                  </a:lnTo>
                  <a:cubicBezTo>
                    <a:pt x="29" y="1404"/>
                    <a:pt x="0" y="1191"/>
                    <a:pt x="47" y="1061"/>
                  </a:cubicBezTo>
                  <a:cubicBezTo>
                    <a:pt x="94" y="937"/>
                    <a:pt x="130" y="908"/>
                    <a:pt x="277" y="890"/>
                  </a:cubicBezTo>
                  <a:cubicBezTo>
                    <a:pt x="425" y="867"/>
                    <a:pt x="507" y="808"/>
                    <a:pt x="525" y="790"/>
                  </a:cubicBezTo>
                  <a:cubicBezTo>
                    <a:pt x="549" y="772"/>
                    <a:pt x="578" y="748"/>
                    <a:pt x="602" y="743"/>
                  </a:cubicBezTo>
                  <a:cubicBezTo>
                    <a:pt x="602" y="743"/>
                    <a:pt x="596" y="596"/>
                    <a:pt x="519" y="508"/>
                  </a:cubicBezTo>
                  <a:cubicBezTo>
                    <a:pt x="519" y="508"/>
                    <a:pt x="496" y="496"/>
                    <a:pt x="490" y="478"/>
                  </a:cubicBezTo>
                  <a:cubicBezTo>
                    <a:pt x="484" y="454"/>
                    <a:pt x="472" y="366"/>
                    <a:pt x="490" y="330"/>
                  </a:cubicBezTo>
                  <a:cubicBezTo>
                    <a:pt x="490" y="330"/>
                    <a:pt x="507" y="313"/>
                    <a:pt x="502" y="301"/>
                  </a:cubicBezTo>
                  <a:cubicBezTo>
                    <a:pt x="502" y="289"/>
                    <a:pt x="484" y="183"/>
                    <a:pt x="584" y="88"/>
                  </a:cubicBezTo>
                  <a:cubicBezTo>
                    <a:pt x="584" y="88"/>
                    <a:pt x="614" y="47"/>
                    <a:pt x="543" y="35"/>
                  </a:cubicBezTo>
                  <a:cubicBezTo>
                    <a:pt x="543" y="35"/>
                    <a:pt x="578" y="18"/>
                    <a:pt x="626" y="47"/>
                  </a:cubicBezTo>
                  <a:cubicBezTo>
                    <a:pt x="626" y="47"/>
                    <a:pt x="602" y="18"/>
                    <a:pt x="637" y="0"/>
                  </a:cubicBezTo>
                  <a:cubicBezTo>
                    <a:pt x="637" y="0"/>
                    <a:pt x="620" y="47"/>
                    <a:pt x="673" y="30"/>
                  </a:cubicBezTo>
                  <a:cubicBezTo>
                    <a:pt x="726" y="18"/>
                    <a:pt x="797" y="0"/>
                    <a:pt x="850" y="18"/>
                  </a:cubicBezTo>
                  <a:cubicBezTo>
                    <a:pt x="897" y="35"/>
                    <a:pt x="909" y="65"/>
                    <a:pt x="968" y="65"/>
                  </a:cubicBezTo>
                  <a:cubicBezTo>
                    <a:pt x="1033" y="71"/>
                    <a:pt x="1056" y="148"/>
                    <a:pt x="1056" y="177"/>
                  </a:cubicBezTo>
                  <a:cubicBezTo>
                    <a:pt x="1056" y="207"/>
                    <a:pt x="1056" y="330"/>
                    <a:pt x="1068" y="348"/>
                  </a:cubicBezTo>
                  <a:cubicBezTo>
                    <a:pt x="1080" y="366"/>
                    <a:pt x="1080" y="378"/>
                    <a:pt x="1080" y="407"/>
                  </a:cubicBezTo>
                  <a:cubicBezTo>
                    <a:pt x="1074" y="431"/>
                    <a:pt x="1050" y="508"/>
                    <a:pt x="1039" y="513"/>
                  </a:cubicBezTo>
                  <a:cubicBezTo>
                    <a:pt x="1027" y="513"/>
                    <a:pt x="1015" y="525"/>
                    <a:pt x="1015" y="525"/>
                  </a:cubicBezTo>
                  <a:cubicBezTo>
                    <a:pt x="1009" y="531"/>
                    <a:pt x="974" y="637"/>
                    <a:pt x="974" y="673"/>
                  </a:cubicBezTo>
                  <a:cubicBezTo>
                    <a:pt x="974" y="708"/>
                    <a:pt x="974" y="754"/>
                    <a:pt x="1003" y="760"/>
                  </a:cubicBezTo>
                  <a:cubicBezTo>
                    <a:pt x="1033" y="772"/>
                    <a:pt x="1074" y="819"/>
                    <a:pt x="1092" y="843"/>
                  </a:cubicBezTo>
                  <a:cubicBezTo>
                    <a:pt x="1115" y="867"/>
                    <a:pt x="1251" y="902"/>
                    <a:pt x="1316" y="925"/>
                  </a:cubicBezTo>
                  <a:cubicBezTo>
                    <a:pt x="1375" y="955"/>
                    <a:pt x="1405" y="955"/>
                    <a:pt x="1440" y="1073"/>
                  </a:cubicBezTo>
                  <a:cubicBezTo>
                    <a:pt x="1475" y="1191"/>
                    <a:pt x="1505" y="1315"/>
                    <a:pt x="1505" y="1404"/>
                  </a:cubicBezTo>
                  <a:lnTo>
                    <a:pt x="29" y="14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5" name="Freeform 169">
              <a:extLst>
                <a:ext uri="{FF2B5EF4-FFF2-40B4-BE49-F238E27FC236}">
                  <a16:creationId xmlns:a16="http://schemas.microsoft.com/office/drawing/2014/main" id="{26C7EFC0-9730-48BE-885D-CA05838FB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8391" y="4062991"/>
              <a:ext cx="364963" cy="595087"/>
            </a:xfrm>
            <a:custGeom>
              <a:avLst/>
              <a:gdLst>
                <a:gd name="T0" fmla="*/ 19034409 w 609"/>
                <a:gd name="T1" fmla="*/ 290769586 h 992"/>
                <a:gd name="T2" fmla="*/ 19034409 w 609"/>
                <a:gd name="T3" fmla="*/ 290769586 h 992"/>
                <a:gd name="T4" fmla="*/ 142219309 w 609"/>
                <a:gd name="T5" fmla="*/ 178132575 h 992"/>
                <a:gd name="T6" fmla="*/ 17238958 w 609"/>
                <a:gd name="T7" fmla="*/ 68013885 h 992"/>
                <a:gd name="T8" fmla="*/ 10773900 w 609"/>
                <a:gd name="T9" fmla="*/ 19072778 h 992"/>
                <a:gd name="T10" fmla="*/ 48842717 w 609"/>
                <a:gd name="T11" fmla="*/ 10436218 h 992"/>
                <a:gd name="T12" fmla="*/ 205786994 w 609"/>
                <a:gd name="T13" fmla="*/ 148623578 h 992"/>
                <a:gd name="T14" fmla="*/ 218356943 w 609"/>
                <a:gd name="T15" fmla="*/ 175972985 h 992"/>
                <a:gd name="T16" fmla="*/ 207942014 w 609"/>
                <a:gd name="T17" fmla="*/ 205481981 h 992"/>
                <a:gd name="T18" fmla="*/ 53152756 w 609"/>
                <a:gd name="T19" fmla="*/ 345828931 h 992"/>
                <a:gd name="T20" fmla="*/ 12928919 w 609"/>
                <a:gd name="T21" fmla="*/ 339351361 h 992"/>
                <a:gd name="T22" fmla="*/ 19034409 w 609"/>
                <a:gd name="T23" fmla="*/ 290769586 h 99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9" h="992">
                  <a:moveTo>
                    <a:pt x="53" y="808"/>
                  </a:moveTo>
                  <a:lnTo>
                    <a:pt x="53" y="808"/>
                  </a:lnTo>
                  <a:cubicBezTo>
                    <a:pt x="396" y="495"/>
                    <a:pt x="396" y="495"/>
                    <a:pt x="396" y="495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12" y="159"/>
                    <a:pt x="0" y="94"/>
                    <a:pt x="30" y="53"/>
                  </a:cubicBezTo>
                  <a:cubicBezTo>
                    <a:pt x="53" y="12"/>
                    <a:pt x="101" y="0"/>
                    <a:pt x="136" y="29"/>
                  </a:cubicBezTo>
                  <a:cubicBezTo>
                    <a:pt x="573" y="413"/>
                    <a:pt x="573" y="413"/>
                    <a:pt x="573" y="413"/>
                  </a:cubicBezTo>
                  <a:cubicBezTo>
                    <a:pt x="596" y="431"/>
                    <a:pt x="608" y="460"/>
                    <a:pt x="608" y="489"/>
                  </a:cubicBezTo>
                  <a:cubicBezTo>
                    <a:pt x="608" y="524"/>
                    <a:pt x="596" y="548"/>
                    <a:pt x="579" y="571"/>
                  </a:cubicBezTo>
                  <a:cubicBezTo>
                    <a:pt x="148" y="961"/>
                    <a:pt x="148" y="961"/>
                    <a:pt x="148" y="961"/>
                  </a:cubicBezTo>
                  <a:cubicBezTo>
                    <a:pt x="113" y="991"/>
                    <a:pt x="65" y="985"/>
                    <a:pt x="36" y="943"/>
                  </a:cubicBezTo>
                  <a:cubicBezTo>
                    <a:pt x="12" y="896"/>
                    <a:pt x="18" y="837"/>
                    <a:pt x="53" y="80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6" name="TextBox 253">
              <a:extLst>
                <a:ext uri="{FF2B5EF4-FFF2-40B4-BE49-F238E27FC236}">
                  <a16:creationId xmlns:a16="http://schemas.microsoft.com/office/drawing/2014/main" id="{7C0C844E-EDE7-40AC-B92D-B5CBD5C051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7183" y="3517011"/>
              <a:ext cx="7046638" cy="1169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点击输入本栏的</a:t>
              </a:r>
              <a:r>
                <a:rPr lang="zh-CN" altLang="en-US" sz="1400" b="1" spc="300">
                  <a:solidFill>
                    <a:schemeClr val="bg1"/>
                  </a:solidFill>
                  <a:latin typeface="+mj-ea"/>
                  <a:ea typeface="+mj-ea"/>
                </a:rPr>
                <a:t>具体文字，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此为概念图解。</a:t>
              </a:r>
              <a:endParaRPr lang="en-US" altLang="zh-CN" sz="1400" b="1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TextBox 255">
              <a:extLst>
                <a:ext uri="{FF2B5EF4-FFF2-40B4-BE49-F238E27FC236}">
                  <a16:creationId xmlns:a16="http://schemas.microsoft.com/office/drawing/2014/main" id="{75CA49EE-67CE-4ADF-BD92-21B03E1833D9}"/>
                </a:ext>
              </a:extLst>
            </p:cNvPr>
            <p:cNvSpPr txBox="1"/>
            <p:nvPr/>
          </p:nvSpPr>
          <p:spPr>
            <a:xfrm>
              <a:off x="16404097" y="3466026"/>
              <a:ext cx="1901782" cy="1954699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algn="r" defTabSz="914217">
                <a:defRPr/>
              </a:pPr>
              <a:r>
                <a:rPr lang="en-US" sz="5750" dirty="0">
                  <a:latin typeface="Impact" panose="020B0806030902050204" pitchFamily="34" charset="0"/>
                  <a:cs typeface="Arial"/>
                </a:rPr>
                <a:t>02</a:t>
              </a:r>
              <a:endParaRPr lang="id-ID" sz="5750" dirty="0">
                <a:latin typeface="Impact" panose="020B0806030902050204" pitchFamily="34" charset="0"/>
                <a:cs typeface="Arial"/>
              </a:endParaRPr>
            </a:p>
          </p:txBody>
        </p:sp>
        <p:sp>
          <p:nvSpPr>
            <p:cNvPr id="18" name="TextBox 256">
              <a:extLst>
                <a:ext uri="{FF2B5EF4-FFF2-40B4-BE49-F238E27FC236}">
                  <a16:creationId xmlns:a16="http://schemas.microsoft.com/office/drawing/2014/main" id="{39A637D0-CA0C-412F-9990-52DF735044EA}"/>
                </a:ext>
              </a:extLst>
            </p:cNvPr>
            <p:cNvSpPr txBox="1"/>
            <p:nvPr/>
          </p:nvSpPr>
          <p:spPr>
            <a:xfrm>
              <a:off x="15129205" y="4922028"/>
              <a:ext cx="3155366" cy="76954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defTabSz="914217">
                <a:defRPr/>
              </a:pPr>
              <a:r>
                <a:rPr lang="id-ID" sz="1900" b="1" dirty="0">
                  <a:solidFill>
                    <a:schemeClr val="bg1">
                      <a:lumMod val="75000"/>
                    </a:schemeClr>
                  </a:solidFill>
                  <a:latin typeface="Lato Regular"/>
                </a:rPr>
                <a:t>YOUR TEXT</a:t>
              </a:r>
            </a:p>
          </p:txBody>
        </p:sp>
      </p:grpSp>
      <p:grpSp>
        <p:nvGrpSpPr>
          <p:cNvPr id="19" name="Group 257">
            <a:extLst>
              <a:ext uri="{FF2B5EF4-FFF2-40B4-BE49-F238E27FC236}">
                <a16:creationId xmlns:a16="http://schemas.microsoft.com/office/drawing/2014/main" id="{D2CE3A5A-AF7C-4AF8-B2E4-8411D60C9EE0}"/>
              </a:ext>
            </a:extLst>
          </p:cNvPr>
          <p:cNvGrpSpPr>
            <a:grpSpLocks/>
          </p:cNvGrpSpPr>
          <p:nvPr/>
        </p:nvGrpSpPr>
        <p:grpSpPr bwMode="auto">
          <a:xfrm>
            <a:off x="2561432" y="4531519"/>
            <a:ext cx="7236619" cy="1416844"/>
            <a:chOff x="3832247" y="3042087"/>
            <a:chExt cx="14473632" cy="2832614"/>
          </a:xfrm>
        </p:grpSpPr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id="{3F5CDFA4-0A4D-4AA1-BE2D-F51D973C5D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247" y="3042087"/>
              <a:ext cx="14083096" cy="2602514"/>
            </a:xfrm>
            <a:custGeom>
              <a:avLst/>
              <a:gdLst>
                <a:gd name="T0" fmla="*/ 19388 w 19389"/>
                <a:gd name="T1" fmla="*/ 0 h 4338"/>
                <a:gd name="T2" fmla="*/ 19388 w 19389"/>
                <a:gd name="T3" fmla="*/ 4337 h 4338"/>
                <a:gd name="T4" fmla="*/ 0 w 19389"/>
                <a:gd name="T5" fmla="*/ 4337 h 4338"/>
                <a:gd name="T6" fmla="*/ 0 w 19389"/>
                <a:gd name="T7" fmla="*/ 0 h 4338"/>
                <a:gd name="T8" fmla="*/ 19388 w 19389"/>
                <a:gd name="T9" fmla="*/ 0 h 4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89" h="4338">
                  <a:moveTo>
                    <a:pt x="19388" y="0"/>
                  </a:moveTo>
                  <a:lnTo>
                    <a:pt x="19388" y="4337"/>
                  </a:lnTo>
                  <a:lnTo>
                    <a:pt x="0" y="4337"/>
                  </a:lnTo>
                  <a:lnTo>
                    <a:pt x="0" y="0"/>
                  </a:lnTo>
                  <a:lnTo>
                    <a:pt x="19388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21" name="Freeform 34">
              <a:extLst>
                <a:ext uri="{FF2B5EF4-FFF2-40B4-BE49-F238E27FC236}">
                  <a16:creationId xmlns:a16="http://schemas.microsoft.com/office/drawing/2014/main" id="{31B75407-6D6D-419E-8E61-A36B9F71A8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05580" y="3573700"/>
              <a:ext cx="3231770" cy="2301001"/>
            </a:xfrm>
            <a:custGeom>
              <a:avLst/>
              <a:gdLst>
                <a:gd name="T0" fmla="*/ 1937365171 w 5390"/>
                <a:gd name="T1" fmla="*/ 0 h 3837"/>
                <a:gd name="T2" fmla="*/ 731949737 w 5390"/>
                <a:gd name="T3" fmla="*/ 0 h 3837"/>
                <a:gd name="T4" fmla="*/ 0 w 5390"/>
                <a:gd name="T5" fmla="*/ 1379521762 h 3837"/>
                <a:gd name="T6" fmla="*/ 1937365171 w 5390"/>
                <a:gd name="T7" fmla="*/ 1379521762 h 3837"/>
                <a:gd name="T8" fmla="*/ 1937365171 w 5390"/>
                <a:gd name="T9" fmla="*/ 0 h 38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90" h="3837">
                  <a:moveTo>
                    <a:pt x="5389" y="0"/>
                  </a:moveTo>
                  <a:lnTo>
                    <a:pt x="2036" y="0"/>
                  </a:lnTo>
                  <a:lnTo>
                    <a:pt x="0" y="3836"/>
                  </a:lnTo>
                  <a:lnTo>
                    <a:pt x="5389" y="3836"/>
                  </a:lnTo>
                  <a:lnTo>
                    <a:pt x="5389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2" name="Freeform 35">
              <a:extLst>
                <a:ext uri="{FF2B5EF4-FFF2-40B4-BE49-F238E27FC236}">
                  <a16:creationId xmlns:a16="http://schemas.microsoft.com/office/drawing/2014/main" id="{D3A4E291-7F06-45A1-97E0-93D29D4EF2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478" y="3917526"/>
              <a:ext cx="904473" cy="843700"/>
            </a:xfrm>
            <a:custGeom>
              <a:avLst/>
              <a:gdLst>
                <a:gd name="T0" fmla="*/ 10460296 w 1506"/>
                <a:gd name="T1" fmla="*/ 506280050 h 1405"/>
                <a:gd name="T2" fmla="*/ 10460296 w 1506"/>
                <a:gd name="T3" fmla="*/ 506280050 h 1405"/>
                <a:gd name="T4" fmla="*/ 16952563 w 1506"/>
                <a:gd name="T5" fmla="*/ 382594831 h 1405"/>
                <a:gd name="T6" fmla="*/ 99913036 w 1506"/>
                <a:gd name="T7" fmla="*/ 320932071 h 1405"/>
                <a:gd name="T8" fmla="*/ 189365176 w 1506"/>
                <a:gd name="T9" fmla="*/ 284872753 h 1405"/>
                <a:gd name="T10" fmla="*/ 217138983 w 1506"/>
                <a:gd name="T11" fmla="*/ 267924291 h 1405"/>
                <a:gd name="T12" fmla="*/ 187201287 w 1506"/>
                <a:gd name="T13" fmla="*/ 183183784 h 1405"/>
                <a:gd name="T14" fmla="*/ 176740991 w 1506"/>
                <a:gd name="T15" fmla="*/ 172365808 h 1405"/>
                <a:gd name="T16" fmla="*/ 176740991 w 1506"/>
                <a:gd name="T17" fmla="*/ 118997129 h 1405"/>
                <a:gd name="T18" fmla="*/ 181069369 w 1506"/>
                <a:gd name="T19" fmla="*/ 108540053 h 1405"/>
                <a:gd name="T20" fmla="*/ 210646717 w 1506"/>
                <a:gd name="T21" fmla="*/ 31732728 h 1405"/>
                <a:gd name="T22" fmla="*/ 195858043 w 1506"/>
                <a:gd name="T23" fmla="*/ 12620671 h 1405"/>
                <a:gd name="T24" fmla="*/ 225795739 w 1506"/>
                <a:gd name="T25" fmla="*/ 16947861 h 1405"/>
                <a:gd name="T26" fmla="*/ 229763168 w 1506"/>
                <a:gd name="T27" fmla="*/ 0 h 1405"/>
                <a:gd name="T28" fmla="*/ 242748301 w 1506"/>
                <a:gd name="T29" fmla="*/ 10817975 h 1405"/>
                <a:gd name="T30" fmla="*/ 306591723 w 1506"/>
                <a:gd name="T31" fmla="*/ 6490785 h 1405"/>
                <a:gd name="T32" fmla="*/ 349153604 w 1506"/>
                <a:gd name="T33" fmla="*/ 23438647 h 1405"/>
                <a:gd name="T34" fmla="*/ 380894841 w 1506"/>
                <a:gd name="T35" fmla="*/ 63825755 h 1405"/>
                <a:gd name="T36" fmla="*/ 385223219 w 1506"/>
                <a:gd name="T37" fmla="*/ 125487915 h 1405"/>
                <a:gd name="T38" fmla="*/ 389551596 w 1506"/>
                <a:gd name="T39" fmla="*/ 146763567 h 1405"/>
                <a:gd name="T40" fmla="*/ 374762922 w 1506"/>
                <a:gd name="T41" fmla="*/ 184987080 h 1405"/>
                <a:gd name="T42" fmla="*/ 366106167 w 1506"/>
                <a:gd name="T43" fmla="*/ 189314270 h 1405"/>
                <a:gd name="T44" fmla="*/ 351318093 w 1506"/>
                <a:gd name="T45" fmla="*/ 242682348 h 1405"/>
                <a:gd name="T46" fmla="*/ 361777789 w 1506"/>
                <a:gd name="T47" fmla="*/ 274054777 h 1405"/>
                <a:gd name="T48" fmla="*/ 393879974 w 1506"/>
                <a:gd name="T49" fmla="*/ 303984209 h 1405"/>
                <a:gd name="T50" fmla="*/ 474675959 w 1506"/>
                <a:gd name="T51" fmla="*/ 333553342 h 1405"/>
                <a:gd name="T52" fmla="*/ 519402329 w 1506"/>
                <a:gd name="T53" fmla="*/ 386922021 h 1405"/>
                <a:gd name="T54" fmla="*/ 542847158 w 1506"/>
                <a:gd name="T55" fmla="*/ 506280050 h 1405"/>
                <a:gd name="T56" fmla="*/ 10460296 w 1506"/>
                <a:gd name="T57" fmla="*/ 506280050 h 140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506" h="1405">
                  <a:moveTo>
                    <a:pt x="29" y="1404"/>
                  </a:moveTo>
                  <a:lnTo>
                    <a:pt x="29" y="1404"/>
                  </a:lnTo>
                  <a:cubicBezTo>
                    <a:pt x="29" y="1404"/>
                    <a:pt x="0" y="1191"/>
                    <a:pt x="47" y="1061"/>
                  </a:cubicBezTo>
                  <a:cubicBezTo>
                    <a:pt x="94" y="937"/>
                    <a:pt x="130" y="908"/>
                    <a:pt x="277" y="890"/>
                  </a:cubicBezTo>
                  <a:cubicBezTo>
                    <a:pt x="425" y="867"/>
                    <a:pt x="507" y="808"/>
                    <a:pt x="525" y="790"/>
                  </a:cubicBezTo>
                  <a:cubicBezTo>
                    <a:pt x="549" y="772"/>
                    <a:pt x="578" y="748"/>
                    <a:pt x="602" y="743"/>
                  </a:cubicBezTo>
                  <a:cubicBezTo>
                    <a:pt x="602" y="743"/>
                    <a:pt x="596" y="596"/>
                    <a:pt x="519" y="508"/>
                  </a:cubicBezTo>
                  <a:cubicBezTo>
                    <a:pt x="519" y="508"/>
                    <a:pt x="496" y="496"/>
                    <a:pt x="490" y="478"/>
                  </a:cubicBezTo>
                  <a:cubicBezTo>
                    <a:pt x="484" y="454"/>
                    <a:pt x="472" y="366"/>
                    <a:pt x="490" y="330"/>
                  </a:cubicBezTo>
                  <a:cubicBezTo>
                    <a:pt x="490" y="330"/>
                    <a:pt x="507" y="313"/>
                    <a:pt x="502" y="301"/>
                  </a:cubicBezTo>
                  <a:cubicBezTo>
                    <a:pt x="502" y="289"/>
                    <a:pt x="484" y="183"/>
                    <a:pt x="584" y="88"/>
                  </a:cubicBezTo>
                  <a:cubicBezTo>
                    <a:pt x="584" y="88"/>
                    <a:pt x="614" y="47"/>
                    <a:pt x="543" y="35"/>
                  </a:cubicBezTo>
                  <a:cubicBezTo>
                    <a:pt x="543" y="35"/>
                    <a:pt x="578" y="18"/>
                    <a:pt x="626" y="47"/>
                  </a:cubicBezTo>
                  <a:cubicBezTo>
                    <a:pt x="626" y="47"/>
                    <a:pt x="602" y="18"/>
                    <a:pt x="637" y="0"/>
                  </a:cubicBezTo>
                  <a:cubicBezTo>
                    <a:pt x="637" y="0"/>
                    <a:pt x="620" y="47"/>
                    <a:pt x="673" y="30"/>
                  </a:cubicBezTo>
                  <a:cubicBezTo>
                    <a:pt x="726" y="18"/>
                    <a:pt x="797" y="0"/>
                    <a:pt x="850" y="18"/>
                  </a:cubicBezTo>
                  <a:cubicBezTo>
                    <a:pt x="897" y="35"/>
                    <a:pt x="909" y="65"/>
                    <a:pt x="968" y="65"/>
                  </a:cubicBezTo>
                  <a:cubicBezTo>
                    <a:pt x="1033" y="71"/>
                    <a:pt x="1056" y="148"/>
                    <a:pt x="1056" y="177"/>
                  </a:cubicBezTo>
                  <a:cubicBezTo>
                    <a:pt x="1056" y="207"/>
                    <a:pt x="1056" y="330"/>
                    <a:pt x="1068" y="348"/>
                  </a:cubicBezTo>
                  <a:cubicBezTo>
                    <a:pt x="1080" y="366"/>
                    <a:pt x="1080" y="378"/>
                    <a:pt x="1080" y="407"/>
                  </a:cubicBezTo>
                  <a:cubicBezTo>
                    <a:pt x="1074" y="431"/>
                    <a:pt x="1050" y="508"/>
                    <a:pt x="1039" y="513"/>
                  </a:cubicBezTo>
                  <a:cubicBezTo>
                    <a:pt x="1027" y="513"/>
                    <a:pt x="1015" y="525"/>
                    <a:pt x="1015" y="525"/>
                  </a:cubicBezTo>
                  <a:cubicBezTo>
                    <a:pt x="1009" y="531"/>
                    <a:pt x="974" y="637"/>
                    <a:pt x="974" y="673"/>
                  </a:cubicBezTo>
                  <a:cubicBezTo>
                    <a:pt x="974" y="708"/>
                    <a:pt x="974" y="754"/>
                    <a:pt x="1003" y="760"/>
                  </a:cubicBezTo>
                  <a:cubicBezTo>
                    <a:pt x="1033" y="772"/>
                    <a:pt x="1074" y="819"/>
                    <a:pt x="1092" y="843"/>
                  </a:cubicBezTo>
                  <a:cubicBezTo>
                    <a:pt x="1115" y="867"/>
                    <a:pt x="1251" y="902"/>
                    <a:pt x="1316" y="925"/>
                  </a:cubicBezTo>
                  <a:cubicBezTo>
                    <a:pt x="1375" y="955"/>
                    <a:pt x="1405" y="955"/>
                    <a:pt x="1440" y="1073"/>
                  </a:cubicBezTo>
                  <a:cubicBezTo>
                    <a:pt x="1475" y="1191"/>
                    <a:pt x="1505" y="1315"/>
                    <a:pt x="1505" y="1404"/>
                  </a:cubicBezTo>
                  <a:lnTo>
                    <a:pt x="29" y="14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3" name="Freeform 169">
              <a:extLst>
                <a:ext uri="{FF2B5EF4-FFF2-40B4-BE49-F238E27FC236}">
                  <a16:creationId xmlns:a16="http://schemas.microsoft.com/office/drawing/2014/main" id="{6E02D563-4FA2-4A47-A751-F8659C87E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8391" y="4062991"/>
              <a:ext cx="364963" cy="595087"/>
            </a:xfrm>
            <a:custGeom>
              <a:avLst/>
              <a:gdLst>
                <a:gd name="T0" fmla="*/ 19034409 w 609"/>
                <a:gd name="T1" fmla="*/ 290769586 h 992"/>
                <a:gd name="T2" fmla="*/ 19034409 w 609"/>
                <a:gd name="T3" fmla="*/ 290769586 h 992"/>
                <a:gd name="T4" fmla="*/ 142219309 w 609"/>
                <a:gd name="T5" fmla="*/ 178132575 h 992"/>
                <a:gd name="T6" fmla="*/ 17238958 w 609"/>
                <a:gd name="T7" fmla="*/ 68013885 h 992"/>
                <a:gd name="T8" fmla="*/ 10773900 w 609"/>
                <a:gd name="T9" fmla="*/ 19072778 h 992"/>
                <a:gd name="T10" fmla="*/ 48842717 w 609"/>
                <a:gd name="T11" fmla="*/ 10436218 h 992"/>
                <a:gd name="T12" fmla="*/ 205786994 w 609"/>
                <a:gd name="T13" fmla="*/ 148623578 h 992"/>
                <a:gd name="T14" fmla="*/ 218356943 w 609"/>
                <a:gd name="T15" fmla="*/ 175972985 h 992"/>
                <a:gd name="T16" fmla="*/ 207942014 w 609"/>
                <a:gd name="T17" fmla="*/ 205481981 h 992"/>
                <a:gd name="T18" fmla="*/ 53152756 w 609"/>
                <a:gd name="T19" fmla="*/ 345828931 h 992"/>
                <a:gd name="T20" fmla="*/ 12928919 w 609"/>
                <a:gd name="T21" fmla="*/ 339351361 h 992"/>
                <a:gd name="T22" fmla="*/ 19034409 w 609"/>
                <a:gd name="T23" fmla="*/ 290769586 h 99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9" h="992">
                  <a:moveTo>
                    <a:pt x="53" y="808"/>
                  </a:moveTo>
                  <a:lnTo>
                    <a:pt x="53" y="808"/>
                  </a:lnTo>
                  <a:cubicBezTo>
                    <a:pt x="396" y="495"/>
                    <a:pt x="396" y="495"/>
                    <a:pt x="396" y="495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12" y="159"/>
                    <a:pt x="0" y="94"/>
                    <a:pt x="30" y="53"/>
                  </a:cubicBezTo>
                  <a:cubicBezTo>
                    <a:pt x="53" y="12"/>
                    <a:pt x="101" y="0"/>
                    <a:pt x="136" y="29"/>
                  </a:cubicBezTo>
                  <a:cubicBezTo>
                    <a:pt x="573" y="413"/>
                    <a:pt x="573" y="413"/>
                    <a:pt x="573" y="413"/>
                  </a:cubicBezTo>
                  <a:cubicBezTo>
                    <a:pt x="596" y="431"/>
                    <a:pt x="608" y="460"/>
                    <a:pt x="608" y="489"/>
                  </a:cubicBezTo>
                  <a:cubicBezTo>
                    <a:pt x="608" y="524"/>
                    <a:pt x="596" y="548"/>
                    <a:pt x="579" y="571"/>
                  </a:cubicBezTo>
                  <a:cubicBezTo>
                    <a:pt x="148" y="961"/>
                    <a:pt x="148" y="961"/>
                    <a:pt x="148" y="961"/>
                  </a:cubicBezTo>
                  <a:cubicBezTo>
                    <a:pt x="113" y="991"/>
                    <a:pt x="65" y="985"/>
                    <a:pt x="36" y="943"/>
                  </a:cubicBezTo>
                  <a:cubicBezTo>
                    <a:pt x="12" y="896"/>
                    <a:pt x="18" y="837"/>
                    <a:pt x="53" y="80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4" name="TextBox 262">
              <a:extLst>
                <a:ext uri="{FF2B5EF4-FFF2-40B4-BE49-F238E27FC236}">
                  <a16:creationId xmlns:a16="http://schemas.microsoft.com/office/drawing/2014/main" id="{DDAA0D9B-D27F-4038-B351-5ACF0CD1CC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7183" y="3517013"/>
              <a:ext cx="7046638" cy="1169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点击输入本栏的</a:t>
              </a:r>
              <a:r>
                <a:rPr lang="zh-CN" altLang="en-US" sz="1400" b="1" spc="300">
                  <a:solidFill>
                    <a:schemeClr val="bg1"/>
                  </a:solidFill>
                  <a:latin typeface="+mj-ea"/>
                  <a:ea typeface="+mj-ea"/>
                </a:rPr>
                <a:t>具体文字，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此为概念图解。</a:t>
              </a:r>
              <a:endParaRPr lang="en-US" altLang="zh-CN" sz="1400" b="1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TextBox 263">
              <a:extLst>
                <a:ext uri="{FF2B5EF4-FFF2-40B4-BE49-F238E27FC236}">
                  <a16:creationId xmlns:a16="http://schemas.microsoft.com/office/drawing/2014/main" id="{121467C9-ECDD-4749-B177-9651244F04FA}"/>
                </a:ext>
              </a:extLst>
            </p:cNvPr>
            <p:cNvSpPr txBox="1"/>
            <p:nvPr/>
          </p:nvSpPr>
          <p:spPr>
            <a:xfrm>
              <a:off x="16295088" y="3465788"/>
              <a:ext cx="2010791" cy="1953603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algn="r" defTabSz="914217">
                <a:defRPr/>
              </a:pPr>
              <a:r>
                <a:rPr lang="en-US" sz="5750" dirty="0">
                  <a:latin typeface="Impact" panose="020B0806030902050204" pitchFamily="34" charset="0"/>
                  <a:cs typeface="Arial"/>
                </a:rPr>
                <a:t>03</a:t>
              </a:r>
              <a:endParaRPr lang="id-ID" sz="5750" dirty="0">
                <a:latin typeface="Impact" panose="020B0806030902050204" pitchFamily="34" charset="0"/>
                <a:cs typeface="Arial"/>
              </a:endParaRPr>
            </a:p>
          </p:txBody>
        </p:sp>
        <p:sp>
          <p:nvSpPr>
            <p:cNvPr id="26" name="TextBox 264">
              <a:extLst>
                <a:ext uri="{FF2B5EF4-FFF2-40B4-BE49-F238E27FC236}">
                  <a16:creationId xmlns:a16="http://schemas.microsoft.com/office/drawing/2014/main" id="{D74AACC8-6D2D-400B-BBC7-A590C83AF1E7}"/>
                </a:ext>
              </a:extLst>
            </p:cNvPr>
            <p:cNvSpPr txBox="1"/>
            <p:nvPr/>
          </p:nvSpPr>
          <p:spPr>
            <a:xfrm>
              <a:off x="15129205" y="4922562"/>
              <a:ext cx="3155366" cy="769114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defTabSz="914217">
                <a:defRPr/>
              </a:pPr>
              <a:r>
                <a:rPr lang="id-ID" sz="1900" b="1" dirty="0">
                  <a:solidFill>
                    <a:schemeClr val="bg1">
                      <a:lumMod val="75000"/>
                    </a:schemeClr>
                  </a:solidFill>
                  <a:latin typeface="Lato Regular"/>
                </a:rPr>
                <a:t>YOUR TEXT</a:t>
              </a:r>
            </a:p>
          </p:txBody>
        </p:sp>
      </p:grpSp>
      <p:grpSp>
        <p:nvGrpSpPr>
          <p:cNvPr id="27" name="Group 265">
            <a:extLst>
              <a:ext uri="{FF2B5EF4-FFF2-40B4-BE49-F238E27FC236}">
                <a16:creationId xmlns:a16="http://schemas.microsoft.com/office/drawing/2014/main" id="{FB0EF331-A988-4397-84AB-4423793468DD}"/>
              </a:ext>
            </a:extLst>
          </p:cNvPr>
          <p:cNvGrpSpPr>
            <a:grpSpLocks/>
          </p:cNvGrpSpPr>
          <p:nvPr/>
        </p:nvGrpSpPr>
        <p:grpSpPr bwMode="auto">
          <a:xfrm>
            <a:off x="2561432" y="1699419"/>
            <a:ext cx="7236619" cy="1416050"/>
            <a:chOff x="3832247" y="3042087"/>
            <a:chExt cx="14473632" cy="2832614"/>
          </a:xfrm>
        </p:grpSpPr>
        <p:sp>
          <p:nvSpPr>
            <p:cNvPr id="28" name="Freeform 33">
              <a:extLst>
                <a:ext uri="{FF2B5EF4-FFF2-40B4-BE49-F238E27FC236}">
                  <a16:creationId xmlns:a16="http://schemas.microsoft.com/office/drawing/2014/main" id="{DBFC3E20-1797-4BBA-B4D2-14FF582F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247" y="3042087"/>
              <a:ext cx="14083449" cy="2602511"/>
            </a:xfrm>
            <a:custGeom>
              <a:avLst/>
              <a:gdLst>
                <a:gd name="T0" fmla="*/ 2147483647 w 19389"/>
                <a:gd name="T1" fmla="*/ 0 h 4338"/>
                <a:gd name="T2" fmla="*/ 2147483647 w 19389"/>
                <a:gd name="T3" fmla="*/ 1560973259 h 4338"/>
                <a:gd name="T4" fmla="*/ 0 w 19389"/>
                <a:gd name="T5" fmla="*/ 1560973259 h 4338"/>
                <a:gd name="T6" fmla="*/ 0 w 19389"/>
                <a:gd name="T7" fmla="*/ 0 h 4338"/>
                <a:gd name="T8" fmla="*/ 2147483647 w 19389"/>
                <a:gd name="T9" fmla="*/ 0 h 4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389" h="4338">
                  <a:moveTo>
                    <a:pt x="19388" y="0"/>
                  </a:moveTo>
                  <a:lnTo>
                    <a:pt x="19388" y="4337"/>
                  </a:lnTo>
                  <a:lnTo>
                    <a:pt x="0" y="4337"/>
                  </a:lnTo>
                  <a:lnTo>
                    <a:pt x="0" y="0"/>
                  </a:lnTo>
                  <a:lnTo>
                    <a:pt x="19388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9" name="Freeform 34">
              <a:extLst>
                <a:ext uri="{FF2B5EF4-FFF2-40B4-BE49-F238E27FC236}">
                  <a16:creationId xmlns:a16="http://schemas.microsoft.com/office/drawing/2014/main" id="{52FF044E-AB41-45A3-9BD1-90EE22D472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05580" y="3573700"/>
              <a:ext cx="3231770" cy="2301001"/>
            </a:xfrm>
            <a:custGeom>
              <a:avLst/>
              <a:gdLst>
                <a:gd name="T0" fmla="*/ 1937365171 w 5390"/>
                <a:gd name="T1" fmla="*/ 0 h 3837"/>
                <a:gd name="T2" fmla="*/ 731949737 w 5390"/>
                <a:gd name="T3" fmla="*/ 0 h 3837"/>
                <a:gd name="T4" fmla="*/ 0 w 5390"/>
                <a:gd name="T5" fmla="*/ 1379521762 h 3837"/>
                <a:gd name="T6" fmla="*/ 1937365171 w 5390"/>
                <a:gd name="T7" fmla="*/ 1379521762 h 3837"/>
                <a:gd name="T8" fmla="*/ 1937365171 w 5390"/>
                <a:gd name="T9" fmla="*/ 0 h 38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90" h="3837">
                  <a:moveTo>
                    <a:pt x="5389" y="0"/>
                  </a:moveTo>
                  <a:lnTo>
                    <a:pt x="2036" y="0"/>
                  </a:lnTo>
                  <a:lnTo>
                    <a:pt x="0" y="3836"/>
                  </a:lnTo>
                  <a:lnTo>
                    <a:pt x="5389" y="3836"/>
                  </a:lnTo>
                  <a:lnTo>
                    <a:pt x="5389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1" name="Freeform 35">
              <a:extLst>
                <a:ext uri="{FF2B5EF4-FFF2-40B4-BE49-F238E27FC236}">
                  <a16:creationId xmlns:a16="http://schemas.microsoft.com/office/drawing/2014/main" id="{A327A6A6-8ED2-4BA4-B8DF-0D5BAF3EB4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478" y="3917526"/>
              <a:ext cx="904473" cy="843700"/>
            </a:xfrm>
            <a:custGeom>
              <a:avLst/>
              <a:gdLst>
                <a:gd name="T0" fmla="*/ 10460296 w 1506"/>
                <a:gd name="T1" fmla="*/ 506280050 h 1405"/>
                <a:gd name="T2" fmla="*/ 10460296 w 1506"/>
                <a:gd name="T3" fmla="*/ 506280050 h 1405"/>
                <a:gd name="T4" fmla="*/ 16952563 w 1506"/>
                <a:gd name="T5" fmla="*/ 382594831 h 1405"/>
                <a:gd name="T6" fmla="*/ 99913036 w 1506"/>
                <a:gd name="T7" fmla="*/ 320932071 h 1405"/>
                <a:gd name="T8" fmla="*/ 189365176 w 1506"/>
                <a:gd name="T9" fmla="*/ 284872753 h 1405"/>
                <a:gd name="T10" fmla="*/ 217138983 w 1506"/>
                <a:gd name="T11" fmla="*/ 267924291 h 1405"/>
                <a:gd name="T12" fmla="*/ 187201287 w 1506"/>
                <a:gd name="T13" fmla="*/ 183183784 h 1405"/>
                <a:gd name="T14" fmla="*/ 176740991 w 1506"/>
                <a:gd name="T15" fmla="*/ 172365808 h 1405"/>
                <a:gd name="T16" fmla="*/ 176740991 w 1506"/>
                <a:gd name="T17" fmla="*/ 118997129 h 1405"/>
                <a:gd name="T18" fmla="*/ 181069369 w 1506"/>
                <a:gd name="T19" fmla="*/ 108540053 h 1405"/>
                <a:gd name="T20" fmla="*/ 210646717 w 1506"/>
                <a:gd name="T21" fmla="*/ 31732728 h 1405"/>
                <a:gd name="T22" fmla="*/ 195858043 w 1506"/>
                <a:gd name="T23" fmla="*/ 12620671 h 1405"/>
                <a:gd name="T24" fmla="*/ 225795739 w 1506"/>
                <a:gd name="T25" fmla="*/ 16947861 h 1405"/>
                <a:gd name="T26" fmla="*/ 229763168 w 1506"/>
                <a:gd name="T27" fmla="*/ 0 h 1405"/>
                <a:gd name="T28" fmla="*/ 242748301 w 1506"/>
                <a:gd name="T29" fmla="*/ 10817975 h 1405"/>
                <a:gd name="T30" fmla="*/ 306591723 w 1506"/>
                <a:gd name="T31" fmla="*/ 6490785 h 1405"/>
                <a:gd name="T32" fmla="*/ 349153604 w 1506"/>
                <a:gd name="T33" fmla="*/ 23438647 h 1405"/>
                <a:gd name="T34" fmla="*/ 380894841 w 1506"/>
                <a:gd name="T35" fmla="*/ 63825755 h 1405"/>
                <a:gd name="T36" fmla="*/ 385223219 w 1506"/>
                <a:gd name="T37" fmla="*/ 125487915 h 1405"/>
                <a:gd name="T38" fmla="*/ 389551596 w 1506"/>
                <a:gd name="T39" fmla="*/ 146763567 h 1405"/>
                <a:gd name="T40" fmla="*/ 374762922 w 1506"/>
                <a:gd name="T41" fmla="*/ 184987080 h 1405"/>
                <a:gd name="T42" fmla="*/ 366106167 w 1506"/>
                <a:gd name="T43" fmla="*/ 189314270 h 1405"/>
                <a:gd name="T44" fmla="*/ 351318093 w 1506"/>
                <a:gd name="T45" fmla="*/ 242682348 h 1405"/>
                <a:gd name="T46" fmla="*/ 361777789 w 1506"/>
                <a:gd name="T47" fmla="*/ 274054777 h 1405"/>
                <a:gd name="T48" fmla="*/ 393879974 w 1506"/>
                <a:gd name="T49" fmla="*/ 303984209 h 1405"/>
                <a:gd name="T50" fmla="*/ 474675959 w 1506"/>
                <a:gd name="T51" fmla="*/ 333553342 h 1405"/>
                <a:gd name="T52" fmla="*/ 519402329 w 1506"/>
                <a:gd name="T53" fmla="*/ 386922021 h 1405"/>
                <a:gd name="T54" fmla="*/ 542847158 w 1506"/>
                <a:gd name="T55" fmla="*/ 506280050 h 1405"/>
                <a:gd name="T56" fmla="*/ 10460296 w 1506"/>
                <a:gd name="T57" fmla="*/ 506280050 h 140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506" h="1405">
                  <a:moveTo>
                    <a:pt x="29" y="1404"/>
                  </a:moveTo>
                  <a:lnTo>
                    <a:pt x="29" y="1404"/>
                  </a:lnTo>
                  <a:cubicBezTo>
                    <a:pt x="29" y="1404"/>
                    <a:pt x="0" y="1191"/>
                    <a:pt x="47" y="1061"/>
                  </a:cubicBezTo>
                  <a:cubicBezTo>
                    <a:pt x="94" y="937"/>
                    <a:pt x="130" y="908"/>
                    <a:pt x="277" y="890"/>
                  </a:cubicBezTo>
                  <a:cubicBezTo>
                    <a:pt x="425" y="867"/>
                    <a:pt x="507" y="808"/>
                    <a:pt x="525" y="790"/>
                  </a:cubicBezTo>
                  <a:cubicBezTo>
                    <a:pt x="549" y="772"/>
                    <a:pt x="578" y="748"/>
                    <a:pt x="602" y="743"/>
                  </a:cubicBezTo>
                  <a:cubicBezTo>
                    <a:pt x="602" y="743"/>
                    <a:pt x="596" y="596"/>
                    <a:pt x="519" y="508"/>
                  </a:cubicBezTo>
                  <a:cubicBezTo>
                    <a:pt x="519" y="508"/>
                    <a:pt x="496" y="496"/>
                    <a:pt x="490" y="478"/>
                  </a:cubicBezTo>
                  <a:cubicBezTo>
                    <a:pt x="484" y="454"/>
                    <a:pt x="472" y="366"/>
                    <a:pt x="490" y="330"/>
                  </a:cubicBezTo>
                  <a:cubicBezTo>
                    <a:pt x="490" y="330"/>
                    <a:pt x="507" y="313"/>
                    <a:pt x="502" y="301"/>
                  </a:cubicBezTo>
                  <a:cubicBezTo>
                    <a:pt x="502" y="289"/>
                    <a:pt x="484" y="183"/>
                    <a:pt x="584" y="88"/>
                  </a:cubicBezTo>
                  <a:cubicBezTo>
                    <a:pt x="584" y="88"/>
                    <a:pt x="614" y="47"/>
                    <a:pt x="543" y="35"/>
                  </a:cubicBezTo>
                  <a:cubicBezTo>
                    <a:pt x="543" y="35"/>
                    <a:pt x="578" y="18"/>
                    <a:pt x="626" y="47"/>
                  </a:cubicBezTo>
                  <a:cubicBezTo>
                    <a:pt x="626" y="47"/>
                    <a:pt x="602" y="18"/>
                    <a:pt x="637" y="0"/>
                  </a:cubicBezTo>
                  <a:cubicBezTo>
                    <a:pt x="637" y="0"/>
                    <a:pt x="620" y="47"/>
                    <a:pt x="673" y="30"/>
                  </a:cubicBezTo>
                  <a:cubicBezTo>
                    <a:pt x="726" y="18"/>
                    <a:pt x="797" y="0"/>
                    <a:pt x="850" y="18"/>
                  </a:cubicBezTo>
                  <a:cubicBezTo>
                    <a:pt x="897" y="35"/>
                    <a:pt x="909" y="65"/>
                    <a:pt x="968" y="65"/>
                  </a:cubicBezTo>
                  <a:cubicBezTo>
                    <a:pt x="1033" y="71"/>
                    <a:pt x="1056" y="148"/>
                    <a:pt x="1056" y="177"/>
                  </a:cubicBezTo>
                  <a:cubicBezTo>
                    <a:pt x="1056" y="207"/>
                    <a:pt x="1056" y="330"/>
                    <a:pt x="1068" y="348"/>
                  </a:cubicBezTo>
                  <a:cubicBezTo>
                    <a:pt x="1080" y="366"/>
                    <a:pt x="1080" y="378"/>
                    <a:pt x="1080" y="407"/>
                  </a:cubicBezTo>
                  <a:cubicBezTo>
                    <a:pt x="1074" y="431"/>
                    <a:pt x="1050" y="508"/>
                    <a:pt x="1039" y="513"/>
                  </a:cubicBezTo>
                  <a:cubicBezTo>
                    <a:pt x="1027" y="513"/>
                    <a:pt x="1015" y="525"/>
                    <a:pt x="1015" y="525"/>
                  </a:cubicBezTo>
                  <a:cubicBezTo>
                    <a:pt x="1009" y="531"/>
                    <a:pt x="974" y="637"/>
                    <a:pt x="974" y="673"/>
                  </a:cubicBezTo>
                  <a:cubicBezTo>
                    <a:pt x="974" y="708"/>
                    <a:pt x="974" y="754"/>
                    <a:pt x="1003" y="760"/>
                  </a:cubicBezTo>
                  <a:cubicBezTo>
                    <a:pt x="1033" y="772"/>
                    <a:pt x="1074" y="819"/>
                    <a:pt x="1092" y="843"/>
                  </a:cubicBezTo>
                  <a:cubicBezTo>
                    <a:pt x="1115" y="867"/>
                    <a:pt x="1251" y="902"/>
                    <a:pt x="1316" y="925"/>
                  </a:cubicBezTo>
                  <a:cubicBezTo>
                    <a:pt x="1375" y="955"/>
                    <a:pt x="1405" y="955"/>
                    <a:pt x="1440" y="1073"/>
                  </a:cubicBezTo>
                  <a:cubicBezTo>
                    <a:pt x="1475" y="1191"/>
                    <a:pt x="1505" y="1315"/>
                    <a:pt x="1505" y="1404"/>
                  </a:cubicBezTo>
                  <a:lnTo>
                    <a:pt x="29" y="14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2" name="Freeform 169">
              <a:extLst>
                <a:ext uri="{FF2B5EF4-FFF2-40B4-BE49-F238E27FC236}">
                  <a16:creationId xmlns:a16="http://schemas.microsoft.com/office/drawing/2014/main" id="{B173FB77-BDDB-47C5-A53B-7DAD6F765F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8391" y="4062991"/>
              <a:ext cx="364963" cy="595087"/>
            </a:xfrm>
            <a:custGeom>
              <a:avLst/>
              <a:gdLst>
                <a:gd name="T0" fmla="*/ 19034409 w 609"/>
                <a:gd name="T1" fmla="*/ 290769586 h 992"/>
                <a:gd name="T2" fmla="*/ 19034409 w 609"/>
                <a:gd name="T3" fmla="*/ 290769586 h 992"/>
                <a:gd name="T4" fmla="*/ 142219309 w 609"/>
                <a:gd name="T5" fmla="*/ 178132575 h 992"/>
                <a:gd name="T6" fmla="*/ 17238958 w 609"/>
                <a:gd name="T7" fmla="*/ 68013885 h 992"/>
                <a:gd name="T8" fmla="*/ 10773900 w 609"/>
                <a:gd name="T9" fmla="*/ 19072778 h 992"/>
                <a:gd name="T10" fmla="*/ 48842717 w 609"/>
                <a:gd name="T11" fmla="*/ 10436218 h 992"/>
                <a:gd name="T12" fmla="*/ 205786994 w 609"/>
                <a:gd name="T13" fmla="*/ 148623578 h 992"/>
                <a:gd name="T14" fmla="*/ 218356943 w 609"/>
                <a:gd name="T15" fmla="*/ 175972985 h 992"/>
                <a:gd name="T16" fmla="*/ 207942014 w 609"/>
                <a:gd name="T17" fmla="*/ 205481981 h 992"/>
                <a:gd name="T18" fmla="*/ 53152756 w 609"/>
                <a:gd name="T19" fmla="*/ 345828931 h 992"/>
                <a:gd name="T20" fmla="*/ 12928919 w 609"/>
                <a:gd name="T21" fmla="*/ 339351361 h 992"/>
                <a:gd name="T22" fmla="*/ 19034409 w 609"/>
                <a:gd name="T23" fmla="*/ 290769586 h 99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9" h="992">
                  <a:moveTo>
                    <a:pt x="53" y="808"/>
                  </a:moveTo>
                  <a:lnTo>
                    <a:pt x="53" y="808"/>
                  </a:lnTo>
                  <a:cubicBezTo>
                    <a:pt x="396" y="495"/>
                    <a:pt x="396" y="495"/>
                    <a:pt x="396" y="495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12" y="159"/>
                    <a:pt x="0" y="94"/>
                    <a:pt x="30" y="53"/>
                  </a:cubicBezTo>
                  <a:cubicBezTo>
                    <a:pt x="53" y="12"/>
                    <a:pt x="101" y="0"/>
                    <a:pt x="136" y="29"/>
                  </a:cubicBezTo>
                  <a:cubicBezTo>
                    <a:pt x="573" y="413"/>
                    <a:pt x="573" y="413"/>
                    <a:pt x="573" y="413"/>
                  </a:cubicBezTo>
                  <a:cubicBezTo>
                    <a:pt x="596" y="431"/>
                    <a:pt x="608" y="460"/>
                    <a:pt x="608" y="489"/>
                  </a:cubicBezTo>
                  <a:cubicBezTo>
                    <a:pt x="608" y="524"/>
                    <a:pt x="596" y="548"/>
                    <a:pt x="579" y="571"/>
                  </a:cubicBezTo>
                  <a:cubicBezTo>
                    <a:pt x="148" y="961"/>
                    <a:pt x="148" y="961"/>
                    <a:pt x="148" y="961"/>
                  </a:cubicBezTo>
                  <a:cubicBezTo>
                    <a:pt x="113" y="991"/>
                    <a:pt x="65" y="985"/>
                    <a:pt x="36" y="943"/>
                  </a:cubicBezTo>
                  <a:cubicBezTo>
                    <a:pt x="12" y="896"/>
                    <a:pt x="18" y="837"/>
                    <a:pt x="53" y="80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3" name="TextBox 270">
              <a:extLst>
                <a:ext uri="{FF2B5EF4-FFF2-40B4-BE49-F238E27FC236}">
                  <a16:creationId xmlns:a16="http://schemas.microsoft.com/office/drawing/2014/main" id="{77E2A021-9278-498C-9814-8531A2FB31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7183" y="3517011"/>
              <a:ext cx="7046638" cy="1169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点击输入本栏的</a:t>
              </a:r>
              <a:r>
                <a:rPr lang="zh-CN" altLang="en-US" sz="1400" b="1" spc="300">
                  <a:solidFill>
                    <a:schemeClr val="bg1"/>
                  </a:solidFill>
                  <a:latin typeface="+mj-ea"/>
                  <a:ea typeface="+mj-ea"/>
                </a:rPr>
                <a:t>具体文字，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此为概念图解。</a:t>
              </a:r>
              <a:endParaRPr lang="en-US" altLang="zh-CN" sz="1400" b="1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TextBox 271">
              <a:extLst>
                <a:ext uri="{FF2B5EF4-FFF2-40B4-BE49-F238E27FC236}">
                  <a16:creationId xmlns:a16="http://schemas.microsoft.com/office/drawing/2014/main" id="{43316AB9-0E8E-4839-9183-3227D55BD532}"/>
                </a:ext>
              </a:extLst>
            </p:cNvPr>
            <p:cNvSpPr txBox="1"/>
            <p:nvPr/>
          </p:nvSpPr>
          <p:spPr>
            <a:xfrm>
              <a:off x="16583638" y="3466026"/>
              <a:ext cx="1722241" cy="1954699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algn="r" defTabSz="914217">
                <a:defRPr/>
              </a:pPr>
              <a:r>
                <a:rPr lang="en-US" sz="5750" dirty="0">
                  <a:latin typeface="Impact" panose="020B0806030902050204" pitchFamily="34" charset="0"/>
                  <a:cs typeface="Arial"/>
                </a:rPr>
                <a:t>01</a:t>
              </a:r>
              <a:endParaRPr lang="id-ID" sz="5750" dirty="0">
                <a:latin typeface="Impact" panose="020B0806030902050204" pitchFamily="34" charset="0"/>
                <a:cs typeface="Arial"/>
              </a:endParaRPr>
            </a:p>
          </p:txBody>
        </p:sp>
        <p:sp>
          <p:nvSpPr>
            <p:cNvPr id="35" name="TextBox 272">
              <a:extLst>
                <a:ext uri="{FF2B5EF4-FFF2-40B4-BE49-F238E27FC236}">
                  <a16:creationId xmlns:a16="http://schemas.microsoft.com/office/drawing/2014/main" id="{53636EBE-447B-4609-B59C-5D705D915823}"/>
                </a:ext>
              </a:extLst>
            </p:cNvPr>
            <p:cNvSpPr txBox="1"/>
            <p:nvPr/>
          </p:nvSpPr>
          <p:spPr>
            <a:xfrm>
              <a:off x="15129205" y="4922028"/>
              <a:ext cx="3155366" cy="76954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defTabSz="914217">
                <a:defRPr/>
              </a:pPr>
              <a:r>
                <a:rPr lang="id-ID" sz="1900" b="1" dirty="0">
                  <a:solidFill>
                    <a:schemeClr val="bg1">
                      <a:lumMod val="65000"/>
                    </a:schemeClr>
                  </a:solidFill>
                  <a:latin typeface="Lato Regular"/>
                </a:rPr>
                <a:t>YOUR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0207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0A71376-2F57-414D-B8C1-3001A02C1E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" t="12617" r="-81" b="16577"/>
          <a:stretch/>
        </p:blipFill>
        <p:spPr>
          <a:xfrm>
            <a:off x="129254" y="101572"/>
            <a:ext cx="11962520" cy="666208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EE5D946-85E8-47D1-BE74-13A4E2A71324}"/>
              </a:ext>
            </a:extLst>
          </p:cNvPr>
          <p:cNvSpPr/>
          <p:nvPr/>
        </p:nvSpPr>
        <p:spPr>
          <a:xfrm>
            <a:off x="-25558" y="1964214"/>
            <a:ext cx="12217557" cy="2099786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88C0D9D-F228-4799-A739-3046297A661B}"/>
              </a:ext>
            </a:extLst>
          </p:cNvPr>
          <p:cNvSpPr/>
          <p:nvPr/>
        </p:nvSpPr>
        <p:spPr>
          <a:xfrm>
            <a:off x="1811901" y="2191514"/>
            <a:ext cx="85972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200" b="1" kern="2000" spc="1000">
                <a:solidFill>
                  <a:schemeClr val="bg1"/>
                </a:solidFill>
              </a:rPr>
              <a:t>其他部门工作安排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9F2013D-7BEF-4691-B5DB-8F0B071CBE1A}"/>
              </a:ext>
            </a:extLst>
          </p:cNvPr>
          <p:cNvSpPr/>
          <p:nvPr/>
        </p:nvSpPr>
        <p:spPr>
          <a:xfrm>
            <a:off x="1444624" y="3358589"/>
            <a:ext cx="93352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spc="1500">
                <a:solidFill>
                  <a:schemeClr val="bg1"/>
                </a:solidFill>
              </a:rPr>
              <a:t>OTHER DEPARTMENT WORK ARRANGEMENT</a:t>
            </a:r>
            <a:endParaRPr lang="zh-CN" altLang="en-US" sz="1200" spc="15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85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396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能力提升计划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OTHER PLANS - CAPACITY IMPROVEMENT PLAN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" name="Freeform 1347">
            <a:extLst>
              <a:ext uri="{FF2B5EF4-FFF2-40B4-BE49-F238E27FC236}">
                <a16:creationId xmlns:a16="http://schemas.microsoft.com/office/drawing/2014/main" id="{D09DDF4D-5B9E-4358-B8E4-AB9481825588}"/>
              </a:ext>
            </a:extLst>
          </p:cNvPr>
          <p:cNvSpPr>
            <a:spLocks noEditPoints="1"/>
          </p:cNvSpPr>
          <p:nvPr/>
        </p:nvSpPr>
        <p:spPr bwMode="auto">
          <a:xfrm>
            <a:off x="4502151" y="2374900"/>
            <a:ext cx="3187700" cy="3187700"/>
          </a:xfrm>
          <a:custGeom>
            <a:avLst/>
            <a:gdLst>
              <a:gd name="T0" fmla="*/ 1004 w 2008"/>
              <a:gd name="T1" fmla="*/ 2008 h 2008"/>
              <a:gd name="T2" fmla="*/ 0 w 2008"/>
              <a:gd name="T3" fmla="*/ 1004 h 2008"/>
              <a:gd name="T4" fmla="*/ 1004 w 2008"/>
              <a:gd name="T5" fmla="*/ 0 h 2008"/>
              <a:gd name="T6" fmla="*/ 2008 w 2008"/>
              <a:gd name="T7" fmla="*/ 1004 h 2008"/>
              <a:gd name="T8" fmla="*/ 1004 w 2008"/>
              <a:gd name="T9" fmla="*/ 2008 h 2008"/>
              <a:gd name="T10" fmla="*/ 114 w 2008"/>
              <a:gd name="T11" fmla="*/ 1004 h 2008"/>
              <a:gd name="T12" fmla="*/ 1004 w 2008"/>
              <a:gd name="T13" fmla="*/ 1894 h 2008"/>
              <a:gd name="T14" fmla="*/ 1894 w 2008"/>
              <a:gd name="T15" fmla="*/ 1004 h 2008"/>
              <a:gd name="T16" fmla="*/ 1004 w 2008"/>
              <a:gd name="T17" fmla="*/ 114 h 2008"/>
              <a:gd name="T18" fmla="*/ 114 w 2008"/>
              <a:gd name="T19" fmla="*/ 1004 h 2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08" h="2008">
                <a:moveTo>
                  <a:pt x="1004" y="2008"/>
                </a:moveTo>
                <a:lnTo>
                  <a:pt x="0" y="1004"/>
                </a:lnTo>
                <a:lnTo>
                  <a:pt x="1004" y="0"/>
                </a:lnTo>
                <a:lnTo>
                  <a:pt x="2008" y="1004"/>
                </a:lnTo>
                <a:lnTo>
                  <a:pt x="1004" y="2008"/>
                </a:lnTo>
                <a:close/>
                <a:moveTo>
                  <a:pt x="114" y="1004"/>
                </a:moveTo>
                <a:lnTo>
                  <a:pt x="1004" y="1894"/>
                </a:lnTo>
                <a:lnTo>
                  <a:pt x="1894" y="1004"/>
                </a:lnTo>
                <a:lnTo>
                  <a:pt x="1004" y="114"/>
                </a:lnTo>
                <a:lnTo>
                  <a:pt x="114" y="1004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pc="-30"/>
          </a:p>
        </p:txBody>
      </p:sp>
      <p:sp>
        <p:nvSpPr>
          <p:cNvPr id="6" name="Freeform 1348">
            <a:extLst>
              <a:ext uri="{FF2B5EF4-FFF2-40B4-BE49-F238E27FC236}">
                <a16:creationId xmlns:a16="http://schemas.microsoft.com/office/drawing/2014/main" id="{142C5E56-B59C-4D37-B8BF-4939A20C5836}"/>
              </a:ext>
            </a:extLst>
          </p:cNvPr>
          <p:cNvSpPr>
            <a:spLocks noEditPoints="1"/>
          </p:cNvSpPr>
          <p:nvPr/>
        </p:nvSpPr>
        <p:spPr bwMode="auto">
          <a:xfrm>
            <a:off x="4143376" y="2016125"/>
            <a:ext cx="3905250" cy="3905250"/>
          </a:xfrm>
          <a:custGeom>
            <a:avLst/>
            <a:gdLst>
              <a:gd name="T0" fmla="*/ 1230 w 2460"/>
              <a:gd name="T1" fmla="*/ 2460 h 2460"/>
              <a:gd name="T2" fmla="*/ 0 w 2460"/>
              <a:gd name="T3" fmla="*/ 1230 h 2460"/>
              <a:gd name="T4" fmla="*/ 1230 w 2460"/>
              <a:gd name="T5" fmla="*/ 0 h 2460"/>
              <a:gd name="T6" fmla="*/ 2460 w 2460"/>
              <a:gd name="T7" fmla="*/ 1230 h 2460"/>
              <a:gd name="T8" fmla="*/ 1230 w 2460"/>
              <a:gd name="T9" fmla="*/ 2460 h 2460"/>
              <a:gd name="T10" fmla="*/ 112 w 2460"/>
              <a:gd name="T11" fmla="*/ 1230 h 2460"/>
              <a:gd name="T12" fmla="*/ 1230 w 2460"/>
              <a:gd name="T13" fmla="*/ 2348 h 2460"/>
              <a:gd name="T14" fmla="*/ 2348 w 2460"/>
              <a:gd name="T15" fmla="*/ 1230 h 2460"/>
              <a:gd name="T16" fmla="*/ 1230 w 2460"/>
              <a:gd name="T17" fmla="*/ 112 h 2460"/>
              <a:gd name="T18" fmla="*/ 112 w 2460"/>
              <a:gd name="T19" fmla="*/ 1230 h 2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60" h="2460">
                <a:moveTo>
                  <a:pt x="1230" y="2460"/>
                </a:moveTo>
                <a:lnTo>
                  <a:pt x="0" y="1230"/>
                </a:lnTo>
                <a:lnTo>
                  <a:pt x="1230" y="0"/>
                </a:lnTo>
                <a:lnTo>
                  <a:pt x="2460" y="1230"/>
                </a:lnTo>
                <a:lnTo>
                  <a:pt x="1230" y="2460"/>
                </a:lnTo>
                <a:close/>
                <a:moveTo>
                  <a:pt x="112" y="1230"/>
                </a:moveTo>
                <a:lnTo>
                  <a:pt x="1230" y="2348"/>
                </a:lnTo>
                <a:lnTo>
                  <a:pt x="2348" y="1230"/>
                </a:lnTo>
                <a:lnTo>
                  <a:pt x="1230" y="112"/>
                </a:lnTo>
                <a:lnTo>
                  <a:pt x="112" y="12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pc="-30"/>
          </a:p>
        </p:txBody>
      </p:sp>
      <p:sp>
        <p:nvSpPr>
          <p:cNvPr id="7" name="Freeform 1349">
            <a:extLst>
              <a:ext uri="{FF2B5EF4-FFF2-40B4-BE49-F238E27FC236}">
                <a16:creationId xmlns:a16="http://schemas.microsoft.com/office/drawing/2014/main" id="{32A25218-2519-4D9F-8BC9-6A10BC87B92C}"/>
              </a:ext>
            </a:extLst>
          </p:cNvPr>
          <p:cNvSpPr>
            <a:spLocks noEditPoints="1"/>
          </p:cNvSpPr>
          <p:nvPr/>
        </p:nvSpPr>
        <p:spPr bwMode="auto">
          <a:xfrm>
            <a:off x="4860926" y="2733675"/>
            <a:ext cx="2470150" cy="2470150"/>
          </a:xfrm>
          <a:custGeom>
            <a:avLst/>
            <a:gdLst>
              <a:gd name="T0" fmla="*/ 778 w 1556"/>
              <a:gd name="T1" fmla="*/ 1556 h 1556"/>
              <a:gd name="T2" fmla="*/ 0 w 1556"/>
              <a:gd name="T3" fmla="*/ 778 h 1556"/>
              <a:gd name="T4" fmla="*/ 778 w 1556"/>
              <a:gd name="T5" fmla="*/ 0 h 1556"/>
              <a:gd name="T6" fmla="*/ 1556 w 1556"/>
              <a:gd name="T7" fmla="*/ 778 h 1556"/>
              <a:gd name="T8" fmla="*/ 778 w 1556"/>
              <a:gd name="T9" fmla="*/ 1556 h 1556"/>
              <a:gd name="T10" fmla="*/ 114 w 1556"/>
              <a:gd name="T11" fmla="*/ 778 h 1556"/>
              <a:gd name="T12" fmla="*/ 778 w 1556"/>
              <a:gd name="T13" fmla="*/ 1442 h 1556"/>
              <a:gd name="T14" fmla="*/ 1442 w 1556"/>
              <a:gd name="T15" fmla="*/ 778 h 1556"/>
              <a:gd name="T16" fmla="*/ 778 w 1556"/>
              <a:gd name="T17" fmla="*/ 114 h 1556"/>
              <a:gd name="T18" fmla="*/ 114 w 1556"/>
              <a:gd name="T19" fmla="*/ 778 h 1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56" h="1556">
                <a:moveTo>
                  <a:pt x="778" y="1556"/>
                </a:moveTo>
                <a:lnTo>
                  <a:pt x="0" y="778"/>
                </a:lnTo>
                <a:lnTo>
                  <a:pt x="778" y="0"/>
                </a:lnTo>
                <a:lnTo>
                  <a:pt x="1556" y="778"/>
                </a:lnTo>
                <a:lnTo>
                  <a:pt x="778" y="1556"/>
                </a:lnTo>
                <a:close/>
                <a:moveTo>
                  <a:pt x="114" y="778"/>
                </a:moveTo>
                <a:lnTo>
                  <a:pt x="778" y="1442"/>
                </a:lnTo>
                <a:lnTo>
                  <a:pt x="1442" y="778"/>
                </a:lnTo>
                <a:lnTo>
                  <a:pt x="778" y="114"/>
                </a:lnTo>
                <a:lnTo>
                  <a:pt x="114" y="77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pc="-3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EBC97EB-6502-4FDF-B0A1-626B09F42DD8}"/>
              </a:ext>
            </a:extLst>
          </p:cNvPr>
          <p:cNvGrpSpPr/>
          <p:nvPr/>
        </p:nvGrpSpPr>
        <p:grpSpPr>
          <a:xfrm>
            <a:off x="2135188" y="1718997"/>
            <a:ext cx="3306764" cy="809984"/>
            <a:chOff x="2135188" y="1718997"/>
            <a:chExt cx="3306764" cy="809984"/>
          </a:xfrm>
        </p:grpSpPr>
        <p:sp>
          <p:nvSpPr>
            <p:cNvPr id="9" name="Line 1355">
              <a:extLst>
                <a:ext uri="{FF2B5EF4-FFF2-40B4-BE49-F238E27FC236}">
                  <a16:creationId xmlns:a16="http://schemas.microsoft.com/office/drawing/2014/main" id="{37D31D79-CE51-4160-8BD0-33110586DD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9489" y="2083152"/>
              <a:ext cx="3192463" cy="0"/>
            </a:xfrm>
            <a:prstGeom prst="line">
              <a:avLst/>
            </a:prstGeom>
            <a:noFill/>
            <a:ln w="3175" cap="flat">
              <a:solidFill>
                <a:schemeClr val="bg1">
                  <a:lumMod val="7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/>
            </a:p>
          </p:txBody>
        </p:sp>
        <p:sp>
          <p:nvSpPr>
            <p:cNvPr id="10" name="TextBox 7">
              <a:extLst>
                <a:ext uri="{FF2B5EF4-FFF2-40B4-BE49-F238E27FC236}">
                  <a16:creationId xmlns:a16="http://schemas.microsoft.com/office/drawing/2014/main" id="{556DDF02-E7C7-4F10-9115-738C4E7BFCFF}"/>
                </a:ext>
              </a:extLst>
            </p:cNvPr>
            <p:cNvSpPr txBox="1"/>
            <p:nvPr/>
          </p:nvSpPr>
          <p:spPr>
            <a:xfrm>
              <a:off x="2135188" y="2181578"/>
              <a:ext cx="2658660" cy="3474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</a:pPr>
              <a:r>
                <a:rPr lang="zh-CN" altLang="en-US" sz="800" spc="300" dirty="0"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800" spc="300" dirty="0"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800" spc="300" dirty="0"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altLang="zh-CN" sz="800" spc="300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CD1C422D-26EE-4F83-A545-43CB5F714B85}"/>
                </a:ext>
              </a:extLst>
            </p:cNvPr>
            <p:cNvSpPr txBox="1"/>
            <p:nvPr/>
          </p:nvSpPr>
          <p:spPr>
            <a:xfrm>
              <a:off x="2447927" y="1749775"/>
              <a:ext cx="215494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你的标题</a:t>
              </a:r>
              <a:endParaRPr lang="en-US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9">
              <a:extLst>
                <a:ext uri="{FF2B5EF4-FFF2-40B4-BE49-F238E27FC236}">
                  <a16:creationId xmlns:a16="http://schemas.microsoft.com/office/drawing/2014/main" id="{142C9D55-663B-4C53-B67D-F8F345E5353E}"/>
                </a:ext>
              </a:extLst>
            </p:cNvPr>
            <p:cNvSpPr txBox="1"/>
            <p:nvPr/>
          </p:nvSpPr>
          <p:spPr>
            <a:xfrm>
              <a:off x="2135560" y="1718997"/>
              <a:ext cx="20164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spc="-30">
                  <a:solidFill>
                    <a:schemeClr val="accent1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13" name="Line 23">
              <a:extLst>
                <a:ext uri="{FF2B5EF4-FFF2-40B4-BE49-F238E27FC236}">
                  <a16:creationId xmlns:a16="http://schemas.microsoft.com/office/drawing/2014/main" id="{1E6CB540-45DE-43CC-AA10-B8A5C7FCC67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45897" y="2083152"/>
              <a:ext cx="180975" cy="0"/>
            </a:xfrm>
            <a:prstGeom prst="line">
              <a:avLst/>
            </a:prstGeom>
            <a:noFill/>
            <a:ln w="25400" cap="rnd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C0388D0-F9CD-4E2E-A068-3D4282961D8D}"/>
              </a:ext>
            </a:extLst>
          </p:cNvPr>
          <p:cNvGrpSpPr/>
          <p:nvPr/>
        </p:nvGrpSpPr>
        <p:grpSpPr>
          <a:xfrm>
            <a:off x="7589135" y="2065794"/>
            <a:ext cx="2467677" cy="1243631"/>
            <a:chOff x="7589135" y="2065794"/>
            <a:chExt cx="2467677" cy="1243631"/>
          </a:xfrm>
        </p:grpSpPr>
        <p:sp>
          <p:nvSpPr>
            <p:cNvPr id="15" name="Freeform 1354">
              <a:extLst>
                <a:ext uri="{FF2B5EF4-FFF2-40B4-BE49-F238E27FC236}">
                  <a16:creationId xmlns:a16="http://schemas.microsoft.com/office/drawing/2014/main" id="{84E9DB93-F30F-4531-83BC-5A418115597B}"/>
                </a:ext>
              </a:extLst>
            </p:cNvPr>
            <p:cNvSpPr/>
            <p:nvPr/>
          </p:nvSpPr>
          <p:spPr bwMode="auto">
            <a:xfrm>
              <a:off x="7991476" y="2429950"/>
              <a:ext cx="1951038" cy="879475"/>
            </a:xfrm>
            <a:custGeom>
              <a:avLst/>
              <a:gdLst>
                <a:gd name="T0" fmla="*/ 615 w 615"/>
                <a:gd name="T1" fmla="*/ 0 h 277"/>
                <a:gd name="T2" fmla="*/ 57 w 615"/>
                <a:gd name="T3" fmla="*/ 0 h 277"/>
                <a:gd name="T4" fmla="*/ 0 w 615"/>
                <a:gd name="T5" fmla="*/ 57 h 277"/>
                <a:gd name="T6" fmla="*/ 0 w 615"/>
                <a:gd name="T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5" h="277">
                  <a:moveTo>
                    <a:pt x="615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6"/>
                    <a:pt x="0" y="57"/>
                  </a:cubicBezTo>
                  <a:cubicBezTo>
                    <a:pt x="0" y="277"/>
                    <a:pt x="0" y="277"/>
                    <a:pt x="0" y="277"/>
                  </a:cubicBez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solidFill>
                  <a:schemeClr val="accent3"/>
                </a:solidFill>
              </a:endParaRPr>
            </a:p>
          </p:txBody>
        </p:sp>
        <p:sp>
          <p:nvSpPr>
            <p:cNvPr id="16" name="TextBox 11">
              <a:extLst>
                <a:ext uri="{FF2B5EF4-FFF2-40B4-BE49-F238E27FC236}">
                  <a16:creationId xmlns:a16="http://schemas.microsoft.com/office/drawing/2014/main" id="{91B1DA85-A130-49F5-A548-C4458D085C61}"/>
                </a:ext>
              </a:extLst>
            </p:cNvPr>
            <p:cNvSpPr txBox="1"/>
            <p:nvPr/>
          </p:nvSpPr>
          <p:spPr>
            <a:xfrm flipH="1">
              <a:off x="8225742" y="2528375"/>
              <a:ext cx="1831070" cy="5320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</a:pPr>
              <a:r>
                <a:rPr lang="zh-CN" altLang="en-US" sz="800" spc="300" dirty="0"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800" spc="300" dirty="0"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800" spc="300" dirty="0"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altLang="zh-CN" sz="800" spc="300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17" name="TextBox 12">
              <a:extLst>
                <a:ext uri="{FF2B5EF4-FFF2-40B4-BE49-F238E27FC236}">
                  <a16:creationId xmlns:a16="http://schemas.microsoft.com/office/drawing/2014/main" id="{3B5BF2D8-0F9F-4374-854B-D7FE1396850D}"/>
                </a:ext>
              </a:extLst>
            </p:cNvPr>
            <p:cNvSpPr txBox="1"/>
            <p:nvPr/>
          </p:nvSpPr>
          <p:spPr>
            <a:xfrm flipH="1">
              <a:off x="7589135" y="2096572"/>
              <a:ext cx="215494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你的标题</a:t>
              </a:r>
              <a:endParaRPr lang="en-US" altLang="zh-CN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3">
              <a:extLst>
                <a:ext uri="{FF2B5EF4-FFF2-40B4-BE49-F238E27FC236}">
                  <a16:creationId xmlns:a16="http://schemas.microsoft.com/office/drawing/2014/main" id="{99365DB8-9139-4C01-8242-A1D7A23A6F2A}"/>
                </a:ext>
              </a:extLst>
            </p:cNvPr>
            <p:cNvSpPr txBox="1"/>
            <p:nvPr/>
          </p:nvSpPr>
          <p:spPr>
            <a:xfrm flipH="1">
              <a:off x="9854793" y="2065794"/>
              <a:ext cx="20164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spc="-30">
                  <a:solidFill>
                    <a:schemeClr val="accent3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19" name="Line 23">
              <a:extLst>
                <a:ext uri="{FF2B5EF4-FFF2-40B4-BE49-F238E27FC236}">
                  <a16:creationId xmlns:a16="http://schemas.microsoft.com/office/drawing/2014/main" id="{BFE41683-463B-425A-93F3-A4E48392E5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65131" y="2429949"/>
              <a:ext cx="180975" cy="0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A51B264-3D0D-4E65-AA93-864E910F1D81}"/>
              </a:ext>
            </a:extLst>
          </p:cNvPr>
          <p:cNvGrpSpPr/>
          <p:nvPr/>
        </p:nvGrpSpPr>
        <p:grpSpPr>
          <a:xfrm>
            <a:off x="2135189" y="4628522"/>
            <a:ext cx="2467679" cy="1227395"/>
            <a:chOff x="2135189" y="4628522"/>
            <a:chExt cx="2467679" cy="1227395"/>
          </a:xfrm>
        </p:grpSpPr>
        <p:sp>
          <p:nvSpPr>
            <p:cNvPr id="21" name="Freeform 1356">
              <a:extLst>
                <a:ext uri="{FF2B5EF4-FFF2-40B4-BE49-F238E27FC236}">
                  <a16:creationId xmlns:a16="http://schemas.microsoft.com/office/drawing/2014/main" id="{D7BB2787-5204-4F5A-AD2D-B21AFEBE2DBD}"/>
                </a:ext>
              </a:extLst>
            </p:cNvPr>
            <p:cNvSpPr/>
            <p:nvPr/>
          </p:nvSpPr>
          <p:spPr bwMode="auto">
            <a:xfrm>
              <a:off x="2249488" y="4628522"/>
              <a:ext cx="1957388" cy="596900"/>
            </a:xfrm>
            <a:custGeom>
              <a:avLst/>
              <a:gdLst>
                <a:gd name="T0" fmla="*/ 0 w 617"/>
                <a:gd name="T1" fmla="*/ 188 h 188"/>
                <a:gd name="T2" fmla="*/ 549 w 617"/>
                <a:gd name="T3" fmla="*/ 188 h 188"/>
                <a:gd name="T4" fmla="*/ 617 w 617"/>
                <a:gd name="T5" fmla="*/ 120 h 188"/>
                <a:gd name="T6" fmla="*/ 617 w 617"/>
                <a:gd name="T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7" h="188">
                  <a:moveTo>
                    <a:pt x="0" y="188"/>
                  </a:moveTo>
                  <a:cubicBezTo>
                    <a:pt x="549" y="188"/>
                    <a:pt x="549" y="188"/>
                    <a:pt x="549" y="188"/>
                  </a:cubicBezTo>
                  <a:cubicBezTo>
                    <a:pt x="587" y="188"/>
                    <a:pt x="617" y="157"/>
                    <a:pt x="617" y="120"/>
                  </a:cubicBezTo>
                  <a:cubicBezTo>
                    <a:pt x="617" y="0"/>
                    <a:pt x="617" y="0"/>
                    <a:pt x="617" y="0"/>
                  </a:cubicBez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/>
            </a:p>
          </p:txBody>
        </p:sp>
        <p:sp>
          <p:nvSpPr>
            <p:cNvPr id="22" name="TextBox 15">
              <a:extLst>
                <a:ext uri="{FF2B5EF4-FFF2-40B4-BE49-F238E27FC236}">
                  <a16:creationId xmlns:a16="http://schemas.microsoft.com/office/drawing/2014/main" id="{29D1F24F-50C3-4575-820C-211DE6141ACF}"/>
                </a:ext>
              </a:extLst>
            </p:cNvPr>
            <p:cNvSpPr txBox="1"/>
            <p:nvPr/>
          </p:nvSpPr>
          <p:spPr>
            <a:xfrm>
              <a:off x="2135189" y="5323848"/>
              <a:ext cx="2357095" cy="5320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</a:pPr>
              <a:r>
                <a:rPr lang="zh-CN" altLang="en-US" sz="800" spc="300" dirty="0"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800" spc="300" dirty="0"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800" spc="300" dirty="0"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altLang="zh-CN" sz="800" spc="300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23" name="TextBox 16">
              <a:extLst>
                <a:ext uri="{FF2B5EF4-FFF2-40B4-BE49-F238E27FC236}">
                  <a16:creationId xmlns:a16="http://schemas.microsoft.com/office/drawing/2014/main" id="{5FD2A862-9EEC-4C0E-983D-F6D97A9E57F7}"/>
                </a:ext>
              </a:extLst>
            </p:cNvPr>
            <p:cNvSpPr txBox="1"/>
            <p:nvPr/>
          </p:nvSpPr>
          <p:spPr>
            <a:xfrm>
              <a:off x="2447927" y="4892045"/>
              <a:ext cx="215494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你的标题</a:t>
              </a:r>
              <a:endParaRPr lang="en-US" altLang="zh-CN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17">
              <a:extLst>
                <a:ext uri="{FF2B5EF4-FFF2-40B4-BE49-F238E27FC236}">
                  <a16:creationId xmlns:a16="http://schemas.microsoft.com/office/drawing/2014/main" id="{10CF8588-C796-44D2-8A1A-6997F8115209}"/>
                </a:ext>
              </a:extLst>
            </p:cNvPr>
            <p:cNvSpPr txBox="1"/>
            <p:nvPr/>
          </p:nvSpPr>
          <p:spPr>
            <a:xfrm>
              <a:off x="2135560" y="4861267"/>
              <a:ext cx="20164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spc="-30">
                  <a:solidFill>
                    <a:schemeClr val="accent2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25" name="Line 23">
              <a:extLst>
                <a:ext uri="{FF2B5EF4-FFF2-40B4-BE49-F238E27FC236}">
                  <a16:creationId xmlns:a16="http://schemas.microsoft.com/office/drawing/2014/main" id="{AD3263D4-DF4B-47F3-BBC4-27F95AAF1F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45897" y="5225422"/>
              <a:ext cx="180975" cy="0"/>
            </a:xfrm>
            <a:prstGeom prst="line">
              <a:avLst/>
            </a:prstGeom>
            <a:noFill/>
            <a:ln w="25400" cap="rnd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latin typeface="Impact" panose="020B0806030902050204" pitchFamily="34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3ADFB7C-F84A-4C6D-ABA0-130CE8ADD306}"/>
              </a:ext>
            </a:extLst>
          </p:cNvPr>
          <p:cNvGrpSpPr/>
          <p:nvPr/>
        </p:nvGrpSpPr>
        <p:grpSpPr>
          <a:xfrm>
            <a:off x="6756402" y="5072731"/>
            <a:ext cx="3300411" cy="994650"/>
            <a:chOff x="6756402" y="5072731"/>
            <a:chExt cx="3300411" cy="994650"/>
          </a:xfrm>
        </p:grpSpPr>
        <p:sp>
          <p:nvSpPr>
            <p:cNvPr id="27" name="Freeform 1357">
              <a:extLst>
                <a:ext uri="{FF2B5EF4-FFF2-40B4-BE49-F238E27FC236}">
                  <a16:creationId xmlns:a16="http://schemas.microsoft.com/office/drawing/2014/main" id="{C0256CC4-CC61-498D-A205-15421B578062}"/>
                </a:ext>
              </a:extLst>
            </p:cNvPr>
            <p:cNvSpPr/>
            <p:nvPr/>
          </p:nvSpPr>
          <p:spPr bwMode="auto">
            <a:xfrm>
              <a:off x="6756402" y="5436887"/>
              <a:ext cx="3186113" cy="415925"/>
            </a:xfrm>
            <a:custGeom>
              <a:avLst/>
              <a:gdLst>
                <a:gd name="T0" fmla="*/ 2007 w 2007"/>
                <a:gd name="T1" fmla="*/ 0 h 262"/>
                <a:gd name="T2" fmla="*/ 260 w 2007"/>
                <a:gd name="T3" fmla="*/ 0 h 262"/>
                <a:gd name="T4" fmla="*/ 0 w 2007"/>
                <a:gd name="T5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07" h="262">
                  <a:moveTo>
                    <a:pt x="2007" y="0"/>
                  </a:moveTo>
                  <a:lnTo>
                    <a:pt x="260" y="0"/>
                  </a:lnTo>
                  <a:lnTo>
                    <a:pt x="0" y="262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/>
            </a:p>
          </p:txBody>
        </p:sp>
        <p:sp>
          <p:nvSpPr>
            <p:cNvPr id="28" name="TextBox 19">
              <a:extLst>
                <a:ext uri="{FF2B5EF4-FFF2-40B4-BE49-F238E27FC236}">
                  <a16:creationId xmlns:a16="http://schemas.microsoft.com/office/drawing/2014/main" id="{5E08488D-9988-4586-9B4E-1BCE394B9A30}"/>
                </a:ext>
              </a:extLst>
            </p:cNvPr>
            <p:cNvSpPr txBox="1"/>
            <p:nvPr/>
          </p:nvSpPr>
          <p:spPr>
            <a:xfrm flipH="1">
              <a:off x="7571772" y="5535312"/>
              <a:ext cx="2485041" cy="5320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</a:pPr>
              <a:r>
                <a:rPr lang="zh-CN" altLang="en-US" sz="800" spc="300" dirty="0"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800" spc="300" dirty="0"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800" spc="300" dirty="0"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altLang="zh-CN" sz="800" spc="300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29" name="TextBox 20">
              <a:extLst>
                <a:ext uri="{FF2B5EF4-FFF2-40B4-BE49-F238E27FC236}">
                  <a16:creationId xmlns:a16="http://schemas.microsoft.com/office/drawing/2014/main" id="{2CFD7063-13BF-4BB3-8C35-CB3EF1FD414D}"/>
                </a:ext>
              </a:extLst>
            </p:cNvPr>
            <p:cNvSpPr txBox="1"/>
            <p:nvPr/>
          </p:nvSpPr>
          <p:spPr>
            <a:xfrm flipH="1">
              <a:off x="7589135" y="5103509"/>
              <a:ext cx="215494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你的标题</a:t>
              </a:r>
              <a:endParaRPr lang="en-US" altLang="zh-CN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21">
              <a:extLst>
                <a:ext uri="{FF2B5EF4-FFF2-40B4-BE49-F238E27FC236}">
                  <a16:creationId xmlns:a16="http://schemas.microsoft.com/office/drawing/2014/main" id="{73B9DF3B-C2B0-4DC1-BF9F-C46D842B410E}"/>
                </a:ext>
              </a:extLst>
            </p:cNvPr>
            <p:cNvSpPr txBox="1"/>
            <p:nvPr/>
          </p:nvSpPr>
          <p:spPr>
            <a:xfrm flipH="1">
              <a:off x="9854793" y="5072731"/>
              <a:ext cx="20164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spc="-30">
                  <a:solidFill>
                    <a:schemeClr val="accent4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32" name="Line 23">
              <a:extLst>
                <a:ext uri="{FF2B5EF4-FFF2-40B4-BE49-F238E27FC236}">
                  <a16:creationId xmlns:a16="http://schemas.microsoft.com/office/drawing/2014/main" id="{8294A4DC-76D0-4F41-9C69-88E81A0BF3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65131" y="5436886"/>
              <a:ext cx="180975" cy="0"/>
            </a:xfrm>
            <a:prstGeom prst="line">
              <a:avLst/>
            </a:prstGeom>
            <a:noFill/>
            <a:ln w="25400" cap="rnd">
              <a:solidFill>
                <a:schemeClr val="accent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latin typeface="Impact" panose="020B0806030902050204" pitchFamily="34" charset="0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51C7233-65D3-4EC7-91D5-40760D16F74B}"/>
              </a:ext>
            </a:extLst>
          </p:cNvPr>
          <p:cNvGrpSpPr/>
          <p:nvPr/>
        </p:nvGrpSpPr>
        <p:grpSpPr>
          <a:xfrm>
            <a:off x="3937002" y="1797051"/>
            <a:ext cx="4318000" cy="4345029"/>
            <a:chOff x="3937002" y="1797051"/>
            <a:chExt cx="4318000" cy="4345029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C42E559C-66F2-453E-B406-2866B2F166F4}"/>
                </a:ext>
              </a:extLst>
            </p:cNvPr>
            <p:cNvGrpSpPr/>
            <p:nvPr/>
          </p:nvGrpSpPr>
          <p:grpSpPr>
            <a:xfrm>
              <a:off x="3937002" y="3022601"/>
              <a:ext cx="1600199" cy="1914525"/>
              <a:chOff x="3937002" y="3022601"/>
              <a:chExt cx="1600199" cy="1914525"/>
            </a:xfrm>
          </p:grpSpPr>
          <p:sp>
            <p:nvSpPr>
              <p:cNvPr id="56" name="Freeform 1353">
                <a:extLst>
                  <a:ext uri="{FF2B5EF4-FFF2-40B4-BE49-F238E27FC236}">
                    <a16:creationId xmlns:a16="http://schemas.microsoft.com/office/drawing/2014/main" id="{51A0A24E-CA82-4D41-9BCB-A54FE11333E7}"/>
                  </a:ext>
                </a:extLst>
              </p:cNvPr>
              <p:cNvSpPr/>
              <p:nvPr/>
            </p:nvSpPr>
            <p:spPr bwMode="auto">
              <a:xfrm>
                <a:off x="3962401" y="3022601"/>
                <a:ext cx="1574800" cy="1914525"/>
              </a:xfrm>
              <a:custGeom>
                <a:avLst/>
                <a:gdLst>
                  <a:gd name="T0" fmla="*/ 478 w 496"/>
                  <a:gd name="T1" fmla="*/ 386 h 603"/>
                  <a:gd name="T2" fmla="*/ 404 w 496"/>
                  <a:gd name="T3" fmla="*/ 313 h 603"/>
                  <a:gd name="T4" fmla="*/ 261 w 496"/>
                  <a:gd name="T5" fmla="*/ 456 h 603"/>
                  <a:gd name="T6" fmla="*/ 262 w 496"/>
                  <a:gd name="T7" fmla="*/ 603 h 603"/>
                  <a:gd name="T8" fmla="*/ 41 w 496"/>
                  <a:gd name="T9" fmla="*/ 382 h 603"/>
                  <a:gd name="T10" fmla="*/ 41 w 496"/>
                  <a:gd name="T11" fmla="*/ 235 h 603"/>
                  <a:gd name="T12" fmla="*/ 184 w 496"/>
                  <a:gd name="T13" fmla="*/ 92 h 603"/>
                  <a:gd name="T14" fmla="*/ 110 w 496"/>
                  <a:gd name="T15" fmla="*/ 18 h 603"/>
                  <a:gd name="T16" fmla="*/ 496 w 496"/>
                  <a:gd name="T17" fmla="*/ 0 h 603"/>
                  <a:gd name="T18" fmla="*/ 478 w 496"/>
                  <a:gd name="T19" fmla="*/ 386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6" h="603">
                    <a:moveTo>
                      <a:pt x="478" y="386"/>
                    </a:moveTo>
                    <a:cubicBezTo>
                      <a:pt x="404" y="313"/>
                      <a:pt x="404" y="313"/>
                      <a:pt x="404" y="313"/>
                    </a:cubicBezTo>
                    <a:cubicBezTo>
                      <a:pt x="261" y="456"/>
                      <a:pt x="261" y="456"/>
                      <a:pt x="261" y="456"/>
                    </a:cubicBezTo>
                    <a:cubicBezTo>
                      <a:pt x="221" y="496"/>
                      <a:pt x="221" y="562"/>
                      <a:pt x="262" y="603"/>
                    </a:cubicBezTo>
                    <a:cubicBezTo>
                      <a:pt x="41" y="382"/>
                      <a:pt x="41" y="382"/>
                      <a:pt x="41" y="382"/>
                    </a:cubicBezTo>
                    <a:cubicBezTo>
                      <a:pt x="0" y="341"/>
                      <a:pt x="0" y="275"/>
                      <a:pt x="41" y="235"/>
                    </a:cubicBezTo>
                    <a:cubicBezTo>
                      <a:pt x="184" y="92"/>
                      <a:pt x="184" y="92"/>
                      <a:pt x="184" y="92"/>
                    </a:cubicBezTo>
                    <a:cubicBezTo>
                      <a:pt x="110" y="18"/>
                      <a:pt x="110" y="18"/>
                      <a:pt x="110" y="18"/>
                    </a:cubicBezTo>
                    <a:cubicBezTo>
                      <a:pt x="496" y="0"/>
                      <a:pt x="496" y="0"/>
                      <a:pt x="496" y="0"/>
                    </a:cubicBezTo>
                    <a:lnTo>
                      <a:pt x="478" y="38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grpSp>
            <p:nvGrpSpPr>
              <p:cNvPr id="57" name="Group 40">
                <a:extLst>
                  <a:ext uri="{FF2B5EF4-FFF2-40B4-BE49-F238E27FC236}">
                    <a16:creationId xmlns:a16="http://schemas.microsoft.com/office/drawing/2014/main" id="{5B9B5B1D-A0F9-4980-B4E9-72A690DA1041}"/>
                  </a:ext>
                </a:extLst>
              </p:cNvPr>
              <p:cNvGrpSpPr/>
              <p:nvPr/>
            </p:nvGrpSpPr>
            <p:grpSpPr>
              <a:xfrm>
                <a:off x="3937002" y="4083050"/>
                <a:ext cx="542925" cy="539750"/>
                <a:chOff x="2413001" y="4083050"/>
                <a:chExt cx="542925" cy="539750"/>
              </a:xfrm>
            </p:grpSpPr>
            <p:sp>
              <p:nvSpPr>
                <p:cNvPr id="59" name="Oval 1358">
                  <a:extLst>
                    <a:ext uri="{FF2B5EF4-FFF2-40B4-BE49-F238E27FC236}">
                      <a16:creationId xmlns:a16="http://schemas.microsoft.com/office/drawing/2014/main" id="{6499D533-5C1A-4230-A582-208381A6E9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13001" y="4083050"/>
                  <a:ext cx="542925" cy="5397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spc="-30"/>
                </a:p>
              </p:txBody>
            </p:sp>
            <p:sp>
              <p:nvSpPr>
                <p:cNvPr id="60" name="Freeform 1360">
                  <a:extLst>
                    <a:ext uri="{FF2B5EF4-FFF2-40B4-BE49-F238E27FC236}">
                      <a16:creationId xmlns:a16="http://schemas.microsoft.com/office/drawing/2014/main" id="{14EC6F13-AB3F-4E9F-BF23-62244672A3D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565401" y="4187825"/>
                  <a:ext cx="238125" cy="346075"/>
                </a:xfrm>
                <a:custGeom>
                  <a:avLst/>
                  <a:gdLst>
                    <a:gd name="T0" fmla="*/ 22 w 75"/>
                    <a:gd name="T1" fmla="*/ 95 h 109"/>
                    <a:gd name="T2" fmla="*/ 22 w 75"/>
                    <a:gd name="T3" fmla="*/ 100 h 109"/>
                    <a:gd name="T4" fmla="*/ 28 w 75"/>
                    <a:gd name="T5" fmla="*/ 103 h 109"/>
                    <a:gd name="T6" fmla="*/ 28 w 75"/>
                    <a:gd name="T7" fmla="*/ 107 h 109"/>
                    <a:gd name="T8" fmla="*/ 37 w 75"/>
                    <a:gd name="T9" fmla="*/ 109 h 109"/>
                    <a:gd name="T10" fmla="*/ 47 w 75"/>
                    <a:gd name="T11" fmla="*/ 107 h 109"/>
                    <a:gd name="T12" fmla="*/ 47 w 75"/>
                    <a:gd name="T13" fmla="*/ 103 h 109"/>
                    <a:gd name="T14" fmla="*/ 52 w 75"/>
                    <a:gd name="T15" fmla="*/ 100 h 109"/>
                    <a:gd name="T16" fmla="*/ 53 w 75"/>
                    <a:gd name="T17" fmla="*/ 95 h 109"/>
                    <a:gd name="T18" fmla="*/ 37 w 75"/>
                    <a:gd name="T19" fmla="*/ 97 h 109"/>
                    <a:gd name="T20" fmla="*/ 22 w 75"/>
                    <a:gd name="T21" fmla="*/ 95 h 109"/>
                    <a:gd name="T22" fmla="*/ 20 w 75"/>
                    <a:gd name="T23" fmla="*/ 84 h 109"/>
                    <a:gd name="T24" fmla="*/ 21 w 75"/>
                    <a:gd name="T25" fmla="*/ 90 h 109"/>
                    <a:gd name="T26" fmla="*/ 37 w 75"/>
                    <a:gd name="T27" fmla="*/ 93 h 109"/>
                    <a:gd name="T28" fmla="*/ 54 w 75"/>
                    <a:gd name="T29" fmla="*/ 90 h 109"/>
                    <a:gd name="T30" fmla="*/ 55 w 75"/>
                    <a:gd name="T31" fmla="*/ 84 h 109"/>
                    <a:gd name="T32" fmla="*/ 37 w 75"/>
                    <a:gd name="T33" fmla="*/ 87 h 109"/>
                    <a:gd name="T34" fmla="*/ 20 w 75"/>
                    <a:gd name="T35" fmla="*/ 84 h 109"/>
                    <a:gd name="T36" fmla="*/ 37 w 75"/>
                    <a:gd name="T37" fmla="*/ 0 h 109"/>
                    <a:gd name="T38" fmla="*/ 0 w 75"/>
                    <a:gd name="T39" fmla="*/ 38 h 109"/>
                    <a:gd name="T40" fmla="*/ 18 w 75"/>
                    <a:gd name="T41" fmla="*/ 70 h 109"/>
                    <a:gd name="T42" fmla="*/ 19 w 75"/>
                    <a:gd name="T43" fmla="*/ 79 h 109"/>
                    <a:gd name="T44" fmla="*/ 37 w 75"/>
                    <a:gd name="T45" fmla="*/ 83 h 109"/>
                    <a:gd name="T46" fmla="*/ 56 w 75"/>
                    <a:gd name="T47" fmla="*/ 79 h 109"/>
                    <a:gd name="T48" fmla="*/ 57 w 75"/>
                    <a:gd name="T49" fmla="*/ 70 h 109"/>
                    <a:gd name="T50" fmla="*/ 75 w 75"/>
                    <a:gd name="T51" fmla="*/ 38 h 109"/>
                    <a:gd name="T52" fmla="*/ 37 w 75"/>
                    <a:gd name="T53" fmla="*/ 0 h 109"/>
                    <a:gd name="T54" fmla="*/ 51 w 75"/>
                    <a:gd name="T55" fmla="*/ 65 h 109"/>
                    <a:gd name="T56" fmla="*/ 50 w 75"/>
                    <a:gd name="T57" fmla="*/ 74 h 109"/>
                    <a:gd name="T58" fmla="*/ 37 w 75"/>
                    <a:gd name="T59" fmla="*/ 76 h 109"/>
                    <a:gd name="T60" fmla="*/ 25 w 75"/>
                    <a:gd name="T61" fmla="*/ 74 h 109"/>
                    <a:gd name="T62" fmla="*/ 24 w 75"/>
                    <a:gd name="T63" fmla="*/ 65 h 109"/>
                    <a:gd name="T64" fmla="*/ 7 w 75"/>
                    <a:gd name="T65" fmla="*/ 38 h 109"/>
                    <a:gd name="T66" fmla="*/ 37 w 75"/>
                    <a:gd name="T67" fmla="*/ 7 h 109"/>
                    <a:gd name="T68" fmla="*/ 68 w 75"/>
                    <a:gd name="T69" fmla="*/ 38 h 109"/>
                    <a:gd name="T70" fmla="*/ 51 w 75"/>
                    <a:gd name="T71" fmla="*/ 65 h 109"/>
                    <a:gd name="T72" fmla="*/ 37 w 75"/>
                    <a:gd name="T73" fmla="*/ 15 h 109"/>
                    <a:gd name="T74" fmla="*/ 39 w 75"/>
                    <a:gd name="T75" fmla="*/ 14 h 109"/>
                    <a:gd name="T76" fmla="*/ 37 w 75"/>
                    <a:gd name="T77" fmla="*/ 12 h 109"/>
                    <a:gd name="T78" fmla="*/ 11 w 75"/>
                    <a:gd name="T79" fmla="*/ 38 h 109"/>
                    <a:gd name="T80" fmla="*/ 13 w 75"/>
                    <a:gd name="T81" fmla="*/ 40 h 109"/>
                    <a:gd name="T82" fmla="*/ 15 w 75"/>
                    <a:gd name="T83" fmla="*/ 38 h 109"/>
                    <a:gd name="T84" fmla="*/ 37 w 75"/>
                    <a:gd name="T85" fmla="*/ 15 h 109"/>
                    <a:gd name="T86" fmla="*/ 46 w 75"/>
                    <a:gd name="T87" fmla="*/ 51 h 109"/>
                    <a:gd name="T88" fmla="*/ 37 w 75"/>
                    <a:gd name="T89" fmla="*/ 36 h 109"/>
                    <a:gd name="T90" fmla="*/ 29 w 75"/>
                    <a:gd name="T91" fmla="*/ 51 h 109"/>
                    <a:gd name="T92" fmla="*/ 26 w 75"/>
                    <a:gd name="T93" fmla="*/ 44 h 109"/>
                    <a:gd name="T94" fmla="*/ 20 w 75"/>
                    <a:gd name="T95" fmla="*/ 47 h 109"/>
                    <a:gd name="T96" fmla="*/ 29 w 75"/>
                    <a:gd name="T97" fmla="*/ 64 h 109"/>
                    <a:gd name="T98" fmla="*/ 37 w 75"/>
                    <a:gd name="T99" fmla="*/ 49 h 109"/>
                    <a:gd name="T100" fmla="*/ 46 w 75"/>
                    <a:gd name="T101" fmla="*/ 64 h 109"/>
                    <a:gd name="T102" fmla="*/ 55 w 75"/>
                    <a:gd name="T103" fmla="*/ 47 h 109"/>
                    <a:gd name="T104" fmla="*/ 49 w 75"/>
                    <a:gd name="T105" fmla="*/ 44 h 109"/>
                    <a:gd name="T106" fmla="*/ 46 w 75"/>
                    <a:gd name="T107" fmla="*/ 51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75" h="109">
                      <a:moveTo>
                        <a:pt x="22" y="95"/>
                      </a:moveTo>
                      <a:cubicBezTo>
                        <a:pt x="22" y="100"/>
                        <a:pt x="22" y="100"/>
                        <a:pt x="22" y="100"/>
                      </a:cubicBezTo>
                      <a:cubicBezTo>
                        <a:pt x="22" y="100"/>
                        <a:pt x="24" y="102"/>
                        <a:pt x="28" y="103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8" y="107"/>
                        <a:pt x="30" y="109"/>
                        <a:pt x="37" y="109"/>
                      </a:cubicBezTo>
                      <a:cubicBezTo>
                        <a:pt x="45" y="109"/>
                        <a:pt x="47" y="107"/>
                        <a:pt x="47" y="107"/>
                      </a:cubicBezTo>
                      <a:cubicBezTo>
                        <a:pt x="47" y="103"/>
                        <a:pt x="47" y="103"/>
                        <a:pt x="47" y="103"/>
                      </a:cubicBezTo>
                      <a:cubicBezTo>
                        <a:pt x="51" y="102"/>
                        <a:pt x="52" y="100"/>
                        <a:pt x="52" y="100"/>
                      </a:cubicBezTo>
                      <a:cubicBezTo>
                        <a:pt x="53" y="95"/>
                        <a:pt x="53" y="95"/>
                        <a:pt x="53" y="95"/>
                      </a:cubicBezTo>
                      <a:cubicBezTo>
                        <a:pt x="48" y="96"/>
                        <a:pt x="43" y="97"/>
                        <a:pt x="37" y="97"/>
                      </a:cubicBezTo>
                      <a:cubicBezTo>
                        <a:pt x="32" y="97"/>
                        <a:pt x="26" y="96"/>
                        <a:pt x="22" y="95"/>
                      </a:cubicBezTo>
                      <a:close/>
                      <a:moveTo>
                        <a:pt x="20" y="84"/>
                      </a:moveTo>
                      <a:cubicBezTo>
                        <a:pt x="21" y="90"/>
                        <a:pt x="21" y="90"/>
                        <a:pt x="21" y="90"/>
                      </a:cubicBezTo>
                      <a:cubicBezTo>
                        <a:pt x="26" y="92"/>
                        <a:pt x="31" y="93"/>
                        <a:pt x="37" y="93"/>
                      </a:cubicBezTo>
                      <a:cubicBezTo>
                        <a:pt x="43" y="93"/>
                        <a:pt x="49" y="92"/>
                        <a:pt x="54" y="90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50" y="86"/>
                        <a:pt x="44" y="87"/>
                        <a:pt x="37" y="87"/>
                      </a:cubicBezTo>
                      <a:cubicBezTo>
                        <a:pt x="31" y="87"/>
                        <a:pt x="25" y="86"/>
                        <a:pt x="20" y="84"/>
                      </a:cubicBezTo>
                      <a:close/>
                      <a:moveTo>
                        <a:pt x="37" y="0"/>
                      </a:moveTo>
                      <a:cubicBezTo>
                        <a:pt x="17" y="0"/>
                        <a:pt x="0" y="17"/>
                        <a:pt x="0" y="38"/>
                      </a:cubicBezTo>
                      <a:cubicBezTo>
                        <a:pt x="0" y="51"/>
                        <a:pt x="7" y="63"/>
                        <a:pt x="18" y="70"/>
                      </a:cubicBezTo>
                      <a:cubicBezTo>
                        <a:pt x="19" y="79"/>
                        <a:pt x="19" y="79"/>
                        <a:pt x="19" y="79"/>
                      </a:cubicBezTo>
                      <a:cubicBezTo>
                        <a:pt x="25" y="81"/>
                        <a:pt x="31" y="83"/>
                        <a:pt x="37" y="83"/>
                      </a:cubicBezTo>
                      <a:cubicBezTo>
                        <a:pt x="44" y="83"/>
                        <a:pt x="50" y="81"/>
                        <a:pt x="56" y="79"/>
                      </a:cubicBezTo>
                      <a:cubicBezTo>
                        <a:pt x="57" y="70"/>
                        <a:pt x="57" y="70"/>
                        <a:pt x="57" y="70"/>
                      </a:cubicBezTo>
                      <a:cubicBezTo>
                        <a:pt x="68" y="63"/>
                        <a:pt x="75" y="51"/>
                        <a:pt x="75" y="38"/>
                      </a:cubicBezTo>
                      <a:cubicBezTo>
                        <a:pt x="75" y="17"/>
                        <a:pt x="58" y="0"/>
                        <a:pt x="37" y="0"/>
                      </a:cubicBezTo>
                      <a:close/>
                      <a:moveTo>
                        <a:pt x="51" y="65"/>
                      </a:moveTo>
                      <a:cubicBezTo>
                        <a:pt x="50" y="74"/>
                        <a:pt x="50" y="74"/>
                        <a:pt x="50" y="74"/>
                      </a:cubicBezTo>
                      <a:cubicBezTo>
                        <a:pt x="50" y="74"/>
                        <a:pt x="47" y="76"/>
                        <a:pt x="37" y="76"/>
                      </a:cubicBezTo>
                      <a:cubicBezTo>
                        <a:pt x="28" y="76"/>
                        <a:pt x="25" y="74"/>
                        <a:pt x="25" y="74"/>
                      </a:cubicBezTo>
                      <a:cubicBezTo>
                        <a:pt x="24" y="65"/>
                        <a:pt x="24" y="65"/>
                        <a:pt x="24" y="65"/>
                      </a:cubicBezTo>
                      <a:cubicBezTo>
                        <a:pt x="14" y="60"/>
                        <a:pt x="7" y="50"/>
                        <a:pt x="7" y="38"/>
                      </a:cubicBezTo>
                      <a:cubicBezTo>
                        <a:pt x="7" y="21"/>
                        <a:pt x="20" y="7"/>
                        <a:pt x="37" y="7"/>
                      </a:cubicBezTo>
                      <a:cubicBezTo>
                        <a:pt x="54" y="7"/>
                        <a:pt x="68" y="21"/>
                        <a:pt x="68" y="38"/>
                      </a:cubicBezTo>
                      <a:cubicBezTo>
                        <a:pt x="68" y="50"/>
                        <a:pt x="61" y="60"/>
                        <a:pt x="51" y="65"/>
                      </a:cubicBezTo>
                      <a:close/>
                      <a:moveTo>
                        <a:pt x="37" y="15"/>
                      </a:moveTo>
                      <a:cubicBezTo>
                        <a:pt x="39" y="15"/>
                        <a:pt x="39" y="15"/>
                        <a:pt x="39" y="14"/>
                      </a:cubicBezTo>
                      <a:cubicBezTo>
                        <a:pt x="39" y="12"/>
                        <a:pt x="39" y="12"/>
                        <a:pt x="37" y="12"/>
                      </a:cubicBezTo>
                      <a:cubicBezTo>
                        <a:pt x="23" y="12"/>
                        <a:pt x="11" y="23"/>
                        <a:pt x="11" y="38"/>
                      </a:cubicBezTo>
                      <a:cubicBezTo>
                        <a:pt x="11" y="39"/>
                        <a:pt x="12" y="40"/>
                        <a:pt x="13" y="40"/>
                      </a:cubicBezTo>
                      <a:cubicBezTo>
                        <a:pt x="14" y="40"/>
                        <a:pt x="15" y="39"/>
                        <a:pt x="15" y="38"/>
                      </a:cubicBezTo>
                      <a:cubicBezTo>
                        <a:pt x="15" y="25"/>
                        <a:pt x="25" y="15"/>
                        <a:pt x="37" y="15"/>
                      </a:cubicBezTo>
                      <a:close/>
                      <a:moveTo>
                        <a:pt x="46" y="51"/>
                      </a:move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29" y="51"/>
                        <a:pt x="29" y="51"/>
                        <a:pt x="29" y="51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29" y="64"/>
                        <a:pt x="29" y="64"/>
                        <a:pt x="29" y="64"/>
                      </a:cubicBezTo>
                      <a:cubicBezTo>
                        <a:pt x="37" y="49"/>
                        <a:pt x="37" y="49"/>
                        <a:pt x="37" y="49"/>
                      </a:cubicBezTo>
                      <a:cubicBezTo>
                        <a:pt x="46" y="64"/>
                        <a:pt x="46" y="64"/>
                        <a:pt x="46" y="64"/>
                      </a:cubicBezTo>
                      <a:cubicBezTo>
                        <a:pt x="55" y="47"/>
                        <a:pt x="55" y="47"/>
                        <a:pt x="55" y="47"/>
                      </a:cubicBezTo>
                      <a:cubicBezTo>
                        <a:pt x="49" y="44"/>
                        <a:pt x="49" y="44"/>
                        <a:pt x="49" y="44"/>
                      </a:cubicBezTo>
                      <a:lnTo>
                        <a:pt x="46" y="5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spc="-30"/>
                </a:p>
              </p:txBody>
            </p:sp>
          </p:grpSp>
          <p:sp>
            <p:nvSpPr>
              <p:cNvPr id="58" name="TextBox 23">
                <a:extLst>
                  <a:ext uri="{FF2B5EF4-FFF2-40B4-BE49-F238E27FC236}">
                    <a16:creationId xmlns:a16="http://schemas.microsoft.com/office/drawing/2014/main" id="{3288F168-0C05-4E8E-9406-835B7C65C1B3}"/>
                  </a:ext>
                </a:extLst>
              </p:cNvPr>
              <p:cNvSpPr txBox="1"/>
              <p:nvPr/>
            </p:nvSpPr>
            <p:spPr>
              <a:xfrm rot="18900000">
                <a:off x="4133287" y="3593700"/>
                <a:ext cx="136639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b="1" spc="300">
                    <a:solidFill>
                      <a:schemeClr val="bg1"/>
                    </a:solidFill>
                  </a:rPr>
                  <a:t>详细内容</a:t>
                </a:r>
                <a:endParaRPr lang="en-US" b="1" spc="3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BAC92C11-AE5C-4B2D-A23B-937769486B1A}"/>
                </a:ext>
              </a:extLst>
            </p:cNvPr>
            <p:cNvGrpSpPr/>
            <p:nvPr/>
          </p:nvGrpSpPr>
          <p:grpSpPr>
            <a:xfrm>
              <a:off x="6654801" y="3000376"/>
              <a:ext cx="1600201" cy="1914525"/>
              <a:chOff x="6654801" y="3000376"/>
              <a:chExt cx="1600201" cy="1914525"/>
            </a:xfrm>
          </p:grpSpPr>
          <p:sp>
            <p:nvSpPr>
              <p:cNvPr id="51" name="Freeform 1351">
                <a:extLst>
                  <a:ext uri="{FF2B5EF4-FFF2-40B4-BE49-F238E27FC236}">
                    <a16:creationId xmlns:a16="http://schemas.microsoft.com/office/drawing/2014/main" id="{236E16C7-81F7-4584-8FBE-E0401D359511}"/>
                  </a:ext>
                </a:extLst>
              </p:cNvPr>
              <p:cNvSpPr/>
              <p:nvPr/>
            </p:nvSpPr>
            <p:spPr bwMode="auto">
              <a:xfrm>
                <a:off x="6654801" y="3000376"/>
                <a:ext cx="1574800" cy="1914525"/>
              </a:xfrm>
              <a:custGeom>
                <a:avLst/>
                <a:gdLst>
                  <a:gd name="T0" fmla="*/ 18 w 496"/>
                  <a:gd name="T1" fmla="*/ 217 h 603"/>
                  <a:gd name="T2" fmla="*/ 92 w 496"/>
                  <a:gd name="T3" fmla="*/ 291 h 603"/>
                  <a:gd name="T4" fmla="*/ 235 w 496"/>
                  <a:gd name="T5" fmla="*/ 148 h 603"/>
                  <a:gd name="T6" fmla="*/ 234 w 496"/>
                  <a:gd name="T7" fmla="*/ 0 h 603"/>
                  <a:gd name="T8" fmla="*/ 455 w 496"/>
                  <a:gd name="T9" fmla="*/ 221 h 603"/>
                  <a:gd name="T10" fmla="*/ 455 w 496"/>
                  <a:gd name="T11" fmla="*/ 368 h 603"/>
                  <a:gd name="T12" fmla="*/ 312 w 496"/>
                  <a:gd name="T13" fmla="*/ 511 h 603"/>
                  <a:gd name="T14" fmla="*/ 386 w 496"/>
                  <a:gd name="T15" fmla="*/ 585 h 603"/>
                  <a:gd name="T16" fmla="*/ 0 w 496"/>
                  <a:gd name="T17" fmla="*/ 603 h 603"/>
                  <a:gd name="T18" fmla="*/ 18 w 496"/>
                  <a:gd name="T19" fmla="*/ 217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6" h="603">
                    <a:moveTo>
                      <a:pt x="18" y="217"/>
                    </a:moveTo>
                    <a:cubicBezTo>
                      <a:pt x="92" y="291"/>
                      <a:pt x="92" y="291"/>
                      <a:pt x="92" y="291"/>
                    </a:cubicBezTo>
                    <a:cubicBezTo>
                      <a:pt x="235" y="148"/>
                      <a:pt x="235" y="148"/>
                      <a:pt x="235" y="148"/>
                    </a:cubicBezTo>
                    <a:cubicBezTo>
                      <a:pt x="275" y="107"/>
                      <a:pt x="275" y="41"/>
                      <a:pt x="234" y="0"/>
                    </a:cubicBezTo>
                    <a:cubicBezTo>
                      <a:pt x="455" y="221"/>
                      <a:pt x="455" y="221"/>
                      <a:pt x="455" y="221"/>
                    </a:cubicBezTo>
                    <a:cubicBezTo>
                      <a:pt x="496" y="262"/>
                      <a:pt x="496" y="328"/>
                      <a:pt x="455" y="368"/>
                    </a:cubicBezTo>
                    <a:cubicBezTo>
                      <a:pt x="312" y="511"/>
                      <a:pt x="312" y="511"/>
                      <a:pt x="312" y="511"/>
                    </a:cubicBezTo>
                    <a:cubicBezTo>
                      <a:pt x="386" y="585"/>
                      <a:pt x="386" y="585"/>
                      <a:pt x="386" y="585"/>
                    </a:cubicBezTo>
                    <a:cubicBezTo>
                      <a:pt x="0" y="603"/>
                      <a:pt x="0" y="603"/>
                      <a:pt x="0" y="603"/>
                    </a:cubicBezTo>
                    <a:lnTo>
                      <a:pt x="18" y="21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grpSp>
            <p:nvGrpSpPr>
              <p:cNvPr id="52" name="Group 44">
                <a:extLst>
                  <a:ext uri="{FF2B5EF4-FFF2-40B4-BE49-F238E27FC236}">
                    <a16:creationId xmlns:a16="http://schemas.microsoft.com/office/drawing/2014/main" id="{E2898DDF-7B4A-4A59-8B90-AEE835948608}"/>
                  </a:ext>
                </a:extLst>
              </p:cNvPr>
              <p:cNvGrpSpPr/>
              <p:nvPr/>
            </p:nvGrpSpPr>
            <p:grpSpPr>
              <a:xfrm>
                <a:off x="7712077" y="3314700"/>
                <a:ext cx="542925" cy="539750"/>
                <a:chOff x="6188076" y="3314700"/>
                <a:chExt cx="542925" cy="539750"/>
              </a:xfrm>
            </p:grpSpPr>
            <p:sp>
              <p:nvSpPr>
                <p:cNvPr id="54" name="Oval 1361">
                  <a:extLst>
                    <a:ext uri="{FF2B5EF4-FFF2-40B4-BE49-F238E27FC236}">
                      <a16:creationId xmlns:a16="http://schemas.microsoft.com/office/drawing/2014/main" id="{71A0BC30-2EB0-48EA-BEEC-9631EA8DED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88076" y="3314700"/>
                  <a:ext cx="542925" cy="5397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spc="-30"/>
                </a:p>
              </p:txBody>
            </p:sp>
            <p:sp>
              <p:nvSpPr>
                <p:cNvPr id="55" name="Freeform 1363">
                  <a:extLst>
                    <a:ext uri="{FF2B5EF4-FFF2-40B4-BE49-F238E27FC236}">
                      <a16:creationId xmlns:a16="http://schemas.microsoft.com/office/drawing/2014/main" id="{529B6E8B-0059-4FA3-B480-AAEE8D37B88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46826" y="3432175"/>
                  <a:ext cx="238125" cy="301625"/>
                </a:xfrm>
                <a:custGeom>
                  <a:avLst/>
                  <a:gdLst>
                    <a:gd name="T0" fmla="*/ 108 w 150"/>
                    <a:gd name="T1" fmla="*/ 54 h 190"/>
                    <a:gd name="T2" fmla="*/ 26 w 150"/>
                    <a:gd name="T3" fmla="*/ 54 h 190"/>
                    <a:gd name="T4" fmla="*/ 26 w 150"/>
                    <a:gd name="T5" fmla="*/ 66 h 190"/>
                    <a:gd name="T6" fmla="*/ 108 w 150"/>
                    <a:gd name="T7" fmla="*/ 66 h 190"/>
                    <a:gd name="T8" fmla="*/ 108 w 150"/>
                    <a:gd name="T9" fmla="*/ 54 h 190"/>
                    <a:gd name="T10" fmla="*/ 108 w 150"/>
                    <a:gd name="T11" fmla="*/ 32 h 190"/>
                    <a:gd name="T12" fmla="*/ 26 w 150"/>
                    <a:gd name="T13" fmla="*/ 32 h 190"/>
                    <a:gd name="T14" fmla="*/ 26 w 150"/>
                    <a:gd name="T15" fmla="*/ 42 h 190"/>
                    <a:gd name="T16" fmla="*/ 108 w 150"/>
                    <a:gd name="T17" fmla="*/ 42 h 190"/>
                    <a:gd name="T18" fmla="*/ 108 w 150"/>
                    <a:gd name="T19" fmla="*/ 32 h 190"/>
                    <a:gd name="T20" fmla="*/ 108 w 150"/>
                    <a:gd name="T21" fmla="*/ 78 h 190"/>
                    <a:gd name="T22" fmla="*/ 26 w 150"/>
                    <a:gd name="T23" fmla="*/ 78 h 190"/>
                    <a:gd name="T24" fmla="*/ 26 w 150"/>
                    <a:gd name="T25" fmla="*/ 90 h 190"/>
                    <a:gd name="T26" fmla="*/ 108 w 150"/>
                    <a:gd name="T27" fmla="*/ 90 h 190"/>
                    <a:gd name="T28" fmla="*/ 108 w 150"/>
                    <a:gd name="T29" fmla="*/ 78 h 190"/>
                    <a:gd name="T30" fmla="*/ 134 w 150"/>
                    <a:gd name="T31" fmla="*/ 16 h 190"/>
                    <a:gd name="T32" fmla="*/ 134 w 150"/>
                    <a:gd name="T33" fmla="*/ 0 h 190"/>
                    <a:gd name="T34" fmla="*/ 0 w 150"/>
                    <a:gd name="T35" fmla="*/ 0 h 190"/>
                    <a:gd name="T36" fmla="*/ 0 w 150"/>
                    <a:gd name="T37" fmla="*/ 172 h 190"/>
                    <a:gd name="T38" fmla="*/ 16 w 150"/>
                    <a:gd name="T39" fmla="*/ 172 h 190"/>
                    <a:gd name="T40" fmla="*/ 16 w 150"/>
                    <a:gd name="T41" fmla="*/ 190 h 190"/>
                    <a:gd name="T42" fmla="*/ 150 w 150"/>
                    <a:gd name="T43" fmla="*/ 190 h 190"/>
                    <a:gd name="T44" fmla="*/ 150 w 150"/>
                    <a:gd name="T45" fmla="*/ 16 h 190"/>
                    <a:gd name="T46" fmla="*/ 134 w 150"/>
                    <a:gd name="T47" fmla="*/ 16 h 190"/>
                    <a:gd name="T48" fmla="*/ 10 w 150"/>
                    <a:gd name="T49" fmla="*/ 164 h 190"/>
                    <a:gd name="T50" fmla="*/ 10 w 150"/>
                    <a:gd name="T51" fmla="*/ 10 h 190"/>
                    <a:gd name="T52" fmla="*/ 124 w 150"/>
                    <a:gd name="T53" fmla="*/ 10 h 190"/>
                    <a:gd name="T54" fmla="*/ 124 w 150"/>
                    <a:gd name="T55" fmla="*/ 124 h 190"/>
                    <a:gd name="T56" fmla="*/ 84 w 150"/>
                    <a:gd name="T57" fmla="*/ 124 h 190"/>
                    <a:gd name="T58" fmla="*/ 84 w 150"/>
                    <a:gd name="T59" fmla="*/ 164 h 190"/>
                    <a:gd name="T60" fmla="*/ 10 w 150"/>
                    <a:gd name="T61" fmla="*/ 164 h 190"/>
                    <a:gd name="T62" fmla="*/ 140 w 150"/>
                    <a:gd name="T63" fmla="*/ 180 h 190"/>
                    <a:gd name="T64" fmla="*/ 26 w 150"/>
                    <a:gd name="T65" fmla="*/ 180 h 190"/>
                    <a:gd name="T66" fmla="*/ 26 w 150"/>
                    <a:gd name="T67" fmla="*/ 172 h 190"/>
                    <a:gd name="T68" fmla="*/ 90 w 150"/>
                    <a:gd name="T69" fmla="*/ 172 h 190"/>
                    <a:gd name="T70" fmla="*/ 134 w 150"/>
                    <a:gd name="T71" fmla="*/ 128 h 190"/>
                    <a:gd name="T72" fmla="*/ 134 w 150"/>
                    <a:gd name="T73" fmla="*/ 26 h 190"/>
                    <a:gd name="T74" fmla="*/ 140 w 150"/>
                    <a:gd name="T75" fmla="*/ 26 h 190"/>
                    <a:gd name="T76" fmla="*/ 140 w 150"/>
                    <a:gd name="T77" fmla="*/ 180 h 190"/>
                    <a:gd name="T78" fmla="*/ 26 w 150"/>
                    <a:gd name="T79" fmla="*/ 112 h 190"/>
                    <a:gd name="T80" fmla="*/ 66 w 150"/>
                    <a:gd name="T81" fmla="*/ 112 h 190"/>
                    <a:gd name="T82" fmla="*/ 66 w 150"/>
                    <a:gd name="T83" fmla="*/ 100 h 190"/>
                    <a:gd name="T84" fmla="*/ 26 w 150"/>
                    <a:gd name="T85" fmla="*/ 100 h 190"/>
                    <a:gd name="T86" fmla="*/ 26 w 150"/>
                    <a:gd name="T87" fmla="*/ 112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50" h="190">
                      <a:moveTo>
                        <a:pt x="108" y="54"/>
                      </a:moveTo>
                      <a:lnTo>
                        <a:pt x="26" y="54"/>
                      </a:lnTo>
                      <a:lnTo>
                        <a:pt x="26" y="66"/>
                      </a:lnTo>
                      <a:lnTo>
                        <a:pt x="108" y="66"/>
                      </a:lnTo>
                      <a:lnTo>
                        <a:pt x="108" y="54"/>
                      </a:lnTo>
                      <a:close/>
                      <a:moveTo>
                        <a:pt x="108" y="32"/>
                      </a:moveTo>
                      <a:lnTo>
                        <a:pt x="26" y="32"/>
                      </a:lnTo>
                      <a:lnTo>
                        <a:pt x="26" y="42"/>
                      </a:lnTo>
                      <a:lnTo>
                        <a:pt x="108" y="42"/>
                      </a:lnTo>
                      <a:lnTo>
                        <a:pt x="108" y="32"/>
                      </a:lnTo>
                      <a:close/>
                      <a:moveTo>
                        <a:pt x="108" y="78"/>
                      </a:moveTo>
                      <a:lnTo>
                        <a:pt x="26" y="78"/>
                      </a:lnTo>
                      <a:lnTo>
                        <a:pt x="26" y="90"/>
                      </a:lnTo>
                      <a:lnTo>
                        <a:pt x="108" y="90"/>
                      </a:lnTo>
                      <a:lnTo>
                        <a:pt x="108" y="78"/>
                      </a:lnTo>
                      <a:close/>
                      <a:moveTo>
                        <a:pt x="134" y="16"/>
                      </a:moveTo>
                      <a:lnTo>
                        <a:pt x="134" y="0"/>
                      </a:lnTo>
                      <a:lnTo>
                        <a:pt x="0" y="0"/>
                      </a:lnTo>
                      <a:lnTo>
                        <a:pt x="0" y="172"/>
                      </a:lnTo>
                      <a:lnTo>
                        <a:pt x="16" y="172"/>
                      </a:lnTo>
                      <a:lnTo>
                        <a:pt x="16" y="190"/>
                      </a:lnTo>
                      <a:lnTo>
                        <a:pt x="150" y="190"/>
                      </a:lnTo>
                      <a:lnTo>
                        <a:pt x="150" y="16"/>
                      </a:lnTo>
                      <a:lnTo>
                        <a:pt x="134" y="16"/>
                      </a:lnTo>
                      <a:close/>
                      <a:moveTo>
                        <a:pt x="10" y="164"/>
                      </a:moveTo>
                      <a:lnTo>
                        <a:pt x="10" y="10"/>
                      </a:lnTo>
                      <a:lnTo>
                        <a:pt x="124" y="10"/>
                      </a:lnTo>
                      <a:lnTo>
                        <a:pt x="124" y="124"/>
                      </a:lnTo>
                      <a:lnTo>
                        <a:pt x="84" y="124"/>
                      </a:lnTo>
                      <a:lnTo>
                        <a:pt x="84" y="164"/>
                      </a:lnTo>
                      <a:lnTo>
                        <a:pt x="10" y="164"/>
                      </a:lnTo>
                      <a:close/>
                      <a:moveTo>
                        <a:pt x="140" y="180"/>
                      </a:moveTo>
                      <a:lnTo>
                        <a:pt x="26" y="180"/>
                      </a:lnTo>
                      <a:lnTo>
                        <a:pt x="26" y="172"/>
                      </a:lnTo>
                      <a:lnTo>
                        <a:pt x="90" y="172"/>
                      </a:lnTo>
                      <a:lnTo>
                        <a:pt x="134" y="128"/>
                      </a:lnTo>
                      <a:lnTo>
                        <a:pt x="134" y="26"/>
                      </a:lnTo>
                      <a:lnTo>
                        <a:pt x="140" y="26"/>
                      </a:lnTo>
                      <a:lnTo>
                        <a:pt x="140" y="180"/>
                      </a:lnTo>
                      <a:close/>
                      <a:moveTo>
                        <a:pt x="26" y="112"/>
                      </a:moveTo>
                      <a:lnTo>
                        <a:pt x="66" y="112"/>
                      </a:lnTo>
                      <a:lnTo>
                        <a:pt x="66" y="100"/>
                      </a:lnTo>
                      <a:lnTo>
                        <a:pt x="26" y="100"/>
                      </a:lnTo>
                      <a:lnTo>
                        <a:pt x="26" y="112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spc="-30"/>
                </a:p>
              </p:txBody>
            </p:sp>
          </p:grpSp>
          <p:sp>
            <p:nvSpPr>
              <p:cNvPr id="53" name="TextBox 26">
                <a:extLst>
                  <a:ext uri="{FF2B5EF4-FFF2-40B4-BE49-F238E27FC236}">
                    <a16:creationId xmlns:a16="http://schemas.microsoft.com/office/drawing/2014/main" id="{C95D0B33-4F5F-45E8-8E96-D01D163C812F}"/>
                  </a:ext>
                </a:extLst>
              </p:cNvPr>
              <p:cNvSpPr txBox="1"/>
              <p:nvPr/>
            </p:nvSpPr>
            <p:spPr>
              <a:xfrm rot="18900000">
                <a:off x="6675352" y="4050900"/>
                <a:ext cx="136639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b="1" spc="300">
                    <a:solidFill>
                      <a:schemeClr val="bg1"/>
                    </a:solidFill>
                  </a:rPr>
                  <a:t>详细内容</a:t>
                </a:r>
                <a:endParaRPr lang="en-US" b="1" spc="3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694ED2AA-CE93-4179-9705-28F7294531BA}"/>
                </a:ext>
              </a:extLst>
            </p:cNvPr>
            <p:cNvGrpSpPr/>
            <p:nvPr/>
          </p:nvGrpSpPr>
          <p:grpSpPr>
            <a:xfrm>
              <a:off x="5127627" y="1797051"/>
              <a:ext cx="1914525" cy="1616075"/>
              <a:chOff x="5127627" y="1797051"/>
              <a:chExt cx="1914525" cy="1616075"/>
            </a:xfrm>
          </p:grpSpPr>
          <p:sp>
            <p:nvSpPr>
              <p:cNvPr id="43" name="Freeform 1350">
                <a:extLst>
                  <a:ext uri="{FF2B5EF4-FFF2-40B4-BE49-F238E27FC236}">
                    <a16:creationId xmlns:a16="http://schemas.microsoft.com/office/drawing/2014/main" id="{ED49A127-F4F9-4401-9391-FD0F9E79B2AC}"/>
                  </a:ext>
                </a:extLst>
              </p:cNvPr>
              <p:cNvSpPr/>
              <p:nvPr/>
            </p:nvSpPr>
            <p:spPr bwMode="auto">
              <a:xfrm>
                <a:off x="5127627" y="1835151"/>
                <a:ext cx="1914525" cy="1577975"/>
              </a:xfrm>
              <a:custGeom>
                <a:avLst/>
                <a:gdLst>
                  <a:gd name="T0" fmla="*/ 217 w 603"/>
                  <a:gd name="T1" fmla="*/ 478 h 497"/>
                  <a:gd name="T2" fmla="*/ 290 w 603"/>
                  <a:gd name="T3" fmla="*/ 405 h 497"/>
                  <a:gd name="T4" fmla="*/ 147 w 603"/>
                  <a:gd name="T5" fmla="*/ 262 h 497"/>
                  <a:gd name="T6" fmla="*/ 0 w 603"/>
                  <a:gd name="T7" fmla="*/ 262 h 497"/>
                  <a:gd name="T8" fmla="*/ 221 w 603"/>
                  <a:gd name="T9" fmla="*/ 41 h 497"/>
                  <a:gd name="T10" fmla="*/ 368 w 603"/>
                  <a:gd name="T11" fmla="*/ 41 h 497"/>
                  <a:gd name="T12" fmla="*/ 511 w 603"/>
                  <a:gd name="T13" fmla="*/ 184 h 497"/>
                  <a:gd name="T14" fmla="*/ 585 w 603"/>
                  <a:gd name="T15" fmla="*/ 110 h 497"/>
                  <a:gd name="T16" fmla="*/ 603 w 603"/>
                  <a:gd name="T17" fmla="*/ 497 h 497"/>
                  <a:gd name="T18" fmla="*/ 217 w 603"/>
                  <a:gd name="T19" fmla="*/ 478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3" h="497">
                    <a:moveTo>
                      <a:pt x="217" y="478"/>
                    </a:moveTo>
                    <a:cubicBezTo>
                      <a:pt x="290" y="405"/>
                      <a:pt x="290" y="405"/>
                      <a:pt x="290" y="405"/>
                    </a:cubicBezTo>
                    <a:cubicBezTo>
                      <a:pt x="147" y="262"/>
                      <a:pt x="147" y="262"/>
                      <a:pt x="147" y="262"/>
                    </a:cubicBezTo>
                    <a:cubicBezTo>
                      <a:pt x="107" y="221"/>
                      <a:pt x="41" y="221"/>
                      <a:pt x="0" y="262"/>
                    </a:cubicBezTo>
                    <a:cubicBezTo>
                      <a:pt x="221" y="41"/>
                      <a:pt x="221" y="41"/>
                      <a:pt x="221" y="41"/>
                    </a:cubicBezTo>
                    <a:cubicBezTo>
                      <a:pt x="262" y="0"/>
                      <a:pt x="328" y="0"/>
                      <a:pt x="368" y="41"/>
                    </a:cubicBezTo>
                    <a:cubicBezTo>
                      <a:pt x="511" y="184"/>
                      <a:pt x="511" y="184"/>
                      <a:pt x="511" y="184"/>
                    </a:cubicBezTo>
                    <a:cubicBezTo>
                      <a:pt x="585" y="110"/>
                      <a:pt x="585" y="110"/>
                      <a:pt x="585" y="110"/>
                    </a:cubicBezTo>
                    <a:cubicBezTo>
                      <a:pt x="603" y="497"/>
                      <a:pt x="603" y="497"/>
                      <a:pt x="603" y="497"/>
                    </a:cubicBezTo>
                    <a:lnTo>
                      <a:pt x="217" y="47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grpSp>
            <p:nvGrpSpPr>
              <p:cNvPr id="44" name="Group 48">
                <a:extLst>
                  <a:ext uri="{FF2B5EF4-FFF2-40B4-BE49-F238E27FC236}">
                    <a16:creationId xmlns:a16="http://schemas.microsoft.com/office/drawing/2014/main" id="{8CA112CC-EC11-4E6D-9C3E-2433F71B1B65}"/>
                  </a:ext>
                </a:extLst>
              </p:cNvPr>
              <p:cNvGrpSpPr/>
              <p:nvPr/>
            </p:nvGrpSpPr>
            <p:grpSpPr>
              <a:xfrm>
                <a:off x="5429251" y="1797051"/>
                <a:ext cx="565150" cy="568325"/>
                <a:chOff x="3905251" y="1797050"/>
                <a:chExt cx="565150" cy="568325"/>
              </a:xfrm>
            </p:grpSpPr>
            <p:sp>
              <p:nvSpPr>
                <p:cNvPr id="46" name="Oval 1364">
                  <a:extLst>
                    <a:ext uri="{FF2B5EF4-FFF2-40B4-BE49-F238E27FC236}">
                      <a16:creationId xmlns:a16="http://schemas.microsoft.com/office/drawing/2014/main" id="{BA63B593-ACE0-45EF-9759-E9C51765AA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17951" y="1809750"/>
                  <a:ext cx="539750" cy="5429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spc="-30"/>
                </a:p>
              </p:txBody>
            </p:sp>
            <p:sp>
              <p:nvSpPr>
                <p:cNvPr id="47" name="Freeform 1365">
                  <a:extLst>
                    <a:ext uri="{FF2B5EF4-FFF2-40B4-BE49-F238E27FC236}">
                      <a16:creationId xmlns:a16="http://schemas.microsoft.com/office/drawing/2014/main" id="{CB6FFA13-5E3A-454B-94B2-8CD601B428A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905251" y="1797050"/>
                  <a:ext cx="565150" cy="568325"/>
                </a:xfrm>
                <a:custGeom>
                  <a:avLst/>
                  <a:gdLst>
                    <a:gd name="T0" fmla="*/ 89 w 178"/>
                    <a:gd name="T1" fmla="*/ 179 h 179"/>
                    <a:gd name="T2" fmla="*/ 0 w 178"/>
                    <a:gd name="T3" fmla="*/ 90 h 179"/>
                    <a:gd name="T4" fmla="*/ 89 w 178"/>
                    <a:gd name="T5" fmla="*/ 0 h 179"/>
                    <a:gd name="T6" fmla="*/ 178 w 178"/>
                    <a:gd name="T7" fmla="*/ 90 h 179"/>
                    <a:gd name="T8" fmla="*/ 89 w 178"/>
                    <a:gd name="T9" fmla="*/ 179 h 179"/>
                    <a:gd name="T10" fmla="*/ 89 w 178"/>
                    <a:gd name="T11" fmla="*/ 8 h 179"/>
                    <a:gd name="T12" fmla="*/ 8 w 178"/>
                    <a:gd name="T13" fmla="*/ 90 h 179"/>
                    <a:gd name="T14" fmla="*/ 89 w 178"/>
                    <a:gd name="T15" fmla="*/ 171 h 179"/>
                    <a:gd name="T16" fmla="*/ 170 w 178"/>
                    <a:gd name="T17" fmla="*/ 90 h 179"/>
                    <a:gd name="T18" fmla="*/ 89 w 178"/>
                    <a:gd name="T19" fmla="*/ 8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8" h="179">
                      <a:moveTo>
                        <a:pt x="89" y="179"/>
                      </a:moveTo>
                      <a:cubicBezTo>
                        <a:pt x="40" y="179"/>
                        <a:pt x="0" y="139"/>
                        <a:pt x="0" y="90"/>
                      </a:cubicBezTo>
                      <a:cubicBezTo>
                        <a:pt x="0" y="40"/>
                        <a:pt x="40" y="0"/>
                        <a:pt x="89" y="0"/>
                      </a:cubicBezTo>
                      <a:cubicBezTo>
                        <a:pt x="138" y="0"/>
                        <a:pt x="178" y="40"/>
                        <a:pt x="178" y="90"/>
                      </a:cubicBezTo>
                      <a:cubicBezTo>
                        <a:pt x="178" y="139"/>
                        <a:pt x="138" y="179"/>
                        <a:pt x="89" y="179"/>
                      </a:cubicBezTo>
                      <a:close/>
                      <a:moveTo>
                        <a:pt x="89" y="8"/>
                      </a:moveTo>
                      <a:cubicBezTo>
                        <a:pt x="45" y="8"/>
                        <a:pt x="8" y="45"/>
                        <a:pt x="8" y="90"/>
                      </a:cubicBezTo>
                      <a:cubicBezTo>
                        <a:pt x="8" y="134"/>
                        <a:pt x="45" y="171"/>
                        <a:pt x="89" y="171"/>
                      </a:cubicBezTo>
                      <a:cubicBezTo>
                        <a:pt x="134" y="171"/>
                        <a:pt x="170" y="134"/>
                        <a:pt x="170" y="90"/>
                      </a:cubicBezTo>
                      <a:cubicBezTo>
                        <a:pt x="170" y="45"/>
                        <a:pt x="134" y="8"/>
                        <a:pt x="89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spc="-30"/>
                </a:p>
              </p:txBody>
            </p:sp>
            <p:sp>
              <p:nvSpPr>
                <p:cNvPr id="50" name="Freeform 1366">
                  <a:extLst>
                    <a:ext uri="{FF2B5EF4-FFF2-40B4-BE49-F238E27FC236}">
                      <a16:creationId xmlns:a16="http://schemas.microsoft.com/office/drawing/2014/main" id="{9DA0B092-06EA-46DC-8A73-3DAFFF7C85B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19551" y="1933575"/>
                  <a:ext cx="327025" cy="276225"/>
                </a:xfrm>
                <a:custGeom>
                  <a:avLst/>
                  <a:gdLst>
                    <a:gd name="T0" fmla="*/ 5 w 103"/>
                    <a:gd name="T1" fmla="*/ 83 h 87"/>
                    <a:gd name="T2" fmla="*/ 9 w 103"/>
                    <a:gd name="T3" fmla="*/ 87 h 87"/>
                    <a:gd name="T4" fmla="*/ 28 w 103"/>
                    <a:gd name="T5" fmla="*/ 87 h 87"/>
                    <a:gd name="T6" fmla="*/ 28 w 103"/>
                    <a:gd name="T7" fmla="*/ 48 h 87"/>
                    <a:gd name="T8" fmla="*/ 5 w 103"/>
                    <a:gd name="T9" fmla="*/ 70 h 87"/>
                    <a:gd name="T10" fmla="*/ 5 w 103"/>
                    <a:gd name="T11" fmla="*/ 83 h 87"/>
                    <a:gd name="T12" fmla="*/ 37 w 103"/>
                    <a:gd name="T13" fmla="*/ 57 h 87"/>
                    <a:gd name="T14" fmla="*/ 37 w 103"/>
                    <a:gd name="T15" fmla="*/ 87 h 87"/>
                    <a:gd name="T16" fmla="*/ 59 w 103"/>
                    <a:gd name="T17" fmla="*/ 87 h 87"/>
                    <a:gd name="T18" fmla="*/ 59 w 103"/>
                    <a:gd name="T19" fmla="*/ 60 h 87"/>
                    <a:gd name="T20" fmla="*/ 50 w 103"/>
                    <a:gd name="T21" fmla="*/ 70 h 87"/>
                    <a:gd name="T22" fmla="*/ 37 w 103"/>
                    <a:gd name="T23" fmla="*/ 57 h 87"/>
                    <a:gd name="T24" fmla="*/ 82 w 103"/>
                    <a:gd name="T25" fmla="*/ 2 h 87"/>
                    <a:gd name="T26" fmla="*/ 79 w 103"/>
                    <a:gd name="T27" fmla="*/ 7 h 87"/>
                    <a:gd name="T28" fmla="*/ 83 w 103"/>
                    <a:gd name="T29" fmla="*/ 10 h 87"/>
                    <a:gd name="T30" fmla="*/ 87 w 103"/>
                    <a:gd name="T31" fmla="*/ 10 h 87"/>
                    <a:gd name="T32" fmla="*/ 50 w 103"/>
                    <a:gd name="T33" fmla="*/ 48 h 87"/>
                    <a:gd name="T34" fmla="*/ 28 w 103"/>
                    <a:gd name="T35" fmla="*/ 26 h 87"/>
                    <a:gd name="T36" fmla="*/ 2 w 103"/>
                    <a:gd name="T37" fmla="*/ 51 h 87"/>
                    <a:gd name="T38" fmla="*/ 2 w 103"/>
                    <a:gd name="T39" fmla="*/ 57 h 87"/>
                    <a:gd name="T40" fmla="*/ 8 w 103"/>
                    <a:gd name="T41" fmla="*/ 57 h 87"/>
                    <a:gd name="T42" fmla="*/ 28 w 103"/>
                    <a:gd name="T43" fmla="*/ 37 h 87"/>
                    <a:gd name="T44" fmla="*/ 50 w 103"/>
                    <a:gd name="T45" fmla="*/ 59 h 87"/>
                    <a:gd name="T46" fmla="*/ 93 w 103"/>
                    <a:gd name="T47" fmla="*/ 16 h 87"/>
                    <a:gd name="T48" fmla="*/ 93 w 103"/>
                    <a:gd name="T49" fmla="*/ 20 h 87"/>
                    <a:gd name="T50" fmla="*/ 96 w 103"/>
                    <a:gd name="T51" fmla="*/ 25 h 87"/>
                    <a:gd name="T52" fmla="*/ 97 w 103"/>
                    <a:gd name="T53" fmla="*/ 25 h 87"/>
                    <a:gd name="T54" fmla="*/ 101 w 103"/>
                    <a:gd name="T55" fmla="*/ 21 h 87"/>
                    <a:gd name="T56" fmla="*/ 103 w 103"/>
                    <a:gd name="T57" fmla="*/ 0 h 87"/>
                    <a:gd name="T58" fmla="*/ 82 w 103"/>
                    <a:gd name="T59" fmla="*/ 2 h 87"/>
                    <a:gd name="T60" fmla="*/ 69 w 103"/>
                    <a:gd name="T61" fmla="*/ 51 h 87"/>
                    <a:gd name="T62" fmla="*/ 69 w 103"/>
                    <a:gd name="T63" fmla="*/ 87 h 87"/>
                    <a:gd name="T64" fmla="*/ 88 w 103"/>
                    <a:gd name="T65" fmla="*/ 87 h 87"/>
                    <a:gd name="T66" fmla="*/ 91 w 103"/>
                    <a:gd name="T67" fmla="*/ 83 h 87"/>
                    <a:gd name="T68" fmla="*/ 91 w 103"/>
                    <a:gd name="T69" fmla="*/ 28 h 87"/>
                    <a:gd name="T70" fmla="*/ 72 w 103"/>
                    <a:gd name="T71" fmla="*/ 48 h 87"/>
                    <a:gd name="T72" fmla="*/ 69 w 103"/>
                    <a:gd name="T73" fmla="*/ 51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3" h="87">
                      <a:moveTo>
                        <a:pt x="5" y="83"/>
                      </a:moveTo>
                      <a:cubicBezTo>
                        <a:pt x="5" y="86"/>
                        <a:pt x="7" y="87"/>
                        <a:pt x="9" y="87"/>
                      </a:cubicBezTo>
                      <a:cubicBezTo>
                        <a:pt x="28" y="87"/>
                        <a:pt x="28" y="87"/>
                        <a:pt x="28" y="87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5" y="70"/>
                        <a:pt x="5" y="70"/>
                        <a:pt x="5" y="70"/>
                      </a:cubicBezTo>
                      <a:lnTo>
                        <a:pt x="5" y="83"/>
                      </a:lnTo>
                      <a:close/>
                      <a:moveTo>
                        <a:pt x="37" y="57"/>
                      </a:moveTo>
                      <a:cubicBezTo>
                        <a:pt x="37" y="87"/>
                        <a:pt x="37" y="87"/>
                        <a:pt x="37" y="87"/>
                      </a:cubicBezTo>
                      <a:cubicBezTo>
                        <a:pt x="59" y="87"/>
                        <a:pt x="59" y="87"/>
                        <a:pt x="59" y="87"/>
                      </a:cubicBezTo>
                      <a:cubicBezTo>
                        <a:pt x="59" y="60"/>
                        <a:pt x="59" y="60"/>
                        <a:pt x="59" y="60"/>
                      </a:cubicBezTo>
                      <a:cubicBezTo>
                        <a:pt x="50" y="70"/>
                        <a:pt x="50" y="70"/>
                        <a:pt x="50" y="70"/>
                      </a:cubicBezTo>
                      <a:lnTo>
                        <a:pt x="37" y="57"/>
                      </a:lnTo>
                      <a:close/>
                      <a:moveTo>
                        <a:pt x="82" y="2"/>
                      </a:moveTo>
                      <a:cubicBezTo>
                        <a:pt x="80" y="2"/>
                        <a:pt x="78" y="4"/>
                        <a:pt x="79" y="7"/>
                      </a:cubicBezTo>
                      <a:cubicBezTo>
                        <a:pt x="79" y="9"/>
                        <a:pt x="81" y="11"/>
                        <a:pt x="83" y="10"/>
                      </a:cubicBezTo>
                      <a:cubicBezTo>
                        <a:pt x="87" y="10"/>
                        <a:pt x="87" y="10"/>
                        <a:pt x="87" y="10"/>
                      </a:cubicBezTo>
                      <a:cubicBezTo>
                        <a:pt x="50" y="48"/>
                        <a:pt x="50" y="48"/>
                        <a:pt x="50" y="48"/>
                      </a:cubicBezTo>
                      <a:cubicBezTo>
                        <a:pt x="28" y="26"/>
                        <a:pt x="28" y="26"/>
                        <a:pt x="28" y="26"/>
                      </a:cubicBezTo>
                      <a:cubicBezTo>
                        <a:pt x="2" y="51"/>
                        <a:pt x="2" y="51"/>
                        <a:pt x="2" y="51"/>
                      </a:cubicBezTo>
                      <a:cubicBezTo>
                        <a:pt x="0" y="53"/>
                        <a:pt x="0" y="55"/>
                        <a:pt x="2" y="57"/>
                      </a:cubicBezTo>
                      <a:cubicBezTo>
                        <a:pt x="4" y="59"/>
                        <a:pt x="6" y="59"/>
                        <a:pt x="8" y="57"/>
                      </a:cubicBezTo>
                      <a:cubicBezTo>
                        <a:pt x="28" y="37"/>
                        <a:pt x="28" y="37"/>
                        <a:pt x="28" y="37"/>
                      </a:cubicBezTo>
                      <a:cubicBezTo>
                        <a:pt x="50" y="59"/>
                        <a:pt x="50" y="59"/>
                        <a:pt x="50" y="59"/>
                      </a:cubicBezTo>
                      <a:cubicBezTo>
                        <a:pt x="93" y="16"/>
                        <a:pt x="93" y="16"/>
                        <a:pt x="93" y="16"/>
                      </a:cubicBezTo>
                      <a:cubicBezTo>
                        <a:pt x="93" y="20"/>
                        <a:pt x="93" y="20"/>
                        <a:pt x="93" y="20"/>
                      </a:cubicBezTo>
                      <a:cubicBezTo>
                        <a:pt x="93" y="22"/>
                        <a:pt x="94" y="24"/>
                        <a:pt x="96" y="25"/>
                      </a:cubicBezTo>
                      <a:cubicBezTo>
                        <a:pt x="97" y="25"/>
                        <a:pt x="97" y="25"/>
                        <a:pt x="97" y="25"/>
                      </a:cubicBezTo>
                      <a:cubicBezTo>
                        <a:pt x="99" y="25"/>
                        <a:pt x="101" y="23"/>
                        <a:pt x="101" y="2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lnTo>
                        <a:pt x="82" y="2"/>
                      </a:lnTo>
                      <a:close/>
                      <a:moveTo>
                        <a:pt x="69" y="51"/>
                      </a:moveTo>
                      <a:cubicBezTo>
                        <a:pt x="69" y="87"/>
                        <a:pt x="69" y="87"/>
                        <a:pt x="69" y="87"/>
                      </a:cubicBezTo>
                      <a:cubicBezTo>
                        <a:pt x="88" y="87"/>
                        <a:pt x="88" y="87"/>
                        <a:pt x="88" y="87"/>
                      </a:cubicBezTo>
                      <a:cubicBezTo>
                        <a:pt x="90" y="87"/>
                        <a:pt x="91" y="86"/>
                        <a:pt x="91" y="83"/>
                      </a:cubicBezTo>
                      <a:cubicBezTo>
                        <a:pt x="91" y="28"/>
                        <a:pt x="91" y="28"/>
                        <a:pt x="91" y="28"/>
                      </a:cubicBezTo>
                      <a:cubicBezTo>
                        <a:pt x="72" y="48"/>
                        <a:pt x="72" y="48"/>
                        <a:pt x="72" y="48"/>
                      </a:cubicBezTo>
                      <a:lnTo>
                        <a:pt x="69" y="5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spc="-30"/>
                </a:p>
              </p:txBody>
            </p:sp>
          </p:grpSp>
          <p:sp>
            <p:nvSpPr>
              <p:cNvPr id="45" name="TextBox 27">
                <a:extLst>
                  <a:ext uri="{FF2B5EF4-FFF2-40B4-BE49-F238E27FC236}">
                    <a16:creationId xmlns:a16="http://schemas.microsoft.com/office/drawing/2014/main" id="{9435071D-6166-4B86-9A60-068DA5CF9776}"/>
                  </a:ext>
                </a:extLst>
              </p:cNvPr>
              <p:cNvSpPr txBox="1"/>
              <p:nvPr/>
            </p:nvSpPr>
            <p:spPr>
              <a:xfrm rot="2700000">
                <a:off x="5655650" y="2551975"/>
                <a:ext cx="136639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b="1" spc="300">
                    <a:solidFill>
                      <a:schemeClr val="bg1"/>
                    </a:solidFill>
                  </a:rPr>
                  <a:t>详细内容</a:t>
                </a:r>
                <a:endParaRPr lang="en-US" b="1" spc="3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80F0BE6-64D9-4527-AE2B-9CB313564EB9}"/>
                </a:ext>
              </a:extLst>
            </p:cNvPr>
            <p:cNvGrpSpPr/>
            <p:nvPr/>
          </p:nvGrpSpPr>
          <p:grpSpPr>
            <a:xfrm>
              <a:off x="5149852" y="4527550"/>
              <a:ext cx="1914525" cy="1614530"/>
              <a:chOff x="5149852" y="4527550"/>
              <a:chExt cx="1914525" cy="1614530"/>
            </a:xfrm>
          </p:grpSpPr>
          <p:sp>
            <p:nvSpPr>
              <p:cNvPr id="38" name="Freeform 1352">
                <a:extLst>
                  <a:ext uri="{FF2B5EF4-FFF2-40B4-BE49-F238E27FC236}">
                    <a16:creationId xmlns:a16="http://schemas.microsoft.com/office/drawing/2014/main" id="{1FAF3EB0-9BEE-4A39-B385-0174D71DC538}"/>
                  </a:ext>
                </a:extLst>
              </p:cNvPr>
              <p:cNvSpPr/>
              <p:nvPr/>
            </p:nvSpPr>
            <p:spPr bwMode="auto">
              <a:xfrm>
                <a:off x="5149852" y="4527550"/>
                <a:ext cx="1914525" cy="1574800"/>
              </a:xfrm>
              <a:custGeom>
                <a:avLst/>
                <a:gdLst>
                  <a:gd name="T0" fmla="*/ 386 w 603"/>
                  <a:gd name="T1" fmla="*/ 18 h 496"/>
                  <a:gd name="T2" fmla="*/ 313 w 603"/>
                  <a:gd name="T3" fmla="*/ 92 h 496"/>
                  <a:gd name="T4" fmla="*/ 456 w 603"/>
                  <a:gd name="T5" fmla="*/ 235 h 496"/>
                  <a:gd name="T6" fmla="*/ 603 w 603"/>
                  <a:gd name="T7" fmla="*/ 235 h 496"/>
                  <a:gd name="T8" fmla="*/ 382 w 603"/>
                  <a:gd name="T9" fmla="*/ 455 h 496"/>
                  <a:gd name="T10" fmla="*/ 235 w 603"/>
                  <a:gd name="T11" fmla="*/ 455 h 496"/>
                  <a:gd name="T12" fmla="*/ 92 w 603"/>
                  <a:gd name="T13" fmla="*/ 312 h 496"/>
                  <a:gd name="T14" fmla="*/ 18 w 603"/>
                  <a:gd name="T15" fmla="*/ 386 h 496"/>
                  <a:gd name="T16" fmla="*/ 0 w 603"/>
                  <a:gd name="T17" fmla="*/ 0 h 496"/>
                  <a:gd name="T18" fmla="*/ 386 w 603"/>
                  <a:gd name="T19" fmla="*/ 18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3" h="496">
                    <a:moveTo>
                      <a:pt x="386" y="18"/>
                    </a:moveTo>
                    <a:cubicBezTo>
                      <a:pt x="313" y="92"/>
                      <a:pt x="313" y="92"/>
                      <a:pt x="313" y="92"/>
                    </a:cubicBezTo>
                    <a:cubicBezTo>
                      <a:pt x="456" y="235"/>
                      <a:pt x="456" y="235"/>
                      <a:pt x="456" y="235"/>
                    </a:cubicBezTo>
                    <a:cubicBezTo>
                      <a:pt x="496" y="275"/>
                      <a:pt x="562" y="275"/>
                      <a:pt x="603" y="235"/>
                    </a:cubicBezTo>
                    <a:cubicBezTo>
                      <a:pt x="382" y="455"/>
                      <a:pt x="382" y="455"/>
                      <a:pt x="382" y="455"/>
                    </a:cubicBezTo>
                    <a:cubicBezTo>
                      <a:pt x="341" y="496"/>
                      <a:pt x="275" y="496"/>
                      <a:pt x="235" y="455"/>
                    </a:cubicBezTo>
                    <a:cubicBezTo>
                      <a:pt x="92" y="312"/>
                      <a:pt x="92" y="312"/>
                      <a:pt x="92" y="312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86" y="1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grpSp>
            <p:nvGrpSpPr>
              <p:cNvPr id="39" name="Group 53">
                <a:extLst>
                  <a:ext uri="{FF2B5EF4-FFF2-40B4-BE49-F238E27FC236}">
                    <a16:creationId xmlns:a16="http://schemas.microsoft.com/office/drawing/2014/main" id="{A15B929A-A25C-4369-9AB2-5DEB2B080322}"/>
                  </a:ext>
                </a:extLst>
              </p:cNvPr>
              <p:cNvGrpSpPr/>
              <p:nvPr/>
            </p:nvGrpSpPr>
            <p:grpSpPr>
              <a:xfrm>
                <a:off x="6333877" y="5602330"/>
                <a:ext cx="539750" cy="539750"/>
                <a:chOff x="4686301" y="5588000"/>
                <a:chExt cx="539750" cy="539750"/>
              </a:xfrm>
            </p:grpSpPr>
            <p:sp>
              <p:nvSpPr>
                <p:cNvPr id="41" name="Oval 1367">
                  <a:extLst>
                    <a:ext uri="{FF2B5EF4-FFF2-40B4-BE49-F238E27FC236}">
                      <a16:creationId xmlns:a16="http://schemas.microsoft.com/office/drawing/2014/main" id="{E56E187A-C6EE-4D1C-AFDA-681381FDA0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86301" y="5588000"/>
                  <a:ext cx="539750" cy="5397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spc="-30"/>
                </a:p>
              </p:txBody>
            </p:sp>
            <p:sp>
              <p:nvSpPr>
                <p:cNvPr id="42" name="Freeform 1369">
                  <a:extLst>
                    <a:ext uri="{FF2B5EF4-FFF2-40B4-BE49-F238E27FC236}">
                      <a16:creationId xmlns:a16="http://schemas.microsoft.com/office/drawing/2014/main" id="{6D101A16-C870-4551-9A4C-AC8591C9947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16476" y="5711825"/>
                  <a:ext cx="276225" cy="273050"/>
                </a:xfrm>
                <a:custGeom>
                  <a:avLst/>
                  <a:gdLst>
                    <a:gd name="T0" fmla="*/ 31 w 87"/>
                    <a:gd name="T1" fmla="*/ 52 h 86"/>
                    <a:gd name="T2" fmla="*/ 57 w 87"/>
                    <a:gd name="T3" fmla="*/ 52 h 86"/>
                    <a:gd name="T4" fmla="*/ 63 w 87"/>
                    <a:gd name="T5" fmla="*/ 48 h 86"/>
                    <a:gd name="T6" fmla="*/ 25 w 87"/>
                    <a:gd name="T7" fmla="*/ 48 h 86"/>
                    <a:gd name="T8" fmla="*/ 31 w 87"/>
                    <a:gd name="T9" fmla="*/ 52 h 86"/>
                    <a:gd name="T10" fmla="*/ 43 w 87"/>
                    <a:gd name="T11" fmla="*/ 60 h 86"/>
                    <a:gd name="T12" fmla="*/ 44 w 87"/>
                    <a:gd name="T13" fmla="*/ 60 h 86"/>
                    <a:gd name="T14" fmla="*/ 50 w 87"/>
                    <a:gd name="T15" fmla="*/ 56 h 86"/>
                    <a:gd name="T16" fmla="*/ 37 w 87"/>
                    <a:gd name="T17" fmla="*/ 56 h 86"/>
                    <a:gd name="T18" fmla="*/ 43 w 87"/>
                    <a:gd name="T19" fmla="*/ 60 h 86"/>
                    <a:gd name="T20" fmla="*/ 18 w 87"/>
                    <a:gd name="T21" fmla="*/ 43 h 86"/>
                    <a:gd name="T22" fmla="*/ 19 w 87"/>
                    <a:gd name="T23" fmla="*/ 44 h 86"/>
                    <a:gd name="T24" fmla="*/ 69 w 87"/>
                    <a:gd name="T25" fmla="*/ 44 h 86"/>
                    <a:gd name="T26" fmla="*/ 70 w 87"/>
                    <a:gd name="T27" fmla="*/ 43 h 86"/>
                    <a:gd name="T28" fmla="*/ 70 w 87"/>
                    <a:gd name="T29" fmla="*/ 39 h 86"/>
                    <a:gd name="T30" fmla="*/ 18 w 87"/>
                    <a:gd name="T31" fmla="*/ 39 h 86"/>
                    <a:gd name="T32" fmla="*/ 18 w 87"/>
                    <a:gd name="T33" fmla="*/ 43 h 86"/>
                    <a:gd name="T34" fmla="*/ 85 w 87"/>
                    <a:gd name="T35" fmla="*/ 27 h 86"/>
                    <a:gd name="T36" fmla="*/ 47 w 87"/>
                    <a:gd name="T37" fmla="*/ 2 h 86"/>
                    <a:gd name="T38" fmla="*/ 41 w 87"/>
                    <a:gd name="T39" fmla="*/ 2 h 86"/>
                    <a:gd name="T40" fmla="*/ 3 w 87"/>
                    <a:gd name="T41" fmla="*/ 27 h 86"/>
                    <a:gd name="T42" fmla="*/ 0 w 87"/>
                    <a:gd name="T43" fmla="*/ 32 h 86"/>
                    <a:gd name="T44" fmla="*/ 0 w 87"/>
                    <a:gd name="T45" fmla="*/ 81 h 86"/>
                    <a:gd name="T46" fmla="*/ 6 w 87"/>
                    <a:gd name="T47" fmla="*/ 86 h 86"/>
                    <a:gd name="T48" fmla="*/ 82 w 87"/>
                    <a:gd name="T49" fmla="*/ 86 h 86"/>
                    <a:gd name="T50" fmla="*/ 87 w 87"/>
                    <a:gd name="T51" fmla="*/ 81 h 86"/>
                    <a:gd name="T52" fmla="*/ 87 w 87"/>
                    <a:gd name="T53" fmla="*/ 32 h 86"/>
                    <a:gd name="T54" fmla="*/ 85 w 87"/>
                    <a:gd name="T55" fmla="*/ 27 h 86"/>
                    <a:gd name="T56" fmla="*/ 82 w 87"/>
                    <a:gd name="T57" fmla="*/ 39 h 86"/>
                    <a:gd name="T58" fmla="*/ 44 w 87"/>
                    <a:gd name="T59" fmla="*/ 65 h 86"/>
                    <a:gd name="T60" fmla="*/ 6 w 87"/>
                    <a:gd name="T61" fmla="*/ 39 h 86"/>
                    <a:gd name="T62" fmla="*/ 6 w 87"/>
                    <a:gd name="T63" fmla="*/ 34 h 86"/>
                    <a:gd name="T64" fmla="*/ 9 w 87"/>
                    <a:gd name="T65" fmla="*/ 32 h 86"/>
                    <a:gd name="T66" fmla="*/ 79 w 87"/>
                    <a:gd name="T67" fmla="*/ 32 h 86"/>
                    <a:gd name="T68" fmla="*/ 82 w 87"/>
                    <a:gd name="T69" fmla="*/ 34 h 86"/>
                    <a:gd name="T70" fmla="*/ 82 w 87"/>
                    <a:gd name="T71" fmla="*/ 39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7" h="86">
                      <a:moveTo>
                        <a:pt x="31" y="52"/>
                      </a:move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63" y="48"/>
                        <a:pt x="63" y="48"/>
                        <a:pt x="63" y="48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lnTo>
                        <a:pt x="31" y="52"/>
                      </a:lnTo>
                      <a:close/>
                      <a:moveTo>
                        <a:pt x="43" y="60"/>
                      </a:moveTo>
                      <a:cubicBezTo>
                        <a:pt x="44" y="60"/>
                        <a:pt x="44" y="60"/>
                        <a:pt x="44" y="60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37" y="56"/>
                        <a:pt x="37" y="56"/>
                        <a:pt x="37" y="56"/>
                      </a:cubicBezTo>
                      <a:lnTo>
                        <a:pt x="43" y="60"/>
                      </a:lnTo>
                      <a:close/>
                      <a:moveTo>
                        <a:pt x="18" y="43"/>
                      </a:move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70" y="43"/>
                        <a:pt x="70" y="43"/>
                        <a:pt x="70" y="43"/>
                      </a:cubicBezTo>
                      <a:cubicBezTo>
                        <a:pt x="70" y="39"/>
                        <a:pt x="70" y="39"/>
                        <a:pt x="70" y="39"/>
                      </a:cubicBezTo>
                      <a:cubicBezTo>
                        <a:pt x="18" y="39"/>
                        <a:pt x="18" y="39"/>
                        <a:pt x="18" y="39"/>
                      </a:cubicBezTo>
                      <a:lnTo>
                        <a:pt x="18" y="43"/>
                      </a:lnTo>
                      <a:close/>
                      <a:moveTo>
                        <a:pt x="85" y="27"/>
                      </a:move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5" y="0"/>
                        <a:pt x="42" y="0"/>
                        <a:pt x="41" y="2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1" y="28"/>
                        <a:pt x="0" y="30"/>
                        <a:pt x="0" y="32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0" y="84"/>
                        <a:pt x="3" y="86"/>
                        <a:pt x="6" y="86"/>
                      </a:cubicBezTo>
                      <a:cubicBezTo>
                        <a:pt x="82" y="86"/>
                        <a:pt x="82" y="86"/>
                        <a:pt x="82" y="86"/>
                      </a:cubicBezTo>
                      <a:cubicBezTo>
                        <a:pt x="85" y="86"/>
                        <a:pt x="87" y="84"/>
                        <a:pt x="87" y="81"/>
                      </a:cubicBezTo>
                      <a:cubicBezTo>
                        <a:pt x="87" y="32"/>
                        <a:pt x="87" y="32"/>
                        <a:pt x="87" y="32"/>
                      </a:cubicBezTo>
                      <a:cubicBezTo>
                        <a:pt x="87" y="30"/>
                        <a:pt x="86" y="28"/>
                        <a:pt x="85" y="27"/>
                      </a:cubicBezTo>
                      <a:close/>
                      <a:moveTo>
                        <a:pt x="82" y="39"/>
                      </a:moveTo>
                      <a:cubicBezTo>
                        <a:pt x="44" y="65"/>
                        <a:pt x="44" y="65"/>
                        <a:pt x="44" y="65"/>
                      </a:cubicBezTo>
                      <a:cubicBezTo>
                        <a:pt x="6" y="39"/>
                        <a:pt x="6" y="39"/>
                        <a:pt x="6" y="39"/>
                      </a:cubicBezTo>
                      <a:cubicBezTo>
                        <a:pt x="6" y="34"/>
                        <a:pt x="6" y="34"/>
                        <a:pt x="6" y="34"/>
                      </a:cubicBezTo>
                      <a:cubicBezTo>
                        <a:pt x="6" y="33"/>
                        <a:pt x="7" y="32"/>
                        <a:pt x="9" y="32"/>
                      </a:cubicBezTo>
                      <a:cubicBezTo>
                        <a:pt x="79" y="32"/>
                        <a:pt x="79" y="32"/>
                        <a:pt x="79" y="32"/>
                      </a:cubicBezTo>
                      <a:cubicBezTo>
                        <a:pt x="80" y="32"/>
                        <a:pt x="82" y="33"/>
                        <a:pt x="82" y="34"/>
                      </a:cubicBezTo>
                      <a:lnTo>
                        <a:pt x="82" y="39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spc="-30"/>
                </a:p>
              </p:txBody>
            </p:sp>
          </p:grpSp>
          <p:sp>
            <p:nvSpPr>
              <p:cNvPr id="40" name="TextBox 28">
                <a:extLst>
                  <a:ext uri="{FF2B5EF4-FFF2-40B4-BE49-F238E27FC236}">
                    <a16:creationId xmlns:a16="http://schemas.microsoft.com/office/drawing/2014/main" id="{35515B1C-97D2-4808-8586-A172E297231D}"/>
                  </a:ext>
                </a:extLst>
              </p:cNvPr>
              <p:cNvSpPr txBox="1"/>
              <p:nvPr/>
            </p:nvSpPr>
            <p:spPr>
              <a:xfrm rot="2700000">
                <a:off x="5186875" y="5092617"/>
                <a:ext cx="136639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b="1" spc="300">
                    <a:solidFill>
                      <a:schemeClr val="bg1"/>
                    </a:solidFill>
                  </a:rPr>
                  <a:t>详细内容</a:t>
                </a:r>
                <a:endParaRPr lang="en-US" b="1" spc="30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44986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0A71376-2F57-414D-B8C1-3001A02C1E3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" t="12617" r="-81" b="16577"/>
          <a:stretch/>
        </p:blipFill>
        <p:spPr>
          <a:xfrm>
            <a:off x="129254" y="101572"/>
            <a:ext cx="11962520" cy="666208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EE5D946-85E8-47D1-BE74-13A4E2A71324}"/>
              </a:ext>
            </a:extLst>
          </p:cNvPr>
          <p:cNvSpPr/>
          <p:nvPr/>
        </p:nvSpPr>
        <p:spPr>
          <a:xfrm>
            <a:off x="-25558" y="1964214"/>
            <a:ext cx="12217557" cy="2099786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88C0D9D-F228-4799-A739-3046297A661B}"/>
              </a:ext>
            </a:extLst>
          </p:cNvPr>
          <p:cNvSpPr/>
          <p:nvPr/>
        </p:nvSpPr>
        <p:spPr>
          <a:xfrm>
            <a:off x="1811901" y="2191514"/>
            <a:ext cx="85972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200" b="1" kern="2000" spc="1000">
                <a:solidFill>
                  <a:schemeClr val="bg1"/>
                </a:solidFill>
              </a:rPr>
              <a:t>人力资源工作计划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9F2013D-7BEF-4691-B5DB-8F0B071CBE1A}"/>
              </a:ext>
            </a:extLst>
          </p:cNvPr>
          <p:cNvSpPr/>
          <p:nvPr/>
        </p:nvSpPr>
        <p:spPr>
          <a:xfrm>
            <a:off x="3742364" y="3391843"/>
            <a:ext cx="47362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2000">
                <a:solidFill>
                  <a:schemeClr val="bg1"/>
                </a:solidFill>
              </a:rPr>
              <a:t>HR WORK PLAN</a:t>
            </a:r>
          </a:p>
        </p:txBody>
      </p:sp>
    </p:spTree>
    <p:extLst>
      <p:ext uri="{BB962C8B-B14F-4D97-AF65-F5344CB8AC3E}">
        <p14:creationId xmlns:p14="http://schemas.microsoft.com/office/powerpoint/2010/main" val="2016745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123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其他工作计划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OTHER PLANS - OTHER WORK PLANS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88EBDC3-8B50-4652-A5F2-4A4C6942E451}"/>
              </a:ext>
            </a:extLst>
          </p:cNvPr>
          <p:cNvGrpSpPr/>
          <p:nvPr/>
        </p:nvGrpSpPr>
        <p:grpSpPr>
          <a:xfrm>
            <a:off x="2100660" y="3723098"/>
            <a:ext cx="8041481" cy="339725"/>
            <a:chOff x="2100660" y="3723098"/>
            <a:chExt cx="8041481" cy="339725"/>
          </a:xfrm>
        </p:grpSpPr>
        <p:sp>
          <p:nvSpPr>
            <p:cNvPr id="6" name="Freeform 47">
              <a:extLst>
                <a:ext uri="{FF2B5EF4-FFF2-40B4-BE49-F238E27FC236}">
                  <a16:creationId xmlns:a16="http://schemas.microsoft.com/office/drawing/2014/main" id="{C479B5C3-BBC4-4127-9189-FFF8F37B02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2916" y="3859623"/>
              <a:ext cx="1419225" cy="92869"/>
            </a:xfrm>
            <a:custGeom>
              <a:avLst/>
              <a:gdLst>
                <a:gd name="T0" fmla="*/ 5911 w 5912"/>
                <a:gd name="T1" fmla="*/ 136 h 137"/>
                <a:gd name="T2" fmla="*/ 0 w 5912"/>
                <a:gd name="T3" fmla="*/ 136 h 137"/>
                <a:gd name="T4" fmla="*/ 0 w 5912"/>
                <a:gd name="T5" fmla="*/ 0 h 137"/>
                <a:gd name="T6" fmla="*/ 5911 w 5912"/>
                <a:gd name="T7" fmla="*/ 0 h 137"/>
                <a:gd name="T8" fmla="*/ 5911 w 5912"/>
                <a:gd name="T9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2" h="137">
                  <a:moveTo>
                    <a:pt x="5911" y="136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5911" y="0"/>
                  </a:lnTo>
                  <a:lnTo>
                    <a:pt x="5911" y="136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7" name="Freeform 42">
              <a:extLst>
                <a:ext uri="{FF2B5EF4-FFF2-40B4-BE49-F238E27FC236}">
                  <a16:creationId xmlns:a16="http://schemas.microsoft.com/office/drawing/2014/main" id="{9B1FD6EB-3C48-4A89-A687-44EABBD9CF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2716" y="3854860"/>
              <a:ext cx="1600200" cy="92869"/>
            </a:xfrm>
            <a:custGeom>
              <a:avLst/>
              <a:gdLst>
                <a:gd name="T0" fmla="*/ 9344 w 9345"/>
                <a:gd name="T1" fmla="*/ 0 h 137"/>
                <a:gd name="T2" fmla="*/ 0 w 9345"/>
                <a:gd name="T3" fmla="*/ 0 h 137"/>
                <a:gd name="T4" fmla="*/ 0 w 9345"/>
                <a:gd name="T5" fmla="*/ 136 h 137"/>
                <a:gd name="T6" fmla="*/ 9344 w 9345"/>
                <a:gd name="T7" fmla="*/ 136 h 137"/>
                <a:gd name="T8" fmla="*/ 9344 w 9345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5" h="137">
                  <a:moveTo>
                    <a:pt x="9344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344" y="136"/>
                  </a:lnTo>
                  <a:lnTo>
                    <a:pt x="9344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8" name="Freeform 43">
              <a:extLst>
                <a:ext uri="{FF2B5EF4-FFF2-40B4-BE49-F238E27FC236}">
                  <a16:creationId xmlns:a16="http://schemas.microsoft.com/office/drawing/2014/main" id="{7983F134-12E8-47B3-AEDA-6C4E02A96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7535" y="3854860"/>
              <a:ext cx="1873250" cy="96044"/>
            </a:xfrm>
            <a:custGeom>
              <a:avLst/>
              <a:gdLst>
                <a:gd name="T0" fmla="*/ 5911 w 5912"/>
                <a:gd name="T1" fmla="*/ 136 h 137"/>
                <a:gd name="T2" fmla="*/ 0 w 5912"/>
                <a:gd name="T3" fmla="*/ 136 h 137"/>
                <a:gd name="T4" fmla="*/ 0 w 5912"/>
                <a:gd name="T5" fmla="*/ 0 h 137"/>
                <a:gd name="T6" fmla="*/ 5911 w 5912"/>
                <a:gd name="T7" fmla="*/ 0 h 137"/>
                <a:gd name="T8" fmla="*/ 5911 w 5912"/>
                <a:gd name="T9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2" h="137">
                  <a:moveTo>
                    <a:pt x="5911" y="136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5911" y="0"/>
                  </a:lnTo>
                  <a:lnTo>
                    <a:pt x="5911" y="136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9" name="Freeform 44">
              <a:extLst>
                <a:ext uri="{FF2B5EF4-FFF2-40B4-BE49-F238E27FC236}">
                  <a16:creationId xmlns:a16="http://schemas.microsoft.com/office/drawing/2014/main" id="{5B38BF61-2A41-4DD1-A0D6-4E5CC78913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2916" y="3723098"/>
              <a:ext cx="338931" cy="339725"/>
            </a:xfrm>
            <a:custGeom>
              <a:avLst/>
              <a:gdLst>
                <a:gd name="T0" fmla="*/ 487 w 488"/>
                <a:gd name="T1" fmla="*/ 247 h 488"/>
                <a:gd name="T2" fmla="*/ 487 w 488"/>
                <a:gd name="T3" fmla="*/ 247 h 488"/>
                <a:gd name="T4" fmla="*/ 240 w 488"/>
                <a:gd name="T5" fmla="*/ 487 h 488"/>
                <a:gd name="T6" fmla="*/ 0 w 488"/>
                <a:gd name="T7" fmla="*/ 247 h 488"/>
                <a:gd name="T8" fmla="*/ 240 w 488"/>
                <a:gd name="T9" fmla="*/ 0 h 488"/>
                <a:gd name="T10" fmla="*/ 487 w 488"/>
                <a:gd name="T11" fmla="*/ 24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488">
                  <a:moveTo>
                    <a:pt x="487" y="247"/>
                  </a:moveTo>
                  <a:lnTo>
                    <a:pt x="487" y="247"/>
                  </a:lnTo>
                  <a:cubicBezTo>
                    <a:pt x="487" y="383"/>
                    <a:pt x="376" y="487"/>
                    <a:pt x="240" y="487"/>
                  </a:cubicBezTo>
                  <a:cubicBezTo>
                    <a:pt x="104" y="487"/>
                    <a:pt x="0" y="383"/>
                    <a:pt x="0" y="247"/>
                  </a:cubicBezTo>
                  <a:cubicBezTo>
                    <a:pt x="0" y="110"/>
                    <a:pt x="104" y="0"/>
                    <a:pt x="240" y="0"/>
                  </a:cubicBezTo>
                  <a:cubicBezTo>
                    <a:pt x="376" y="0"/>
                    <a:pt x="487" y="110"/>
                    <a:pt x="487" y="24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10" name="Freeform 45">
              <a:extLst>
                <a:ext uri="{FF2B5EF4-FFF2-40B4-BE49-F238E27FC236}">
                  <a16:creationId xmlns:a16="http://schemas.microsoft.com/office/drawing/2014/main" id="{DBA5C92F-6693-45A6-A6EE-3EF10DB6A2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0547" y="3827079"/>
              <a:ext cx="134144" cy="134938"/>
            </a:xfrm>
            <a:custGeom>
              <a:avLst/>
              <a:gdLst>
                <a:gd name="T0" fmla="*/ 368391068 w 195"/>
                <a:gd name="T1" fmla="*/ 185303610 h 196"/>
                <a:gd name="T2" fmla="*/ 368391068 w 195"/>
                <a:gd name="T3" fmla="*/ 185303610 h 196"/>
                <a:gd name="T4" fmla="*/ 184195534 w 195"/>
                <a:gd name="T5" fmla="*/ 368715342 h 196"/>
                <a:gd name="T6" fmla="*/ 0 w 195"/>
                <a:gd name="T7" fmla="*/ 185303610 h 196"/>
                <a:gd name="T8" fmla="*/ 184195534 w 195"/>
                <a:gd name="T9" fmla="*/ 0 h 196"/>
                <a:gd name="T10" fmla="*/ 368391068 w 195"/>
                <a:gd name="T11" fmla="*/ 18530361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5" h="196">
                  <a:moveTo>
                    <a:pt x="194" y="98"/>
                  </a:moveTo>
                  <a:lnTo>
                    <a:pt x="194" y="98"/>
                  </a:lnTo>
                  <a:cubicBezTo>
                    <a:pt x="194" y="149"/>
                    <a:pt x="149" y="195"/>
                    <a:pt x="97" y="195"/>
                  </a:cubicBezTo>
                  <a:cubicBezTo>
                    <a:pt x="45" y="195"/>
                    <a:pt x="0" y="149"/>
                    <a:pt x="0" y="98"/>
                  </a:cubicBezTo>
                  <a:cubicBezTo>
                    <a:pt x="0" y="46"/>
                    <a:pt x="45" y="0"/>
                    <a:pt x="97" y="0"/>
                  </a:cubicBezTo>
                  <a:cubicBezTo>
                    <a:pt x="149" y="0"/>
                    <a:pt x="194" y="46"/>
                    <a:pt x="194" y="9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" name="Freeform 46">
              <a:extLst>
                <a:ext uri="{FF2B5EF4-FFF2-40B4-BE49-F238E27FC236}">
                  <a16:creationId xmlns:a16="http://schemas.microsoft.com/office/drawing/2014/main" id="{C6AE26A0-9CB4-4269-8A4D-B8A902CF3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0547" y="3820729"/>
              <a:ext cx="140494" cy="141288"/>
            </a:xfrm>
            <a:custGeom>
              <a:avLst/>
              <a:gdLst>
                <a:gd name="T0" fmla="*/ 375896566 w 202"/>
                <a:gd name="T1" fmla="*/ 202663629 h 202"/>
                <a:gd name="T2" fmla="*/ 375896566 w 202"/>
                <a:gd name="T3" fmla="*/ 202663629 h 202"/>
                <a:gd name="T4" fmla="*/ 375896566 w 202"/>
                <a:gd name="T5" fmla="*/ 202663629 h 202"/>
                <a:gd name="T6" fmla="*/ 313892808 w 202"/>
                <a:gd name="T7" fmla="*/ 327378525 h 202"/>
                <a:gd name="T8" fmla="*/ 187947587 w 202"/>
                <a:gd name="T9" fmla="*/ 378044782 h 202"/>
                <a:gd name="T10" fmla="*/ 62003758 w 202"/>
                <a:gd name="T11" fmla="*/ 327378525 h 202"/>
                <a:gd name="T12" fmla="*/ 11626226 w 202"/>
                <a:gd name="T13" fmla="*/ 202663629 h 202"/>
                <a:gd name="T14" fmla="*/ 62003758 w 202"/>
                <a:gd name="T15" fmla="*/ 75998686 h 202"/>
                <a:gd name="T16" fmla="*/ 187947587 w 202"/>
                <a:gd name="T17" fmla="*/ 11691890 h 202"/>
                <a:gd name="T18" fmla="*/ 313892808 w 202"/>
                <a:gd name="T19" fmla="*/ 75998686 h 202"/>
                <a:gd name="T20" fmla="*/ 375896566 w 202"/>
                <a:gd name="T21" fmla="*/ 202663629 h 202"/>
                <a:gd name="T22" fmla="*/ 375896566 w 202"/>
                <a:gd name="T23" fmla="*/ 202663629 h 202"/>
                <a:gd name="T24" fmla="*/ 389459105 w 202"/>
                <a:gd name="T25" fmla="*/ 202663629 h 202"/>
                <a:gd name="T26" fmla="*/ 187947587 w 202"/>
                <a:gd name="T27" fmla="*/ 0 h 202"/>
                <a:gd name="T28" fmla="*/ 0 w 202"/>
                <a:gd name="T29" fmla="*/ 202663629 h 202"/>
                <a:gd name="T30" fmla="*/ 187947587 w 202"/>
                <a:gd name="T31" fmla="*/ 391685321 h 202"/>
                <a:gd name="T32" fmla="*/ 389459105 w 202"/>
                <a:gd name="T33" fmla="*/ 202663629 h 202"/>
                <a:gd name="T34" fmla="*/ 375896566 w 202"/>
                <a:gd name="T35" fmla="*/ 202663629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2" h="202">
                  <a:moveTo>
                    <a:pt x="194" y="104"/>
                  </a:moveTo>
                  <a:lnTo>
                    <a:pt x="194" y="104"/>
                  </a:lnTo>
                  <a:cubicBezTo>
                    <a:pt x="194" y="129"/>
                    <a:pt x="181" y="149"/>
                    <a:pt x="162" y="168"/>
                  </a:cubicBezTo>
                  <a:cubicBezTo>
                    <a:pt x="149" y="188"/>
                    <a:pt x="123" y="194"/>
                    <a:pt x="97" y="194"/>
                  </a:cubicBezTo>
                  <a:cubicBezTo>
                    <a:pt x="71" y="194"/>
                    <a:pt x="52" y="188"/>
                    <a:pt x="32" y="168"/>
                  </a:cubicBezTo>
                  <a:cubicBezTo>
                    <a:pt x="13" y="149"/>
                    <a:pt x="6" y="129"/>
                    <a:pt x="6" y="104"/>
                  </a:cubicBezTo>
                  <a:cubicBezTo>
                    <a:pt x="6" y="78"/>
                    <a:pt x="13" y="52"/>
                    <a:pt x="32" y="39"/>
                  </a:cubicBezTo>
                  <a:cubicBezTo>
                    <a:pt x="52" y="19"/>
                    <a:pt x="71" y="6"/>
                    <a:pt x="97" y="6"/>
                  </a:cubicBezTo>
                  <a:cubicBezTo>
                    <a:pt x="123" y="6"/>
                    <a:pt x="149" y="19"/>
                    <a:pt x="162" y="39"/>
                  </a:cubicBezTo>
                  <a:cubicBezTo>
                    <a:pt x="181" y="52"/>
                    <a:pt x="194" y="78"/>
                    <a:pt x="194" y="104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201" y="45"/>
                    <a:pt x="155" y="0"/>
                    <a:pt x="97" y="0"/>
                  </a:cubicBezTo>
                  <a:cubicBezTo>
                    <a:pt x="45" y="0"/>
                    <a:pt x="0" y="45"/>
                    <a:pt x="0" y="104"/>
                  </a:cubicBezTo>
                  <a:cubicBezTo>
                    <a:pt x="0" y="155"/>
                    <a:pt x="45" y="201"/>
                    <a:pt x="97" y="201"/>
                  </a:cubicBezTo>
                  <a:cubicBezTo>
                    <a:pt x="155" y="201"/>
                    <a:pt x="201" y="155"/>
                    <a:pt x="201" y="104"/>
                  </a:cubicBezTo>
                  <a:lnTo>
                    <a:pt x="194" y="1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2" name="Freeform 47">
              <a:extLst>
                <a:ext uri="{FF2B5EF4-FFF2-40B4-BE49-F238E27FC236}">
                  <a16:creationId xmlns:a16="http://schemas.microsoft.com/office/drawing/2014/main" id="{30EE8DCF-4176-4D6D-AB78-AC60A60081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6279" y="3854860"/>
              <a:ext cx="2663825" cy="92869"/>
            </a:xfrm>
            <a:custGeom>
              <a:avLst/>
              <a:gdLst>
                <a:gd name="T0" fmla="*/ 2147483647 w 5912"/>
                <a:gd name="T1" fmla="*/ 251230303 h 137"/>
                <a:gd name="T2" fmla="*/ 0 w 5912"/>
                <a:gd name="T3" fmla="*/ 251230303 h 137"/>
                <a:gd name="T4" fmla="*/ 0 w 5912"/>
                <a:gd name="T5" fmla="*/ 0 h 137"/>
                <a:gd name="T6" fmla="*/ 2147483647 w 5912"/>
                <a:gd name="T7" fmla="*/ 0 h 137"/>
                <a:gd name="T8" fmla="*/ 2147483647 w 5912"/>
                <a:gd name="T9" fmla="*/ 251230303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12" h="137">
                  <a:moveTo>
                    <a:pt x="5911" y="136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5911" y="0"/>
                  </a:lnTo>
                  <a:lnTo>
                    <a:pt x="5911" y="13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grpSp>
          <p:nvGrpSpPr>
            <p:cNvPr id="13" name="Group 2">
              <a:extLst>
                <a:ext uri="{FF2B5EF4-FFF2-40B4-BE49-F238E27FC236}">
                  <a16:creationId xmlns:a16="http://schemas.microsoft.com/office/drawing/2014/main" id="{63111239-4852-41F5-876A-4F2A868371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00660" y="3723098"/>
              <a:ext cx="1266032" cy="339725"/>
              <a:chOff x="5718014" y="8096958"/>
              <a:chExt cx="2532360" cy="679007"/>
            </a:xfrm>
          </p:grpSpPr>
          <p:sp>
            <p:nvSpPr>
              <p:cNvPr id="22" name="Freeform 49">
                <a:extLst>
                  <a:ext uri="{FF2B5EF4-FFF2-40B4-BE49-F238E27FC236}">
                    <a16:creationId xmlns:a16="http://schemas.microsoft.com/office/drawing/2014/main" id="{79EAF15F-C498-4996-913A-12F7E90244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8014" y="8359999"/>
                <a:ext cx="2195931" cy="189635"/>
              </a:xfrm>
              <a:custGeom>
                <a:avLst/>
                <a:gdLst>
                  <a:gd name="T0" fmla="*/ 2147483647 w 1584"/>
                  <a:gd name="T1" fmla="*/ 260576485 h 137"/>
                  <a:gd name="T2" fmla="*/ 0 w 1584"/>
                  <a:gd name="T3" fmla="*/ 260576485 h 137"/>
                  <a:gd name="T4" fmla="*/ 0 w 1584"/>
                  <a:gd name="T5" fmla="*/ 0 h 137"/>
                  <a:gd name="T6" fmla="*/ 2147483647 w 1584"/>
                  <a:gd name="T7" fmla="*/ 0 h 137"/>
                  <a:gd name="T8" fmla="*/ 2147483647 w 1584"/>
                  <a:gd name="T9" fmla="*/ 260576485 h 1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84" h="137">
                    <a:moveTo>
                      <a:pt x="1583" y="136"/>
                    </a:moveTo>
                    <a:lnTo>
                      <a:pt x="0" y="136"/>
                    </a:lnTo>
                    <a:lnTo>
                      <a:pt x="0" y="0"/>
                    </a:lnTo>
                    <a:lnTo>
                      <a:pt x="1583" y="0"/>
                    </a:lnTo>
                    <a:lnTo>
                      <a:pt x="1583" y="136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  <p:sp>
            <p:nvSpPr>
              <p:cNvPr id="23" name="Freeform 50">
                <a:extLst>
                  <a:ext uri="{FF2B5EF4-FFF2-40B4-BE49-F238E27FC236}">
                    <a16:creationId xmlns:a16="http://schemas.microsoft.com/office/drawing/2014/main" id="{12630883-9163-47BD-B978-FE922FB3B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71405" y="8096958"/>
                <a:ext cx="678969" cy="679007"/>
              </a:xfrm>
              <a:custGeom>
                <a:avLst/>
                <a:gdLst>
                  <a:gd name="T0" fmla="*/ 942734543 w 488"/>
                  <a:gd name="T1" fmla="*/ 478196245 h 488"/>
                  <a:gd name="T2" fmla="*/ 942734543 w 488"/>
                  <a:gd name="T3" fmla="*/ 478196245 h 488"/>
                  <a:gd name="T4" fmla="*/ 478141657 w 488"/>
                  <a:gd name="T5" fmla="*/ 942840179 h 488"/>
                  <a:gd name="T6" fmla="*/ 0 w 488"/>
                  <a:gd name="T7" fmla="*/ 478196245 h 488"/>
                  <a:gd name="T8" fmla="*/ 478141657 w 488"/>
                  <a:gd name="T9" fmla="*/ 0 h 488"/>
                  <a:gd name="T10" fmla="*/ 942734543 w 488"/>
                  <a:gd name="T11" fmla="*/ 478196245 h 4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8" h="488">
                    <a:moveTo>
                      <a:pt x="487" y="247"/>
                    </a:moveTo>
                    <a:lnTo>
                      <a:pt x="487" y="247"/>
                    </a:lnTo>
                    <a:cubicBezTo>
                      <a:pt x="487" y="383"/>
                      <a:pt x="383" y="487"/>
                      <a:pt x="247" y="487"/>
                    </a:cubicBezTo>
                    <a:cubicBezTo>
                      <a:pt x="111" y="487"/>
                      <a:pt x="0" y="383"/>
                      <a:pt x="0" y="247"/>
                    </a:cubicBezTo>
                    <a:cubicBezTo>
                      <a:pt x="0" y="110"/>
                      <a:pt x="111" y="0"/>
                      <a:pt x="247" y="0"/>
                    </a:cubicBezTo>
                    <a:cubicBezTo>
                      <a:pt x="383" y="0"/>
                      <a:pt x="487" y="110"/>
                      <a:pt x="487" y="24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sp>
          <p:nvSpPr>
            <p:cNvPr id="14" name="Freeform 51">
              <a:extLst>
                <a:ext uri="{FF2B5EF4-FFF2-40B4-BE49-F238E27FC236}">
                  <a16:creationId xmlns:a16="http://schemas.microsoft.com/office/drawing/2014/main" id="{F3C5EE1A-E2DE-4024-B4B7-D773898BAB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7685" y="3723098"/>
              <a:ext cx="339725" cy="339725"/>
            </a:xfrm>
            <a:custGeom>
              <a:avLst/>
              <a:gdLst>
                <a:gd name="T0" fmla="*/ 943402402 w 488"/>
                <a:gd name="T1" fmla="*/ 478508232 h 488"/>
                <a:gd name="T2" fmla="*/ 943402402 w 488"/>
                <a:gd name="T3" fmla="*/ 478508232 h 488"/>
                <a:gd name="T4" fmla="*/ 464920624 w 488"/>
                <a:gd name="T5" fmla="*/ 943455310 h 488"/>
                <a:gd name="T6" fmla="*/ 0 w 488"/>
                <a:gd name="T7" fmla="*/ 478508232 h 488"/>
                <a:gd name="T8" fmla="*/ 464920624 w 488"/>
                <a:gd name="T9" fmla="*/ 0 h 488"/>
                <a:gd name="T10" fmla="*/ 943402402 w 488"/>
                <a:gd name="T11" fmla="*/ 478508232 h 4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8" h="488">
                  <a:moveTo>
                    <a:pt x="487" y="247"/>
                  </a:moveTo>
                  <a:lnTo>
                    <a:pt x="487" y="247"/>
                  </a:lnTo>
                  <a:cubicBezTo>
                    <a:pt x="487" y="383"/>
                    <a:pt x="376" y="487"/>
                    <a:pt x="240" y="487"/>
                  </a:cubicBezTo>
                  <a:cubicBezTo>
                    <a:pt x="110" y="487"/>
                    <a:pt x="0" y="383"/>
                    <a:pt x="0" y="247"/>
                  </a:cubicBezTo>
                  <a:cubicBezTo>
                    <a:pt x="0" y="110"/>
                    <a:pt x="110" y="0"/>
                    <a:pt x="240" y="0"/>
                  </a:cubicBezTo>
                  <a:cubicBezTo>
                    <a:pt x="376" y="0"/>
                    <a:pt x="487" y="110"/>
                    <a:pt x="487" y="24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5" name="Freeform 52">
              <a:extLst>
                <a:ext uri="{FF2B5EF4-FFF2-40B4-BE49-F238E27FC236}">
                  <a16:creationId xmlns:a16="http://schemas.microsoft.com/office/drawing/2014/main" id="{3C3EA0A1-D557-4058-8E35-B2B9EAC863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0622" y="3723098"/>
              <a:ext cx="339725" cy="339725"/>
            </a:xfrm>
            <a:custGeom>
              <a:avLst/>
              <a:gdLst>
                <a:gd name="T0" fmla="*/ 487 w 488"/>
                <a:gd name="T1" fmla="*/ 247 h 488"/>
                <a:gd name="T2" fmla="*/ 487 w 488"/>
                <a:gd name="T3" fmla="*/ 247 h 488"/>
                <a:gd name="T4" fmla="*/ 240 w 488"/>
                <a:gd name="T5" fmla="*/ 487 h 488"/>
                <a:gd name="T6" fmla="*/ 0 w 488"/>
                <a:gd name="T7" fmla="*/ 247 h 488"/>
                <a:gd name="T8" fmla="*/ 240 w 488"/>
                <a:gd name="T9" fmla="*/ 0 h 488"/>
                <a:gd name="T10" fmla="*/ 487 w 488"/>
                <a:gd name="T11" fmla="*/ 24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488">
                  <a:moveTo>
                    <a:pt x="487" y="247"/>
                  </a:moveTo>
                  <a:lnTo>
                    <a:pt x="487" y="247"/>
                  </a:lnTo>
                  <a:cubicBezTo>
                    <a:pt x="487" y="383"/>
                    <a:pt x="376" y="487"/>
                    <a:pt x="240" y="487"/>
                  </a:cubicBezTo>
                  <a:cubicBezTo>
                    <a:pt x="104" y="487"/>
                    <a:pt x="0" y="383"/>
                    <a:pt x="0" y="247"/>
                  </a:cubicBezTo>
                  <a:cubicBezTo>
                    <a:pt x="0" y="110"/>
                    <a:pt x="104" y="0"/>
                    <a:pt x="240" y="0"/>
                  </a:cubicBezTo>
                  <a:cubicBezTo>
                    <a:pt x="376" y="0"/>
                    <a:pt x="487" y="110"/>
                    <a:pt x="487" y="24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16" name="Freeform 53">
              <a:extLst>
                <a:ext uri="{FF2B5EF4-FFF2-40B4-BE49-F238E27FC236}">
                  <a16:creationId xmlns:a16="http://schemas.microsoft.com/office/drawing/2014/main" id="{BF3345C7-63A7-4A3F-9AC2-7789E0A288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741" y="3820729"/>
              <a:ext cx="134144" cy="134938"/>
            </a:xfrm>
            <a:custGeom>
              <a:avLst/>
              <a:gdLst>
                <a:gd name="T0" fmla="*/ 366519738 w 196"/>
                <a:gd name="T1" fmla="*/ 185297559 h 195"/>
                <a:gd name="T2" fmla="*/ 366519738 w 196"/>
                <a:gd name="T3" fmla="*/ 185297559 h 195"/>
                <a:gd name="T4" fmla="*/ 182320180 w 196"/>
                <a:gd name="T5" fmla="*/ 370596502 h 195"/>
                <a:gd name="T6" fmla="*/ 0 w 196"/>
                <a:gd name="T7" fmla="*/ 185297559 h 195"/>
                <a:gd name="T8" fmla="*/ 182320180 w 196"/>
                <a:gd name="T9" fmla="*/ 0 h 195"/>
                <a:gd name="T10" fmla="*/ 366519738 w 196"/>
                <a:gd name="T11" fmla="*/ 185297559 h 1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" h="195">
                  <a:moveTo>
                    <a:pt x="195" y="97"/>
                  </a:moveTo>
                  <a:lnTo>
                    <a:pt x="195" y="97"/>
                  </a:lnTo>
                  <a:cubicBezTo>
                    <a:pt x="195" y="155"/>
                    <a:pt x="149" y="194"/>
                    <a:pt x="97" y="194"/>
                  </a:cubicBezTo>
                  <a:cubicBezTo>
                    <a:pt x="45" y="194"/>
                    <a:pt x="0" y="155"/>
                    <a:pt x="0" y="97"/>
                  </a:cubicBezTo>
                  <a:cubicBezTo>
                    <a:pt x="0" y="45"/>
                    <a:pt x="45" y="0"/>
                    <a:pt x="97" y="0"/>
                  </a:cubicBezTo>
                  <a:cubicBezTo>
                    <a:pt x="149" y="0"/>
                    <a:pt x="195" y="45"/>
                    <a:pt x="195" y="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7" name="Freeform 54">
              <a:extLst>
                <a:ext uri="{FF2B5EF4-FFF2-40B4-BE49-F238E27FC236}">
                  <a16:creationId xmlns:a16="http://schemas.microsoft.com/office/drawing/2014/main" id="{4EEE8580-6529-46BE-8F03-590FF261E8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8566" y="3820729"/>
              <a:ext cx="140494" cy="141288"/>
            </a:xfrm>
            <a:custGeom>
              <a:avLst/>
              <a:gdLst>
                <a:gd name="T0" fmla="*/ 387548897 w 203"/>
                <a:gd name="T1" fmla="*/ 189021692 h 202"/>
                <a:gd name="T2" fmla="*/ 387548897 w 203"/>
                <a:gd name="T3" fmla="*/ 189021692 h 202"/>
                <a:gd name="T4" fmla="*/ 374118273 w 203"/>
                <a:gd name="T5" fmla="*/ 189021692 h 202"/>
                <a:gd name="T6" fmla="*/ 324236851 w 203"/>
                <a:gd name="T7" fmla="*/ 327378525 h 202"/>
                <a:gd name="T8" fmla="*/ 199529838 w 203"/>
                <a:gd name="T9" fmla="*/ 378044782 h 202"/>
                <a:gd name="T10" fmla="*/ 74824208 w 203"/>
                <a:gd name="T11" fmla="*/ 327378525 h 202"/>
                <a:gd name="T12" fmla="*/ 13429241 w 203"/>
                <a:gd name="T13" fmla="*/ 189021692 h 202"/>
                <a:gd name="T14" fmla="*/ 74824208 w 203"/>
                <a:gd name="T15" fmla="*/ 62358147 h 202"/>
                <a:gd name="T16" fmla="*/ 199529838 w 203"/>
                <a:gd name="T17" fmla="*/ 11691890 h 202"/>
                <a:gd name="T18" fmla="*/ 324236851 w 203"/>
                <a:gd name="T19" fmla="*/ 62358147 h 202"/>
                <a:gd name="T20" fmla="*/ 374118273 w 203"/>
                <a:gd name="T21" fmla="*/ 189021692 h 202"/>
                <a:gd name="T22" fmla="*/ 387548897 w 203"/>
                <a:gd name="T23" fmla="*/ 189021692 h 202"/>
                <a:gd name="T24" fmla="*/ 387548897 w 203"/>
                <a:gd name="T25" fmla="*/ 189021692 h 202"/>
                <a:gd name="T26" fmla="*/ 199529838 w 203"/>
                <a:gd name="T27" fmla="*/ 0 h 202"/>
                <a:gd name="T28" fmla="*/ 0 w 203"/>
                <a:gd name="T29" fmla="*/ 189021692 h 202"/>
                <a:gd name="T30" fmla="*/ 199529838 w 203"/>
                <a:gd name="T31" fmla="*/ 391685321 h 202"/>
                <a:gd name="T32" fmla="*/ 387548897 w 203"/>
                <a:gd name="T33" fmla="*/ 189021692 h 20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3" h="202">
                  <a:moveTo>
                    <a:pt x="202" y="97"/>
                  </a:moveTo>
                  <a:lnTo>
                    <a:pt x="202" y="97"/>
                  </a:lnTo>
                  <a:cubicBezTo>
                    <a:pt x="195" y="97"/>
                    <a:pt x="195" y="97"/>
                    <a:pt x="195" y="97"/>
                  </a:cubicBezTo>
                  <a:cubicBezTo>
                    <a:pt x="195" y="123"/>
                    <a:pt x="188" y="149"/>
                    <a:pt x="169" y="168"/>
                  </a:cubicBezTo>
                  <a:cubicBezTo>
                    <a:pt x="156" y="181"/>
                    <a:pt x="130" y="194"/>
                    <a:pt x="104" y="194"/>
                  </a:cubicBezTo>
                  <a:cubicBezTo>
                    <a:pt x="78" y="194"/>
                    <a:pt x="52" y="181"/>
                    <a:pt x="39" y="168"/>
                  </a:cubicBezTo>
                  <a:cubicBezTo>
                    <a:pt x="20" y="149"/>
                    <a:pt x="7" y="123"/>
                    <a:pt x="7" y="97"/>
                  </a:cubicBezTo>
                  <a:cubicBezTo>
                    <a:pt x="7" y="71"/>
                    <a:pt x="20" y="52"/>
                    <a:pt x="39" y="32"/>
                  </a:cubicBezTo>
                  <a:cubicBezTo>
                    <a:pt x="52" y="19"/>
                    <a:pt x="78" y="6"/>
                    <a:pt x="104" y="6"/>
                  </a:cubicBezTo>
                  <a:cubicBezTo>
                    <a:pt x="130" y="6"/>
                    <a:pt x="156" y="19"/>
                    <a:pt x="169" y="32"/>
                  </a:cubicBezTo>
                  <a:cubicBezTo>
                    <a:pt x="188" y="52"/>
                    <a:pt x="195" y="71"/>
                    <a:pt x="195" y="97"/>
                  </a:cubicBezTo>
                  <a:cubicBezTo>
                    <a:pt x="202" y="97"/>
                    <a:pt x="202" y="97"/>
                    <a:pt x="202" y="97"/>
                  </a:cubicBezTo>
                  <a:cubicBezTo>
                    <a:pt x="202" y="45"/>
                    <a:pt x="163" y="0"/>
                    <a:pt x="104" y="0"/>
                  </a:cubicBezTo>
                  <a:cubicBezTo>
                    <a:pt x="46" y="0"/>
                    <a:pt x="0" y="45"/>
                    <a:pt x="0" y="97"/>
                  </a:cubicBezTo>
                  <a:cubicBezTo>
                    <a:pt x="0" y="155"/>
                    <a:pt x="46" y="201"/>
                    <a:pt x="104" y="201"/>
                  </a:cubicBezTo>
                  <a:cubicBezTo>
                    <a:pt x="163" y="201"/>
                    <a:pt x="202" y="155"/>
                    <a:pt x="202" y="9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8" name="Freeform 55">
              <a:extLst>
                <a:ext uri="{FF2B5EF4-FFF2-40B4-BE49-F238E27FC236}">
                  <a16:creationId xmlns:a16="http://schemas.microsoft.com/office/drawing/2014/main" id="{CC4D40DA-E6FD-4FB3-B5FB-6F22F4568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5316" y="3827079"/>
              <a:ext cx="134938" cy="134938"/>
            </a:xfrm>
            <a:custGeom>
              <a:avLst/>
              <a:gdLst>
                <a:gd name="T0" fmla="*/ 370570206 w 195"/>
                <a:gd name="T1" fmla="*/ 185303610 h 196"/>
                <a:gd name="T2" fmla="*/ 370570206 w 195"/>
                <a:gd name="T3" fmla="*/ 185303610 h 196"/>
                <a:gd name="T4" fmla="*/ 185285103 w 195"/>
                <a:gd name="T5" fmla="*/ 368715342 h 196"/>
                <a:gd name="T6" fmla="*/ 0 w 195"/>
                <a:gd name="T7" fmla="*/ 185303610 h 196"/>
                <a:gd name="T8" fmla="*/ 185285103 w 195"/>
                <a:gd name="T9" fmla="*/ 0 h 196"/>
                <a:gd name="T10" fmla="*/ 370570206 w 195"/>
                <a:gd name="T11" fmla="*/ 18530361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5" h="196">
                  <a:moveTo>
                    <a:pt x="194" y="98"/>
                  </a:moveTo>
                  <a:lnTo>
                    <a:pt x="194" y="98"/>
                  </a:lnTo>
                  <a:cubicBezTo>
                    <a:pt x="194" y="149"/>
                    <a:pt x="155" y="195"/>
                    <a:pt x="97" y="195"/>
                  </a:cubicBezTo>
                  <a:cubicBezTo>
                    <a:pt x="45" y="195"/>
                    <a:pt x="0" y="149"/>
                    <a:pt x="0" y="98"/>
                  </a:cubicBezTo>
                  <a:cubicBezTo>
                    <a:pt x="0" y="46"/>
                    <a:pt x="45" y="0"/>
                    <a:pt x="97" y="0"/>
                  </a:cubicBezTo>
                  <a:cubicBezTo>
                    <a:pt x="155" y="0"/>
                    <a:pt x="194" y="46"/>
                    <a:pt x="194" y="9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9" name="Freeform 56">
              <a:extLst>
                <a:ext uri="{FF2B5EF4-FFF2-40B4-BE49-F238E27FC236}">
                  <a16:creationId xmlns:a16="http://schemas.microsoft.com/office/drawing/2014/main" id="{E04245ED-A25F-4C0A-ABE8-17807866DE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5316" y="3820729"/>
              <a:ext cx="141288" cy="141288"/>
            </a:xfrm>
            <a:custGeom>
              <a:avLst/>
              <a:gdLst>
                <a:gd name="T0" fmla="*/ 378019602 w 202"/>
                <a:gd name="T1" fmla="*/ 202663629 h 202"/>
                <a:gd name="T2" fmla="*/ 378019602 w 202"/>
                <a:gd name="T3" fmla="*/ 202663629 h 202"/>
                <a:gd name="T4" fmla="*/ 378019602 w 202"/>
                <a:gd name="T5" fmla="*/ 202663629 h 202"/>
                <a:gd name="T6" fmla="*/ 327356143 w 202"/>
                <a:gd name="T7" fmla="*/ 327378525 h 202"/>
                <a:gd name="T8" fmla="*/ 189009102 w 202"/>
                <a:gd name="T9" fmla="*/ 378044782 h 202"/>
                <a:gd name="T10" fmla="*/ 62353951 w 202"/>
                <a:gd name="T11" fmla="*/ 327378525 h 202"/>
                <a:gd name="T12" fmla="*/ 11691890 w 202"/>
                <a:gd name="T13" fmla="*/ 202663629 h 202"/>
                <a:gd name="T14" fmla="*/ 62353951 w 202"/>
                <a:gd name="T15" fmla="*/ 75998686 h 202"/>
                <a:gd name="T16" fmla="*/ 189009102 w 202"/>
                <a:gd name="T17" fmla="*/ 11691890 h 202"/>
                <a:gd name="T18" fmla="*/ 327356143 w 202"/>
                <a:gd name="T19" fmla="*/ 75998686 h 202"/>
                <a:gd name="T20" fmla="*/ 378019602 w 202"/>
                <a:gd name="T21" fmla="*/ 202663629 h 202"/>
                <a:gd name="T22" fmla="*/ 378019602 w 202"/>
                <a:gd name="T23" fmla="*/ 202663629 h 202"/>
                <a:gd name="T24" fmla="*/ 391658742 w 202"/>
                <a:gd name="T25" fmla="*/ 202663629 h 202"/>
                <a:gd name="T26" fmla="*/ 189009102 w 202"/>
                <a:gd name="T27" fmla="*/ 0 h 202"/>
                <a:gd name="T28" fmla="*/ 0 w 202"/>
                <a:gd name="T29" fmla="*/ 202663629 h 202"/>
                <a:gd name="T30" fmla="*/ 189009102 w 202"/>
                <a:gd name="T31" fmla="*/ 391685321 h 202"/>
                <a:gd name="T32" fmla="*/ 391658742 w 202"/>
                <a:gd name="T33" fmla="*/ 202663629 h 202"/>
                <a:gd name="T34" fmla="*/ 378019602 w 202"/>
                <a:gd name="T35" fmla="*/ 202663629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2" h="202">
                  <a:moveTo>
                    <a:pt x="194" y="104"/>
                  </a:moveTo>
                  <a:lnTo>
                    <a:pt x="194" y="104"/>
                  </a:lnTo>
                  <a:cubicBezTo>
                    <a:pt x="194" y="129"/>
                    <a:pt x="181" y="149"/>
                    <a:pt x="168" y="168"/>
                  </a:cubicBezTo>
                  <a:cubicBezTo>
                    <a:pt x="149" y="188"/>
                    <a:pt x="123" y="194"/>
                    <a:pt x="97" y="194"/>
                  </a:cubicBezTo>
                  <a:cubicBezTo>
                    <a:pt x="77" y="194"/>
                    <a:pt x="51" y="188"/>
                    <a:pt x="32" y="168"/>
                  </a:cubicBezTo>
                  <a:cubicBezTo>
                    <a:pt x="19" y="149"/>
                    <a:pt x="6" y="129"/>
                    <a:pt x="6" y="104"/>
                  </a:cubicBezTo>
                  <a:cubicBezTo>
                    <a:pt x="6" y="78"/>
                    <a:pt x="19" y="52"/>
                    <a:pt x="32" y="39"/>
                  </a:cubicBezTo>
                  <a:cubicBezTo>
                    <a:pt x="51" y="19"/>
                    <a:pt x="77" y="6"/>
                    <a:pt x="97" y="6"/>
                  </a:cubicBezTo>
                  <a:cubicBezTo>
                    <a:pt x="123" y="6"/>
                    <a:pt x="149" y="19"/>
                    <a:pt x="168" y="39"/>
                  </a:cubicBezTo>
                  <a:cubicBezTo>
                    <a:pt x="181" y="52"/>
                    <a:pt x="194" y="78"/>
                    <a:pt x="194" y="104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201" y="45"/>
                    <a:pt x="155" y="0"/>
                    <a:pt x="97" y="0"/>
                  </a:cubicBezTo>
                  <a:cubicBezTo>
                    <a:pt x="45" y="0"/>
                    <a:pt x="0" y="45"/>
                    <a:pt x="0" y="104"/>
                  </a:cubicBezTo>
                  <a:cubicBezTo>
                    <a:pt x="0" y="155"/>
                    <a:pt x="45" y="201"/>
                    <a:pt x="97" y="201"/>
                  </a:cubicBezTo>
                  <a:cubicBezTo>
                    <a:pt x="155" y="201"/>
                    <a:pt x="201" y="155"/>
                    <a:pt x="201" y="104"/>
                  </a:cubicBezTo>
                  <a:lnTo>
                    <a:pt x="194" y="1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0" name="Freeform 57">
              <a:extLst>
                <a:ext uri="{FF2B5EF4-FFF2-40B4-BE49-F238E27FC236}">
                  <a16:creationId xmlns:a16="http://schemas.microsoft.com/office/drawing/2014/main" id="{450906F7-D878-4B79-BE1B-9B8E48AB8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1429" y="3827079"/>
              <a:ext cx="134938" cy="134938"/>
            </a:xfrm>
            <a:custGeom>
              <a:avLst/>
              <a:gdLst>
                <a:gd name="T0" fmla="*/ 370570206 w 195"/>
                <a:gd name="T1" fmla="*/ 185303610 h 196"/>
                <a:gd name="T2" fmla="*/ 370570206 w 195"/>
                <a:gd name="T3" fmla="*/ 185303610 h 196"/>
                <a:gd name="T4" fmla="*/ 185285103 w 195"/>
                <a:gd name="T5" fmla="*/ 368715342 h 196"/>
                <a:gd name="T6" fmla="*/ 0 w 195"/>
                <a:gd name="T7" fmla="*/ 185303610 h 196"/>
                <a:gd name="T8" fmla="*/ 185285103 w 195"/>
                <a:gd name="T9" fmla="*/ 0 h 196"/>
                <a:gd name="T10" fmla="*/ 370570206 w 195"/>
                <a:gd name="T11" fmla="*/ 18530361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5" h="196">
                  <a:moveTo>
                    <a:pt x="194" y="98"/>
                  </a:moveTo>
                  <a:lnTo>
                    <a:pt x="194" y="98"/>
                  </a:lnTo>
                  <a:cubicBezTo>
                    <a:pt x="194" y="149"/>
                    <a:pt x="149" y="195"/>
                    <a:pt x="97" y="195"/>
                  </a:cubicBezTo>
                  <a:cubicBezTo>
                    <a:pt x="45" y="195"/>
                    <a:pt x="0" y="149"/>
                    <a:pt x="0" y="98"/>
                  </a:cubicBezTo>
                  <a:cubicBezTo>
                    <a:pt x="0" y="46"/>
                    <a:pt x="45" y="0"/>
                    <a:pt x="97" y="0"/>
                  </a:cubicBezTo>
                  <a:cubicBezTo>
                    <a:pt x="149" y="0"/>
                    <a:pt x="194" y="46"/>
                    <a:pt x="194" y="9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1" name="Freeform 58">
              <a:extLst>
                <a:ext uri="{FF2B5EF4-FFF2-40B4-BE49-F238E27FC236}">
                  <a16:creationId xmlns:a16="http://schemas.microsoft.com/office/drawing/2014/main" id="{1A40C3FE-3771-448E-98DE-891C7FE93D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1429" y="3820729"/>
              <a:ext cx="141288" cy="141288"/>
            </a:xfrm>
            <a:custGeom>
              <a:avLst/>
              <a:gdLst>
                <a:gd name="T0" fmla="*/ 378019602 w 202"/>
                <a:gd name="T1" fmla="*/ 202663629 h 202"/>
                <a:gd name="T2" fmla="*/ 378019602 w 202"/>
                <a:gd name="T3" fmla="*/ 202663629 h 202"/>
                <a:gd name="T4" fmla="*/ 378019602 w 202"/>
                <a:gd name="T5" fmla="*/ 202663629 h 202"/>
                <a:gd name="T6" fmla="*/ 315665652 w 202"/>
                <a:gd name="T7" fmla="*/ 327378525 h 202"/>
                <a:gd name="T8" fmla="*/ 189009102 w 202"/>
                <a:gd name="T9" fmla="*/ 378044782 h 202"/>
                <a:gd name="T10" fmla="*/ 62353951 w 202"/>
                <a:gd name="T11" fmla="*/ 327378525 h 202"/>
                <a:gd name="T12" fmla="*/ 11691890 w 202"/>
                <a:gd name="T13" fmla="*/ 202663629 h 202"/>
                <a:gd name="T14" fmla="*/ 62353951 w 202"/>
                <a:gd name="T15" fmla="*/ 75998686 h 202"/>
                <a:gd name="T16" fmla="*/ 189009102 w 202"/>
                <a:gd name="T17" fmla="*/ 11691890 h 202"/>
                <a:gd name="T18" fmla="*/ 315665652 w 202"/>
                <a:gd name="T19" fmla="*/ 75998686 h 202"/>
                <a:gd name="T20" fmla="*/ 378019602 w 202"/>
                <a:gd name="T21" fmla="*/ 202663629 h 202"/>
                <a:gd name="T22" fmla="*/ 378019602 w 202"/>
                <a:gd name="T23" fmla="*/ 202663629 h 202"/>
                <a:gd name="T24" fmla="*/ 391658742 w 202"/>
                <a:gd name="T25" fmla="*/ 202663629 h 202"/>
                <a:gd name="T26" fmla="*/ 189009102 w 202"/>
                <a:gd name="T27" fmla="*/ 0 h 202"/>
                <a:gd name="T28" fmla="*/ 0 w 202"/>
                <a:gd name="T29" fmla="*/ 202663629 h 202"/>
                <a:gd name="T30" fmla="*/ 189009102 w 202"/>
                <a:gd name="T31" fmla="*/ 391685321 h 202"/>
                <a:gd name="T32" fmla="*/ 391658742 w 202"/>
                <a:gd name="T33" fmla="*/ 202663629 h 202"/>
                <a:gd name="T34" fmla="*/ 378019602 w 202"/>
                <a:gd name="T35" fmla="*/ 202663629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2" h="202">
                  <a:moveTo>
                    <a:pt x="194" y="104"/>
                  </a:moveTo>
                  <a:lnTo>
                    <a:pt x="194" y="104"/>
                  </a:lnTo>
                  <a:cubicBezTo>
                    <a:pt x="194" y="129"/>
                    <a:pt x="182" y="149"/>
                    <a:pt x="162" y="168"/>
                  </a:cubicBezTo>
                  <a:cubicBezTo>
                    <a:pt x="149" y="188"/>
                    <a:pt x="123" y="194"/>
                    <a:pt x="97" y="194"/>
                  </a:cubicBezTo>
                  <a:cubicBezTo>
                    <a:pt x="71" y="194"/>
                    <a:pt x="52" y="188"/>
                    <a:pt x="32" y="168"/>
                  </a:cubicBezTo>
                  <a:cubicBezTo>
                    <a:pt x="13" y="149"/>
                    <a:pt x="6" y="129"/>
                    <a:pt x="6" y="104"/>
                  </a:cubicBezTo>
                  <a:cubicBezTo>
                    <a:pt x="6" y="78"/>
                    <a:pt x="13" y="52"/>
                    <a:pt x="32" y="39"/>
                  </a:cubicBezTo>
                  <a:cubicBezTo>
                    <a:pt x="52" y="19"/>
                    <a:pt x="71" y="6"/>
                    <a:pt x="97" y="6"/>
                  </a:cubicBezTo>
                  <a:cubicBezTo>
                    <a:pt x="123" y="6"/>
                    <a:pt x="149" y="19"/>
                    <a:pt x="162" y="39"/>
                  </a:cubicBezTo>
                  <a:cubicBezTo>
                    <a:pt x="182" y="52"/>
                    <a:pt x="194" y="78"/>
                    <a:pt x="194" y="104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201" y="45"/>
                    <a:pt x="156" y="0"/>
                    <a:pt x="97" y="0"/>
                  </a:cubicBezTo>
                  <a:cubicBezTo>
                    <a:pt x="45" y="0"/>
                    <a:pt x="0" y="45"/>
                    <a:pt x="0" y="104"/>
                  </a:cubicBezTo>
                  <a:cubicBezTo>
                    <a:pt x="0" y="155"/>
                    <a:pt x="45" y="201"/>
                    <a:pt x="97" y="201"/>
                  </a:cubicBezTo>
                  <a:cubicBezTo>
                    <a:pt x="156" y="201"/>
                    <a:pt x="201" y="155"/>
                    <a:pt x="201" y="104"/>
                  </a:cubicBezTo>
                  <a:lnTo>
                    <a:pt x="194" y="1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980B3F0-A83E-4189-BB65-8C470C7353ED}"/>
              </a:ext>
            </a:extLst>
          </p:cNvPr>
          <p:cNvGrpSpPr/>
          <p:nvPr/>
        </p:nvGrpSpPr>
        <p:grpSpPr>
          <a:xfrm>
            <a:off x="4597797" y="2166554"/>
            <a:ext cx="1076325" cy="1320800"/>
            <a:chOff x="4597797" y="2166554"/>
            <a:chExt cx="1076325" cy="1320800"/>
          </a:xfrm>
        </p:grpSpPr>
        <p:sp>
          <p:nvSpPr>
            <p:cNvPr id="25" name="Freeform 33">
              <a:extLst>
                <a:ext uri="{FF2B5EF4-FFF2-40B4-BE49-F238E27FC236}">
                  <a16:creationId xmlns:a16="http://schemas.microsoft.com/office/drawing/2014/main" id="{0E05BEC4-D973-45E4-BAD7-5B1A72CE2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7797" y="2166554"/>
              <a:ext cx="1076325" cy="1320800"/>
            </a:xfrm>
            <a:custGeom>
              <a:avLst/>
              <a:gdLst>
                <a:gd name="T0" fmla="*/ 772 w 1552"/>
                <a:gd name="T1" fmla="*/ 1906 h 1907"/>
                <a:gd name="T2" fmla="*/ 772 w 1552"/>
                <a:gd name="T3" fmla="*/ 1906 h 1907"/>
                <a:gd name="T4" fmla="*/ 0 w 1552"/>
                <a:gd name="T5" fmla="*/ 766 h 1907"/>
                <a:gd name="T6" fmla="*/ 772 w 1552"/>
                <a:gd name="T7" fmla="*/ 0 h 1907"/>
                <a:gd name="T8" fmla="*/ 1551 w 1552"/>
                <a:gd name="T9" fmla="*/ 766 h 1907"/>
                <a:gd name="T10" fmla="*/ 772 w 1552"/>
                <a:gd name="T11" fmla="*/ 1906 h 1907"/>
                <a:gd name="T12" fmla="*/ 772 w 1552"/>
                <a:gd name="T13" fmla="*/ 234 h 1907"/>
                <a:gd name="T14" fmla="*/ 772 w 1552"/>
                <a:gd name="T15" fmla="*/ 234 h 1907"/>
                <a:gd name="T16" fmla="*/ 240 w 1552"/>
                <a:gd name="T17" fmla="*/ 766 h 1907"/>
                <a:gd name="T18" fmla="*/ 772 w 1552"/>
                <a:gd name="T19" fmla="*/ 1297 h 1907"/>
                <a:gd name="T20" fmla="*/ 1311 w 1552"/>
                <a:gd name="T21" fmla="*/ 766 h 1907"/>
                <a:gd name="T22" fmla="*/ 772 w 1552"/>
                <a:gd name="T23" fmla="*/ 234 h 1907"/>
                <a:gd name="T24" fmla="*/ 772 w 1552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2" h="1907">
                  <a:moveTo>
                    <a:pt x="772" y="1906"/>
                  </a:moveTo>
                  <a:lnTo>
                    <a:pt x="772" y="1906"/>
                  </a:lnTo>
                  <a:cubicBezTo>
                    <a:pt x="564" y="1906"/>
                    <a:pt x="0" y="1186"/>
                    <a:pt x="0" y="766"/>
                  </a:cubicBezTo>
                  <a:cubicBezTo>
                    <a:pt x="0" y="344"/>
                    <a:pt x="350" y="0"/>
                    <a:pt x="772" y="0"/>
                  </a:cubicBezTo>
                  <a:cubicBezTo>
                    <a:pt x="1200" y="0"/>
                    <a:pt x="1551" y="344"/>
                    <a:pt x="1551" y="766"/>
                  </a:cubicBezTo>
                  <a:cubicBezTo>
                    <a:pt x="1551" y="1186"/>
                    <a:pt x="980" y="1906"/>
                    <a:pt x="772" y="1906"/>
                  </a:cubicBezTo>
                  <a:lnTo>
                    <a:pt x="772" y="234"/>
                  </a:lnTo>
                  <a:lnTo>
                    <a:pt x="772" y="234"/>
                  </a:lnTo>
                  <a:cubicBezTo>
                    <a:pt x="480" y="234"/>
                    <a:pt x="240" y="474"/>
                    <a:pt x="240" y="766"/>
                  </a:cubicBezTo>
                  <a:cubicBezTo>
                    <a:pt x="240" y="1057"/>
                    <a:pt x="480" y="1297"/>
                    <a:pt x="772" y="1297"/>
                  </a:cubicBezTo>
                  <a:cubicBezTo>
                    <a:pt x="1070" y="1297"/>
                    <a:pt x="1311" y="1057"/>
                    <a:pt x="1311" y="766"/>
                  </a:cubicBezTo>
                  <a:cubicBezTo>
                    <a:pt x="1311" y="474"/>
                    <a:pt x="1070" y="234"/>
                    <a:pt x="772" y="234"/>
                  </a:cubicBezTo>
                  <a:lnTo>
                    <a:pt x="772" y="1906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26" name="Freeform 35">
              <a:extLst>
                <a:ext uri="{FF2B5EF4-FFF2-40B4-BE49-F238E27FC236}">
                  <a16:creationId xmlns:a16="http://schemas.microsoft.com/office/drawing/2014/main" id="{7B6FBDFF-9F7E-442C-A0C8-5FBF556231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7797" y="2166554"/>
              <a:ext cx="911225" cy="1320800"/>
            </a:xfrm>
            <a:custGeom>
              <a:avLst/>
              <a:gdLst>
                <a:gd name="T0" fmla="*/ 1489861209 w 1312"/>
                <a:gd name="T1" fmla="*/ 449177276 h 1907"/>
                <a:gd name="T2" fmla="*/ 1489861209 w 1312"/>
                <a:gd name="T3" fmla="*/ 449177276 h 1907"/>
                <a:gd name="T4" fmla="*/ 1489861209 w 1312"/>
                <a:gd name="T5" fmla="*/ 449177276 h 1907"/>
                <a:gd name="T6" fmla="*/ 2147483647 w 1312"/>
                <a:gd name="T7" fmla="*/ 1470384929 h 1907"/>
                <a:gd name="T8" fmla="*/ 2147483647 w 1312"/>
                <a:gd name="T9" fmla="*/ 1470384929 h 1907"/>
                <a:gd name="T10" fmla="*/ 1489861209 w 1312"/>
                <a:gd name="T11" fmla="*/ 449177276 h 1907"/>
                <a:gd name="T12" fmla="*/ 1489861209 w 1312"/>
                <a:gd name="T13" fmla="*/ 0 h 1907"/>
                <a:gd name="T14" fmla="*/ 1489861209 w 1312"/>
                <a:gd name="T15" fmla="*/ 0 h 1907"/>
                <a:gd name="T16" fmla="*/ 0 w 1312"/>
                <a:gd name="T17" fmla="*/ 1470384929 h 1907"/>
                <a:gd name="T18" fmla="*/ 1489861209 w 1312"/>
                <a:gd name="T19" fmla="*/ 2147483647 h 1907"/>
                <a:gd name="T20" fmla="*/ 1489861209 w 1312"/>
                <a:gd name="T21" fmla="*/ 2147483647 h 1907"/>
                <a:gd name="T22" fmla="*/ 1489861209 w 1312"/>
                <a:gd name="T23" fmla="*/ 2147483647 h 1907"/>
                <a:gd name="T24" fmla="*/ 463169000 w 1312"/>
                <a:gd name="T25" fmla="*/ 1470384929 h 1907"/>
                <a:gd name="T26" fmla="*/ 463169000 w 1312"/>
                <a:gd name="T27" fmla="*/ 1470384929 h 1907"/>
                <a:gd name="T28" fmla="*/ 463169000 w 1312"/>
                <a:gd name="T29" fmla="*/ 1470384929 h 1907"/>
                <a:gd name="T30" fmla="*/ 1489861209 w 1312"/>
                <a:gd name="T31" fmla="*/ 449177276 h 1907"/>
                <a:gd name="T32" fmla="*/ 1489861209 w 1312"/>
                <a:gd name="T33" fmla="*/ 449177276 h 1907"/>
                <a:gd name="T34" fmla="*/ 1489861209 w 1312"/>
                <a:gd name="T35" fmla="*/ 0 h 1907"/>
                <a:gd name="T36" fmla="*/ 1489861209 w 1312"/>
                <a:gd name="T37" fmla="*/ 0 h 1907"/>
                <a:gd name="T38" fmla="*/ 1489861209 w 1312"/>
                <a:gd name="T39" fmla="*/ 449177276 h 190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12" h="1907">
                  <a:moveTo>
                    <a:pt x="772" y="234"/>
                  </a:moveTo>
                  <a:lnTo>
                    <a:pt x="772" y="234"/>
                  </a:lnTo>
                  <a:cubicBezTo>
                    <a:pt x="1070" y="234"/>
                    <a:pt x="1311" y="474"/>
                    <a:pt x="1311" y="766"/>
                  </a:cubicBezTo>
                  <a:cubicBezTo>
                    <a:pt x="1311" y="474"/>
                    <a:pt x="1070" y="234"/>
                    <a:pt x="772" y="234"/>
                  </a:cubicBezTo>
                  <a:lnTo>
                    <a:pt x="772" y="0"/>
                  </a:lnTo>
                  <a:cubicBezTo>
                    <a:pt x="350" y="0"/>
                    <a:pt x="0" y="344"/>
                    <a:pt x="0" y="766"/>
                  </a:cubicBezTo>
                  <a:cubicBezTo>
                    <a:pt x="0" y="1186"/>
                    <a:pt x="564" y="1906"/>
                    <a:pt x="772" y="1906"/>
                  </a:cubicBezTo>
                  <a:cubicBezTo>
                    <a:pt x="772" y="1297"/>
                    <a:pt x="772" y="1297"/>
                    <a:pt x="772" y="1297"/>
                  </a:cubicBezTo>
                  <a:cubicBezTo>
                    <a:pt x="480" y="1297"/>
                    <a:pt x="240" y="1057"/>
                    <a:pt x="240" y="766"/>
                  </a:cubicBezTo>
                  <a:cubicBezTo>
                    <a:pt x="240" y="474"/>
                    <a:pt x="480" y="234"/>
                    <a:pt x="772" y="234"/>
                  </a:cubicBezTo>
                  <a:cubicBezTo>
                    <a:pt x="772" y="0"/>
                    <a:pt x="772" y="0"/>
                    <a:pt x="772" y="0"/>
                  </a:cubicBezTo>
                  <a:lnTo>
                    <a:pt x="772" y="234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7" name="Freeform 30">
              <a:extLst>
                <a:ext uri="{FF2B5EF4-FFF2-40B4-BE49-F238E27FC236}">
                  <a16:creationId xmlns:a16="http://schemas.microsoft.com/office/drawing/2014/main" id="{51600390-F4EC-4946-B277-7F2E411DA7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8010" y="2516598"/>
              <a:ext cx="296863" cy="281782"/>
            </a:xfrm>
            <a:custGeom>
              <a:avLst/>
              <a:gdLst>
                <a:gd name="T0" fmla="*/ 188657907 w 498"/>
                <a:gd name="T1" fmla="*/ 673678414 h 470"/>
                <a:gd name="T2" fmla="*/ 188657907 w 498"/>
                <a:gd name="T3" fmla="*/ 673678414 h 470"/>
                <a:gd name="T4" fmla="*/ 263838037 w 498"/>
                <a:gd name="T5" fmla="*/ 673678414 h 470"/>
                <a:gd name="T6" fmla="*/ 415614653 w 498"/>
                <a:gd name="T7" fmla="*/ 380649635 h 470"/>
                <a:gd name="T8" fmla="*/ 604273753 w 498"/>
                <a:gd name="T9" fmla="*/ 380649635 h 470"/>
                <a:gd name="T10" fmla="*/ 704985250 w 498"/>
                <a:gd name="T11" fmla="*/ 330375019 h 470"/>
                <a:gd name="T12" fmla="*/ 604273753 w 498"/>
                <a:gd name="T13" fmla="*/ 280100404 h 470"/>
                <a:gd name="T14" fmla="*/ 415614653 w 498"/>
                <a:gd name="T15" fmla="*/ 280100404 h 470"/>
                <a:gd name="T16" fmla="*/ 263838037 w 498"/>
                <a:gd name="T17" fmla="*/ 0 h 470"/>
                <a:gd name="T18" fmla="*/ 188657907 w 498"/>
                <a:gd name="T19" fmla="*/ 0 h 470"/>
                <a:gd name="T20" fmla="*/ 276604317 w 498"/>
                <a:gd name="T21" fmla="*/ 280100404 h 470"/>
                <a:gd name="T22" fmla="*/ 151777808 w 498"/>
                <a:gd name="T23" fmla="*/ 280100404 h 470"/>
                <a:gd name="T24" fmla="*/ 75180130 w 498"/>
                <a:gd name="T25" fmla="*/ 215462126 h 470"/>
                <a:gd name="T26" fmla="*/ 0 w 498"/>
                <a:gd name="T27" fmla="*/ 215462126 h 470"/>
                <a:gd name="T28" fmla="*/ 51065119 w 498"/>
                <a:gd name="T29" fmla="*/ 330375019 h 470"/>
                <a:gd name="T30" fmla="*/ 0 w 498"/>
                <a:gd name="T31" fmla="*/ 458216288 h 470"/>
                <a:gd name="T32" fmla="*/ 75180130 w 498"/>
                <a:gd name="T33" fmla="*/ 458216288 h 470"/>
                <a:gd name="T34" fmla="*/ 151777808 w 498"/>
                <a:gd name="T35" fmla="*/ 380649635 h 470"/>
                <a:gd name="T36" fmla="*/ 276604317 w 498"/>
                <a:gd name="T37" fmla="*/ 380649635 h 470"/>
                <a:gd name="T38" fmla="*/ 188657907 w 498"/>
                <a:gd name="T39" fmla="*/ 673678414 h 47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98" h="470">
                  <a:moveTo>
                    <a:pt x="133" y="469"/>
                  </a:moveTo>
                  <a:lnTo>
                    <a:pt x="133" y="469"/>
                  </a:lnTo>
                  <a:cubicBezTo>
                    <a:pt x="186" y="469"/>
                    <a:pt x="186" y="469"/>
                    <a:pt x="186" y="46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426" y="265"/>
                    <a:pt x="426" y="265"/>
                    <a:pt x="426" y="265"/>
                  </a:cubicBezTo>
                  <a:cubicBezTo>
                    <a:pt x="426" y="265"/>
                    <a:pt x="497" y="265"/>
                    <a:pt x="497" y="230"/>
                  </a:cubicBezTo>
                  <a:cubicBezTo>
                    <a:pt x="497" y="195"/>
                    <a:pt x="426" y="195"/>
                    <a:pt x="426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36" y="230"/>
                    <a:pt x="36" y="230"/>
                    <a:pt x="36" y="230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95" y="265"/>
                    <a:pt x="195" y="265"/>
                    <a:pt x="195" y="265"/>
                  </a:cubicBezTo>
                  <a:lnTo>
                    <a:pt x="133" y="469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45712" tIns="22856" rIns="45712" bIns="22856" anchor="ctr"/>
            <a:lstStyle/>
            <a:p>
              <a:endParaRPr lang="zh-CN" altLang="en-US" sz="90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CDBF89B-0919-4681-AE86-55BCBC1A0F27}"/>
              </a:ext>
            </a:extLst>
          </p:cNvPr>
          <p:cNvGrpSpPr/>
          <p:nvPr/>
        </p:nvGrpSpPr>
        <p:grpSpPr>
          <a:xfrm>
            <a:off x="2663429" y="2166554"/>
            <a:ext cx="1070769" cy="1320800"/>
            <a:chOff x="2663429" y="2166554"/>
            <a:chExt cx="1070769" cy="1320800"/>
          </a:xfrm>
        </p:grpSpPr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4F56445C-5836-4266-8554-8C43F2943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3429" y="2166554"/>
              <a:ext cx="1070769" cy="1320800"/>
            </a:xfrm>
            <a:custGeom>
              <a:avLst/>
              <a:gdLst>
                <a:gd name="T0" fmla="*/ 772 w 1545"/>
                <a:gd name="T1" fmla="*/ 1906 h 1907"/>
                <a:gd name="T2" fmla="*/ 772 w 1545"/>
                <a:gd name="T3" fmla="*/ 1906 h 1907"/>
                <a:gd name="T4" fmla="*/ 0 w 1545"/>
                <a:gd name="T5" fmla="*/ 766 h 1907"/>
                <a:gd name="T6" fmla="*/ 772 w 1545"/>
                <a:gd name="T7" fmla="*/ 0 h 1907"/>
                <a:gd name="T8" fmla="*/ 1544 w 1545"/>
                <a:gd name="T9" fmla="*/ 766 h 1907"/>
                <a:gd name="T10" fmla="*/ 772 w 1545"/>
                <a:gd name="T11" fmla="*/ 1906 h 1907"/>
                <a:gd name="T12" fmla="*/ 772 w 1545"/>
                <a:gd name="T13" fmla="*/ 234 h 1907"/>
                <a:gd name="T14" fmla="*/ 772 w 1545"/>
                <a:gd name="T15" fmla="*/ 234 h 1907"/>
                <a:gd name="T16" fmla="*/ 240 w 1545"/>
                <a:gd name="T17" fmla="*/ 766 h 1907"/>
                <a:gd name="T18" fmla="*/ 772 w 1545"/>
                <a:gd name="T19" fmla="*/ 1297 h 1907"/>
                <a:gd name="T20" fmla="*/ 1304 w 1545"/>
                <a:gd name="T21" fmla="*/ 766 h 1907"/>
                <a:gd name="T22" fmla="*/ 772 w 1545"/>
                <a:gd name="T23" fmla="*/ 234 h 1907"/>
                <a:gd name="T24" fmla="*/ 772 w 1545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5" h="1907">
                  <a:moveTo>
                    <a:pt x="772" y="1906"/>
                  </a:moveTo>
                  <a:lnTo>
                    <a:pt x="772" y="1906"/>
                  </a:lnTo>
                  <a:cubicBezTo>
                    <a:pt x="558" y="1906"/>
                    <a:pt x="0" y="1186"/>
                    <a:pt x="0" y="766"/>
                  </a:cubicBezTo>
                  <a:cubicBezTo>
                    <a:pt x="0" y="344"/>
                    <a:pt x="344" y="0"/>
                    <a:pt x="772" y="0"/>
                  </a:cubicBezTo>
                  <a:cubicBezTo>
                    <a:pt x="1200" y="0"/>
                    <a:pt x="1544" y="344"/>
                    <a:pt x="1544" y="766"/>
                  </a:cubicBezTo>
                  <a:cubicBezTo>
                    <a:pt x="1544" y="1186"/>
                    <a:pt x="973" y="1906"/>
                    <a:pt x="772" y="1906"/>
                  </a:cubicBezTo>
                  <a:lnTo>
                    <a:pt x="772" y="234"/>
                  </a:lnTo>
                  <a:lnTo>
                    <a:pt x="772" y="234"/>
                  </a:lnTo>
                  <a:cubicBezTo>
                    <a:pt x="480" y="234"/>
                    <a:pt x="240" y="474"/>
                    <a:pt x="240" y="766"/>
                  </a:cubicBezTo>
                  <a:cubicBezTo>
                    <a:pt x="240" y="1057"/>
                    <a:pt x="480" y="1297"/>
                    <a:pt x="772" y="1297"/>
                  </a:cubicBezTo>
                  <a:cubicBezTo>
                    <a:pt x="1064" y="1297"/>
                    <a:pt x="1304" y="1057"/>
                    <a:pt x="1304" y="766"/>
                  </a:cubicBezTo>
                  <a:cubicBezTo>
                    <a:pt x="1304" y="474"/>
                    <a:pt x="1064" y="234"/>
                    <a:pt x="772" y="234"/>
                  </a:cubicBezTo>
                  <a:lnTo>
                    <a:pt x="772" y="1906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id="{B7C969BC-9580-4486-B843-F2891ACB6E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3429" y="2166554"/>
              <a:ext cx="905669" cy="1320800"/>
            </a:xfrm>
            <a:custGeom>
              <a:avLst/>
              <a:gdLst>
                <a:gd name="T0" fmla="*/ 1486659354 w 1305"/>
                <a:gd name="T1" fmla="*/ 449177276 h 1907"/>
                <a:gd name="T2" fmla="*/ 1486659354 w 1305"/>
                <a:gd name="T3" fmla="*/ 449177276 h 1907"/>
                <a:gd name="T4" fmla="*/ 1486659354 w 1305"/>
                <a:gd name="T5" fmla="*/ 449177276 h 1907"/>
                <a:gd name="T6" fmla="*/ 2147483647 w 1305"/>
                <a:gd name="T7" fmla="*/ 1470384929 h 1907"/>
                <a:gd name="T8" fmla="*/ 2147483647 w 1305"/>
                <a:gd name="T9" fmla="*/ 1470384929 h 1907"/>
                <a:gd name="T10" fmla="*/ 1486659354 w 1305"/>
                <a:gd name="T11" fmla="*/ 449177276 h 1907"/>
                <a:gd name="T12" fmla="*/ 1486659354 w 1305"/>
                <a:gd name="T13" fmla="*/ 0 h 1907"/>
                <a:gd name="T14" fmla="*/ 1486659354 w 1305"/>
                <a:gd name="T15" fmla="*/ 0 h 1907"/>
                <a:gd name="T16" fmla="*/ 0 w 1305"/>
                <a:gd name="T17" fmla="*/ 1470384929 h 1907"/>
                <a:gd name="T18" fmla="*/ 1486659354 w 1305"/>
                <a:gd name="T19" fmla="*/ 2147483647 h 1907"/>
                <a:gd name="T20" fmla="*/ 1486659354 w 1305"/>
                <a:gd name="T21" fmla="*/ 2147483647 h 1907"/>
                <a:gd name="T22" fmla="*/ 1486659354 w 1305"/>
                <a:gd name="T23" fmla="*/ 2147483647 h 1907"/>
                <a:gd name="T24" fmla="*/ 462174087 w 1305"/>
                <a:gd name="T25" fmla="*/ 1470384929 h 1907"/>
                <a:gd name="T26" fmla="*/ 462174087 w 1305"/>
                <a:gd name="T27" fmla="*/ 1470384929 h 1907"/>
                <a:gd name="T28" fmla="*/ 462174087 w 1305"/>
                <a:gd name="T29" fmla="*/ 1470384929 h 1907"/>
                <a:gd name="T30" fmla="*/ 1486659354 w 1305"/>
                <a:gd name="T31" fmla="*/ 449177276 h 1907"/>
                <a:gd name="T32" fmla="*/ 1486659354 w 1305"/>
                <a:gd name="T33" fmla="*/ 449177276 h 1907"/>
                <a:gd name="T34" fmla="*/ 1486659354 w 1305"/>
                <a:gd name="T35" fmla="*/ 0 h 1907"/>
                <a:gd name="T36" fmla="*/ 1486659354 w 1305"/>
                <a:gd name="T37" fmla="*/ 0 h 1907"/>
                <a:gd name="T38" fmla="*/ 1486659354 w 1305"/>
                <a:gd name="T39" fmla="*/ 449177276 h 190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05" h="1907">
                  <a:moveTo>
                    <a:pt x="772" y="234"/>
                  </a:moveTo>
                  <a:lnTo>
                    <a:pt x="772" y="234"/>
                  </a:lnTo>
                  <a:cubicBezTo>
                    <a:pt x="1064" y="234"/>
                    <a:pt x="1304" y="474"/>
                    <a:pt x="1304" y="766"/>
                  </a:cubicBezTo>
                  <a:cubicBezTo>
                    <a:pt x="1304" y="474"/>
                    <a:pt x="1064" y="234"/>
                    <a:pt x="772" y="234"/>
                  </a:cubicBezTo>
                  <a:lnTo>
                    <a:pt x="772" y="0"/>
                  </a:lnTo>
                  <a:cubicBezTo>
                    <a:pt x="344" y="0"/>
                    <a:pt x="0" y="344"/>
                    <a:pt x="0" y="766"/>
                  </a:cubicBezTo>
                  <a:cubicBezTo>
                    <a:pt x="0" y="1186"/>
                    <a:pt x="558" y="1906"/>
                    <a:pt x="772" y="1906"/>
                  </a:cubicBezTo>
                  <a:cubicBezTo>
                    <a:pt x="772" y="1297"/>
                    <a:pt x="772" y="1297"/>
                    <a:pt x="772" y="1297"/>
                  </a:cubicBezTo>
                  <a:cubicBezTo>
                    <a:pt x="480" y="1297"/>
                    <a:pt x="240" y="1057"/>
                    <a:pt x="240" y="766"/>
                  </a:cubicBezTo>
                  <a:cubicBezTo>
                    <a:pt x="240" y="474"/>
                    <a:pt x="480" y="234"/>
                    <a:pt x="772" y="234"/>
                  </a:cubicBezTo>
                  <a:cubicBezTo>
                    <a:pt x="772" y="0"/>
                    <a:pt x="772" y="0"/>
                    <a:pt x="772" y="0"/>
                  </a:cubicBezTo>
                  <a:lnTo>
                    <a:pt x="772" y="234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2" name="Freeform 74">
              <a:extLst>
                <a:ext uri="{FF2B5EF4-FFF2-40B4-BE49-F238E27FC236}">
                  <a16:creationId xmlns:a16="http://schemas.microsoft.com/office/drawing/2014/main" id="{C6F4DC0C-257C-46C1-957F-5FED4145D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0304" y="2538823"/>
              <a:ext cx="277019" cy="246063"/>
            </a:xfrm>
            <a:custGeom>
              <a:avLst/>
              <a:gdLst>
                <a:gd name="T0" fmla="*/ 651861186 w 461"/>
                <a:gd name="T1" fmla="*/ 307715294 h 409"/>
                <a:gd name="T2" fmla="*/ 651861186 w 461"/>
                <a:gd name="T3" fmla="*/ 307715294 h 409"/>
                <a:gd name="T4" fmla="*/ 357006540 w 461"/>
                <a:gd name="T5" fmla="*/ 24559324 h 409"/>
                <a:gd name="T6" fmla="*/ 306418515 w 461"/>
                <a:gd name="T7" fmla="*/ 24559324 h 409"/>
                <a:gd name="T8" fmla="*/ 13008452 w 461"/>
                <a:gd name="T9" fmla="*/ 307715294 h 409"/>
                <a:gd name="T10" fmla="*/ 26016905 w 461"/>
                <a:gd name="T11" fmla="*/ 332274618 h 409"/>
                <a:gd name="T12" fmla="*/ 89613382 w 461"/>
                <a:gd name="T13" fmla="*/ 332274618 h 409"/>
                <a:gd name="T14" fmla="*/ 89613382 w 461"/>
                <a:gd name="T15" fmla="*/ 563422963 h 409"/>
                <a:gd name="T16" fmla="*/ 114184502 w 461"/>
                <a:gd name="T17" fmla="*/ 589426174 h 409"/>
                <a:gd name="T18" fmla="*/ 255830491 w 461"/>
                <a:gd name="T19" fmla="*/ 589426174 h 409"/>
                <a:gd name="T20" fmla="*/ 255830491 w 461"/>
                <a:gd name="T21" fmla="*/ 358279032 h 409"/>
                <a:gd name="T22" fmla="*/ 409039147 w 461"/>
                <a:gd name="T23" fmla="*/ 358279032 h 409"/>
                <a:gd name="T24" fmla="*/ 409039147 w 461"/>
                <a:gd name="T25" fmla="*/ 589426174 h 409"/>
                <a:gd name="T26" fmla="*/ 550686338 w 461"/>
                <a:gd name="T27" fmla="*/ 589426174 h 409"/>
                <a:gd name="T28" fmla="*/ 575257458 w 461"/>
                <a:gd name="T29" fmla="*/ 563422963 h 409"/>
                <a:gd name="T30" fmla="*/ 575257458 w 461"/>
                <a:gd name="T31" fmla="*/ 332274618 h 409"/>
                <a:gd name="T32" fmla="*/ 640298518 w 461"/>
                <a:gd name="T33" fmla="*/ 332274618 h 409"/>
                <a:gd name="T34" fmla="*/ 651861186 w 461"/>
                <a:gd name="T35" fmla="*/ 307715294 h 40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61" h="409">
                  <a:moveTo>
                    <a:pt x="451" y="213"/>
                  </a:moveTo>
                  <a:lnTo>
                    <a:pt x="451" y="213"/>
                  </a:lnTo>
                  <a:cubicBezTo>
                    <a:pt x="247" y="17"/>
                    <a:pt x="247" y="17"/>
                    <a:pt x="247" y="17"/>
                  </a:cubicBezTo>
                  <a:cubicBezTo>
                    <a:pt x="238" y="0"/>
                    <a:pt x="221" y="0"/>
                    <a:pt x="212" y="17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0" y="221"/>
                    <a:pt x="9" y="230"/>
                    <a:pt x="18" y="230"/>
                  </a:cubicBezTo>
                  <a:cubicBezTo>
                    <a:pt x="62" y="230"/>
                    <a:pt x="62" y="230"/>
                    <a:pt x="62" y="230"/>
                  </a:cubicBezTo>
                  <a:cubicBezTo>
                    <a:pt x="62" y="390"/>
                    <a:pt x="62" y="390"/>
                    <a:pt x="62" y="390"/>
                  </a:cubicBezTo>
                  <a:cubicBezTo>
                    <a:pt x="62" y="399"/>
                    <a:pt x="62" y="408"/>
                    <a:pt x="79" y="408"/>
                  </a:cubicBezTo>
                  <a:cubicBezTo>
                    <a:pt x="177" y="408"/>
                    <a:pt x="177" y="408"/>
                    <a:pt x="177" y="408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283" y="248"/>
                    <a:pt x="283" y="248"/>
                    <a:pt x="283" y="248"/>
                  </a:cubicBezTo>
                  <a:cubicBezTo>
                    <a:pt x="283" y="408"/>
                    <a:pt x="283" y="408"/>
                    <a:pt x="283" y="408"/>
                  </a:cubicBezTo>
                  <a:cubicBezTo>
                    <a:pt x="381" y="408"/>
                    <a:pt x="381" y="408"/>
                    <a:pt x="381" y="408"/>
                  </a:cubicBezTo>
                  <a:cubicBezTo>
                    <a:pt x="398" y="408"/>
                    <a:pt x="398" y="399"/>
                    <a:pt x="398" y="390"/>
                  </a:cubicBezTo>
                  <a:cubicBezTo>
                    <a:pt x="398" y="230"/>
                    <a:pt x="398" y="230"/>
                    <a:pt x="398" y="230"/>
                  </a:cubicBezTo>
                  <a:cubicBezTo>
                    <a:pt x="443" y="230"/>
                    <a:pt x="443" y="230"/>
                    <a:pt x="443" y="230"/>
                  </a:cubicBezTo>
                  <a:cubicBezTo>
                    <a:pt x="451" y="230"/>
                    <a:pt x="460" y="221"/>
                    <a:pt x="451" y="21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45712" tIns="22856" rIns="45712" bIns="22856" anchor="ctr"/>
            <a:lstStyle/>
            <a:p>
              <a:endParaRPr lang="zh-CN" altLang="en-US" sz="9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EAAE565-BF07-4348-BD95-41C9E902E82A}"/>
              </a:ext>
            </a:extLst>
          </p:cNvPr>
          <p:cNvGrpSpPr/>
          <p:nvPr/>
        </p:nvGrpSpPr>
        <p:grpSpPr>
          <a:xfrm>
            <a:off x="6513910" y="2166554"/>
            <a:ext cx="1069975" cy="1320800"/>
            <a:chOff x="6513910" y="2166554"/>
            <a:chExt cx="1069975" cy="1320800"/>
          </a:xfrm>
        </p:grpSpPr>
        <p:sp>
          <p:nvSpPr>
            <p:cNvPr id="34" name="Freeform 36">
              <a:extLst>
                <a:ext uri="{FF2B5EF4-FFF2-40B4-BE49-F238E27FC236}">
                  <a16:creationId xmlns:a16="http://schemas.microsoft.com/office/drawing/2014/main" id="{9D0C9E55-F8AF-4E37-B355-245F56FA71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910" y="2166554"/>
              <a:ext cx="1069975" cy="1320800"/>
            </a:xfrm>
            <a:custGeom>
              <a:avLst/>
              <a:gdLst>
                <a:gd name="T0" fmla="*/ 772 w 1545"/>
                <a:gd name="T1" fmla="*/ 1906 h 1907"/>
                <a:gd name="T2" fmla="*/ 772 w 1545"/>
                <a:gd name="T3" fmla="*/ 1906 h 1907"/>
                <a:gd name="T4" fmla="*/ 0 w 1545"/>
                <a:gd name="T5" fmla="*/ 766 h 1907"/>
                <a:gd name="T6" fmla="*/ 772 w 1545"/>
                <a:gd name="T7" fmla="*/ 0 h 1907"/>
                <a:gd name="T8" fmla="*/ 1544 w 1545"/>
                <a:gd name="T9" fmla="*/ 766 h 1907"/>
                <a:gd name="T10" fmla="*/ 772 w 1545"/>
                <a:gd name="T11" fmla="*/ 1906 h 1907"/>
                <a:gd name="T12" fmla="*/ 772 w 1545"/>
                <a:gd name="T13" fmla="*/ 234 h 1907"/>
                <a:gd name="T14" fmla="*/ 772 w 1545"/>
                <a:gd name="T15" fmla="*/ 234 h 1907"/>
                <a:gd name="T16" fmla="*/ 240 w 1545"/>
                <a:gd name="T17" fmla="*/ 766 h 1907"/>
                <a:gd name="T18" fmla="*/ 772 w 1545"/>
                <a:gd name="T19" fmla="*/ 1297 h 1907"/>
                <a:gd name="T20" fmla="*/ 1304 w 1545"/>
                <a:gd name="T21" fmla="*/ 766 h 1907"/>
                <a:gd name="T22" fmla="*/ 772 w 1545"/>
                <a:gd name="T23" fmla="*/ 234 h 1907"/>
                <a:gd name="T24" fmla="*/ 772 w 1545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5" h="1907">
                  <a:moveTo>
                    <a:pt x="772" y="1906"/>
                  </a:moveTo>
                  <a:lnTo>
                    <a:pt x="772" y="1906"/>
                  </a:lnTo>
                  <a:cubicBezTo>
                    <a:pt x="558" y="1906"/>
                    <a:pt x="0" y="1186"/>
                    <a:pt x="0" y="766"/>
                  </a:cubicBezTo>
                  <a:cubicBezTo>
                    <a:pt x="0" y="344"/>
                    <a:pt x="344" y="0"/>
                    <a:pt x="772" y="0"/>
                  </a:cubicBezTo>
                  <a:cubicBezTo>
                    <a:pt x="1200" y="0"/>
                    <a:pt x="1544" y="344"/>
                    <a:pt x="1544" y="766"/>
                  </a:cubicBezTo>
                  <a:cubicBezTo>
                    <a:pt x="1544" y="1186"/>
                    <a:pt x="980" y="1906"/>
                    <a:pt x="772" y="1906"/>
                  </a:cubicBezTo>
                  <a:lnTo>
                    <a:pt x="772" y="234"/>
                  </a:lnTo>
                  <a:lnTo>
                    <a:pt x="772" y="234"/>
                  </a:lnTo>
                  <a:cubicBezTo>
                    <a:pt x="480" y="234"/>
                    <a:pt x="240" y="474"/>
                    <a:pt x="240" y="766"/>
                  </a:cubicBezTo>
                  <a:cubicBezTo>
                    <a:pt x="240" y="1057"/>
                    <a:pt x="480" y="1297"/>
                    <a:pt x="772" y="1297"/>
                  </a:cubicBezTo>
                  <a:cubicBezTo>
                    <a:pt x="1064" y="1297"/>
                    <a:pt x="1304" y="1057"/>
                    <a:pt x="1304" y="766"/>
                  </a:cubicBezTo>
                  <a:cubicBezTo>
                    <a:pt x="1304" y="474"/>
                    <a:pt x="1064" y="234"/>
                    <a:pt x="772" y="234"/>
                  </a:cubicBezTo>
                  <a:lnTo>
                    <a:pt x="772" y="1906"/>
                  </a:ln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5" name="Freeform 38">
              <a:extLst>
                <a:ext uri="{FF2B5EF4-FFF2-40B4-BE49-F238E27FC236}">
                  <a16:creationId xmlns:a16="http://schemas.microsoft.com/office/drawing/2014/main" id="{977D90DC-BC13-4111-9F76-6D3DAAD1B0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910" y="2166554"/>
              <a:ext cx="904875" cy="1320800"/>
            </a:xfrm>
            <a:custGeom>
              <a:avLst/>
              <a:gdLst>
                <a:gd name="T0" fmla="*/ 772 w 1305"/>
                <a:gd name="T1" fmla="*/ 234 h 1907"/>
                <a:gd name="T2" fmla="*/ 772 w 1305"/>
                <a:gd name="T3" fmla="*/ 234 h 1907"/>
                <a:gd name="T4" fmla="*/ 772 w 1305"/>
                <a:gd name="T5" fmla="*/ 234 h 1907"/>
                <a:gd name="T6" fmla="*/ 1304 w 1305"/>
                <a:gd name="T7" fmla="*/ 766 h 1907"/>
                <a:gd name="T8" fmla="*/ 1304 w 1305"/>
                <a:gd name="T9" fmla="*/ 766 h 1907"/>
                <a:gd name="T10" fmla="*/ 772 w 1305"/>
                <a:gd name="T11" fmla="*/ 234 h 1907"/>
                <a:gd name="T12" fmla="*/ 772 w 1305"/>
                <a:gd name="T13" fmla="*/ 0 h 1907"/>
                <a:gd name="T14" fmla="*/ 772 w 1305"/>
                <a:gd name="T15" fmla="*/ 0 h 1907"/>
                <a:gd name="T16" fmla="*/ 0 w 1305"/>
                <a:gd name="T17" fmla="*/ 766 h 1907"/>
                <a:gd name="T18" fmla="*/ 772 w 1305"/>
                <a:gd name="T19" fmla="*/ 1906 h 1907"/>
                <a:gd name="T20" fmla="*/ 772 w 1305"/>
                <a:gd name="T21" fmla="*/ 1297 h 1907"/>
                <a:gd name="T22" fmla="*/ 772 w 1305"/>
                <a:gd name="T23" fmla="*/ 1297 h 1907"/>
                <a:gd name="T24" fmla="*/ 240 w 1305"/>
                <a:gd name="T25" fmla="*/ 766 h 1907"/>
                <a:gd name="T26" fmla="*/ 240 w 1305"/>
                <a:gd name="T27" fmla="*/ 766 h 1907"/>
                <a:gd name="T28" fmla="*/ 240 w 1305"/>
                <a:gd name="T29" fmla="*/ 766 h 1907"/>
                <a:gd name="T30" fmla="*/ 772 w 1305"/>
                <a:gd name="T31" fmla="*/ 234 h 1907"/>
                <a:gd name="T32" fmla="*/ 772 w 1305"/>
                <a:gd name="T33" fmla="*/ 234 h 1907"/>
                <a:gd name="T34" fmla="*/ 772 w 1305"/>
                <a:gd name="T35" fmla="*/ 0 h 1907"/>
                <a:gd name="T36" fmla="*/ 772 w 1305"/>
                <a:gd name="T37" fmla="*/ 0 h 1907"/>
                <a:gd name="T38" fmla="*/ 772 w 1305"/>
                <a:gd name="T39" fmla="*/ 234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5" h="1907">
                  <a:moveTo>
                    <a:pt x="772" y="234"/>
                  </a:moveTo>
                  <a:lnTo>
                    <a:pt x="772" y="234"/>
                  </a:lnTo>
                  <a:lnTo>
                    <a:pt x="772" y="234"/>
                  </a:lnTo>
                  <a:cubicBezTo>
                    <a:pt x="1064" y="234"/>
                    <a:pt x="1304" y="474"/>
                    <a:pt x="1304" y="766"/>
                  </a:cubicBezTo>
                  <a:lnTo>
                    <a:pt x="1304" y="766"/>
                  </a:lnTo>
                  <a:cubicBezTo>
                    <a:pt x="1304" y="474"/>
                    <a:pt x="1064" y="234"/>
                    <a:pt x="772" y="234"/>
                  </a:cubicBezTo>
                  <a:lnTo>
                    <a:pt x="772" y="0"/>
                  </a:lnTo>
                  <a:lnTo>
                    <a:pt x="772" y="0"/>
                  </a:lnTo>
                  <a:cubicBezTo>
                    <a:pt x="344" y="0"/>
                    <a:pt x="0" y="344"/>
                    <a:pt x="0" y="766"/>
                  </a:cubicBezTo>
                  <a:cubicBezTo>
                    <a:pt x="0" y="1186"/>
                    <a:pt x="558" y="1906"/>
                    <a:pt x="772" y="1906"/>
                  </a:cubicBezTo>
                  <a:cubicBezTo>
                    <a:pt x="772" y="1297"/>
                    <a:pt x="772" y="1297"/>
                    <a:pt x="772" y="1297"/>
                  </a:cubicBezTo>
                  <a:lnTo>
                    <a:pt x="772" y="1297"/>
                  </a:lnTo>
                  <a:cubicBezTo>
                    <a:pt x="480" y="1297"/>
                    <a:pt x="240" y="1057"/>
                    <a:pt x="240" y="766"/>
                  </a:cubicBezTo>
                  <a:lnTo>
                    <a:pt x="240" y="766"/>
                  </a:lnTo>
                  <a:lnTo>
                    <a:pt x="240" y="766"/>
                  </a:lnTo>
                  <a:cubicBezTo>
                    <a:pt x="240" y="474"/>
                    <a:pt x="480" y="234"/>
                    <a:pt x="772" y="234"/>
                  </a:cubicBezTo>
                  <a:lnTo>
                    <a:pt x="772" y="234"/>
                  </a:lnTo>
                  <a:cubicBezTo>
                    <a:pt x="772" y="0"/>
                    <a:pt x="772" y="0"/>
                    <a:pt x="772" y="0"/>
                  </a:cubicBezTo>
                  <a:lnTo>
                    <a:pt x="772" y="0"/>
                  </a:lnTo>
                  <a:lnTo>
                    <a:pt x="772" y="23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6" name="Freeform 101">
              <a:extLst>
                <a:ext uri="{FF2B5EF4-FFF2-40B4-BE49-F238E27FC236}">
                  <a16:creationId xmlns:a16="http://schemas.microsoft.com/office/drawing/2014/main" id="{DF3DFDF2-66C4-44DE-9502-0DD97872C5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0785" y="2569779"/>
              <a:ext cx="298450" cy="228600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lIns="45712" tIns="22856" rIns="45712" bIns="22856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843C2FD-CE43-4444-A712-BF93949E6CB4}"/>
              </a:ext>
            </a:extLst>
          </p:cNvPr>
          <p:cNvGrpSpPr/>
          <p:nvPr/>
        </p:nvGrpSpPr>
        <p:grpSpPr>
          <a:xfrm>
            <a:off x="8358585" y="2166554"/>
            <a:ext cx="1073150" cy="1320800"/>
            <a:chOff x="8358585" y="2166554"/>
            <a:chExt cx="1073150" cy="1320800"/>
          </a:xfrm>
        </p:grpSpPr>
        <p:sp>
          <p:nvSpPr>
            <p:cNvPr id="38" name="Freeform 39">
              <a:extLst>
                <a:ext uri="{FF2B5EF4-FFF2-40B4-BE49-F238E27FC236}">
                  <a16:creationId xmlns:a16="http://schemas.microsoft.com/office/drawing/2014/main" id="{517EA6D7-DA05-4B3B-AC79-77BB9EBCB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8585" y="2166554"/>
              <a:ext cx="1073150" cy="1320800"/>
            </a:xfrm>
            <a:custGeom>
              <a:avLst/>
              <a:gdLst>
                <a:gd name="T0" fmla="*/ 773 w 1546"/>
                <a:gd name="T1" fmla="*/ 1906 h 1907"/>
                <a:gd name="T2" fmla="*/ 773 w 1546"/>
                <a:gd name="T3" fmla="*/ 1906 h 1907"/>
                <a:gd name="T4" fmla="*/ 0 w 1546"/>
                <a:gd name="T5" fmla="*/ 766 h 1907"/>
                <a:gd name="T6" fmla="*/ 773 w 1546"/>
                <a:gd name="T7" fmla="*/ 0 h 1907"/>
                <a:gd name="T8" fmla="*/ 1545 w 1546"/>
                <a:gd name="T9" fmla="*/ 766 h 1907"/>
                <a:gd name="T10" fmla="*/ 773 w 1546"/>
                <a:gd name="T11" fmla="*/ 1906 h 1907"/>
                <a:gd name="T12" fmla="*/ 773 w 1546"/>
                <a:gd name="T13" fmla="*/ 234 h 1907"/>
                <a:gd name="T14" fmla="*/ 773 w 1546"/>
                <a:gd name="T15" fmla="*/ 234 h 1907"/>
                <a:gd name="T16" fmla="*/ 241 w 1546"/>
                <a:gd name="T17" fmla="*/ 766 h 1907"/>
                <a:gd name="T18" fmla="*/ 773 w 1546"/>
                <a:gd name="T19" fmla="*/ 1297 h 1907"/>
                <a:gd name="T20" fmla="*/ 1311 w 1546"/>
                <a:gd name="T21" fmla="*/ 766 h 1907"/>
                <a:gd name="T22" fmla="*/ 773 w 1546"/>
                <a:gd name="T23" fmla="*/ 234 h 1907"/>
                <a:gd name="T24" fmla="*/ 773 w 1546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6" h="1907">
                  <a:moveTo>
                    <a:pt x="773" y="1906"/>
                  </a:moveTo>
                  <a:lnTo>
                    <a:pt x="773" y="1906"/>
                  </a:lnTo>
                  <a:cubicBezTo>
                    <a:pt x="558" y="1906"/>
                    <a:pt x="0" y="1186"/>
                    <a:pt x="0" y="766"/>
                  </a:cubicBezTo>
                  <a:cubicBezTo>
                    <a:pt x="0" y="344"/>
                    <a:pt x="351" y="0"/>
                    <a:pt x="773" y="0"/>
                  </a:cubicBezTo>
                  <a:cubicBezTo>
                    <a:pt x="1201" y="0"/>
                    <a:pt x="1545" y="344"/>
                    <a:pt x="1545" y="766"/>
                  </a:cubicBezTo>
                  <a:cubicBezTo>
                    <a:pt x="1545" y="1186"/>
                    <a:pt x="980" y="1906"/>
                    <a:pt x="773" y="1906"/>
                  </a:cubicBezTo>
                  <a:lnTo>
                    <a:pt x="773" y="234"/>
                  </a:lnTo>
                  <a:lnTo>
                    <a:pt x="773" y="234"/>
                  </a:lnTo>
                  <a:cubicBezTo>
                    <a:pt x="481" y="234"/>
                    <a:pt x="241" y="474"/>
                    <a:pt x="241" y="766"/>
                  </a:cubicBezTo>
                  <a:cubicBezTo>
                    <a:pt x="241" y="1057"/>
                    <a:pt x="481" y="1297"/>
                    <a:pt x="773" y="1297"/>
                  </a:cubicBezTo>
                  <a:cubicBezTo>
                    <a:pt x="1071" y="1297"/>
                    <a:pt x="1311" y="1057"/>
                    <a:pt x="1311" y="766"/>
                  </a:cubicBezTo>
                  <a:cubicBezTo>
                    <a:pt x="1311" y="474"/>
                    <a:pt x="1071" y="234"/>
                    <a:pt x="773" y="234"/>
                  </a:cubicBezTo>
                  <a:lnTo>
                    <a:pt x="773" y="1906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9" name="Freeform 41">
              <a:extLst>
                <a:ext uri="{FF2B5EF4-FFF2-40B4-BE49-F238E27FC236}">
                  <a16:creationId xmlns:a16="http://schemas.microsoft.com/office/drawing/2014/main" id="{A39ECFD6-1969-4801-9591-F6E77354F3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8585" y="2166554"/>
              <a:ext cx="911225" cy="1320800"/>
            </a:xfrm>
            <a:custGeom>
              <a:avLst/>
              <a:gdLst>
                <a:gd name="T0" fmla="*/ 773 w 1312"/>
                <a:gd name="T1" fmla="*/ 234 h 1907"/>
                <a:gd name="T2" fmla="*/ 773 w 1312"/>
                <a:gd name="T3" fmla="*/ 234 h 1907"/>
                <a:gd name="T4" fmla="*/ 773 w 1312"/>
                <a:gd name="T5" fmla="*/ 234 h 1907"/>
                <a:gd name="T6" fmla="*/ 1311 w 1312"/>
                <a:gd name="T7" fmla="*/ 766 h 1907"/>
                <a:gd name="T8" fmla="*/ 1311 w 1312"/>
                <a:gd name="T9" fmla="*/ 766 h 1907"/>
                <a:gd name="T10" fmla="*/ 773 w 1312"/>
                <a:gd name="T11" fmla="*/ 234 h 1907"/>
                <a:gd name="T12" fmla="*/ 773 w 1312"/>
                <a:gd name="T13" fmla="*/ 0 h 1907"/>
                <a:gd name="T14" fmla="*/ 773 w 1312"/>
                <a:gd name="T15" fmla="*/ 0 h 1907"/>
                <a:gd name="T16" fmla="*/ 0 w 1312"/>
                <a:gd name="T17" fmla="*/ 766 h 1907"/>
                <a:gd name="T18" fmla="*/ 773 w 1312"/>
                <a:gd name="T19" fmla="*/ 1906 h 1907"/>
                <a:gd name="T20" fmla="*/ 773 w 1312"/>
                <a:gd name="T21" fmla="*/ 1297 h 1907"/>
                <a:gd name="T22" fmla="*/ 773 w 1312"/>
                <a:gd name="T23" fmla="*/ 1297 h 1907"/>
                <a:gd name="T24" fmla="*/ 241 w 1312"/>
                <a:gd name="T25" fmla="*/ 766 h 1907"/>
                <a:gd name="T26" fmla="*/ 241 w 1312"/>
                <a:gd name="T27" fmla="*/ 766 h 1907"/>
                <a:gd name="T28" fmla="*/ 241 w 1312"/>
                <a:gd name="T29" fmla="*/ 766 h 1907"/>
                <a:gd name="T30" fmla="*/ 773 w 1312"/>
                <a:gd name="T31" fmla="*/ 234 h 1907"/>
                <a:gd name="T32" fmla="*/ 773 w 1312"/>
                <a:gd name="T33" fmla="*/ 234 h 1907"/>
                <a:gd name="T34" fmla="*/ 773 w 1312"/>
                <a:gd name="T35" fmla="*/ 0 h 1907"/>
                <a:gd name="T36" fmla="*/ 773 w 1312"/>
                <a:gd name="T37" fmla="*/ 0 h 1907"/>
                <a:gd name="T38" fmla="*/ 773 w 1312"/>
                <a:gd name="T39" fmla="*/ 234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2" h="1907">
                  <a:moveTo>
                    <a:pt x="773" y="234"/>
                  </a:moveTo>
                  <a:lnTo>
                    <a:pt x="773" y="234"/>
                  </a:lnTo>
                  <a:lnTo>
                    <a:pt x="773" y="234"/>
                  </a:lnTo>
                  <a:cubicBezTo>
                    <a:pt x="1071" y="234"/>
                    <a:pt x="1311" y="474"/>
                    <a:pt x="1311" y="766"/>
                  </a:cubicBezTo>
                  <a:lnTo>
                    <a:pt x="1311" y="766"/>
                  </a:lnTo>
                  <a:cubicBezTo>
                    <a:pt x="1311" y="474"/>
                    <a:pt x="1071" y="234"/>
                    <a:pt x="773" y="234"/>
                  </a:cubicBezTo>
                  <a:lnTo>
                    <a:pt x="773" y="0"/>
                  </a:lnTo>
                  <a:lnTo>
                    <a:pt x="773" y="0"/>
                  </a:lnTo>
                  <a:cubicBezTo>
                    <a:pt x="351" y="0"/>
                    <a:pt x="0" y="344"/>
                    <a:pt x="0" y="766"/>
                  </a:cubicBezTo>
                  <a:cubicBezTo>
                    <a:pt x="0" y="1186"/>
                    <a:pt x="558" y="1906"/>
                    <a:pt x="773" y="1906"/>
                  </a:cubicBezTo>
                  <a:cubicBezTo>
                    <a:pt x="773" y="1297"/>
                    <a:pt x="773" y="1297"/>
                    <a:pt x="773" y="1297"/>
                  </a:cubicBezTo>
                  <a:lnTo>
                    <a:pt x="773" y="1297"/>
                  </a:lnTo>
                  <a:cubicBezTo>
                    <a:pt x="481" y="1297"/>
                    <a:pt x="241" y="1057"/>
                    <a:pt x="241" y="766"/>
                  </a:cubicBezTo>
                  <a:lnTo>
                    <a:pt x="241" y="766"/>
                  </a:lnTo>
                  <a:lnTo>
                    <a:pt x="241" y="766"/>
                  </a:lnTo>
                  <a:cubicBezTo>
                    <a:pt x="241" y="474"/>
                    <a:pt x="481" y="234"/>
                    <a:pt x="773" y="234"/>
                  </a:cubicBezTo>
                  <a:lnTo>
                    <a:pt x="773" y="234"/>
                  </a:lnTo>
                  <a:cubicBezTo>
                    <a:pt x="773" y="0"/>
                    <a:pt x="773" y="0"/>
                    <a:pt x="773" y="0"/>
                  </a:cubicBezTo>
                  <a:lnTo>
                    <a:pt x="773" y="0"/>
                  </a:lnTo>
                  <a:lnTo>
                    <a:pt x="773" y="234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40" name="Freeform 160">
              <a:extLst>
                <a:ext uri="{FF2B5EF4-FFF2-40B4-BE49-F238E27FC236}">
                  <a16:creationId xmlns:a16="http://schemas.microsoft.com/office/drawing/2014/main" id="{F6D59D8A-74F4-4E6D-8380-F7510E8D38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62604" y="2558667"/>
              <a:ext cx="277019" cy="238919"/>
            </a:xfrm>
            <a:custGeom>
              <a:avLst/>
              <a:gdLst>
                <a:gd name="T0" fmla="*/ 44 w 461"/>
                <a:gd name="T1" fmla="*/ 124 h 400"/>
                <a:gd name="T2" fmla="*/ 44 w 461"/>
                <a:gd name="T3" fmla="*/ 124 h 400"/>
                <a:gd name="T4" fmla="*/ 221 w 461"/>
                <a:gd name="T5" fmla="*/ 106 h 400"/>
                <a:gd name="T6" fmla="*/ 328 w 461"/>
                <a:gd name="T7" fmla="*/ 142 h 400"/>
                <a:gd name="T8" fmla="*/ 443 w 461"/>
                <a:gd name="T9" fmla="*/ 89 h 400"/>
                <a:gd name="T10" fmla="*/ 451 w 461"/>
                <a:gd name="T11" fmla="*/ 53 h 400"/>
                <a:gd name="T12" fmla="*/ 416 w 461"/>
                <a:gd name="T13" fmla="*/ 53 h 400"/>
                <a:gd name="T14" fmla="*/ 239 w 461"/>
                <a:gd name="T15" fmla="*/ 62 h 400"/>
                <a:gd name="T16" fmla="*/ 18 w 461"/>
                <a:gd name="T17" fmla="*/ 89 h 400"/>
                <a:gd name="T18" fmla="*/ 9 w 461"/>
                <a:gd name="T19" fmla="*/ 124 h 400"/>
                <a:gd name="T20" fmla="*/ 44 w 461"/>
                <a:gd name="T21" fmla="*/ 124 h 400"/>
                <a:gd name="T22" fmla="*/ 416 w 461"/>
                <a:gd name="T23" fmla="*/ 178 h 400"/>
                <a:gd name="T24" fmla="*/ 416 w 461"/>
                <a:gd name="T25" fmla="*/ 178 h 400"/>
                <a:gd name="T26" fmla="*/ 239 w 461"/>
                <a:gd name="T27" fmla="*/ 195 h 400"/>
                <a:gd name="T28" fmla="*/ 18 w 461"/>
                <a:gd name="T29" fmla="*/ 213 h 400"/>
                <a:gd name="T30" fmla="*/ 9 w 461"/>
                <a:gd name="T31" fmla="*/ 248 h 400"/>
                <a:gd name="T32" fmla="*/ 44 w 461"/>
                <a:gd name="T33" fmla="*/ 248 h 400"/>
                <a:gd name="T34" fmla="*/ 221 w 461"/>
                <a:gd name="T35" fmla="*/ 240 h 400"/>
                <a:gd name="T36" fmla="*/ 328 w 461"/>
                <a:gd name="T37" fmla="*/ 275 h 400"/>
                <a:gd name="T38" fmla="*/ 443 w 461"/>
                <a:gd name="T39" fmla="*/ 222 h 400"/>
                <a:gd name="T40" fmla="*/ 451 w 461"/>
                <a:gd name="T41" fmla="*/ 187 h 400"/>
                <a:gd name="T42" fmla="*/ 416 w 461"/>
                <a:gd name="T43" fmla="*/ 178 h 400"/>
                <a:gd name="T44" fmla="*/ 416 w 461"/>
                <a:gd name="T45" fmla="*/ 302 h 400"/>
                <a:gd name="T46" fmla="*/ 416 w 461"/>
                <a:gd name="T47" fmla="*/ 302 h 400"/>
                <a:gd name="T48" fmla="*/ 239 w 461"/>
                <a:gd name="T49" fmla="*/ 319 h 400"/>
                <a:gd name="T50" fmla="*/ 18 w 461"/>
                <a:gd name="T51" fmla="*/ 337 h 400"/>
                <a:gd name="T52" fmla="*/ 9 w 461"/>
                <a:gd name="T53" fmla="*/ 372 h 400"/>
                <a:gd name="T54" fmla="*/ 44 w 461"/>
                <a:gd name="T55" fmla="*/ 381 h 400"/>
                <a:gd name="T56" fmla="*/ 221 w 461"/>
                <a:gd name="T57" fmla="*/ 363 h 400"/>
                <a:gd name="T58" fmla="*/ 328 w 461"/>
                <a:gd name="T59" fmla="*/ 399 h 400"/>
                <a:gd name="T60" fmla="*/ 443 w 461"/>
                <a:gd name="T61" fmla="*/ 346 h 400"/>
                <a:gd name="T62" fmla="*/ 451 w 461"/>
                <a:gd name="T63" fmla="*/ 310 h 400"/>
                <a:gd name="T64" fmla="*/ 416 w 461"/>
                <a:gd name="T65" fmla="*/ 30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400">
                  <a:moveTo>
                    <a:pt x="44" y="124"/>
                  </a:moveTo>
                  <a:lnTo>
                    <a:pt x="44" y="124"/>
                  </a:lnTo>
                  <a:cubicBezTo>
                    <a:pt x="88" y="89"/>
                    <a:pt x="124" y="62"/>
                    <a:pt x="221" y="106"/>
                  </a:cubicBezTo>
                  <a:cubicBezTo>
                    <a:pt x="266" y="133"/>
                    <a:pt x="301" y="142"/>
                    <a:pt x="328" y="142"/>
                  </a:cubicBezTo>
                  <a:cubicBezTo>
                    <a:pt x="381" y="142"/>
                    <a:pt x="416" y="115"/>
                    <a:pt x="443" y="89"/>
                  </a:cubicBezTo>
                  <a:cubicBezTo>
                    <a:pt x="451" y="80"/>
                    <a:pt x="460" y="62"/>
                    <a:pt x="451" y="53"/>
                  </a:cubicBezTo>
                  <a:cubicBezTo>
                    <a:pt x="443" y="44"/>
                    <a:pt x="425" y="44"/>
                    <a:pt x="416" y="53"/>
                  </a:cubicBezTo>
                  <a:cubicBezTo>
                    <a:pt x="372" y="89"/>
                    <a:pt x="337" y="115"/>
                    <a:pt x="239" y="62"/>
                  </a:cubicBezTo>
                  <a:cubicBezTo>
                    <a:pt x="124" y="0"/>
                    <a:pt x="62" y="44"/>
                    <a:pt x="18" y="89"/>
                  </a:cubicBezTo>
                  <a:cubicBezTo>
                    <a:pt x="9" y="97"/>
                    <a:pt x="0" y="115"/>
                    <a:pt x="9" y="124"/>
                  </a:cubicBezTo>
                  <a:cubicBezTo>
                    <a:pt x="18" y="133"/>
                    <a:pt x="35" y="133"/>
                    <a:pt x="44" y="124"/>
                  </a:cubicBezTo>
                  <a:close/>
                  <a:moveTo>
                    <a:pt x="416" y="178"/>
                  </a:moveTo>
                  <a:lnTo>
                    <a:pt x="416" y="178"/>
                  </a:lnTo>
                  <a:cubicBezTo>
                    <a:pt x="372" y="213"/>
                    <a:pt x="337" y="248"/>
                    <a:pt x="239" y="195"/>
                  </a:cubicBezTo>
                  <a:cubicBezTo>
                    <a:pt x="124" y="124"/>
                    <a:pt x="62" y="178"/>
                    <a:pt x="18" y="213"/>
                  </a:cubicBezTo>
                  <a:cubicBezTo>
                    <a:pt x="9" y="222"/>
                    <a:pt x="0" y="240"/>
                    <a:pt x="9" y="248"/>
                  </a:cubicBezTo>
                  <a:cubicBezTo>
                    <a:pt x="18" y="257"/>
                    <a:pt x="35" y="257"/>
                    <a:pt x="44" y="248"/>
                  </a:cubicBezTo>
                  <a:cubicBezTo>
                    <a:pt x="88" y="213"/>
                    <a:pt x="124" y="187"/>
                    <a:pt x="221" y="240"/>
                  </a:cubicBezTo>
                  <a:cubicBezTo>
                    <a:pt x="266" y="266"/>
                    <a:pt x="301" y="275"/>
                    <a:pt x="328" y="275"/>
                  </a:cubicBezTo>
                  <a:cubicBezTo>
                    <a:pt x="381" y="275"/>
                    <a:pt x="416" y="240"/>
                    <a:pt x="443" y="222"/>
                  </a:cubicBezTo>
                  <a:cubicBezTo>
                    <a:pt x="451" y="213"/>
                    <a:pt x="460" y="195"/>
                    <a:pt x="451" y="187"/>
                  </a:cubicBezTo>
                  <a:cubicBezTo>
                    <a:pt x="443" y="168"/>
                    <a:pt x="425" y="168"/>
                    <a:pt x="416" y="178"/>
                  </a:cubicBezTo>
                  <a:close/>
                  <a:moveTo>
                    <a:pt x="416" y="302"/>
                  </a:moveTo>
                  <a:lnTo>
                    <a:pt x="416" y="302"/>
                  </a:lnTo>
                  <a:cubicBezTo>
                    <a:pt x="372" y="346"/>
                    <a:pt x="337" y="372"/>
                    <a:pt x="239" y="319"/>
                  </a:cubicBezTo>
                  <a:cubicBezTo>
                    <a:pt x="124" y="248"/>
                    <a:pt x="62" y="302"/>
                    <a:pt x="18" y="337"/>
                  </a:cubicBezTo>
                  <a:cubicBezTo>
                    <a:pt x="9" y="346"/>
                    <a:pt x="0" y="363"/>
                    <a:pt x="9" y="372"/>
                  </a:cubicBezTo>
                  <a:cubicBezTo>
                    <a:pt x="18" y="390"/>
                    <a:pt x="35" y="390"/>
                    <a:pt x="44" y="381"/>
                  </a:cubicBezTo>
                  <a:cubicBezTo>
                    <a:pt x="88" y="337"/>
                    <a:pt x="124" y="310"/>
                    <a:pt x="221" y="363"/>
                  </a:cubicBezTo>
                  <a:cubicBezTo>
                    <a:pt x="266" y="390"/>
                    <a:pt x="301" y="399"/>
                    <a:pt x="328" y="399"/>
                  </a:cubicBezTo>
                  <a:cubicBezTo>
                    <a:pt x="381" y="399"/>
                    <a:pt x="416" y="372"/>
                    <a:pt x="443" y="346"/>
                  </a:cubicBezTo>
                  <a:cubicBezTo>
                    <a:pt x="451" y="337"/>
                    <a:pt x="460" y="319"/>
                    <a:pt x="451" y="310"/>
                  </a:cubicBezTo>
                  <a:cubicBezTo>
                    <a:pt x="443" y="302"/>
                    <a:pt x="425" y="293"/>
                    <a:pt x="416" y="3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lIns="45712" tIns="22856" rIns="45712" bIns="22856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9AC8523-C067-41F0-BFD6-CD0EB68AD32F}"/>
              </a:ext>
            </a:extLst>
          </p:cNvPr>
          <p:cNvGrpSpPr/>
          <p:nvPr/>
        </p:nvGrpSpPr>
        <p:grpSpPr>
          <a:xfrm>
            <a:off x="2442631" y="4519791"/>
            <a:ext cx="1646507" cy="988431"/>
            <a:chOff x="2096724" y="1545128"/>
            <a:chExt cx="1405186" cy="988431"/>
          </a:xfrm>
        </p:grpSpPr>
        <p:sp>
          <p:nvSpPr>
            <p:cNvPr id="42" name="TextBox 17">
              <a:extLst>
                <a:ext uri="{FF2B5EF4-FFF2-40B4-BE49-F238E27FC236}">
                  <a16:creationId xmlns:a16="http://schemas.microsoft.com/office/drawing/2014/main" id="{2ABEB34F-236D-4AF1-A022-6FF7ABF30814}"/>
                </a:ext>
              </a:extLst>
            </p:cNvPr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3" name="TextBox 18">
              <a:extLst>
                <a:ext uri="{FF2B5EF4-FFF2-40B4-BE49-F238E27FC236}">
                  <a16:creationId xmlns:a16="http://schemas.microsoft.com/office/drawing/2014/main" id="{117173E2-3633-43EF-86AE-9A355598DC68}"/>
                </a:ext>
              </a:extLst>
            </p:cNvPr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99C93E7-9928-48B4-BB90-0A65324DB8AC}"/>
              </a:ext>
            </a:extLst>
          </p:cNvPr>
          <p:cNvGrpSpPr/>
          <p:nvPr/>
        </p:nvGrpSpPr>
        <p:grpSpPr>
          <a:xfrm>
            <a:off x="4274871" y="4519791"/>
            <a:ext cx="1646507" cy="988431"/>
            <a:chOff x="2096724" y="1545128"/>
            <a:chExt cx="1405186" cy="988431"/>
          </a:xfrm>
        </p:grpSpPr>
        <p:sp>
          <p:nvSpPr>
            <p:cNvPr id="45" name="TextBox 17">
              <a:extLst>
                <a:ext uri="{FF2B5EF4-FFF2-40B4-BE49-F238E27FC236}">
                  <a16:creationId xmlns:a16="http://schemas.microsoft.com/office/drawing/2014/main" id="{34C2E85C-BACC-4C93-9842-C623BF29D3A7}"/>
                </a:ext>
              </a:extLst>
            </p:cNvPr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TextBox 18">
              <a:extLst>
                <a:ext uri="{FF2B5EF4-FFF2-40B4-BE49-F238E27FC236}">
                  <a16:creationId xmlns:a16="http://schemas.microsoft.com/office/drawing/2014/main" id="{F2EECA1F-F6CE-4590-9873-A07A49E75FB1}"/>
                </a:ext>
              </a:extLst>
            </p:cNvPr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9F202FC-1ABF-490F-8C96-60B981D93954}"/>
              </a:ext>
            </a:extLst>
          </p:cNvPr>
          <p:cNvGrpSpPr/>
          <p:nvPr/>
        </p:nvGrpSpPr>
        <p:grpSpPr>
          <a:xfrm>
            <a:off x="6107111" y="4519791"/>
            <a:ext cx="1646507" cy="988431"/>
            <a:chOff x="2096724" y="1545128"/>
            <a:chExt cx="1405186" cy="988431"/>
          </a:xfrm>
        </p:grpSpPr>
        <p:sp>
          <p:nvSpPr>
            <p:cNvPr id="50" name="TextBox 17">
              <a:extLst>
                <a:ext uri="{FF2B5EF4-FFF2-40B4-BE49-F238E27FC236}">
                  <a16:creationId xmlns:a16="http://schemas.microsoft.com/office/drawing/2014/main" id="{9DA173B8-F3D5-43EB-9C39-6EDC54A29C15}"/>
                </a:ext>
              </a:extLst>
            </p:cNvPr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1" name="TextBox 18">
              <a:extLst>
                <a:ext uri="{FF2B5EF4-FFF2-40B4-BE49-F238E27FC236}">
                  <a16:creationId xmlns:a16="http://schemas.microsoft.com/office/drawing/2014/main" id="{7C3D75AD-A776-4313-A946-3E11A3FD2B30}"/>
                </a:ext>
              </a:extLst>
            </p:cNvPr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FAE64AA-43E2-49EE-8E4E-655721577146}"/>
              </a:ext>
            </a:extLst>
          </p:cNvPr>
          <p:cNvGrpSpPr/>
          <p:nvPr/>
        </p:nvGrpSpPr>
        <p:grpSpPr>
          <a:xfrm>
            <a:off x="7939350" y="4519791"/>
            <a:ext cx="1646507" cy="988431"/>
            <a:chOff x="2096724" y="1545128"/>
            <a:chExt cx="1405186" cy="988431"/>
          </a:xfrm>
        </p:grpSpPr>
        <p:sp>
          <p:nvSpPr>
            <p:cNvPr id="53" name="TextBox 17">
              <a:extLst>
                <a:ext uri="{FF2B5EF4-FFF2-40B4-BE49-F238E27FC236}">
                  <a16:creationId xmlns:a16="http://schemas.microsoft.com/office/drawing/2014/main" id="{BF1F18ED-65A8-418B-962C-1409BBA131A9}"/>
                </a:ext>
              </a:extLst>
            </p:cNvPr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4" name="TextBox 18">
              <a:extLst>
                <a:ext uri="{FF2B5EF4-FFF2-40B4-BE49-F238E27FC236}">
                  <a16:creationId xmlns:a16="http://schemas.microsoft.com/office/drawing/2014/main" id="{7045E82A-B537-4DC2-B604-0BEF6EE5884C}"/>
                </a:ext>
              </a:extLst>
            </p:cNvPr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7854002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0990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OTHER PLANS - ADD TITLE CONTENT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52E89B2-1408-4F49-A924-A64D7C20CEAB}"/>
              </a:ext>
            </a:extLst>
          </p:cNvPr>
          <p:cNvGrpSpPr/>
          <p:nvPr/>
        </p:nvGrpSpPr>
        <p:grpSpPr>
          <a:xfrm>
            <a:off x="4067176" y="1457467"/>
            <a:ext cx="1981200" cy="1562100"/>
            <a:chOff x="4257676" y="1774825"/>
            <a:chExt cx="1981200" cy="1562100"/>
          </a:xfrm>
        </p:grpSpPr>
        <p:grpSp>
          <p:nvGrpSpPr>
            <p:cNvPr id="6" name="Group 77">
              <a:extLst>
                <a:ext uri="{FF2B5EF4-FFF2-40B4-BE49-F238E27FC236}">
                  <a16:creationId xmlns:a16="http://schemas.microsoft.com/office/drawing/2014/main" id="{54CBCAFA-1EEF-4E9D-8794-EDEE0E2F0C63}"/>
                </a:ext>
              </a:extLst>
            </p:cNvPr>
            <p:cNvGrpSpPr/>
            <p:nvPr/>
          </p:nvGrpSpPr>
          <p:grpSpPr>
            <a:xfrm>
              <a:off x="4257676" y="1774825"/>
              <a:ext cx="1981200" cy="1562100"/>
              <a:chOff x="2733676" y="1774825"/>
              <a:chExt cx="1981200" cy="1562100"/>
            </a:xfrm>
          </p:grpSpPr>
          <p:sp>
            <p:nvSpPr>
              <p:cNvPr id="8" name="Freeform 434">
                <a:extLst>
                  <a:ext uri="{FF2B5EF4-FFF2-40B4-BE49-F238E27FC236}">
                    <a16:creationId xmlns:a16="http://schemas.microsoft.com/office/drawing/2014/main" id="{81083897-B842-4D90-9DAD-4A061D524149}"/>
                  </a:ext>
                </a:extLst>
              </p:cNvPr>
              <p:cNvSpPr/>
              <p:nvPr/>
            </p:nvSpPr>
            <p:spPr bwMode="auto">
              <a:xfrm>
                <a:off x="2733676" y="2305050"/>
                <a:ext cx="1981200" cy="501650"/>
              </a:xfrm>
              <a:custGeom>
                <a:avLst/>
                <a:gdLst>
                  <a:gd name="T0" fmla="*/ 545 w 624"/>
                  <a:gd name="T1" fmla="*/ 158 h 158"/>
                  <a:gd name="T2" fmla="*/ 79 w 624"/>
                  <a:gd name="T3" fmla="*/ 158 h 158"/>
                  <a:gd name="T4" fmla="*/ 0 w 624"/>
                  <a:gd name="T5" fmla="*/ 79 h 158"/>
                  <a:gd name="T6" fmla="*/ 79 w 624"/>
                  <a:gd name="T7" fmla="*/ 0 h 158"/>
                  <a:gd name="T8" fmla="*/ 545 w 624"/>
                  <a:gd name="T9" fmla="*/ 0 h 158"/>
                  <a:gd name="T10" fmla="*/ 624 w 624"/>
                  <a:gd name="T11" fmla="*/ 79 h 158"/>
                  <a:gd name="T12" fmla="*/ 545 w 624"/>
                  <a:gd name="T1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4" h="158">
                    <a:moveTo>
                      <a:pt x="545" y="158"/>
                    </a:moveTo>
                    <a:cubicBezTo>
                      <a:pt x="79" y="158"/>
                      <a:pt x="79" y="158"/>
                      <a:pt x="79" y="158"/>
                    </a:cubicBezTo>
                    <a:cubicBezTo>
                      <a:pt x="35" y="158"/>
                      <a:pt x="0" y="123"/>
                      <a:pt x="0" y="79"/>
                    </a:cubicBezTo>
                    <a:cubicBezTo>
                      <a:pt x="0" y="35"/>
                      <a:pt x="35" y="0"/>
                      <a:pt x="79" y="0"/>
                    </a:cubicBezTo>
                    <a:cubicBezTo>
                      <a:pt x="545" y="0"/>
                      <a:pt x="545" y="0"/>
                      <a:pt x="545" y="0"/>
                    </a:cubicBezTo>
                    <a:cubicBezTo>
                      <a:pt x="589" y="0"/>
                      <a:pt x="624" y="35"/>
                      <a:pt x="624" y="79"/>
                    </a:cubicBezTo>
                    <a:cubicBezTo>
                      <a:pt x="624" y="123"/>
                      <a:pt x="589" y="158"/>
                      <a:pt x="545" y="15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9" name="Freeform 435">
                <a:extLst>
                  <a:ext uri="{FF2B5EF4-FFF2-40B4-BE49-F238E27FC236}">
                    <a16:creationId xmlns:a16="http://schemas.microsoft.com/office/drawing/2014/main" id="{E599610C-A9FD-4DED-B6D8-7B2DD911416F}"/>
                  </a:ext>
                </a:extLst>
              </p:cNvPr>
              <p:cNvSpPr/>
              <p:nvPr/>
            </p:nvSpPr>
            <p:spPr bwMode="auto">
              <a:xfrm>
                <a:off x="3683001" y="1774825"/>
                <a:ext cx="1031875" cy="1562100"/>
              </a:xfrm>
              <a:custGeom>
                <a:avLst/>
                <a:gdLst>
                  <a:gd name="T0" fmla="*/ 325 w 325"/>
                  <a:gd name="T1" fmla="*/ 246 h 492"/>
                  <a:gd name="T2" fmla="*/ 301 w 325"/>
                  <a:gd name="T3" fmla="*/ 304 h 492"/>
                  <a:gd name="T4" fmla="*/ 300 w 325"/>
                  <a:gd name="T5" fmla="*/ 304 h 492"/>
                  <a:gd name="T6" fmla="*/ 143 w 325"/>
                  <a:gd name="T7" fmla="*/ 461 h 492"/>
                  <a:gd name="T8" fmla="*/ 31 w 325"/>
                  <a:gd name="T9" fmla="*/ 461 h 492"/>
                  <a:gd name="T10" fmla="*/ 31 w 325"/>
                  <a:gd name="T11" fmla="*/ 349 h 492"/>
                  <a:gd name="T12" fmla="*/ 134 w 325"/>
                  <a:gd name="T13" fmla="*/ 246 h 492"/>
                  <a:gd name="T14" fmla="*/ 31 w 325"/>
                  <a:gd name="T15" fmla="*/ 144 h 492"/>
                  <a:gd name="T16" fmla="*/ 31 w 325"/>
                  <a:gd name="T17" fmla="*/ 31 h 492"/>
                  <a:gd name="T18" fmla="*/ 143 w 325"/>
                  <a:gd name="T19" fmla="*/ 31 h 492"/>
                  <a:gd name="T20" fmla="*/ 300 w 325"/>
                  <a:gd name="T21" fmla="*/ 188 h 492"/>
                  <a:gd name="T22" fmla="*/ 301 w 325"/>
                  <a:gd name="T23" fmla="*/ 188 h 492"/>
                  <a:gd name="T24" fmla="*/ 325 w 325"/>
                  <a:gd name="T25" fmla="*/ 24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5" h="492">
                    <a:moveTo>
                      <a:pt x="325" y="246"/>
                    </a:moveTo>
                    <a:cubicBezTo>
                      <a:pt x="325" y="269"/>
                      <a:pt x="316" y="289"/>
                      <a:pt x="301" y="304"/>
                    </a:cubicBezTo>
                    <a:cubicBezTo>
                      <a:pt x="300" y="304"/>
                      <a:pt x="300" y="304"/>
                      <a:pt x="300" y="304"/>
                    </a:cubicBezTo>
                    <a:cubicBezTo>
                      <a:pt x="143" y="461"/>
                      <a:pt x="143" y="461"/>
                      <a:pt x="143" y="461"/>
                    </a:cubicBezTo>
                    <a:cubicBezTo>
                      <a:pt x="112" y="492"/>
                      <a:pt x="62" y="492"/>
                      <a:pt x="31" y="461"/>
                    </a:cubicBezTo>
                    <a:cubicBezTo>
                      <a:pt x="0" y="430"/>
                      <a:pt x="0" y="380"/>
                      <a:pt x="31" y="349"/>
                    </a:cubicBezTo>
                    <a:cubicBezTo>
                      <a:pt x="134" y="246"/>
                      <a:pt x="134" y="246"/>
                      <a:pt x="134" y="246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0" y="113"/>
                      <a:pt x="0" y="62"/>
                      <a:pt x="31" y="31"/>
                    </a:cubicBezTo>
                    <a:cubicBezTo>
                      <a:pt x="62" y="0"/>
                      <a:pt x="112" y="0"/>
                      <a:pt x="143" y="31"/>
                    </a:cubicBezTo>
                    <a:cubicBezTo>
                      <a:pt x="300" y="188"/>
                      <a:pt x="300" y="188"/>
                      <a:pt x="300" y="188"/>
                    </a:cubicBezTo>
                    <a:cubicBezTo>
                      <a:pt x="300" y="188"/>
                      <a:pt x="300" y="188"/>
                      <a:pt x="301" y="188"/>
                    </a:cubicBezTo>
                    <a:cubicBezTo>
                      <a:pt x="316" y="203"/>
                      <a:pt x="325" y="223"/>
                      <a:pt x="325" y="2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10" name="Freeform 436">
                <a:extLst>
                  <a:ext uri="{FF2B5EF4-FFF2-40B4-BE49-F238E27FC236}">
                    <a16:creationId xmlns:a16="http://schemas.microsoft.com/office/drawing/2014/main" id="{693AF1A5-E9CC-4575-ABFB-B6D794270D8D}"/>
                  </a:ext>
                </a:extLst>
              </p:cNvPr>
              <p:cNvSpPr/>
              <p:nvPr/>
            </p:nvSpPr>
            <p:spPr bwMode="auto">
              <a:xfrm>
                <a:off x="4108451" y="2305050"/>
                <a:ext cx="606425" cy="501650"/>
              </a:xfrm>
              <a:custGeom>
                <a:avLst/>
                <a:gdLst>
                  <a:gd name="T0" fmla="*/ 191 w 191"/>
                  <a:gd name="T1" fmla="*/ 79 h 158"/>
                  <a:gd name="T2" fmla="*/ 112 w 191"/>
                  <a:gd name="T3" fmla="*/ 158 h 158"/>
                  <a:gd name="T4" fmla="*/ 62 w 191"/>
                  <a:gd name="T5" fmla="*/ 141 h 158"/>
                  <a:gd name="T6" fmla="*/ 50 w 191"/>
                  <a:gd name="T7" fmla="*/ 129 h 158"/>
                  <a:gd name="T8" fmla="*/ 0 w 191"/>
                  <a:gd name="T9" fmla="*/ 79 h 158"/>
                  <a:gd name="T10" fmla="*/ 50 w 191"/>
                  <a:gd name="T11" fmla="*/ 29 h 158"/>
                  <a:gd name="T12" fmla="*/ 62 w 191"/>
                  <a:gd name="T13" fmla="*/ 18 h 158"/>
                  <a:gd name="T14" fmla="*/ 112 w 191"/>
                  <a:gd name="T15" fmla="*/ 0 h 158"/>
                  <a:gd name="T16" fmla="*/ 191 w 191"/>
                  <a:gd name="T17" fmla="*/ 79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58">
                    <a:moveTo>
                      <a:pt x="191" y="79"/>
                    </a:moveTo>
                    <a:cubicBezTo>
                      <a:pt x="191" y="123"/>
                      <a:pt x="156" y="158"/>
                      <a:pt x="112" y="158"/>
                    </a:cubicBezTo>
                    <a:cubicBezTo>
                      <a:pt x="93" y="158"/>
                      <a:pt x="76" y="152"/>
                      <a:pt x="62" y="141"/>
                    </a:cubicBezTo>
                    <a:cubicBezTo>
                      <a:pt x="50" y="129"/>
                      <a:pt x="50" y="129"/>
                      <a:pt x="50" y="12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75" y="6"/>
                      <a:pt x="93" y="0"/>
                      <a:pt x="112" y="0"/>
                    </a:cubicBezTo>
                    <a:cubicBezTo>
                      <a:pt x="156" y="0"/>
                      <a:pt x="191" y="35"/>
                      <a:pt x="191" y="79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11" name="Freeform 437">
                <a:extLst>
                  <a:ext uri="{FF2B5EF4-FFF2-40B4-BE49-F238E27FC236}">
                    <a16:creationId xmlns:a16="http://schemas.microsoft.com/office/drawing/2014/main" id="{53B3E370-4D64-4364-8B29-C2EB8AE28AEC}"/>
                  </a:ext>
                </a:extLst>
              </p:cNvPr>
              <p:cNvSpPr/>
              <p:nvPr/>
            </p:nvSpPr>
            <p:spPr bwMode="auto">
              <a:xfrm>
                <a:off x="3854451" y="2305050"/>
                <a:ext cx="609600" cy="250825"/>
              </a:xfrm>
              <a:custGeom>
                <a:avLst/>
                <a:gdLst>
                  <a:gd name="T0" fmla="*/ 192 w 192"/>
                  <a:gd name="T1" fmla="*/ 0 h 79"/>
                  <a:gd name="T2" fmla="*/ 142 w 192"/>
                  <a:gd name="T3" fmla="*/ 17 h 79"/>
                  <a:gd name="T4" fmla="*/ 130 w 192"/>
                  <a:gd name="T5" fmla="*/ 29 h 79"/>
                  <a:gd name="T6" fmla="*/ 80 w 192"/>
                  <a:gd name="T7" fmla="*/ 79 h 79"/>
                  <a:gd name="T8" fmla="*/ 0 w 192"/>
                  <a:gd name="T9" fmla="*/ 0 h 79"/>
                  <a:gd name="T10" fmla="*/ 192 w 192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79">
                    <a:moveTo>
                      <a:pt x="192" y="0"/>
                    </a:moveTo>
                    <a:cubicBezTo>
                      <a:pt x="173" y="0"/>
                      <a:pt x="156" y="6"/>
                      <a:pt x="142" y="17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92" y="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12" name="Freeform 438">
                <a:extLst>
                  <a:ext uri="{FF2B5EF4-FFF2-40B4-BE49-F238E27FC236}">
                    <a16:creationId xmlns:a16="http://schemas.microsoft.com/office/drawing/2014/main" id="{FDC38559-6D98-4966-8FBA-D2F48DB78246}"/>
                  </a:ext>
                </a:extLst>
              </p:cNvPr>
              <p:cNvSpPr/>
              <p:nvPr/>
            </p:nvSpPr>
            <p:spPr bwMode="auto">
              <a:xfrm>
                <a:off x="3854451" y="2555875"/>
                <a:ext cx="609600" cy="250825"/>
              </a:xfrm>
              <a:custGeom>
                <a:avLst/>
                <a:gdLst>
                  <a:gd name="T0" fmla="*/ 192 w 192"/>
                  <a:gd name="T1" fmla="*/ 79 h 79"/>
                  <a:gd name="T2" fmla="*/ 142 w 192"/>
                  <a:gd name="T3" fmla="*/ 62 h 79"/>
                  <a:gd name="T4" fmla="*/ 130 w 192"/>
                  <a:gd name="T5" fmla="*/ 50 h 79"/>
                  <a:gd name="T6" fmla="*/ 80 w 192"/>
                  <a:gd name="T7" fmla="*/ 0 h 79"/>
                  <a:gd name="T8" fmla="*/ 0 w 192"/>
                  <a:gd name="T9" fmla="*/ 79 h 79"/>
                  <a:gd name="T10" fmla="*/ 192 w 192"/>
                  <a:gd name="T11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79">
                    <a:moveTo>
                      <a:pt x="192" y="79"/>
                    </a:moveTo>
                    <a:cubicBezTo>
                      <a:pt x="173" y="79"/>
                      <a:pt x="156" y="73"/>
                      <a:pt x="142" y="62"/>
                    </a:cubicBezTo>
                    <a:cubicBezTo>
                      <a:pt x="130" y="50"/>
                      <a:pt x="130" y="50"/>
                      <a:pt x="130" y="5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0" y="79"/>
                      <a:pt x="0" y="79"/>
                      <a:pt x="0" y="79"/>
                    </a:cubicBezTo>
                    <a:lnTo>
                      <a:pt x="192" y="79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  <p:sp>
          <p:nvSpPr>
            <p:cNvPr id="7" name="TextBox 29">
              <a:extLst>
                <a:ext uri="{FF2B5EF4-FFF2-40B4-BE49-F238E27FC236}">
                  <a16:creationId xmlns:a16="http://schemas.microsoft.com/office/drawing/2014/main" id="{A139880B-C133-4B77-AEB5-48AB75A82535}"/>
                </a:ext>
              </a:extLst>
            </p:cNvPr>
            <p:cNvSpPr txBox="1"/>
            <p:nvPr/>
          </p:nvSpPr>
          <p:spPr>
            <a:xfrm>
              <a:off x="4473276" y="2431146"/>
              <a:ext cx="116552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b="1" spc="300">
                  <a:solidFill>
                    <a:schemeClr val="bg1">
                      <a:lumMod val="95000"/>
                    </a:schemeClr>
                  </a:solidFill>
                </a:rPr>
                <a:t>详细内容</a:t>
              </a:r>
              <a:endParaRPr lang="en-US" sz="1400" b="1" spc="30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5F0273B-CF25-4C6C-90E5-32E7B1BF40B5}"/>
              </a:ext>
            </a:extLst>
          </p:cNvPr>
          <p:cNvGrpSpPr/>
          <p:nvPr/>
        </p:nvGrpSpPr>
        <p:grpSpPr>
          <a:xfrm>
            <a:off x="4067176" y="3343418"/>
            <a:ext cx="1981200" cy="1558925"/>
            <a:chOff x="4257676" y="3660776"/>
            <a:chExt cx="1981200" cy="1558925"/>
          </a:xfrm>
        </p:grpSpPr>
        <p:grpSp>
          <p:nvGrpSpPr>
            <p:cNvPr id="14" name="Group 79">
              <a:extLst>
                <a:ext uri="{FF2B5EF4-FFF2-40B4-BE49-F238E27FC236}">
                  <a16:creationId xmlns:a16="http://schemas.microsoft.com/office/drawing/2014/main" id="{92A3A8F8-C278-4934-9195-437009371AE1}"/>
                </a:ext>
              </a:extLst>
            </p:cNvPr>
            <p:cNvGrpSpPr/>
            <p:nvPr/>
          </p:nvGrpSpPr>
          <p:grpSpPr>
            <a:xfrm>
              <a:off x="4257676" y="3660776"/>
              <a:ext cx="1981200" cy="1558925"/>
              <a:chOff x="2733676" y="3660775"/>
              <a:chExt cx="1981200" cy="1558925"/>
            </a:xfrm>
          </p:grpSpPr>
          <p:sp>
            <p:nvSpPr>
              <p:cNvPr id="16" name="Freeform 439">
                <a:extLst>
                  <a:ext uri="{FF2B5EF4-FFF2-40B4-BE49-F238E27FC236}">
                    <a16:creationId xmlns:a16="http://schemas.microsoft.com/office/drawing/2014/main" id="{EFCC9A11-9CB8-400F-92F6-47E728938D06}"/>
                  </a:ext>
                </a:extLst>
              </p:cNvPr>
              <p:cNvSpPr/>
              <p:nvPr/>
            </p:nvSpPr>
            <p:spPr bwMode="auto">
              <a:xfrm>
                <a:off x="2733676" y="4187825"/>
                <a:ext cx="1981200" cy="504825"/>
              </a:xfrm>
              <a:custGeom>
                <a:avLst/>
                <a:gdLst>
                  <a:gd name="T0" fmla="*/ 545 w 624"/>
                  <a:gd name="T1" fmla="*/ 159 h 159"/>
                  <a:gd name="T2" fmla="*/ 79 w 624"/>
                  <a:gd name="T3" fmla="*/ 159 h 159"/>
                  <a:gd name="T4" fmla="*/ 0 w 624"/>
                  <a:gd name="T5" fmla="*/ 79 h 159"/>
                  <a:gd name="T6" fmla="*/ 79 w 624"/>
                  <a:gd name="T7" fmla="*/ 0 h 159"/>
                  <a:gd name="T8" fmla="*/ 545 w 624"/>
                  <a:gd name="T9" fmla="*/ 0 h 159"/>
                  <a:gd name="T10" fmla="*/ 624 w 624"/>
                  <a:gd name="T11" fmla="*/ 79 h 159"/>
                  <a:gd name="T12" fmla="*/ 545 w 624"/>
                  <a:gd name="T13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4" h="159">
                    <a:moveTo>
                      <a:pt x="545" y="159"/>
                    </a:moveTo>
                    <a:cubicBezTo>
                      <a:pt x="79" y="159"/>
                      <a:pt x="79" y="159"/>
                      <a:pt x="79" y="159"/>
                    </a:cubicBezTo>
                    <a:cubicBezTo>
                      <a:pt x="35" y="159"/>
                      <a:pt x="0" y="123"/>
                      <a:pt x="0" y="79"/>
                    </a:cubicBezTo>
                    <a:cubicBezTo>
                      <a:pt x="0" y="36"/>
                      <a:pt x="35" y="0"/>
                      <a:pt x="79" y="0"/>
                    </a:cubicBezTo>
                    <a:cubicBezTo>
                      <a:pt x="545" y="0"/>
                      <a:pt x="545" y="0"/>
                      <a:pt x="545" y="0"/>
                    </a:cubicBezTo>
                    <a:cubicBezTo>
                      <a:pt x="589" y="0"/>
                      <a:pt x="624" y="36"/>
                      <a:pt x="624" y="79"/>
                    </a:cubicBezTo>
                    <a:cubicBezTo>
                      <a:pt x="624" y="123"/>
                      <a:pt x="589" y="159"/>
                      <a:pt x="545" y="15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17" name="Freeform 440">
                <a:extLst>
                  <a:ext uri="{FF2B5EF4-FFF2-40B4-BE49-F238E27FC236}">
                    <a16:creationId xmlns:a16="http://schemas.microsoft.com/office/drawing/2014/main" id="{DC015155-AD8C-4948-AF12-81B90E76094B}"/>
                  </a:ext>
                </a:extLst>
              </p:cNvPr>
              <p:cNvSpPr/>
              <p:nvPr/>
            </p:nvSpPr>
            <p:spPr bwMode="auto">
              <a:xfrm>
                <a:off x="3683001" y="3660775"/>
                <a:ext cx="1031875" cy="1558925"/>
              </a:xfrm>
              <a:custGeom>
                <a:avLst/>
                <a:gdLst>
                  <a:gd name="T0" fmla="*/ 325 w 325"/>
                  <a:gd name="T1" fmla="*/ 245 h 491"/>
                  <a:gd name="T2" fmla="*/ 301 w 325"/>
                  <a:gd name="T3" fmla="*/ 303 h 491"/>
                  <a:gd name="T4" fmla="*/ 300 w 325"/>
                  <a:gd name="T5" fmla="*/ 303 h 491"/>
                  <a:gd name="T6" fmla="*/ 143 w 325"/>
                  <a:gd name="T7" fmla="*/ 460 h 491"/>
                  <a:gd name="T8" fmla="*/ 31 w 325"/>
                  <a:gd name="T9" fmla="*/ 460 h 491"/>
                  <a:gd name="T10" fmla="*/ 31 w 325"/>
                  <a:gd name="T11" fmla="*/ 348 h 491"/>
                  <a:gd name="T12" fmla="*/ 134 w 325"/>
                  <a:gd name="T13" fmla="*/ 245 h 491"/>
                  <a:gd name="T14" fmla="*/ 31 w 325"/>
                  <a:gd name="T15" fmla="*/ 143 h 491"/>
                  <a:gd name="T16" fmla="*/ 31 w 325"/>
                  <a:gd name="T17" fmla="*/ 31 h 491"/>
                  <a:gd name="T18" fmla="*/ 143 w 325"/>
                  <a:gd name="T19" fmla="*/ 31 h 491"/>
                  <a:gd name="T20" fmla="*/ 300 w 325"/>
                  <a:gd name="T21" fmla="*/ 188 h 491"/>
                  <a:gd name="T22" fmla="*/ 301 w 325"/>
                  <a:gd name="T23" fmla="*/ 188 h 491"/>
                  <a:gd name="T24" fmla="*/ 325 w 325"/>
                  <a:gd name="T25" fmla="*/ 245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5" h="491">
                    <a:moveTo>
                      <a:pt x="325" y="245"/>
                    </a:moveTo>
                    <a:cubicBezTo>
                      <a:pt x="325" y="268"/>
                      <a:pt x="316" y="289"/>
                      <a:pt x="301" y="303"/>
                    </a:cubicBezTo>
                    <a:cubicBezTo>
                      <a:pt x="300" y="303"/>
                      <a:pt x="300" y="303"/>
                      <a:pt x="300" y="303"/>
                    </a:cubicBezTo>
                    <a:cubicBezTo>
                      <a:pt x="143" y="460"/>
                      <a:pt x="143" y="460"/>
                      <a:pt x="143" y="460"/>
                    </a:cubicBezTo>
                    <a:cubicBezTo>
                      <a:pt x="112" y="491"/>
                      <a:pt x="62" y="491"/>
                      <a:pt x="31" y="460"/>
                    </a:cubicBezTo>
                    <a:cubicBezTo>
                      <a:pt x="0" y="429"/>
                      <a:pt x="0" y="379"/>
                      <a:pt x="31" y="348"/>
                    </a:cubicBezTo>
                    <a:cubicBezTo>
                      <a:pt x="134" y="245"/>
                      <a:pt x="134" y="245"/>
                      <a:pt x="134" y="245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0" y="112"/>
                      <a:pt x="0" y="62"/>
                      <a:pt x="31" y="31"/>
                    </a:cubicBezTo>
                    <a:cubicBezTo>
                      <a:pt x="62" y="0"/>
                      <a:pt x="112" y="0"/>
                      <a:pt x="143" y="31"/>
                    </a:cubicBezTo>
                    <a:cubicBezTo>
                      <a:pt x="300" y="188"/>
                      <a:pt x="300" y="188"/>
                      <a:pt x="300" y="188"/>
                    </a:cubicBezTo>
                    <a:cubicBezTo>
                      <a:pt x="300" y="188"/>
                      <a:pt x="300" y="188"/>
                      <a:pt x="301" y="188"/>
                    </a:cubicBezTo>
                    <a:cubicBezTo>
                      <a:pt x="316" y="202"/>
                      <a:pt x="325" y="223"/>
                      <a:pt x="325" y="24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18" name="Freeform 441">
                <a:extLst>
                  <a:ext uri="{FF2B5EF4-FFF2-40B4-BE49-F238E27FC236}">
                    <a16:creationId xmlns:a16="http://schemas.microsoft.com/office/drawing/2014/main" id="{035024CD-8BD6-468A-B3EB-E72BCD700F83}"/>
                  </a:ext>
                </a:extLst>
              </p:cNvPr>
              <p:cNvSpPr/>
              <p:nvPr/>
            </p:nvSpPr>
            <p:spPr bwMode="auto">
              <a:xfrm>
                <a:off x="4108451" y="4187825"/>
                <a:ext cx="606425" cy="504825"/>
              </a:xfrm>
              <a:custGeom>
                <a:avLst/>
                <a:gdLst>
                  <a:gd name="T0" fmla="*/ 191 w 191"/>
                  <a:gd name="T1" fmla="*/ 79 h 159"/>
                  <a:gd name="T2" fmla="*/ 112 w 191"/>
                  <a:gd name="T3" fmla="*/ 159 h 159"/>
                  <a:gd name="T4" fmla="*/ 62 w 191"/>
                  <a:gd name="T5" fmla="*/ 141 h 159"/>
                  <a:gd name="T6" fmla="*/ 50 w 191"/>
                  <a:gd name="T7" fmla="*/ 130 h 159"/>
                  <a:gd name="T8" fmla="*/ 0 w 191"/>
                  <a:gd name="T9" fmla="*/ 79 h 159"/>
                  <a:gd name="T10" fmla="*/ 50 w 191"/>
                  <a:gd name="T11" fmla="*/ 29 h 159"/>
                  <a:gd name="T12" fmla="*/ 62 w 191"/>
                  <a:gd name="T13" fmla="*/ 18 h 159"/>
                  <a:gd name="T14" fmla="*/ 112 w 191"/>
                  <a:gd name="T15" fmla="*/ 0 h 159"/>
                  <a:gd name="T16" fmla="*/ 191 w 191"/>
                  <a:gd name="T17" fmla="*/ 7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59">
                    <a:moveTo>
                      <a:pt x="191" y="79"/>
                    </a:moveTo>
                    <a:cubicBezTo>
                      <a:pt x="191" y="123"/>
                      <a:pt x="156" y="159"/>
                      <a:pt x="112" y="159"/>
                    </a:cubicBezTo>
                    <a:cubicBezTo>
                      <a:pt x="93" y="159"/>
                      <a:pt x="76" y="152"/>
                      <a:pt x="62" y="141"/>
                    </a:cubicBezTo>
                    <a:cubicBezTo>
                      <a:pt x="50" y="130"/>
                      <a:pt x="50" y="130"/>
                      <a:pt x="50" y="13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75" y="7"/>
                      <a:pt x="93" y="0"/>
                      <a:pt x="112" y="0"/>
                    </a:cubicBezTo>
                    <a:cubicBezTo>
                      <a:pt x="156" y="0"/>
                      <a:pt x="191" y="36"/>
                      <a:pt x="191" y="79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19" name="Freeform 442">
                <a:extLst>
                  <a:ext uri="{FF2B5EF4-FFF2-40B4-BE49-F238E27FC236}">
                    <a16:creationId xmlns:a16="http://schemas.microsoft.com/office/drawing/2014/main" id="{7E35297D-1EE9-4EF3-9629-03707E841F77}"/>
                  </a:ext>
                </a:extLst>
              </p:cNvPr>
              <p:cNvSpPr/>
              <p:nvPr/>
            </p:nvSpPr>
            <p:spPr bwMode="auto">
              <a:xfrm>
                <a:off x="3854451" y="4187825"/>
                <a:ext cx="609600" cy="250825"/>
              </a:xfrm>
              <a:custGeom>
                <a:avLst/>
                <a:gdLst>
                  <a:gd name="T0" fmla="*/ 192 w 192"/>
                  <a:gd name="T1" fmla="*/ 0 h 79"/>
                  <a:gd name="T2" fmla="*/ 142 w 192"/>
                  <a:gd name="T3" fmla="*/ 18 h 79"/>
                  <a:gd name="T4" fmla="*/ 130 w 192"/>
                  <a:gd name="T5" fmla="*/ 29 h 79"/>
                  <a:gd name="T6" fmla="*/ 80 w 192"/>
                  <a:gd name="T7" fmla="*/ 79 h 79"/>
                  <a:gd name="T8" fmla="*/ 0 w 192"/>
                  <a:gd name="T9" fmla="*/ 0 h 79"/>
                  <a:gd name="T10" fmla="*/ 192 w 192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79">
                    <a:moveTo>
                      <a:pt x="192" y="0"/>
                    </a:moveTo>
                    <a:cubicBezTo>
                      <a:pt x="173" y="0"/>
                      <a:pt x="156" y="7"/>
                      <a:pt x="142" y="18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92" y="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20" name="Freeform 443">
                <a:extLst>
                  <a:ext uri="{FF2B5EF4-FFF2-40B4-BE49-F238E27FC236}">
                    <a16:creationId xmlns:a16="http://schemas.microsoft.com/office/drawing/2014/main" id="{6FEFB3D4-F620-42AC-B164-6E096977A97A}"/>
                  </a:ext>
                </a:extLst>
              </p:cNvPr>
              <p:cNvSpPr/>
              <p:nvPr/>
            </p:nvSpPr>
            <p:spPr bwMode="auto">
              <a:xfrm>
                <a:off x="3854451" y="4438650"/>
                <a:ext cx="609600" cy="254000"/>
              </a:xfrm>
              <a:custGeom>
                <a:avLst/>
                <a:gdLst>
                  <a:gd name="T0" fmla="*/ 192 w 192"/>
                  <a:gd name="T1" fmla="*/ 80 h 80"/>
                  <a:gd name="T2" fmla="*/ 142 w 192"/>
                  <a:gd name="T3" fmla="*/ 62 h 80"/>
                  <a:gd name="T4" fmla="*/ 130 w 192"/>
                  <a:gd name="T5" fmla="*/ 51 h 80"/>
                  <a:gd name="T6" fmla="*/ 80 w 192"/>
                  <a:gd name="T7" fmla="*/ 0 h 80"/>
                  <a:gd name="T8" fmla="*/ 0 w 192"/>
                  <a:gd name="T9" fmla="*/ 80 h 80"/>
                  <a:gd name="T10" fmla="*/ 192 w 192"/>
                  <a:gd name="T1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80">
                    <a:moveTo>
                      <a:pt x="192" y="80"/>
                    </a:moveTo>
                    <a:cubicBezTo>
                      <a:pt x="173" y="80"/>
                      <a:pt x="156" y="73"/>
                      <a:pt x="142" y="62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0" y="80"/>
                      <a:pt x="0" y="80"/>
                      <a:pt x="0" y="80"/>
                    </a:cubicBezTo>
                    <a:lnTo>
                      <a:pt x="192" y="8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  <p:sp>
          <p:nvSpPr>
            <p:cNvPr id="15" name="TextBox 30">
              <a:extLst>
                <a:ext uri="{FF2B5EF4-FFF2-40B4-BE49-F238E27FC236}">
                  <a16:creationId xmlns:a16="http://schemas.microsoft.com/office/drawing/2014/main" id="{130EBABA-1A9E-429F-B84F-B6921228EEE1}"/>
                </a:ext>
              </a:extLst>
            </p:cNvPr>
            <p:cNvSpPr txBox="1"/>
            <p:nvPr/>
          </p:nvSpPr>
          <p:spPr>
            <a:xfrm>
              <a:off x="4473276" y="4317819"/>
              <a:ext cx="116552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b="1" spc="300">
                  <a:solidFill>
                    <a:schemeClr val="bg1">
                      <a:lumMod val="95000"/>
                    </a:schemeClr>
                  </a:solidFill>
                </a:rPr>
                <a:t>详细内容</a:t>
              </a:r>
              <a:endParaRPr lang="en-US" sz="1400" b="1" spc="30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F047A11-E8BE-4387-8E53-924A611EABDA}"/>
              </a:ext>
            </a:extLst>
          </p:cNvPr>
          <p:cNvGrpSpPr/>
          <p:nvPr/>
        </p:nvGrpSpPr>
        <p:grpSpPr>
          <a:xfrm>
            <a:off x="5762626" y="2400442"/>
            <a:ext cx="1981200" cy="1562100"/>
            <a:chOff x="5953126" y="2717800"/>
            <a:chExt cx="1981200" cy="1562100"/>
          </a:xfrm>
        </p:grpSpPr>
        <p:grpSp>
          <p:nvGrpSpPr>
            <p:cNvPr id="22" name="Group 78">
              <a:extLst>
                <a:ext uri="{FF2B5EF4-FFF2-40B4-BE49-F238E27FC236}">
                  <a16:creationId xmlns:a16="http://schemas.microsoft.com/office/drawing/2014/main" id="{CE46D020-D3F5-41DF-B870-3D05AFE3A6C6}"/>
                </a:ext>
              </a:extLst>
            </p:cNvPr>
            <p:cNvGrpSpPr/>
            <p:nvPr/>
          </p:nvGrpSpPr>
          <p:grpSpPr>
            <a:xfrm>
              <a:off x="5953126" y="2717800"/>
              <a:ext cx="1981200" cy="1562100"/>
              <a:chOff x="4429126" y="2717800"/>
              <a:chExt cx="1981200" cy="1562100"/>
            </a:xfrm>
          </p:grpSpPr>
          <p:sp>
            <p:nvSpPr>
              <p:cNvPr id="24" name="Freeform 444">
                <a:extLst>
                  <a:ext uri="{FF2B5EF4-FFF2-40B4-BE49-F238E27FC236}">
                    <a16:creationId xmlns:a16="http://schemas.microsoft.com/office/drawing/2014/main" id="{BB5E20AB-FB88-41E1-B275-98D3990B519D}"/>
                  </a:ext>
                </a:extLst>
              </p:cNvPr>
              <p:cNvSpPr/>
              <p:nvPr/>
            </p:nvSpPr>
            <p:spPr bwMode="auto">
              <a:xfrm>
                <a:off x="4429126" y="3244850"/>
                <a:ext cx="1981200" cy="504825"/>
              </a:xfrm>
              <a:custGeom>
                <a:avLst/>
                <a:gdLst>
                  <a:gd name="T0" fmla="*/ 79 w 624"/>
                  <a:gd name="T1" fmla="*/ 159 h 159"/>
                  <a:gd name="T2" fmla="*/ 545 w 624"/>
                  <a:gd name="T3" fmla="*/ 159 h 159"/>
                  <a:gd name="T4" fmla="*/ 624 w 624"/>
                  <a:gd name="T5" fmla="*/ 80 h 159"/>
                  <a:gd name="T6" fmla="*/ 545 w 624"/>
                  <a:gd name="T7" fmla="*/ 0 h 159"/>
                  <a:gd name="T8" fmla="*/ 79 w 624"/>
                  <a:gd name="T9" fmla="*/ 0 h 159"/>
                  <a:gd name="T10" fmla="*/ 0 w 624"/>
                  <a:gd name="T11" fmla="*/ 80 h 159"/>
                  <a:gd name="T12" fmla="*/ 79 w 624"/>
                  <a:gd name="T13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4" h="159">
                    <a:moveTo>
                      <a:pt x="79" y="159"/>
                    </a:moveTo>
                    <a:cubicBezTo>
                      <a:pt x="545" y="159"/>
                      <a:pt x="545" y="159"/>
                      <a:pt x="545" y="159"/>
                    </a:cubicBezTo>
                    <a:cubicBezTo>
                      <a:pt x="589" y="159"/>
                      <a:pt x="624" y="124"/>
                      <a:pt x="624" y="80"/>
                    </a:cubicBezTo>
                    <a:cubicBezTo>
                      <a:pt x="624" y="36"/>
                      <a:pt x="589" y="0"/>
                      <a:pt x="54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5" y="0"/>
                      <a:pt x="0" y="36"/>
                      <a:pt x="0" y="80"/>
                    </a:cubicBezTo>
                    <a:cubicBezTo>
                      <a:pt x="0" y="124"/>
                      <a:pt x="35" y="159"/>
                      <a:pt x="79" y="15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25" name="Freeform 445">
                <a:extLst>
                  <a:ext uri="{FF2B5EF4-FFF2-40B4-BE49-F238E27FC236}">
                    <a16:creationId xmlns:a16="http://schemas.microsoft.com/office/drawing/2014/main" id="{AC21C3F1-4671-4973-B0A4-9078E19C6961}"/>
                  </a:ext>
                </a:extLst>
              </p:cNvPr>
              <p:cNvSpPr/>
              <p:nvPr/>
            </p:nvSpPr>
            <p:spPr bwMode="auto">
              <a:xfrm>
                <a:off x="4429126" y="2717800"/>
                <a:ext cx="1031875" cy="1562100"/>
              </a:xfrm>
              <a:custGeom>
                <a:avLst/>
                <a:gdLst>
                  <a:gd name="T0" fmla="*/ 0 w 325"/>
                  <a:gd name="T1" fmla="*/ 246 h 492"/>
                  <a:gd name="T2" fmla="*/ 24 w 325"/>
                  <a:gd name="T3" fmla="*/ 303 h 492"/>
                  <a:gd name="T4" fmla="*/ 25 w 325"/>
                  <a:gd name="T5" fmla="*/ 304 h 492"/>
                  <a:gd name="T6" fmla="*/ 182 w 325"/>
                  <a:gd name="T7" fmla="*/ 461 h 492"/>
                  <a:gd name="T8" fmla="*/ 294 w 325"/>
                  <a:gd name="T9" fmla="*/ 461 h 492"/>
                  <a:gd name="T10" fmla="*/ 294 w 325"/>
                  <a:gd name="T11" fmla="*/ 348 h 492"/>
                  <a:gd name="T12" fmla="*/ 191 w 325"/>
                  <a:gd name="T13" fmla="*/ 246 h 492"/>
                  <a:gd name="T14" fmla="*/ 294 w 325"/>
                  <a:gd name="T15" fmla="*/ 143 h 492"/>
                  <a:gd name="T16" fmla="*/ 294 w 325"/>
                  <a:gd name="T17" fmla="*/ 31 h 492"/>
                  <a:gd name="T18" fmla="*/ 182 w 325"/>
                  <a:gd name="T19" fmla="*/ 31 h 492"/>
                  <a:gd name="T20" fmla="*/ 25 w 325"/>
                  <a:gd name="T21" fmla="*/ 188 h 492"/>
                  <a:gd name="T22" fmla="*/ 24 w 325"/>
                  <a:gd name="T23" fmla="*/ 188 h 492"/>
                  <a:gd name="T24" fmla="*/ 0 w 325"/>
                  <a:gd name="T25" fmla="*/ 24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5" h="492">
                    <a:moveTo>
                      <a:pt x="0" y="246"/>
                    </a:moveTo>
                    <a:cubicBezTo>
                      <a:pt x="0" y="268"/>
                      <a:pt x="9" y="289"/>
                      <a:pt x="24" y="303"/>
                    </a:cubicBezTo>
                    <a:cubicBezTo>
                      <a:pt x="25" y="304"/>
                      <a:pt x="25" y="304"/>
                      <a:pt x="25" y="304"/>
                    </a:cubicBezTo>
                    <a:cubicBezTo>
                      <a:pt x="182" y="461"/>
                      <a:pt x="182" y="461"/>
                      <a:pt x="182" y="461"/>
                    </a:cubicBezTo>
                    <a:cubicBezTo>
                      <a:pt x="213" y="492"/>
                      <a:pt x="263" y="492"/>
                      <a:pt x="294" y="461"/>
                    </a:cubicBezTo>
                    <a:cubicBezTo>
                      <a:pt x="325" y="430"/>
                      <a:pt x="325" y="379"/>
                      <a:pt x="294" y="348"/>
                    </a:cubicBezTo>
                    <a:cubicBezTo>
                      <a:pt x="191" y="246"/>
                      <a:pt x="191" y="246"/>
                      <a:pt x="191" y="246"/>
                    </a:cubicBezTo>
                    <a:cubicBezTo>
                      <a:pt x="294" y="143"/>
                      <a:pt x="294" y="143"/>
                      <a:pt x="294" y="143"/>
                    </a:cubicBezTo>
                    <a:cubicBezTo>
                      <a:pt x="325" y="112"/>
                      <a:pt x="325" y="62"/>
                      <a:pt x="294" y="31"/>
                    </a:cubicBezTo>
                    <a:cubicBezTo>
                      <a:pt x="263" y="0"/>
                      <a:pt x="213" y="0"/>
                      <a:pt x="182" y="31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8"/>
                      <a:pt x="24" y="188"/>
                    </a:cubicBezTo>
                    <a:cubicBezTo>
                      <a:pt x="9" y="203"/>
                      <a:pt x="0" y="223"/>
                      <a:pt x="0" y="24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26" name="Freeform 446">
                <a:extLst>
                  <a:ext uri="{FF2B5EF4-FFF2-40B4-BE49-F238E27FC236}">
                    <a16:creationId xmlns:a16="http://schemas.microsoft.com/office/drawing/2014/main" id="{DDDD3F72-76E9-4878-B990-8C81E69B1749}"/>
                  </a:ext>
                </a:extLst>
              </p:cNvPr>
              <p:cNvSpPr/>
              <p:nvPr/>
            </p:nvSpPr>
            <p:spPr bwMode="auto">
              <a:xfrm>
                <a:off x="4429126" y="3244850"/>
                <a:ext cx="606425" cy="504825"/>
              </a:xfrm>
              <a:custGeom>
                <a:avLst/>
                <a:gdLst>
                  <a:gd name="T0" fmla="*/ 0 w 191"/>
                  <a:gd name="T1" fmla="*/ 80 h 159"/>
                  <a:gd name="T2" fmla="*/ 79 w 191"/>
                  <a:gd name="T3" fmla="*/ 159 h 159"/>
                  <a:gd name="T4" fmla="*/ 129 w 191"/>
                  <a:gd name="T5" fmla="*/ 141 h 159"/>
                  <a:gd name="T6" fmla="*/ 141 w 191"/>
                  <a:gd name="T7" fmla="*/ 130 h 159"/>
                  <a:gd name="T8" fmla="*/ 191 w 191"/>
                  <a:gd name="T9" fmla="*/ 80 h 159"/>
                  <a:gd name="T10" fmla="*/ 141 w 191"/>
                  <a:gd name="T11" fmla="*/ 29 h 159"/>
                  <a:gd name="T12" fmla="*/ 129 w 191"/>
                  <a:gd name="T13" fmla="*/ 18 h 159"/>
                  <a:gd name="T14" fmla="*/ 79 w 191"/>
                  <a:gd name="T15" fmla="*/ 0 h 159"/>
                  <a:gd name="T16" fmla="*/ 0 w 191"/>
                  <a:gd name="T17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59">
                    <a:moveTo>
                      <a:pt x="0" y="80"/>
                    </a:moveTo>
                    <a:cubicBezTo>
                      <a:pt x="0" y="124"/>
                      <a:pt x="35" y="159"/>
                      <a:pt x="79" y="159"/>
                    </a:cubicBezTo>
                    <a:cubicBezTo>
                      <a:pt x="98" y="159"/>
                      <a:pt x="115" y="153"/>
                      <a:pt x="129" y="141"/>
                    </a:cubicBezTo>
                    <a:cubicBezTo>
                      <a:pt x="141" y="130"/>
                      <a:pt x="141" y="130"/>
                      <a:pt x="141" y="130"/>
                    </a:cubicBezTo>
                    <a:cubicBezTo>
                      <a:pt x="191" y="80"/>
                      <a:pt x="191" y="80"/>
                      <a:pt x="191" y="80"/>
                    </a:cubicBezTo>
                    <a:cubicBezTo>
                      <a:pt x="141" y="29"/>
                      <a:pt x="141" y="29"/>
                      <a:pt x="141" y="29"/>
                    </a:cubicBezTo>
                    <a:cubicBezTo>
                      <a:pt x="129" y="18"/>
                      <a:pt x="129" y="18"/>
                      <a:pt x="129" y="18"/>
                    </a:cubicBezTo>
                    <a:cubicBezTo>
                      <a:pt x="116" y="7"/>
                      <a:pt x="98" y="0"/>
                      <a:pt x="79" y="0"/>
                    </a:cubicBezTo>
                    <a:cubicBezTo>
                      <a:pt x="35" y="0"/>
                      <a:pt x="0" y="36"/>
                      <a:pt x="0" y="8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27" name="Freeform 447">
                <a:extLst>
                  <a:ext uri="{FF2B5EF4-FFF2-40B4-BE49-F238E27FC236}">
                    <a16:creationId xmlns:a16="http://schemas.microsoft.com/office/drawing/2014/main" id="{538EB036-29E6-4964-97C1-0D9E2C642CC0}"/>
                  </a:ext>
                </a:extLst>
              </p:cNvPr>
              <p:cNvSpPr/>
              <p:nvPr/>
            </p:nvSpPr>
            <p:spPr bwMode="auto">
              <a:xfrm>
                <a:off x="4679951" y="3244850"/>
                <a:ext cx="609600" cy="254000"/>
              </a:xfrm>
              <a:custGeom>
                <a:avLst/>
                <a:gdLst>
                  <a:gd name="T0" fmla="*/ 0 w 192"/>
                  <a:gd name="T1" fmla="*/ 0 h 80"/>
                  <a:gd name="T2" fmla="*/ 50 w 192"/>
                  <a:gd name="T3" fmla="*/ 18 h 80"/>
                  <a:gd name="T4" fmla="*/ 62 w 192"/>
                  <a:gd name="T5" fmla="*/ 30 h 80"/>
                  <a:gd name="T6" fmla="*/ 112 w 192"/>
                  <a:gd name="T7" fmla="*/ 80 h 80"/>
                  <a:gd name="T8" fmla="*/ 192 w 192"/>
                  <a:gd name="T9" fmla="*/ 0 h 80"/>
                  <a:gd name="T10" fmla="*/ 0 w 192"/>
                  <a:gd name="T1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80">
                    <a:moveTo>
                      <a:pt x="0" y="0"/>
                    </a:moveTo>
                    <a:cubicBezTo>
                      <a:pt x="19" y="0"/>
                      <a:pt x="36" y="7"/>
                      <a:pt x="50" y="18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92" y="0"/>
                      <a:pt x="192" y="0"/>
                      <a:pt x="19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28" name="Freeform 448">
                <a:extLst>
                  <a:ext uri="{FF2B5EF4-FFF2-40B4-BE49-F238E27FC236}">
                    <a16:creationId xmlns:a16="http://schemas.microsoft.com/office/drawing/2014/main" id="{E20BC8E2-830D-4D24-B7D4-2FCB142FF035}"/>
                  </a:ext>
                </a:extLst>
              </p:cNvPr>
              <p:cNvSpPr/>
              <p:nvPr/>
            </p:nvSpPr>
            <p:spPr bwMode="auto">
              <a:xfrm>
                <a:off x="4679951" y="3498850"/>
                <a:ext cx="609600" cy="250825"/>
              </a:xfrm>
              <a:custGeom>
                <a:avLst/>
                <a:gdLst>
                  <a:gd name="T0" fmla="*/ 0 w 192"/>
                  <a:gd name="T1" fmla="*/ 79 h 79"/>
                  <a:gd name="T2" fmla="*/ 50 w 192"/>
                  <a:gd name="T3" fmla="*/ 61 h 79"/>
                  <a:gd name="T4" fmla="*/ 62 w 192"/>
                  <a:gd name="T5" fmla="*/ 50 h 79"/>
                  <a:gd name="T6" fmla="*/ 112 w 192"/>
                  <a:gd name="T7" fmla="*/ 0 h 79"/>
                  <a:gd name="T8" fmla="*/ 192 w 192"/>
                  <a:gd name="T9" fmla="*/ 79 h 79"/>
                  <a:gd name="T10" fmla="*/ 0 w 192"/>
                  <a:gd name="T11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79">
                    <a:moveTo>
                      <a:pt x="0" y="79"/>
                    </a:moveTo>
                    <a:cubicBezTo>
                      <a:pt x="19" y="79"/>
                      <a:pt x="36" y="73"/>
                      <a:pt x="50" y="61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92" y="79"/>
                      <a:pt x="192" y="79"/>
                      <a:pt x="192" y="79"/>
                    </a:cubicBezTo>
                    <a:lnTo>
                      <a:pt x="0" y="79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  <p:sp>
          <p:nvSpPr>
            <p:cNvPr id="23" name="TextBox 31">
              <a:extLst>
                <a:ext uri="{FF2B5EF4-FFF2-40B4-BE49-F238E27FC236}">
                  <a16:creationId xmlns:a16="http://schemas.microsoft.com/office/drawing/2014/main" id="{E8CCFF40-0CD7-4C8B-86A9-894682B863AE}"/>
                </a:ext>
              </a:extLst>
            </p:cNvPr>
            <p:cNvSpPr txBox="1"/>
            <p:nvPr/>
          </p:nvSpPr>
          <p:spPr>
            <a:xfrm>
              <a:off x="6556721" y="3374483"/>
              <a:ext cx="116552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400" b="1" spc="300">
                  <a:solidFill>
                    <a:schemeClr val="bg1">
                      <a:lumMod val="95000"/>
                    </a:schemeClr>
                  </a:solidFill>
                </a:rPr>
                <a:t>详细内容</a:t>
              </a:r>
              <a:endParaRPr lang="en-US" sz="1400" b="1" spc="30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FAD7800-0F66-40C5-B34A-ECC40C4645DF}"/>
              </a:ext>
            </a:extLst>
          </p:cNvPr>
          <p:cNvGrpSpPr/>
          <p:nvPr/>
        </p:nvGrpSpPr>
        <p:grpSpPr>
          <a:xfrm>
            <a:off x="5762626" y="4283217"/>
            <a:ext cx="1981200" cy="1562100"/>
            <a:chOff x="5953126" y="4600575"/>
            <a:chExt cx="1981200" cy="1562100"/>
          </a:xfrm>
        </p:grpSpPr>
        <p:grpSp>
          <p:nvGrpSpPr>
            <p:cNvPr id="31" name="Group 80">
              <a:extLst>
                <a:ext uri="{FF2B5EF4-FFF2-40B4-BE49-F238E27FC236}">
                  <a16:creationId xmlns:a16="http://schemas.microsoft.com/office/drawing/2014/main" id="{34295347-6398-4EB6-8D7F-7D6955073A4F}"/>
                </a:ext>
              </a:extLst>
            </p:cNvPr>
            <p:cNvGrpSpPr/>
            <p:nvPr/>
          </p:nvGrpSpPr>
          <p:grpSpPr>
            <a:xfrm>
              <a:off x="5953126" y="4600575"/>
              <a:ext cx="1981200" cy="1562100"/>
              <a:chOff x="4429126" y="4600575"/>
              <a:chExt cx="1981200" cy="1562100"/>
            </a:xfrm>
          </p:grpSpPr>
          <p:sp>
            <p:nvSpPr>
              <p:cNvPr id="33" name="Freeform 449">
                <a:extLst>
                  <a:ext uri="{FF2B5EF4-FFF2-40B4-BE49-F238E27FC236}">
                    <a16:creationId xmlns:a16="http://schemas.microsoft.com/office/drawing/2014/main" id="{E6648022-027A-4713-BF73-1270318814DF}"/>
                  </a:ext>
                </a:extLst>
              </p:cNvPr>
              <p:cNvSpPr/>
              <p:nvPr/>
            </p:nvSpPr>
            <p:spPr bwMode="auto">
              <a:xfrm>
                <a:off x="4429126" y="5130800"/>
                <a:ext cx="1981200" cy="504825"/>
              </a:xfrm>
              <a:custGeom>
                <a:avLst/>
                <a:gdLst>
                  <a:gd name="T0" fmla="*/ 79 w 624"/>
                  <a:gd name="T1" fmla="*/ 159 h 159"/>
                  <a:gd name="T2" fmla="*/ 545 w 624"/>
                  <a:gd name="T3" fmla="*/ 159 h 159"/>
                  <a:gd name="T4" fmla="*/ 624 w 624"/>
                  <a:gd name="T5" fmla="*/ 79 h 159"/>
                  <a:gd name="T6" fmla="*/ 545 w 624"/>
                  <a:gd name="T7" fmla="*/ 0 h 159"/>
                  <a:gd name="T8" fmla="*/ 79 w 624"/>
                  <a:gd name="T9" fmla="*/ 0 h 159"/>
                  <a:gd name="T10" fmla="*/ 0 w 624"/>
                  <a:gd name="T11" fmla="*/ 79 h 159"/>
                  <a:gd name="T12" fmla="*/ 79 w 624"/>
                  <a:gd name="T13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4" h="159">
                    <a:moveTo>
                      <a:pt x="79" y="159"/>
                    </a:moveTo>
                    <a:cubicBezTo>
                      <a:pt x="545" y="159"/>
                      <a:pt x="545" y="159"/>
                      <a:pt x="545" y="159"/>
                    </a:cubicBezTo>
                    <a:cubicBezTo>
                      <a:pt x="589" y="159"/>
                      <a:pt x="624" y="123"/>
                      <a:pt x="624" y="79"/>
                    </a:cubicBezTo>
                    <a:cubicBezTo>
                      <a:pt x="624" y="35"/>
                      <a:pt x="589" y="0"/>
                      <a:pt x="54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9"/>
                      <a:pt x="79" y="15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34" name="Freeform 450">
                <a:extLst>
                  <a:ext uri="{FF2B5EF4-FFF2-40B4-BE49-F238E27FC236}">
                    <a16:creationId xmlns:a16="http://schemas.microsoft.com/office/drawing/2014/main" id="{DEA84213-5E21-4BE1-BA3B-7131412E10A6}"/>
                  </a:ext>
                </a:extLst>
              </p:cNvPr>
              <p:cNvSpPr/>
              <p:nvPr/>
            </p:nvSpPr>
            <p:spPr bwMode="auto">
              <a:xfrm>
                <a:off x="4429126" y="4600575"/>
                <a:ext cx="1031875" cy="1562100"/>
              </a:xfrm>
              <a:custGeom>
                <a:avLst/>
                <a:gdLst>
                  <a:gd name="T0" fmla="*/ 0 w 325"/>
                  <a:gd name="T1" fmla="*/ 246 h 492"/>
                  <a:gd name="T2" fmla="*/ 24 w 325"/>
                  <a:gd name="T3" fmla="*/ 304 h 492"/>
                  <a:gd name="T4" fmla="*/ 25 w 325"/>
                  <a:gd name="T5" fmla="*/ 304 h 492"/>
                  <a:gd name="T6" fmla="*/ 182 w 325"/>
                  <a:gd name="T7" fmla="*/ 461 h 492"/>
                  <a:gd name="T8" fmla="*/ 294 w 325"/>
                  <a:gd name="T9" fmla="*/ 461 h 492"/>
                  <a:gd name="T10" fmla="*/ 294 w 325"/>
                  <a:gd name="T11" fmla="*/ 349 h 492"/>
                  <a:gd name="T12" fmla="*/ 191 w 325"/>
                  <a:gd name="T13" fmla="*/ 246 h 492"/>
                  <a:gd name="T14" fmla="*/ 294 w 325"/>
                  <a:gd name="T15" fmla="*/ 144 h 492"/>
                  <a:gd name="T16" fmla="*/ 294 w 325"/>
                  <a:gd name="T17" fmla="*/ 31 h 492"/>
                  <a:gd name="T18" fmla="*/ 182 w 325"/>
                  <a:gd name="T19" fmla="*/ 31 h 492"/>
                  <a:gd name="T20" fmla="*/ 25 w 325"/>
                  <a:gd name="T21" fmla="*/ 188 h 492"/>
                  <a:gd name="T22" fmla="*/ 24 w 325"/>
                  <a:gd name="T23" fmla="*/ 188 h 492"/>
                  <a:gd name="T24" fmla="*/ 0 w 325"/>
                  <a:gd name="T25" fmla="*/ 24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5" h="492">
                    <a:moveTo>
                      <a:pt x="0" y="246"/>
                    </a:moveTo>
                    <a:cubicBezTo>
                      <a:pt x="0" y="269"/>
                      <a:pt x="9" y="289"/>
                      <a:pt x="24" y="304"/>
                    </a:cubicBezTo>
                    <a:cubicBezTo>
                      <a:pt x="25" y="304"/>
                      <a:pt x="25" y="304"/>
                      <a:pt x="25" y="304"/>
                    </a:cubicBezTo>
                    <a:cubicBezTo>
                      <a:pt x="182" y="461"/>
                      <a:pt x="182" y="461"/>
                      <a:pt x="182" y="461"/>
                    </a:cubicBezTo>
                    <a:cubicBezTo>
                      <a:pt x="213" y="492"/>
                      <a:pt x="263" y="492"/>
                      <a:pt x="294" y="461"/>
                    </a:cubicBezTo>
                    <a:cubicBezTo>
                      <a:pt x="325" y="430"/>
                      <a:pt x="325" y="380"/>
                      <a:pt x="294" y="349"/>
                    </a:cubicBezTo>
                    <a:cubicBezTo>
                      <a:pt x="191" y="246"/>
                      <a:pt x="191" y="246"/>
                      <a:pt x="191" y="246"/>
                    </a:cubicBezTo>
                    <a:cubicBezTo>
                      <a:pt x="294" y="144"/>
                      <a:pt x="294" y="144"/>
                      <a:pt x="294" y="144"/>
                    </a:cubicBezTo>
                    <a:cubicBezTo>
                      <a:pt x="325" y="113"/>
                      <a:pt x="325" y="62"/>
                      <a:pt x="294" y="31"/>
                    </a:cubicBezTo>
                    <a:cubicBezTo>
                      <a:pt x="263" y="0"/>
                      <a:pt x="213" y="0"/>
                      <a:pt x="182" y="31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8"/>
                      <a:pt x="24" y="188"/>
                    </a:cubicBezTo>
                    <a:cubicBezTo>
                      <a:pt x="9" y="203"/>
                      <a:pt x="0" y="223"/>
                      <a:pt x="0" y="24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35" name="Freeform 451">
                <a:extLst>
                  <a:ext uri="{FF2B5EF4-FFF2-40B4-BE49-F238E27FC236}">
                    <a16:creationId xmlns:a16="http://schemas.microsoft.com/office/drawing/2014/main" id="{E76417FF-451E-409E-8607-9FEC439D0793}"/>
                  </a:ext>
                </a:extLst>
              </p:cNvPr>
              <p:cNvSpPr/>
              <p:nvPr/>
            </p:nvSpPr>
            <p:spPr bwMode="auto">
              <a:xfrm>
                <a:off x="4429126" y="5130800"/>
                <a:ext cx="606425" cy="504825"/>
              </a:xfrm>
              <a:custGeom>
                <a:avLst/>
                <a:gdLst>
                  <a:gd name="T0" fmla="*/ 0 w 191"/>
                  <a:gd name="T1" fmla="*/ 79 h 159"/>
                  <a:gd name="T2" fmla="*/ 79 w 191"/>
                  <a:gd name="T3" fmla="*/ 159 h 159"/>
                  <a:gd name="T4" fmla="*/ 129 w 191"/>
                  <a:gd name="T5" fmla="*/ 141 h 159"/>
                  <a:gd name="T6" fmla="*/ 141 w 191"/>
                  <a:gd name="T7" fmla="*/ 129 h 159"/>
                  <a:gd name="T8" fmla="*/ 191 w 191"/>
                  <a:gd name="T9" fmla="*/ 79 h 159"/>
                  <a:gd name="T10" fmla="*/ 141 w 191"/>
                  <a:gd name="T11" fmla="*/ 29 h 159"/>
                  <a:gd name="T12" fmla="*/ 129 w 191"/>
                  <a:gd name="T13" fmla="*/ 18 h 159"/>
                  <a:gd name="T14" fmla="*/ 79 w 191"/>
                  <a:gd name="T15" fmla="*/ 0 h 159"/>
                  <a:gd name="T16" fmla="*/ 0 w 191"/>
                  <a:gd name="T17" fmla="*/ 7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59">
                    <a:moveTo>
                      <a:pt x="0" y="79"/>
                    </a:moveTo>
                    <a:cubicBezTo>
                      <a:pt x="0" y="123"/>
                      <a:pt x="35" y="159"/>
                      <a:pt x="79" y="159"/>
                    </a:cubicBezTo>
                    <a:cubicBezTo>
                      <a:pt x="98" y="159"/>
                      <a:pt x="115" y="152"/>
                      <a:pt x="129" y="141"/>
                    </a:cubicBezTo>
                    <a:cubicBezTo>
                      <a:pt x="141" y="129"/>
                      <a:pt x="141" y="129"/>
                      <a:pt x="141" y="12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41" y="29"/>
                      <a:pt x="141" y="29"/>
                      <a:pt x="141" y="29"/>
                    </a:cubicBezTo>
                    <a:cubicBezTo>
                      <a:pt x="129" y="18"/>
                      <a:pt x="129" y="18"/>
                      <a:pt x="129" y="18"/>
                    </a:cubicBezTo>
                    <a:cubicBezTo>
                      <a:pt x="116" y="6"/>
                      <a:pt x="98" y="0"/>
                      <a:pt x="79" y="0"/>
                    </a:cubicBezTo>
                    <a:cubicBezTo>
                      <a:pt x="35" y="0"/>
                      <a:pt x="0" y="35"/>
                      <a:pt x="0" y="79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36" name="Freeform 452">
                <a:extLst>
                  <a:ext uri="{FF2B5EF4-FFF2-40B4-BE49-F238E27FC236}">
                    <a16:creationId xmlns:a16="http://schemas.microsoft.com/office/drawing/2014/main" id="{B91A6971-0614-4CD6-BA5C-6D6FF835735E}"/>
                  </a:ext>
                </a:extLst>
              </p:cNvPr>
              <p:cNvSpPr/>
              <p:nvPr/>
            </p:nvSpPr>
            <p:spPr bwMode="auto">
              <a:xfrm>
                <a:off x="4679951" y="5130800"/>
                <a:ext cx="609600" cy="250825"/>
              </a:xfrm>
              <a:custGeom>
                <a:avLst/>
                <a:gdLst>
                  <a:gd name="T0" fmla="*/ 0 w 192"/>
                  <a:gd name="T1" fmla="*/ 0 h 79"/>
                  <a:gd name="T2" fmla="*/ 50 w 192"/>
                  <a:gd name="T3" fmla="*/ 17 h 79"/>
                  <a:gd name="T4" fmla="*/ 62 w 192"/>
                  <a:gd name="T5" fmla="*/ 29 h 79"/>
                  <a:gd name="T6" fmla="*/ 112 w 192"/>
                  <a:gd name="T7" fmla="*/ 79 h 79"/>
                  <a:gd name="T8" fmla="*/ 192 w 192"/>
                  <a:gd name="T9" fmla="*/ 0 h 79"/>
                  <a:gd name="T10" fmla="*/ 0 w 192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79">
                    <a:moveTo>
                      <a:pt x="0" y="0"/>
                    </a:moveTo>
                    <a:cubicBezTo>
                      <a:pt x="19" y="0"/>
                      <a:pt x="36" y="6"/>
                      <a:pt x="50" y="17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112" y="79"/>
                      <a:pt x="112" y="79"/>
                      <a:pt x="112" y="79"/>
                    </a:cubicBezTo>
                    <a:cubicBezTo>
                      <a:pt x="192" y="0"/>
                      <a:pt x="192" y="0"/>
                      <a:pt x="19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37" name="Freeform 453">
                <a:extLst>
                  <a:ext uri="{FF2B5EF4-FFF2-40B4-BE49-F238E27FC236}">
                    <a16:creationId xmlns:a16="http://schemas.microsoft.com/office/drawing/2014/main" id="{50758CDA-A4E1-43CD-9268-CE08A84D1246}"/>
                  </a:ext>
                </a:extLst>
              </p:cNvPr>
              <p:cNvSpPr/>
              <p:nvPr/>
            </p:nvSpPr>
            <p:spPr bwMode="auto">
              <a:xfrm>
                <a:off x="4679951" y="5381625"/>
                <a:ext cx="609600" cy="254000"/>
              </a:xfrm>
              <a:custGeom>
                <a:avLst/>
                <a:gdLst>
                  <a:gd name="T0" fmla="*/ 0 w 192"/>
                  <a:gd name="T1" fmla="*/ 80 h 80"/>
                  <a:gd name="T2" fmla="*/ 50 w 192"/>
                  <a:gd name="T3" fmla="*/ 62 h 80"/>
                  <a:gd name="T4" fmla="*/ 62 w 192"/>
                  <a:gd name="T5" fmla="*/ 50 h 80"/>
                  <a:gd name="T6" fmla="*/ 112 w 192"/>
                  <a:gd name="T7" fmla="*/ 0 h 80"/>
                  <a:gd name="T8" fmla="*/ 192 w 192"/>
                  <a:gd name="T9" fmla="*/ 80 h 80"/>
                  <a:gd name="T10" fmla="*/ 0 w 192"/>
                  <a:gd name="T1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80">
                    <a:moveTo>
                      <a:pt x="0" y="80"/>
                    </a:moveTo>
                    <a:cubicBezTo>
                      <a:pt x="19" y="80"/>
                      <a:pt x="36" y="73"/>
                      <a:pt x="50" y="62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92" y="80"/>
                      <a:pt x="192" y="80"/>
                      <a:pt x="192" y="80"/>
                    </a:cubicBezTo>
                    <a:lnTo>
                      <a:pt x="0" y="8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  <p:sp>
          <p:nvSpPr>
            <p:cNvPr id="32" name="TextBox 32">
              <a:extLst>
                <a:ext uri="{FF2B5EF4-FFF2-40B4-BE49-F238E27FC236}">
                  <a16:creationId xmlns:a16="http://schemas.microsoft.com/office/drawing/2014/main" id="{D950A458-7F21-4203-A280-F4C87DCBA5CE}"/>
                </a:ext>
              </a:extLst>
            </p:cNvPr>
            <p:cNvSpPr txBox="1"/>
            <p:nvPr/>
          </p:nvSpPr>
          <p:spPr>
            <a:xfrm>
              <a:off x="6556721" y="5261156"/>
              <a:ext cx="116552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400" b="1" spc="300">
                  <a:solidFill>
                    <a:schemeClr val="bg1">
                      <a:lumMod val="95000"/>
                    </a:schemeClr>
                  </a:solidFill>
                </a:rPr>
                <a:t>详细内容</a:t>
              </a:r>
              <a:endParaRPr lang="en-US" sz="1400" b="1" spc="30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AFC529F-3205-442E-B987-758D76EB9545}"/>
              </a:ext>
            </a:extLst>
          </p:cNvPr>
          <p:cNvGrpSpPr/>
          <p:nvPr/>
        </p:nvGrpSpPr>
        <p:grpSpPr>
          <a:xfrm>
            <a:off x="1976438" y="2019442"/>
            <a:ext cx="1932429" cy="1522971"/>
            <a:chOff x="2166938" y="2336800"/>
            <a:chExt cx="1932429" cy="1522971"/>
          </a:xfrm>
        </p:grpSpPr>
        <p:grpSp>
          <p:nvGrpSpPr>
            <p:cNvPr id="39" name="Group 16">
              <a:extLst>
                <a:ext uri="{FF2B5EF4-FFF2-40B4-BE49-F238E27FC236}">
                  <a16:creationId xmlns:a16="http://schemas.microsoft.com/office/drawing/2014/main" id="{FDEA5BB5-53F7-4F2C-BC10-4EBD9F001589}"/>
                </a:ext>
              </a:extLst>
            </p:cNvPr>
            <p:cNvGrpSpPr/>
            <p:nvPr/>
          </p:nvGrpSpPr>
          <p:grpSpPr>
            <a:xfrm>
              <a:off x="2494003" y="2502005"/>
              <a:ext cx="1605364" cy="1357766"/>
              <a:chOff x="970003" y="2502183"/>
              <a:chExt cx="1605364" cy="1357766"/>
            </a:xfrm>
          </p:grpSpPr>
          <p:sp>
            <p:nvSpPr>
              <p:cNvPr id="45" name="TextBox 17">
                <a:extLst>
                  <a:ext uri="{FF2B5EF4-FFF2-40B4-BE49-F238E27FC236}">
                    <a16:creationId xmlns:a16="http://schemas.microsoft.com/office/drawing/2014/main" id="{616C3FE9-FE27-4332-AABD-5DAD2643D51B}"/>
                  </a:ext>
                </a:extLst>
              </p:cNvPr>
              <p:cNvSpPr txBox="1"/>
              <p:nvPr/>
            </p:nvSpPr>
            <p:spPr>
              <a:xfrm>
                <a:off x="970003" y="2936619"/>
                <a:ext cx="1605364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详细内容</a:t>
                </a:r>
                <a:r>
                  <a:rPr lang="en-US" altLang="zh-CN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……</a:t>
                </a:r>
                <a:r>
                  <a:rPr lang="zh-CN" altLang="en-US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点击输入本栏的具体文字，简明扼要的说明分项内容，此为概念图解。</a:t>
                </a:r>
                <a:endPara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endParaRPr>
              </a:p>
            </p:txBody>
          </p:sp>
          <p:sp>
            <p:nvSpPr>
              <p:cNvPr id="46" name="TextBox 18">
                <a:extLst>
                  <a:ext uri="{FF2B5EF4-FFF2-40B4-BE49-F238E27FC236}">
                    <a16:creationId xmlns:a16="http://schemas.microsoft.com/office/drawing/2014/main" id="{5B40DC68-8FC3-4631-9E4D-4A960B9CFCDA}"/>
                  </a:ext>
                </a:extLst>
              </p:cNvPr>
              <p:cNvSpPr txBox="1"/>
              <p:nvPr/>
            </p:nvSpPr>
            <p:spPr>
              <a:xfrm>
                <a:off x="970003" y="2502183"/>
                <a:ext cx="1605364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spAutoFit/>
              </a:bodyPr>
              <a:lstStyle/>
              <a:p>
                <a:r>
                  <a:rPr lang="zh-CN" altLang="en-US" sz="1600" b="1" spc="300"/>
                  <a:t>详细内容</a:t>
                </a:r>
                <a:endParaRPr lang="en-US" sz="1600" b="1" spc="300" dirty="0"/>
              </a:p>
            </p:txBody>
          </p:sp>
          <p:sp>
            <p:nvSpPr>
              <p:cNvPr id="47" name="Line 23">
                <a:extLst>
                  <a:ext uri="{FF2B5EF4-FFF2-40B4-BE49-F238E27FC236}">
                    <a16:creationId xmlns:a16="http://schemas.microsoft.com/office/drawing/2014/main" id="{25EE5C3B-863D-4255-AB8F-9CDDEEB864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80710" y="2838194"/>
                <a:ext cx="180975" cy="0"/>
              </a:xfrm>
              <a:prstGeom prst="line">
                <a:avLst/>
              </a:prstGeom>
              <a:noFill/>
              <a:ln w="25400" cap="rnd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  <p:grpSp>
          <p:nvGrpSpPr>
            <p:cNvPr id="40" name="Group 69">
              <a:extLst>
                <a:ext uri="{FF2B5EF4-FFF2-40B4-BE49-F238E27FC236}">
                  <a16:creationId xmlns:a16="http://schemas.microsoft.com/office/drawing/2014/main" id="{23122279-A6A9-41E2-A9E1-78F7E54CDAC9}"/>
                </a:ext>
              </a:extLst>
            </p:cNvPr>
            <p:cNvGrpSpPr/>
            <p:nvPr/>
          </p:nvGrpSpPr>
          <p:grpSpPr>
            <a:xfrm>
              <a:off x="2166938" y="2336800"/>
              <a:ext cx="222250" cy="336550"/>
              <a:chOff x="642938" y="2336800"/>
              <a:chExt cx="222250" cy="336550"/>
            </a:xfrm>
          </p:grpSpPr>
          <p:sp>
            <p:nvSpPr>
              <p:cNvPr id="41" name="Freeform 454">
                <a:extLst>
                  <a:ext uri="{FF2B5EF4-FFF2-40B4-BE49-F238E27FC236}">
                    <a16:creationId xmlns:a16="http://schemas.microsoft.com/office/drawing/2014/main" id="{26F8AB53-C109-4D30-809D-C8297CDCCB8B}"/>
                  </a:ext>
                </a:extLst>
              </p:cNvPr>
              <p:cNvSpPr/>
              <p:nvPr/>
            </p:nvSpPr>
            <p:spPr bwMode="auto">
              <a:xfrm>
                <a:off x="642938" y="2336800"/>
                <a:ext cx="222250" cy="336550"/>
              </a:xfrm>
              <a:custGeom>
                <a:avLst/>
                <a:gdLst>
                  <a:gd name="T0" fmla="*/ 70 w 70"/>
                  <a:gd name="T1" fmla="*/ 53 h 106"/>
                  <a:gd name="T2" fmla="*/ 65 w 70"/>
                  <a:gd name="T3" fmla="*/ 65 h 106"/>
                  <a:gd name="T4" fmla="*/ 65 w 70"/>
                  <a:gd name="T5" fmla="*/ 66 h 106"/>
                  <a:gd name="T6" fmla="*/ 31 w 70"/>
                  <a:gd name="T7" fmla="*/ 99 h 106"/>
                  <a:gd name="T8" fmla="*/ 7 w 70"/>
                  <a:gd name="T9" fmla="*/ 99 h 106"/>
                  <a:gd name="T10" fmla="*/ 7 w 70"/>
                  <a:gd name="T11" fmla="*/ 75 h 106"/>
                  <a:gd name="T12" fmla="*/ 29 w 70"/>
                  <a:gd name="T13" fmla="*/ 53 h 106"/>
                  <a:gd name="T14" fmla="*/ 7 w 70"/>
                  <a:gd name="T15" fmla="*/ 31 h 106"/>
                  <a:gd name="T16" fmla="*/ 7 w 70"/>
                  <a:gd name="T17" fmla="*/ 7 h 106"/>
                  <a:gd name="T18" fmla="*/ 31 w 70"/>
                  <a:gd name="T19" fmla="*/ 7 h 106"/>
                  <a:gd name="T20" fmla="*/ 65 w 70"/>
                  <a:gd name="T21" fmla="*/ 41 h 106"/>
                  <a:gd name="T22" fmla="*/ 65 w 70"/>
                  <a:gd name="T23" fmla="*/ 41 h 106"/>
                  <a:gd name="T24" fmla="*/ 70 w 70"/>
                  <a:gd name="T2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106">
                    <a:moveTo>
                      <a:pt x="70" y="53"/>
                    </a:moveTo>
                    <a:cubicBezTo>
                      <a:pt x="70" y="58"/>
                      <a:pt x="68" y="62"/>
                      <a:pt x="65" y="65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25" y="106"/>
                      <a:pt x="14" y="106"/>
                      <a:pt x="7" y="99"/>
                    </a:cubicBezTo>
                    <a:cubicBezTo>
                      <a:pt x="0" y="93"/>
                      <a:pt x="0" y="82"/>
                      <a:pt x="7" y="75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0" y="25"/>
                      <a:pt x="0" y="14"/>
                      <a:pt x="7" y="7"/>
                    </a:cubicBezTo>
                    <a:cubicBezTo>
                      <a:pt x="14" y="0"/>
                      <a:pt x="25" y="0"/>
                      <a:pt x="31" y="7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8" y="44"/>
                      <a:pt x="70" y="48"/>
                      <a:pt x="70" y="5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42" name="Freeform 455">
                <a:extLst>
                  <a:ext uri="{FF2B5EF4-FFF2-40B4-BE49-F238E27FC236}">
                    <a16:creationId xmlns:a16="http://schemas.microsoft.com/office/drawing/2014/main" id="{06F45670-7141-4B1D-9849-166C96F6E15E}"/>
                  </a:ext>
                </a:extLst>
              </p:cNvPr>
              <p:cNvSpPr/>
              <p:nvPr/>
            </p:nvSpPr>
            <p:spPr bwMode="auto">
              <a:xfrm>
                <a:off x="735013" y="2451100"/>
                <a:ext cx="130175" cy="107950"/>
              </a:xfrm>
              <a:custGeom>
                <a:avLst/>
                <a:gdLst>
                  <a:gd name="T0" fmla="*/ 41 w 41"/>
                  <a:gd name="T1" fmla="*/ 17 h 34"/>
                  <a:gd name="T2" fmla="*/ 24 w 41"/>
                  <a:gd name="T3" fmla="*/ 34 h 34"/>
                  <a:gd name="T4" fmla="*/ 13 w 41"/>
                  <a:gd name="T5" fmla="*/ 30 h 34"/>
                  <a:gd name="T6" fmla="*/ 11 w 41"/>
                  <a:gd name="T7" fmla="*/ 28 h 34"/>
                  <a:gd name="T8" fmla="*/ 0 w 41"/>
                  <a:gd name="T9" fmla="*/ 17 h 34"/>
                  <a:gd name="T10" fmla="*/ 11 w 41"/>
                  <a:gd name="T11" fmla="*/ 6 h 34"/>
                  <a:gd name="T12" fmla="*/ 13 w 41"/>
                  <a:gd name="T13" fmla="*/ 4 h 34"/>
                  <a:gd name="T14" fmla="*/ 24 w 41"/>
                  <a:gd name="T15" fmla="*/ 0 h 34"/>
                  <a:gd name="T16" fmla="*/ 41 w 41"/>
                  <a:gd name="T17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34">
                    <a:moveTo>
                      <a:pt x="41" y="17"/>
                    </a:moveTo>
                    <a:cubicBezTo>
                      <a:pt x="41" y="27"/>
                      <a:pt x="34" y="34"/>
                      <a:pt x="24" y="34"/>
                    </a:cubicBezTo>
                    <a:cubicBezTo>
                      <a:pt x="20" y="34"/>
                      <a:pt x="16" y="33"/>
                      <a:pt x="13" y="30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6" y="2"/>
                      <a:pt x="20" y="0"/>
                      <a:pt x="24" y="0"/>
                    </a:cubicBezTo>
                    <a:cubicBezTo>
                      <a:pt x="34" y="0"/>
                      <a:pt x="41" y="8"/>
                      <a:pt x="41" y="17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43" name="Freeform 456">
                <a:extLst>
                  <a:ext uri="{FF2B5EF4-FFF2-40B4-BE49-F238E27FC236}">
                    <a16:creationId xmlns:a16="http://schemas.microsoft.com/office/drawing/2014/main" id="{2A4CD13F-FF63-4053-A6C3-4DB61392ED36}"/>
                  </a:ext>
                </a:extLst>
              </p:cNvPr>
              <p:cNvSpPr/>
              <p:nvPr/>
            </p:nvSpPr>
            <p:spPr bwMode="auto">
              <a:xfrm>
                <a:off x="681038" y="2451100"/>
                <a:ext cx="130175" cy="53975"/>
              </a:xfrm>
              <a:custGeom>
                <a:avLst/>
                <a:gdLst>
                  <a:gd name="T0" fmla="*/ 41 w 41"/>
                  <a:gd name="T1" fmla="*/ 0 h 17"/>
                  <a:gd name="T2" fmla="*/ 30 w 41"/>
                  <a:gd name="T3" fmla="*/ 4 h 17"/>
                  <a:gd name="T4" fmla="*/ 28 w 41"/>
                  <a:gd name="T5" fmla="*/ 6 h 17"/>
                  <a:gd name="T6" fmla="*/ 17 w 41"/>
                  <a:gd name="T7" fmla="*/ 17 h 17"/>
                  <a:gd name="T8" fmla="*/ 0 w 41"/>
                  <a:gd name="T9" fmla="*/ 0 h 17"/>
                  <a:gd name="T10" fmla="*/ 41 w 41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7">
                    <a:moveTo>
                      <a:pt x="41" y="0"/>
                    </a:moveTo>
                    <a:cubicBezTo>
                      <a:pt x="37" y="0"/>
                      <a:pt x="33" y="2"/>
                      <a:pt x="30" y="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44" name="Freeform 457">
                <a:extLst>
                  <a:ext uri="{FF2B5EF4-FFF2-40B4-BE49-F238E27FC236}">
                    <a16:creationId xmlns:a16="http://schemas.microsoft.com/office/drawing/2014/main" id="{9BE248DE-BB22-43DB-991C-2AEB51FE4CD7}"/>
                  </a:ext>
                </a:extLst>
              </p:cNvPr>
              <p:cNvSpPr/>
              <p:nvPr/>
            </p:nvSpPr>
            <p:spPr bwMode="auto">
              <a:xfrm>
                <a:off x="681038" y="2505075"/>
                <a:ext cx="130175" cy="53975"/>
              </a:xfrm>
              <a:custGeom>
                <a:avLst/>
                <a:gdLst>
                  <a:gd name="T0" fmla="*/ 41 w 41"/>
                  <a:gd name="T1" fmla="*/ 17 h 17"/>
                  <a:gd name="T2" fmla="*/ 30 w 41"/>
                  <a:gd name="T3" fmla="*/ 13 h 17"/>
                  <a:gd name="T4" fmla="*/ 28 w 41"/>
                  <a:gd name="T5" fmla="*/ 11 h 17"/>
                  <a:gd name="T6" fmla="*/ 17 w 41"/>
                  <a:gd name="T7" fmla="*/ 0 h 17"/>
                  <a:gd name="T8" fmla="*/ 0 w 41"/>
                  <a:gd name="T9" fmla="*/ 17 h 17"/>
                  <a:gd name="T10" fmla="*/ 41 w 41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7">
                    <a:moveTo>
                      <a:pt x="41" y="17"/>
                    </a:moveTo>
                    <a:cubicBezTo>
                      <a:pt x="37" y="17"/>
                      <a:pt x="33" y="16"/>
                      <a:pt x="30" y="13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17"/>
                      <a:pt x="0" y="17"/>
                      <a:pt x="0" y="17"/>
                    </a:cubicBezTo>
                    <a:lnTo>
                      <a:pt x="41" y="17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C8A780E-9B3A-45BB-B39A-9C99FDB178B5}"/>
              </a:ext>
            </a:extLst>
          </p:cNvPr>
          <p:cNvGrpSpPr/>
          <p:nvPr/>
        </p:nvGrpSpPr>
        <p:grpSpPr>
          <a:xfrm>
            <a:off x="1976438" y="3905393"/>
            <a:ext cx="1932429" cy="1522970"/>
            <a:chOff x="2166938" y="4222751"/>
            <a:chExt cx="1932429" cy="1522970"/>
          </a:xfrm>
        </p:grpSpPr>
        <p:grpSp>
          <p:nvGrpSpPr>
            <p:cNvPr id="51" name="Group 20">
              <a:extLst>
                <a:ext uri="{FF2B5EF4-FFF2-40B4-BE49-F238E27FC236}">
                  <a16:creationId xmlns:a16="http://schemas.microsoft.com/office/drawing/2014/main" id="{655D7B11-361E-449C-8DDF-29527AAAB49D}"/>
                </a:ext>
              </a:extLst>
            </p:cNvPr>
            <p:cNvGrpSpPr/>
            <p:nvPr/>
          </p:nvGrpSpPr>
          <p:grpSpPr>
            <a:xfrm>
              <a:off x="2494003" y="4387955"/>
              <a:ext cx="1605364" cy="1357766"/>
              <a:chOff x="970003" y="2502183"/>
              <a:chExt cx="1605364" cy="1357766"/>
            </a:xfrm>
          </p:grpSpPr>
          <p:sp>
            <p:nvSpPr>
              <p:cNvPr id="57" name="TextBox 21">
                <a:extLst>
                  <a:ext uri="{FF2B5EF4-FFF2-40B4-BE49-F238E27FC236}">
                    <a16:creationId xmlns:a16="http://schemas.microsoft.com/office/drawing/2014/main" id="{6E489C4D-49D2-473B-84CE-C7A473B95A80}"/>
                  </a:ext>
                </a:extLst>
              </p:cNvPr>
              <p:cNvSpPr txBox="1"/>
              <p:nvPr/>
            </p:nvSpPr>
            <p:spPr>
              <a:xfrm>
                <a:off x="970003" y="2936619"/>
                <a:ext cx="1605364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详细内容</a:t>
                </a:r>
                <a:r>
                  <a:rPr lang="en-US" altLang="zh-CN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……</a:t>
                </a:r>
                <a:r>
                  <a:rPr lang="zh-CN" altLang="en-US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点击输入本栏的具体文字，简明扼要的说明分项内容，此为概念图解。</a:t>
                </a:r>
                <a:endPara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endParaRPr>
              </a:p>
            </p:txBody>
          </p:sp>
          <p:sp>
            <p:nvSpPr>
              <p:cNvPr id="58" name="TextBox 22">
                <a:extLst>
                  <a:ext uri="{FF2B5EF4-FFF2-40B4-BE49-F238E27FC236}">
                    <a16:creationId xmlns:a16="http://schemas.microsoft.com/office/drawing/2014/main" id="{51B0ABA1-839A-469B-91EF-9C4057BE6785}"/>
                  </a:ext>
                </a:extLst>
              </p:cNvPr>
              <p:cNvSpPr txBox="1"/>
              <p:nvPr/>
            </p:nvSpPr>
            <p:spPr>
              <a:xfrm>
                <a:off x="970003" y="2502183"/>
                <a:ext cx="1605364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spAutoFit/>
              </a:bodyPr>
              <a:lstStyle/>
              <a:p>
                <a:r>
                  <a:rPr lang="zh-CN" altLang="en-US" sz="1600" b="1" spc="300"/>
                  <a:t>详细内容</a:t>
                </a:r>
                <a:endParaRPr lang="en-US" sz="1600" b="1" spc="300"/>
              </a:p>
            </p:txBody>
          </p:sp>
          <p:sp>
            <p:nvSpPr>
              <p:cNvPr id="59" name="Line 23">
                <a:extLst>
                  <a:ext uri="{FF2B5EF4-FFF2-40B4-BE49-F238E27FC236}">
                    <a16:creationId xmlns:a16="http://schemas.microsoft.com/office/drawing/2014/main" id="{4A09B2DE-35BF-49BC-9B7A-969F5CCDB7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80710" y="2838194"/>
                <a:ext cx="180975" cy="0"/>
              </a:xfrm>
              <a:prstGeom prst="line">
                <a:avLst/>
              </a:prstGeom>
              <a:noFill/>
              <a:ln w="25400" cap="rnd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  <p:grpSp>
          <p:nvGrpSpPr>
            <p:cNvPr id="52" name="Group 70">
              <a:extLst>
                <a:ext uri="{FF2B5EF4-FFF2-40B4-BE49-F238E27FC236}">
                  <a16:creationId xmlns:a16="http://schemas.microsoft.com/office/drawing/2014/main" id="{3E22CA79-7A80-41C4-B11F-0BD42568CCC0}"/>
                </a:ext>
              </a:extLst>
            </p:cNvPr>
            <p:cNvGrpSpPr/>
            <p:nvPr/>
          </p:nvGrpSpPr>
          <p:grpSpPr>
            <a:xfrm>
              <a:off x="2166938" y="4222751"/>
              <a:ext cx="222250" cy="333375"/>
              <a:chOff x="642938" y="4222750"/>
              <a:chExt cx="222250" cy="333375"/>
            </a:xfrm>
          </p:grpSpPr>
          <p:sp>
            <p:nvSpPr>
              <p:cNvPr id="53" name="Freeform 458">
                <a:extLst>
                  <a:ext uri="{FF2B5EF4-FFF2-40B4-BE49-F238E27FC236}">
                    <a16:creationId xmlns:a16="http://schemas.microsoft.com/office/drawing/2014/main" id="{C6CA29A4-BE83-47EB-845F-D13B4B1D2B79}"/>
                  </a:ext>
                </a:extLst>
              </p:cNvPr>
              <p:cNvSpPr/>
              <p:nvPr/>
            </p:nvSpPr>
            <p:spPr bwMode="auto">
              <a:xfrm>
                <a:off x="642938" y="4222750"/>
                <a:ext cx="222250" cy="333375"/>
              </a:xfrm>
              <a:custGeom>
                <a:avLst/>
                <a:gdLst>
                  <a:gd name="T0" fmla="*/ 70 w 70"/>
                  <a:gd name="T1" fmla="*/ 53 h 105"/>
                  <a:gd name="T2" fmla="*/ 65 w 70"/>
                  <a:gd name="T3" fmla="*/ 65 h 105"/>
                  <a:gd name="T4" fmla="*/ 65 w 70"/>
                  <a:gd name="T5" fmla="*/ 65 h 105"/>
                  <a:gd name="T6" fmla="*/ 31 w 70"/>
                  <a:gd name="T7" fmla="*/ 99 h 105"/>
                  <a:gd name="T8" fmla="*/ 7 w 70"/>
                  <a:gd name="T9" fmla="*/ 99 h 105"/>
                  <a:gd name="T10" fmla="*/ 7 w 70"/>
                  <a:gd name="T11" fmla="*/ 75 h 105"/>
                  <a:gd name="T12" fmla="*/ 29 w 70"/>
                  <a:gd name="T13" fmla="*/ 53 h 105"/>
                  <a:gd name="T14" fmla="*/ 7 w 70"/>
                  <a:gd name="T15" fmla="*/ 31 h 105"/>
                  <a:gd name="T16" fmla="*/ 7 w 70"/>
                  <a:gd name="T17" fmla="*/ 6 h 105"/>
                  <a:gd name="T18" fmla="*/ 31 w 70"/>
                  <a:gd name="T19" fmla="*/ 6 h 105"/>
                  <a:gd name="T20" fmla="*/ 65 w 70"/>
                  <a:gd name="T21" fmla="*/ 40 h 105"/>
                  <a:gd name="T22" fmla="*/ 65 w 70"/>
                  <a:gd name="T23" fmla="*/ 40 h 105"/>
                  <a:gd name="T24" fmla="*/ 70 w 70"/>
                  <a:gd name="T25" fmla="*/ 5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105">
                    <a:moveTo>
                      <a:pt x="70" y="53"/>
                    </a:moveTo>
                    <a:cubicBezTo>
                      <a:pt x="70" y="57"/>
                      <a:pt x="68" y="62"/>
                      <a:pt x="65" y="65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25" y="105"/>
                      <a:pt x="14" y="105"/>
                      <a:pt x="7" y="99"/>
                    </a:cubicBezTo>
                    <a:cubicBezTo>
                      <a:pt x="0" y="92"/>
                      <a:pt x="0" y="81"/>
                      <a:pt x="7" y="75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0" y="24"/>
                      <a:pt x="0" y="13"/>
                      <a:pt x="7" y="6"/>
                    </a:cubicBezTo>
                    <a:cubicBezTo>
                      <a:pt x="14" y="0"/>
                      <a:pt x="25" y="0"/>
                      <a:pt x="31" y="6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8" y="43"/>
                      <a:pt x="70" y="48"/>
                      <a:pt x="70" y="5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54" name="Freeform 459">
                <a:extLst>
                  <a:ext uri="{FF2B5EF4-FFF2-40B4-BE49-F238E27FC236}">
                    <a16:creationId xmlns:a16="http://schemas.microsoft.com/office/drawing/2014/main" id="{78D132B5-8423-4BE2-8ADF-62D1CACCACD8}"/>
                  </a:ext>
                </a:extLst>
              </p:cNvPr>
              <p:cNvSpPr/>
              <p:nvPr/>
            </p:nvSpPr>
            <p:spPr bwMode="auto">
              <a:xfrm>
                <a:off x="735013" y="4337050"/>
                <a:ext cx="130175" cy="107950"/>
              </a:xfrm>
              <a:custGeom>
                <a:avLst/>
                <a:gdLst>
                  <a:gd name="T0" fmla="*/ 41 w 41"/>
                  <a:gd name="T1" fmla="*/ 17 h 34"/>
                  <a:gd name="T2" fmla="*/ 24 w 41"/>
                  <a:gd name="T3" fmla="*/ 34 h 34"/>
                  <a:gd name="T4" fmla="*/ 13 w 41"/>
                  <a:gd name="T5" fmla="*/ 30 h 34"/>
                  <a:gd name="T6" fmla="*/ 11 w 41"/>
                  <a:gd name="T7" fmla="*/ 27 h 34"/>
                  <a:gd name="T8" fmla="*/ 0 w 41"/>
                  <a:gd name="T9" fmla="*/ 17 h 34"/>
                  <a:gd name="T10" fmla="*/ 11 w 41"/>
                  <a:gd name="T11" fmla="*/ 6 h 34"/>
                  <a:gd name="T12" fmla="*/ 13 w 41"/>
                  <a:gd name="T13" fmla="*/ 3 h 34"/>
                  <a:gd name="T14" fmla="*/ 24 w 41"/>
                  <a:gd name="T15" fmla="*/ 0 h 34"/>
                  <a:gd name="T16" fmla="*/ 41 w 41"/>
                  <a:gd name="T17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34">
                    <a:moveTo>
                      <a:pt x="41" y="17"/>
                    </a:moveTo>
                    <a:cubicBezTo>
                      <a:pt x="41" y="26"/>
                      <a:pt x="34" y="34"/>
                      <a:pt x="24" y="34"/>
                    </a:cubicBezTo>
                    <a:cubicBezTo>
                      <a:pt x="20" y="34"/>
                      <a:pt x="16" y="32"/>
                      <a:pt x="13" y="30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6" y="1"/>
                      <a:pt x="20" y="0"/>
                      <a:pt x="24" y="0"/>
                    </a:cubicBezTo>
                    <a:cubicBezTo>
                      <a:pt x="34" y="0"/>
                      <a:pt x="41" y="7"/>
                      <a:pt x="41" y="17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55" name="Freeform 460">
                <a:extLst>
                  <a:ext uri="{FF2B5EF4-FFF2-40B4-BE49-F238E27FC236}">
                    <a16:creationId xmlns:a16="http://schemas.microsoft.com/office/drawing/2014/main" id="{6D754885-09B8-4754-AC02-206D2B459459}"/>
                  </a:ext>
                </a:extLst>
              </p:cNvPr>
              <p:cNvSpPr/>
              <p:nvPr/>
            </p:nvSpPr>
            <p:spPr bwMode="auto">
              <a:xfrm>
                <a:off x="681038" y="4337050"/>
                <a:ext cx="130175" cy="53975"/>
              </a:xfrm>
              <a:custGeom>
                <a:avLst/>
                <a:gdLst>
                  <a:gd name="T0" fmla="*/ 41 w 41"/>
                  <a:gd name="T1" fmla="*/ 0 h 17"/>
                  <a:gd name="T2" fmla="*/ 30 w 41"/>
                  <a:gd name="T3" fmla="*/ 3 h 17"/>
                  <a:gd name="T4" fmla="*/ 28 w 41"/>
                  <a:gd name="T5" fmla="*/ 6 h 17"/>
                  <a:gd name="T6" fmla="*/ 17 w 41"/>
                  <a:gd name="T7" fmla="*/ 17 h 17"/>
                  <a:gd name="T8" fmla="*/ 0 w 41"/>
                  <a:gd name="T9" fmla="*/ 0 h 17"/>
                  <a:gd name="T10" fmla="*/ 41 w 41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7">
                    <a:moveTo>
                      <a:pt x="41" y="0"/>
                    </a:moveTo>
                    <a:cubicBezTo>
                      <a:pt x="37" y="0"/>
                      <a:pt x="33" y="1"/>
                      <a:pt x="30" y="3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56" name="Freeform 461">
                <a:extLst>
                  <a:ext uri="{FF2B5EF4-FFF2-40B4-BE49-F238E27FC236}">
                    <a16:creationId xmlns:a16="http://schemas.microsoft.com/office/drawing/2014/main" id="{2133F4BA-24F7-4CE5-AD0B-884058A29DDB}"/>
                  </a:ext>
                </a:extLst>
              </p:cNvPr>
              <p:cNvSpPr/>
              <p:nvPr/>
            </p:nvSpPr>
            <p:spPr bwMode="auto">
              <a:xfrm>
                <a:off x="681038" y="4391025"/>
                <a:ext cx="130175" cy="53975"/>
              </a:xfrm>
              <a:custGeom>
                <a:avLst/>
                <a:gdLst>
                  <a:gd name="T0" fmla="*/ 41 w 41"/>
                  <a:gd name="T1" fmla="*/ 17 h 17"/>
                  <a:gd name="T2" fmla="*/ 30 w 41"/>
                  <a:gd name="T3" fmla="*/ 13 h 17"/>
                  <a:gd name="T4" fmla="*/ 28 w 41"/>
                  <a:gd name="T5" fmla="*/ 10 h 17"/>
                  <a:gd name="T6" fmla="*/ 17 w 41"/>
                  <a:gd name="T7" fmla="*/ 0 h 17"/>
                  <a:gd name="T8" fmla="*/ 0 w 41"/>
                  <a:gd name="T9" fmla="*/ 17 h 17"/>
                  <a:gd name="T10" fmla="*/ 41 w 41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7">
                    <a:moveTo>
                      <a:pt x="41" y="17"/>
                    </a:moveTo>
                    <a:cubicBezTo>
                      <a:pt x="37" y="17"/>
                      <a:pt x="33" y="15"/>
                      <a:pt x="30" y="13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17"/>
                      <a:pt x="0" y="17"/>
                      <a:pt x="0" y="17"/>
                    </a:cubicBezTo>
                    <a:lnTo>
                      <a:pt x="41" y="17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41A2A93-2CA4-4AA5-BF4C-D811A01D1165}"/>
              </a:ext>
            </a:extLst>
          </p:cNvPr>
          <p:cNvGrpSpPr/>
          <p:nvPr/>
        </p:nvGrpSpPr>
        <p:grpSpPr>
          <a:xfrm>
            <a:off x="7902133" y="1836446"/>
            <a:ext cx="1932430" cy="1510147"/>
            <a:chOff x="8092633" y="2153804"/>
            <a:chExt cx="1932430" cy="1510147"/>
          </a:xfrm>
        </p:grpSpPr>
        <p:grpSp>
          <p:nvGrpSpPr>
            <p:cNvPr id="61" name="Group 9">
              <a:extLst>
                <a:ext uri="{FF2B5EF4-FFF2-40B4-BE49-F238E27FC236}">
                  <a16:creationId xmlns:a16="http://schemas.microsoft.com/office/drawing/2014/main" id="{C9B890CB-8907-45A8-BCFF-4D10FE78AE4F}"/>
                </a:ext>
              </a:extLst>
            </p:cNvPr>
            <p:cNvGrpSpPr/>
            <p:nvPr/>
          </p:nvGrpSpPr>
          <p:grpSpPr>
            <a:xfrm flipH="1" flipV="1">
              <a:off x="8092633" y="2153804"/>
              <a:ext cx="1605364" cy="1468053"/>
              <a:chOff x="970003" y="2379072"/>
              <a:chExt cx="1605364" cy="1468053"/>
            </a:xfrm>
          </p:grpSpPr>
          <p:sp>
            <p:nvSpPr>
              <p:cNvPr id="67" name="TextBox 6">
                <a:extLst>
                  <a:ext uri="{FF2B5EF4-FFF2-40B4-BE49-F238E27FC236}">
                    <a16:creationId xmlns:a16="http://schemas.microsoft.com/office/drawing/2014/main" id="{FF626542-05CB-40A9-9769-7BDDE2B798BF}"/>
                  </a:ext>
                </a:extLst>
              </p:cNvPr>
              <p:cNvSpPr txBox="1"/>
              <p:nvPr/>
            </p:nvSpPr>
            <p:spPr>
              <a:xfrm rot="10800000">
                <a:off x="970003" y="2923795"/>
                <a:ext cx="1605364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详细内容</a:t>
                </a:r>
                <a:r>
                  <a:rPr lang="en-US" altLang="zh-CN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……</a:t>
                </a:r>
                <a:r>
                  <a:rPr lang="zh-CN" altLang="en-US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点击输入本栏的具体文字，简明扼要的说明分项内容，此为概念图解。</a:t>
                </a:r>
                <a:endPara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endParaRPr>
              </a:p>
            </p:txBody>
          </p:sp>
          <p:sp>
            <p:nvSpPr>
              <p:cNvPr id="68" name="TextBox 7">
                <a:extLst>
                  <a:ext uri="{FF2B5EF4-FFF2-40B4-BE49-F238E27FC236}">
                    <a16:creationId xmlns:a16="http://schemas.microsoft.com/office/drawing/2014/main" id="{EB4262A2-0E37-46FA-A458-A025AF18C8A4}"/>
                  </a:ext>
                </a:extLst>
              </p:cNvPr>
              <p:cNvSpPr txBox="1"/>
              <p:nvPr/>
            </p:nvSpPr>
            <p:spPr>
              <a:xfrm rot="10800000">
                <a:off x="970003" y="2379072"/>
                <a:ext cx="1605364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spAutoFit/>
              </a:bodyPr>
              <a:lstStyle/>
              <a:p>
                <a:r>
                  <a:rPr lang="zh-CN" altLang="en-US" sz="1600" b="1" spc="300"/>
                  <a:t>详细内容</a:t>
                </a:r>
                <a:endParaRPr lang="en-US" sz="1600" b="1" spc="300"/>
              </a:p>
            </p:txBody>
          </p:sp>
          <p:sp>
            <p:nvSpPr>
              <p:cNvPr id="69" name="Line 23">
                <a:extLst>
                  <a:ext uri="{FF2B5EF4-FFF2-40B4-BE49-F238E27FC236}">
                    <a16:creationId xmlns:a16="http://schemas.microsoft.com/office/drawing/2014/main" id="{3C8B0FB7-55F3-417A-90B0-A2A642AD15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80710" y="2838194"/>
                <a:ext cx="180975" cy="0"/>
              </a:xfrm>
              <a:prstGeom prst="line">
                <a:avLst/>
              </a:prstGeom>
              <a:noFill/>
              <a:ln w="25400" cap="rnd">
                <a:solidFill>
                  <a:schemeClr val="accent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r"/>
                <a:endParaRPr lang="en-US" spc="-30"/>
              </a:p>
            </p:txBody>
          </p:sp>
        </p:grpSp>
        <p:grpSp>
          <p:nvGrpSpPr>
            <p:cNvPr id="62" name="Group 76">
              <a:extLst>
                <a:ext uri="{FF2B5EF4-FFF2-40B4-BE49-F238E27FC236}">
                  <a16:creationId xmlns:a16="http://schemas.microsoft.com/office/drawing/2014/main" id="{A49C1EC6-B602-47EE-BADF-101B94C4E98F}"/>
                </a:ext>
              </a:extLst>
            </p:cNvPr>
            <p:cNvGrpSpPr/>
            <p:nvPr/>
          </p:nvGrpSpPr>
          <p:grpSpPr>
            <a:xfrm>
              <a:off x="9802813" y="3330576"/>
              <a:ext cx="222250" cy="333375"/>
              <a:chOff x="8278813" y="3330575"/>
              <a:chExt cx="222250" cy="333375"/>
            </a:xfrm>
          </p:grpSpPr>
          <p:sp>
            <p:nvSpPr>
              <p:cNvPr id="63" name="Freeform 462">
                <a:extLst>
                  <a:ext uri="{FF2B5EF4-FFF2-40B4-BE49-F238E27FC236}">
                    <a16:creationId xmlns:a16="http://schemas.microsoft.com/office/drawing/2014/main" id="{B4A67B77-B923-4D0D-9B48-69E9BCC1AC16}"/>
                  </a:ext>
                </a:extLst>
              </p:cNvPr>
              <p:cNvSpPr/>
              <p:nvPr/>
            </p:nvSpPr>
            <p:spPr bwMode="auto">
              <a:xfrm>
                <a:off x="8278813" y="3330575"/>
                <a:ext cx="222250" cy="333375"/>
              </a:xfrm>
              <a:custGeom>
                <a:avLst/>
                <a:gdLst>
                  <a:gd name="T0" fmla="*/ 0 w 70"/>
                  <a:gd name="T1" fmla="*/ 53 h 105"/>
                  <a:gd name="T2" fmla="*/ 5 w 70"/>
                  <a:gd name="T3" fmla="*/ 65 h 105"/>
                  <a:gd name="T4" fmla="*/ 5 w 70"/>
                  <a:gd name="T5" fmla="*/ 65 h 105"/>
                  <a:gd name="T6" fmla="*/ 39 w 70"/>
                  <a:gd name="T7" fmla="*/ 99 h 105"/>
                  <a:gd name="T8" fmla="*/ 63 w 70"/>
                  <a:gd name="T9" fmla="*/ 99 h 105"/>
                  <a:gd name="T10" fmla="*/ 63 w 70"/>
                  <a:gd name="T11" fmla="*/ 75 h 105"/>
                  <a:gd name="T12" fmla="*/ 41 w 70"/>
                  <a:gd name="T13" fmla="*/ 53 h 105"/>
                  <a:gd name="T14" fmla="*/ 63 w 70"/>
                  <a:gd name="T15" fmla="*/ 31 h 105"/>
                  <a:gd name="T16" fmla="*/ 63 w 70"/>
                  <a:gd name="T17" fmla="*/ 7 h 105"/>
                  <a:gd name="T18" fmla="*/ 39 w 70"/>
                  <a:gd name="T19" fmla="*/ 7 h 105"/>
                  <a:gd name="T20" fmla="*/ 5 w 70"/>
                  <a:gd name="T21" fmla="*/ 40 h 105"/>
                  <a:gd name="T22" fmla="*/ 5 w 70"/>
                  <a:gd name="T23" fmla="*/ 40 h 105"/>
                  <a:gd name="T24" fmla="*/ 0 w 70"/>
                  <a:gd name="T25" fmla="*/ 5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105">
                    <a:moveTo>
                      <a:pt x="0" y="53"/>
                    </a:moveTo>
                    <a:cubicBezTo>
                      <a:pt x="0" y="58"/>
                      <a:pt x="2" y="62"/>
                      <a:pt x="5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46" y="105"/>
                      <a:pt x="56" y="105"/>
                      <a:pt x="63" y="99"/>
                    </a:cubicBezTo>
                    <a:cubicBezTo>
                      <a:pt x="70" y="92"/>
                      <a:pt x="70" y="81"/>
                      <a:pt x="63" y="75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70" y="24"/>
                      <a:pt x="70" y="13"/>
                      <a:pt x="63" y="7"/>
                    </a:cubicBezTo>
                    <a:cubicBezTo>
                      <a:pt x="56" y="0"/>
                      <a:pt x="46" y="0"/>
                      <a:pt x="39" y="7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2" y="43"/>
                      <a:pt x="0" y="48"/>
                      <a:pt x="0" y="5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64" name="Freeform 463">
                <a:extLst>
                  <a:ext uri="{FF2B5EF4-FFF2-40B4-BE49-F238E27FC236}">
                    <a16:creationId xmlns:a16="http://schemas.microsoft.com/office/drawing/2014/main" id="{7DBC3133-55A7-4DDB-A383-24180A1B4BC3}"/>
                  </a:ext>
                </a:extLst>
              </p:cNvPr>
              <p:cNvSpPr/>
              <p:nvPr/>
            </p:nvSpPr>
            <p:spPr bwMode="auto">
              <a:xfrm>
                <a:off x="8278813" y="3444875"/>
                <a:ext cx="130175" cy="107950"/>
              </a:xfrm>
              <a:custGeom>
                <a:avLst/>
                <a:gdLst>
                  <a:gd name="T0" fmla="*/ 0 w 41"/>
                  <a:gd name="T1" fmla="*/ 17 h 34"/>
                  <a:gd name="T2" fmla="*/ 17 w 41"/>
                  <a:gd name="T3" fmla="*/ 34 h 34"/>
                  <a:gd name="T4" fmla="*/ 28 w 41"/>
                  <a:gd name="T5" fmla="*/ 30 h 34"/>
                  <a:gd name="T6" fmla="*/ 30 w 41"/>
                  <a:gd name="T7" fmla="*/ 27 h 34"/>
                  <a:gd name="T8" fmla="*/ 41 w 41"/>
                  <a:gd name="T9" fmla="*/ 17 h 34"/>
                  <a:gd name="T10" fmla="*/ 30 w 41"/>
                  <a:gd name="T11" fmla="*/ 6 h 34"/>
                  <a:gd name="T12" fmla="*/ 28 w 41"/>
                  <a:gd name="T13" fmla="*/ 4 h 34"/>
                  <a:gd name="T14" fmla="*/ 17 w 41"/>
                  <a:gd name="T15" fmla="*/ 0 h 34"/>
                  <a:gd name="T16" fmla="*/ 0 w 41"/>
                  <a:gd name="T17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34">
                    <a:moveTo>
                      <a:pt x="0" y="17"/>
                    </a:moveTo>
                    <a:cubicBezTo>
                      <a:pt x="0" y="26"/>
                      <a:pt x="7" y="34"/>
                      <a:pt x="17" y="34"/>
                    </a:cubicBezTo>
                    <a:cubicBezTo>
                      <a:pt x="21" y="34"/>
                      <a:pt x="25" y="32"/>
                      <a:pt x="28" y="30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5" y="1"/>
                      <a:pt x="21" y="0"/>
                      <a:pt x="17" y="0"/>
                    </a:cubicBezTo>
                    <a:cubicBezTo>
                      <a:pt x="7" y="0"/>
                      <a:pt x="0" y="7"/>
                      <a:pt x="0" y="17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65" name="Freeform 464">
                <a:extLst>
                  <a:ext uri="{FF2B5EF4-FFF2-40B4-BE49-F238E27FC236}">
                    <a16:creationId xmlns:a16="http://schemas.microsoft.com/office/drawing/2014/main" id="{10D57C38-5270-4DAB-949E-4DC0D731E948}"/>
                  </a:ext>
                </a:extLst>
              </p:cNvPr>
              <p:cNvSpPr/>
              <p:nvPr/>
            </p:nvSpPr>
            <p:spPr bwMode="auto">
              <a:xfrm>
                <a:off x="8332788" y="3444875"/>
                <a:ext cx="130175" cy="53975"/>
              </a:xfrm>
              <a:custGeom>
                <a:avLst/>
                <a:gdLst>
                  <a:gd name="T0" fmla="*/ 0 w 41"/>
                  <a:gd name="T1" fmla="*/ 0 h 17"/>
                  <a:gd name="T2" fmla="*/ 11 w 41"/>
                  <a:gd name="T3" fmla="*/ 4 h 17"/>
                  <a:gd name="T4" fmla="*/ 13 w 41"/>
                  <a:gd name="T5" fmla="*/ 6 h 17"/>
                  <a:gd name="T6" fmla="*/ 24 w 41"/>
                  <a:gd name="T7" fmla="*/ 17 h 17"/>
                  <a:gd name="T8" fmla="*/ 41 w 41"/>
                  <a:gd name="T9" fmla="*/ 0 h 17"/>
                  <a:gd name="T10" fmla="*/ 0 w 41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7">
                    <a:moveTo>
                      <a:pt x="0" y="0"/>
                    </a:moveTo>
                    <a:cubicBezTo>
                      <a:pt x="4" y="0"/>
                      <a:pt x="8" y="1"/>
                      <a:pt x="11" y="4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41" y="0"/>
                      <a:pt x="41" y="0"/>
                      <a:pt x="4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66" name="Freeform 465">
                <a:extLst>
                  <a:ext uri="{FF2B5EF4-FFF2-40B4-BE49-F238E27FC236}">
                    <a16:creationId xmlns:a16="http://schemas.microsoft.com/office/drawing/2014/main" id="{609D57B7-F0F0-425A-8D5B-3967D35C3263}"/>
                  </a:ext>
                </a:extLst>
              </p:cNvPr>
              <p:cNvSpPr/>
              <p:nvPr/>
            </p:nvSpPr>
            <p:spPr bwMode="auto">
              <a:xfrm>
                <a:off x="8332788" y="3498850"/>
                <a:ext cx="130175" cy="53975"/>
              </a:xfrm>
              <a:custGeom>
                <a:avLst/>
                <a:gdLst>
                  <a:gd name="T0" fmla="*/ 0 w 41"/>
                  <a:gd name="T1" fmla="*/ 17 h 17"/>
                  <a:gd name="T2" fmla="*/ 11 w 41"/>
                  <a:gd name="T3" fmla="*/ 13 h 17"/>
                  <a:gd name="T4" fmla="*/ 13 w 41"/>
                  <a:gd name="T5" fmla="*/ 10 h 17"/>
                  <a:gd name="T6" fmla="*/ 24 w 41"/>
                  <a:gd name="T7" fmla="*/ 0 h 17"/>
                  <a:gd name="T8" fmla="*/ 41 w 41"/>
                  <a:gd name="T9" fmla="*/ 17 h 17"/>
                  <a:gd name="T10" fmla="*/ 0 w 41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7">
                    <a:moveTo>
                      <a:pt x="0" y="17"/>
                    </a:moveTo>
                    <a:cubicBezTo>
                      <a:pt x="4" y="17"/>
                      <a:pt x="8" y="15"/>
                      <a:pt x="11" y="13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1" y="17"/>
                      <a:pt x="41" y="17"/>
                      <a:pt x="41" y="17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39B24CD9-53D9-42FF-BB60-38E1C63F9B10}"/>
              </a:ext>
            </a:extLst>
          </p:cNvPr>
          <p:cNvGrpSpPr/>
          <p:nvPr/>
        </p:nvGrpSpPr>
        <p:grpSpPr>
          <a:xfrm>
            <a:off x="7902133" y="3696996"/>
            <a:ext cx="1932430" cy="1510147"/>
            <a:chOff x="8092633" y="4014354"/>
            <a:chExt cx="1932430" cy="1510147"/>
          </a:xfrm>
        </p:grpSpPr>
        <p:grpSp>
          <p:nvGrpSpPr>
            <p:cNvPr id="71" name="Group 25">
              <a:extLst>
                <a:ext uri="{FF2B5EF4-FFF2-40B4-BE49-F238E27FC236}">
                  <a16:creationId xmlns:a16="http://schemas.microsoft.com/office/drawing/2014/main" id="{14523E1F-4B65-45B7-BA27-471779C5C9A4}"/>
                </a:ext>
              </a:extLst>
            </p:cNvPr>
            <p:cNvGrpSpPr/>
            <p:nvPr/>
          </p:nvGrpSpPr>
          <p:grpSpPr>
            <a:xfrm flipH="1" flipV="1">
              <a:off x="8092633" y="4014354"/>
              <a:ext cx="1605364" cy="1468053"/>
              <a:chOff x="970003" y="2379072"/>
              <a:chExt cx="1605364" cy="1468053"/>
            </a:xfrm>
          </p:grpSpPr>
          <p:sp>
            <p:nvSpPr>
              <p:cNvPr id="77" name="TextBox 26">
                <a:extLst>
                  <a:ext uri="{FF2B5EF4-FFF2-40B4-BE49-F238E27FC236}">
                    <a16:creationId xmlns:a16="http://schemas.microsoft.com/office/drawing/2014/main" id="{DD45C812-C160-48F1-A641-D8F34E20D578}"/>
                  </a:ext>
                </a:extLst>
              </p:cNvPr>
              <p:cNvSpPr txBox="1"/>
              <p:nvPr/>
            </p:nvSpPr>
            <p:spPr>
              <a:xfrm rot="10800000">
                <a:off x="970003" y="2923795"/>
                <a:ext cx="1605364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详细内容</a:t>
                </a:r>
                <a:r>
                  <a:rPr lang="en-US" altLang="zh-CN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……</a:t>
                </a:r>
                <a:r>
                  <a:rPr lang="zh-CN" altLang="en-US" sz="10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点击输入本栏的具体</a:t>
                </a:r>
                <a:r>
                  <a:rPr lang="zh-CN" altLang="en-US" sz="1000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文字，简明扼要的说明分项内容，此为概念图解。</a:t>
                </a:r>
                <a:endPara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endParaRPr>
              </a:p>
            </p:txBody>
          </p:sp>
          <p:sp>
            <p:nvSpPr>
              <p:cNvPr id="78" name="TextBox 27">
                <a:extLst>
                  <a:ext uri="{FF2B5EF4-FFF2-40B4-BE49-F238E27FC236}">
                    <a16:creationId xmlns:a16="http://schemas.microsoft.com/office/drawing/2014/main" id="{57B0380B-7FF4-4986-8338-5C08A25722E1}"/>
                  </a:ext>
                </a:extLst>
              </p:cNvPr>
              <p:cNvSpPr txBox="1"/>
              <p:nvPr/>
            </p:nvSpPr>
            <p:spPr>
              <a:xfrm rot="10800000">
                <a:off x="970003" y="2379072"/>
                <a:ext cx="1605364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>
                <a:spAutoFit/>
              </a:bodyPr>
              <a:lstStyle/>
              <a:p>
                <a:r>
                  <a:rPr lang="zh-CN" altLang="en-US" sz="1600" b="1" spc="300"/>
                  <a:t>详细内容</a:t>
                </a:r>
                <a:endParaRPr lang="en-US" sz="1600" b="1" spc="300"/>
              </a:p>
            </p:txBody>
          </p:sp>
          <p:sp>
            <p:nvSpPr>
              <p:cNvPr id="79" name="Line 23">
                <a:extLst>
                  <a:ext uri="{FF2B5EF4-FFF2-40B4-BE49-F238E27FC236}">
                    <a16:creationId xmlns:a16="http://schemas.microsoft.com/office/drawing/2014/main" id="{B958CAC3-1B71-4B84-9038-8FCD4DADAB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80710" y="2838194"/>
                <a:ext cx="180975" cy="0"/>
              </a:xfrm>
              <a:prstGeom prst="line">
                <a:avLst/>
              </a:prstGeom>
              <a:noFill/>
              <a:ln w="25400" cap="rnd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r"/>
                <a:endParaRPr lang="en-US" spc="-30"/>
              </a:p>
            </p:txBody>
          </p:sp>
        </p:grpSp>
        <p:grpSp>
          <p:nvGrpSpPr>
            <p:cNvPr id="72" name="Group 75">
              <a:extLst>
                <a:ext uri="{FF2B5EF4-FFF2-40B4-BE49-F238E27FC236}">
                  <a16:creationId xmlns:a16="http://schemas.microsoft.com/office/drawing/2014/main" id="{27041414-B031-45D1-9D26-59CABA5EEBFD}"/>
                </a:ext>
              </a:extLst>
            </p:cNvPr>
            <p:cNvGrpSpPr/>
            <p:nvPr/>
          </p:nvGrpSpPr>
          <p:grpSpPr>
            <a:xfrm>
              <a:off x="9802813" y="5191126"/>
              <a:ext cx="222250" cy="333375"/>
              <a:chOff x="8278813" y="5191125"/>
              <a:chExt cx="222250" cy="333375"/>
            </a:xfrm>
          </p:grpSpPr>
          <p:sp>
            <p:nvSpPr>
              <p:cNvPr id="73" name="Freeform 466">
                <a:extLst>
                  <a:ext uri="{FF2B5EF4-FFF2-40B4-BE49-F238E27FC236}">
                    <a16:creationId xmlns:a16="http://schemas.microsoft.com/office/drawing/2014/main" id="{C2709C39-2672-4104-8354-CC21A87349F2}"/>
                  </a:ext>
                </a:extLst>
              </p:cNvPr>
              <p:cNvSpPr/>
              <p:nvPr/>
            </p:nvSpPr>
            <p:spPr bwMode="auto">
              <a:xfrm>
                <a:off x="8278813" y="5191125"/>
                <a:ext cx="222250" cy="333375"/>
              </a:xfrm>
              <a:custGeom>
                <a:avLst/>
                <a:gdLst>
                  <a:gd name="T0" fmla="*/ 0 w 70"/>
                  <a:gd name="T1" fmla="*/ 52 h 105"/>
                  <a:gd name="T2" fmla="*/ 5 w 70"/>
                  <a:gd name="T3" fmla="*/ 65 h 105"/>
                  <a:gd name="T4" fmla="*/ 5 w 70"/>
                  <a:gd name="T5" fmla="*/ 65 h 105"/>
                  <a:gd name="T6" fmla="*/ 39 w 70"/>
                  <a:gd name="T7" fmla="*/ 98 h 105"/>
                  <a:gd name="T8" fmla="*/ 63 w 70"/>
                  <a:gd name="T9" fmla="*/ 98 h 105"/>
                  <a:gd name="T10" fmla="*/ 63 w 70"/>
                  <a:gd name="T11" fmla="*/ 74 h 105"/>
                  <a:gd name="T12" fmla="*/ 41 w 70"/>
                  <a:gd name="T13" fmla="*/ 52 h 105"/>
                  <a:gd name="T14" fmla="*/ 63 w 70"/>
                  <a:gd name="T15" fmla="*/ 30 h 105"/>
                  <a:gd name="T16" fmla="*/ 63 w 70"/>
                  <a:gd name="T17" fmla="*/ 6 h 105"/>
                  <a:gd name="T18" fmla="*/ 39 w 70"/>
                  <a:gd name="T19" fmla="*/ 6 h 105"/>
                  <a:gd name="T20" fmla="*/ 5 w 70"/>
                  <a:gd name="T21" fmla="*/ 40 h 105"/>
                  <a:gd name="T22" fmla="*/ 5 w 70"/>
                  <a:gd name="T23" fmla="*/ 40 h 105"/>
                  <a:gd name="T24" fmla="*/ 0 w 70"/>
                  <a:gd name="T25" fmla="*/ 5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105">
                    <a:moveTo>
                      <a:pt x="0" y="52"/>
                    </a:moveTo>
                    <a:cubicBezTo>
                      <a:pt x="0" y="57"/>
                      <a:pt x="2" y="61"/>
                      <a:pt x="5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6" y="105"/>
                      <a:pt x="56" y="105"/>
                      <a:pt x="63" y="98"/>
                    </a:cubicBezTo>
                    <a:cubicBezTo>
                      <a:pt x="70" y="92"/>
                      <a:pt x="70" y="81"/>
                      <a:pt x="63" y="74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70" y="24"/>
                      <a:pt x="70" y="13"/>
                      <a:pt x="63" y="6"/>
                    </a:cubicBezTo>
                    <a:cubicBezTo>
                      <a:pt x="56" y="0"/>
                      <a:pt x="46" y="0"/>
                      <a:pt x="39" y="6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2" y="43"/>
                      <a:pt x="0" y="47"/>
                      <a:pt x="0" y="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74" name="Freeform 467">
                <a:extLst>
                  <a:ext uri="{FF2B5EF4-FFF2-40B4-BE49-F238E27FC236}">
                    <a16:creationId xmlns:a16="http://schemas.microsoft.com/office/drawing/2014/main" id="{B1144322-8E7C-4100-A2BC-7F49204ABF6D}"/>
                  </a:ext>
                </a:extLst>
              </p:cNvPr>
              <p:cNvSpPr/>
              <p:nvPr/>
            </p:nvSpPr>
            <p:spPr bwMode="auto">
              <a:xfrm>
                <a:off x="8278813" y="5302250"/>
                <a:ext cx="130175" cy="107950"/>
              </a:xfrm>
              <a:custGeom>
                <a:avLst/>
                <a:gdLst>
                  <a:gd name="T0" fmla="*/ 0 w 41"/>
                  <a:gd name="T1" fmla="*/ 17 h 34"/>
                  <a:gd name="T2" fmla="*/ 17 w 41"/>
                  <a:gd name="T3" fmla="*/ 34 h 34"/>
                  <a:gd name="T4" fmla="*/ 28 w 41"/>
                  <a:gd name="T5" fmla="*/ 30 h 34"/>
                  <a:gd name="T6" fmla="*/ 30 w 41"/>
                  <a:gd name="T7" fmla="*/ 28 h 34"/>
                  <a:gd name="T8" fmla="*/ 41 w 41"/>
                  <a:gd name="T9" fmla="*/ 17 h 34"/>
                  <a:gd name="T10" fmla="*/ 30 w 41"/>
                  <a:gd name="T11" fmla="*/ 6 h 34"/>
                  <a:gd name="T12" fmla="*/ 28 w 41"/>
                  <a:gd name="T13" fmla="*/ 4 h 34"/>
                  <a:gd name="T14" fmla="*/ 17 w 41"/>
                  <a:gd name="T15" fmla="*/ 0 h 34"/>
                  <a:gd name="T16" fmla="*/ 0 w 41"/>
                  <a:gd name="T17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34">
                    <a:moveTo>
                      <a:pt x="0" y="17"/>
                    </a:moveTo>
                    <a:cubicBezTo>
                      <a:pt x="0" y="27"/>
                      <a:pt x="7" y="34"/>
                      <a:pt x="17" y="34"/>
                    </a:cubicBezTo>
                    <a:cubicBezTo>
                      <a:pt x="21" y="34"/>
                      <a:pt x="25" y="33"/>
                      <a:pt x="28" y="30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5" y="2"/>
                      <a:pt x="21" y="0"/>
                      <a:pt x="17" y="0"/>
                    </a:cubicBezTo>
                    <a:cubicBezTo>
                      <a:pt x="7" y="0"/>
                      <a:pt x="0" y="8"/>
                      <a:pt x="0" y="17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75" name="Freeform 468">
                <a:extLst>
                  <a:ext uri="{FF2B5EF4-FFF2-40B4-BE49-F238E27FC236}">
                    <a16:creationId xmlns:a16="http://schemas.microsoft.com/office/drawing/2014/main" id="{A4940427-7635-4FFB-B98E-5787146A7BA0}"/>
                  </a:ext>
                </a:extLst>
              </p:cNvPr>
              <p:cNvSpPr/>
              <p:nvPr/>
            </p:nvSpPr>
            <p:spPr bwMode="auto">
              <a:xfrm>
                <a:off x="8332788" y="5302250"/>
                <a:ext cx="130175" cy="53975"/>
              </a:xfrm>
              <a:custGeom>
                <a:avLst/>
                <a:gdLst>
                  <a:gd name="T0" fmla="*/ 0 w 41"/>
                  <a:gd name="T1" fmla="*/ 0 h 17"/>
                  <a:gd name="T2" fmla="*/ 11 w 41"/>
                  <a:gd name="T3" fmla="*/ 4 h 17"/>
                  <a:gd name="T4" fmla="*/ 13 w 41"/>
                  <a:gd name="T5" fmla="*/ 7 h 17"/>
                  <a:gd name="T6" fmla="*/ 24 w 41"/>
                  <a:gd name="T7" fmla="*/ 17 h 17"/>
                  <a:gd name="T8" fmla="*/ 41 w 41"/>
                  <a:gd name="T9" fmla="*/ 0 h 17"/>
                  <a:gd name="T10" fmla="*/ 0 w 41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7">
                    <a:moveTo>
                      <a:pt x="0" y="0"/>
                    </a:moveTo>
                    <a:cubicBezTo>
                      <a:pt x="4" y="0"/>
                      <a:pt x="8" y="2"/>
                      <a:pt x="11" y="4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41" y="0"/>
                      <a:pt x="41" y="0"/>
                      <a:pt x="4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  <p:sp>
            <p:nvSpPr>
              <p:cNvPr id="76" name="Freeform 469">
                <a:extLst>
                  <a:ext uri="{FF2B5EF4-FFF2-40B4-BE49-F238E27FC236}">
                    <a16:creationId xmlns:a16="http://schemas.microsoft.com/office/drawing/2014/main" id="{51B2B29C-ACB9-4FFF-8F39-7D6B35C205B1}"/>
                  </a:ext>
                </a:extLst>
              </p:cNvPr>
              <p:cNvSpPr/>
              <p:nvPr/>
            </p:nvSpPr>
            <p:spPr bwMode="auto">
              <a:xfrm>
                <a:off x="8332788" y="5356225"/>
                <a:ext cx="130175" cy="53975"/>
              </a:xfrm>
              <a:custGeom>
                <a:avLst/>
                <a:gdLst>
                  <a:gd name="T0" fmla="*/ 0 w 41"/>
                  <a:gd name="T1" fmla="*/ 17 h 17"/>
                  <a:gd name="T2" fmla="*/ 11 w 41"/>
                  <a:gd name="T3" fmla="*/ 13 h 17"/>
                  <a:gd name="T4" fmla="*/ 13 w 41"/>
                  <a:gd name="T5" fmla="*/ 11 h 17"/>
                  <a:gd name="T6" fmla="*/ 24 w 41"/>
                  <a:gd name="T7" fmla="*/ 0 h 17"/>
                  <a:gd name="T8" fmla="*/ 41 w 41"/>
                  <a:gd name="T9" fmla="*/ 17 h 17"/>
                  <a:gd name="T10" fmla="*/ 0 w 41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7">
                    <a:moveTo>
                      <a:pt x="0" y="17"/>
                    </a:moveTo>
                    <a:cubicBezTo>
                      <a:pt x="4" y="17"/>
                      <a:pt x="8" y="16"/>
                      <a:pt x="11" y="13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1" y="17"/>
                      <a:pt x="41" y="17"/>
                      <a:pt x="41" y="17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34725503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2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8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2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5F03A9B4-D5F3-497E-8324-6B5441FB8588}"/>
              </a:ext>
            </a:extLst>
          </p:cNvPr>
          <p:cNvSpPr/>
          <p:nvPr/>
        </p:nvSpPr>
        <p:spPr>
          <a:xfrm>
            <a:off x="-2749" y="0"/>
            <a:ext cx="1219474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58F1265-BAEA-44AA-9395-B420BE8E0A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2" t="24944" r="44682" b="4250"/>
          <a:stretch/>
        </p:blipFill>
        <p:spPr>
          <a:xfrm>
            <a:off x="-2749" y="0"/>
            <a:ext cx="5637673" cy="6858000"/>
          </a:xfrm>
          <a:prstGeom prst="rect">
            <a:avLst/>
          </a:prstGeom>
        </p:spPr>
      </p:pic>
      <p:sp>
        <p:nvSpPr>
          <p:cNvPr id="6" name="文本框 3">
            <a:extLst>
              <a:ext uri="{FF2B5EF4-FFF2-40B4-BE49-F238E27FC236}">
                <a16:creationId xmlns:a16="http://schemas.microsoft.com/office/drawing/2014/main" id="{FB4CAC2E-86BC-4639-BC23-2AEF54E01C20}"/>
              </a:ext>
            </a:extLst>
          </p:cNvPr>
          <p:cNvSpPr txBox="1"/>
          <p:nvPr/>
        </p:nvSpPr>
        <p:spPr>
          <a:xfrm>
            <a:off x="6059654" y="1187397"/>
            <a:ext cx="56376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spc="6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汇报完毕 </a:t>
            </a:r>
            <a:endParaRPr lang="en-US" altLang="zh-CN" sz="7200" b="1" spc="6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7200" b="1" spc="6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7200" b="1" spc="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2A421B0-0F42-4216-B836-E25CF8FCD906}"/>
              </a:ext>
            </a:extLst>
          </p:cNvPr>
          <p:cNvSpPr/>
          <p:nvPr/>
        </p:nvSpPr>
        <p:spPr>
          <a:xfrm flipH="1">
            <a:off x="6087443" y="3482234"/>
            <a:ext cx="54103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完整框架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动态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实用大气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商务展示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endParaRPr lang="zh-CN" altLang="en-US" sz="16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6">
            <a:extLst>
              <a:ext uri="{FF2B5EF4-FFF2-40B4-BE49-F238E27FC236}">
                <a16:creationId xmlns:a16="http://schemas.microsoft.com/office/drawing/2014/main" id="{598C3120-48BD-4F4C-9988-26FD2F8FF28D}"/>
              </a:ext>
            </a:extLst>
          </p:cNvPr>
          <p:cNvSpPr/>
          <p:nvPr/>
        </p:nvSpPr>
        <p:spPr>
          <a:xfrm>
            <a:off x="6172200" y="3918315"/>
            <a:ext cx="2447813" cy="288031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汇报：</a:t>
            </a:r>
            <a:r>
              <a:rPr lang="en-US" altLang="zh-CN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  </a:t>
            </a:r>
            <a:r>
              <a:rPr lang="zh-CN" altLang="en-US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部门：销售部</a:t>
            </a:r>
          </a:p>
        </p:txBody>
      </p:sp>
      <p:sp>
        <p:nvSpPr>
          <p:cNvPr id="10" name="Rectangle 20">
            <a:extLst>
              <a:ext uri="{FF2B5EF4-FFF2-40B4-BE49-F238E27FC236}">
                <a16:creationId xmlns:a16="http://schemas.microsoft.com/office/drawing/2014/main" id="{A32079E3-267A-4DF0-AF3B-609F1C2DFD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5106" y="4954252"/>
            <a:ext cx="541035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155398A-8C34-48D5-813F-045826ACB7C5}"/>
              </a:ext>
            </a:extLst>
          </p:cNvPr>
          <p:cNvSpPr/>
          <p:nvPr/>
        </p:nvSpPr>
        <p:spPr>
          <a:xfrm>
            <a:off x="2173186" y="1120269"/>
            <a:ext cx="1602062" cy="1602062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31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>
                <a:latin typeface="Agency FB" panose="020B0503020202020204" pitchFamily="34" charset="0"/>
              </a:rPr>
              <a:t>201X</a:t>
            </a:r>
            <a:endParaRPr lang="zh-CN" altLang="en-US" sz="4800" dirty="0">
              <a:latin typeface="Agency FB" panose="020B0503020202020204" pitchFamily="34" charset="0"/>
            </a:endParaRP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4B44F19-2CBA-4F3F-AB0A-A75AB26DB9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806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shred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1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2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9" grpId="0" animBg="1"/>
          <p:bldP spid="10" grpId="0"/>
          <p:bldP spid="1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1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2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9" grpId="0" animBg="1"/>
          <p:bldP spid="10" grpId="0"/>
          <p:bldP spid="11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思路分析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PLEASE ADD A DETAILED TEXT DESCRIPTION HERE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BDE4399-3AF5-42A9-96DF-CD8A312B2881}"/>
              </a:ext>
            </a:extLst>
          </p:cNvPr>
          <p:cNvGrpSpPr/>
          <p:nvPr/>
        </p:nvGrpSpPr>
        <p:grpSpPr>
          <a:xfrm>
            <a:off x="911226" y="2157200"/>
            <a:ext cx="1250951" cy="1155700"/>
            <a:chOff x="990159" y="1862891"/>
            <a:chExt cx="1250951" cy="1155700"/>
          </a:xfrm>
        </p:grpSpPr>
        <p:sp>
          <p:nvSpPr>
            <p:cNvPr id="43" name="Freeform 6">
              <a:extLst>
                <a:ext uri="{FF2B5EF4-FFF2-40B4-BE49-F238E27FC236}">
                  <a16:creationId xmlns:a16="http://schemas.microsoft.com/office/drawing/2014/main" id="{9E6021DF-873E-40B1-BF18-1D160103AF9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990159" y="1862891"/>
              <a:ext cx="1250951" cy="1155700"/>
            </a:xfrm>
            <a:custGeom>
              <a:avLst/>
              <a:gdLst>
                <a:gd name="T0" fmla="*/ 1730 w 2851"/>
                <a:gd name="T1" fmla="*/ 2494 h 2627"/>
                <a:gd name="T2" fmla="*/ 1425 w 2851"/>
                <a:gd name="T3" fmla="*/ 2423 h 2627"/>
                <a:gd name="T4" fmla="*/ 1120 w 2851"/>
                <a:gd name="T5" fmla="*/ 2493 h 2627"/>
                <a:gd name="T6" fmla="*/ 553 w 2851"/>
                <a:gd name="T7" fmla="*/ 2162 h 2627"/>
                <a:gd name="T8" fmla="*/ 462 w 2851"/>
                <a:gd name="T9" fmla="*/ 1867 h 2627"/>
                <a:gd name="T10" fmla="*/ 252 w 2851"/>
                <a:gd name="T11" fmla="*/ 1640 h 2627"/>
                <a:gd name="T12" fmla="*/ 252 w 2851"/>
                <a:gd name="T13" fmla="*/ 982 h 2627"/>
                <a:gd name="T14" fmla="*/ 462 w 2851"/>
                <a:gd name="T15" fmla="*/ 755 h 2627"/>
                <a:gd name="T16" fmla="*/ 553 w 2851"/>
                <a:gd name="T17" fmla="*/ 460 h 2627"/>
                <a:gd name="T18" fmla="*/ 1126 w 2851"/>
                <a:gd name="T19" fmla="*/ 132 h 2627"/>
                <a:gd name="T20" fmla="*/ 1425 w 2851"/>
                <a:gd name="T21" fmla="*/ 200 h 2627"/>
                <a:gd name="T22" fmla="*/ 1726 w 2851"/>
                <a:gd name="T23" fmla="*/ 131 h 2627"/>
                <a:gd name="T24" fmla="*/ 2109 w 2851"/>
                <a:gd name="T25" fmla="*/ 135 h 2627"/>
                <a:gd name="T26" fmla="*/ 2296 w 2851"/>
                <a:gd name="T27" fmla="*/ 460 h 2627"/>
                <a:gd name="T28" fmla="*/ 2387 w 2851"/>
                <a:gd name="T29" fmla="*/ 755 h 2627"/>
                <a:gd name="T30" fmla="*/ 2598 w 2851"/>
                <a:gd name="T31" fmla="*/ 982 h 2627"/>
                <a:gd name="T32" fmla="*/ 2600 w 2851"/>
                <a:gd name="T33" fmla="*/ 1639 h 2627"/>
                <a:gd name="T34" fmla="*/ 2387 w 2851"/>
                <a:gd name="T35" fmla="*/ 1867 h 2627"/>
                <a:gd name="T36" fmla="*/ 2297 w 2851"/>
                <a:gd name="T37" fmla="*/ 2164 h 2627"/>
                <a:gd name="T38" fmla="*/ 1730 w 2851"/>
                <a:gd name="T39" fmla="*/ 2494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1" h="2627">
                  <a:moveTo>
                    <a:pt x="1730" y="2494"/>
                  </a:moveTo>
                  <a:cubicBezTo>
                    <a:pt x="1638" y="2448"/>
                    <a:pt x="1534" y="2423"/>
                    <a:pt x="1425" y="2423"/>
                  </a:cubicBezTo>
                  <a:cubicBezTo>
                    <a:pt x="1315" y="2423"/>
                    <a:pt x="1212" y="2448"/>
                    <a:pt x="1120" y="2493"/>
                  </a:cubicBezTo>
                  <a:cubicBezTo>
                    <a:pt x="848" y="2627"/>
                    <a:pt x="575" y="2461"/>
                    <a:pt x="553" y="2162"/>
                  </a:cubicBezTo>
                  <a:cubicBezTo>
                    <a:pt x="546" y="2061"/>
                    <a:pt x="516" y="1960"/>
                    <a:pt x="462" y="1867"/>
                  </a:cubicBezTo>
                  <a:cubicBezTo>
                    <a:pt x="408" y="1773"/>
                    <a:pt x="336" y="1697"/>
                    <a:pt x="252" y="1640"/>
                  </a:cubicBezTo>
                  <a:cubicBezTo>
                    <a:pt x="0" y="1470"/>
                    <a:pt x="0" y="1152"/>
                    <a:pt x="252" y="982"/>
                  </a:cubicBezTo>
                  <a:cubicBezTo>
                    <a:pt x="336" y="925"/>
                    <a:pt x="408" y="849"/>
                    <a:pt x="462" y="755"/>
                  </a:cubicBezTo>
                  <a:cubicBezTo>
                    <a:pt x="516" y="662"/>
                    <a:pt x="546" y="561"/>
                    <a:pt x="553" y="460"/>
                  </a:cubicBezTo>
                  <a:cubicBezTo>
                    <a:pt x="575" y="152"/>
                    <a:pt x="851" y="0"/>
                    <a:pt x="1126" y="132"/>
                  </a:cubicBezTo>
                  <a:cubicBezTo>
                    <a:pt x="1217" y="175"/>
                    <a:pt x="1318" y="200"/>
                    <a:pt x="1425" y="200"/>
                  </a:cubicBezTo>
                  <a:cubicBezTo>
                    <a:pt x="1533" y="200"/>
                    <a:pt x="1635" y="175"/>
                    <a:pt x="1726" y="131"/>
                  </a:cubicBezTo>
                  <a:cubicBezTo>
                    <a:pt x="1865" y="63"/>
                    <a:pt x="2003" y="72"/>
                    <a:pt x="2109" y="135"/>
                  </a:cubicBezTo>
                  <a:cubicBezTo>
                    <a:pt x="2213" y="198"/>
                    <a:pt x="2286" y="313"/>
                    <a:pt x="2296" y="460"/>
                  </a:cubicBezTo>
                  <a:cubicBezTo>
                    <a:pt x="2304" y="561"/>
                    <a:pt x="2333" y="662"/>
                    <a:pt x="2387" y="755"/>
                  </a:cubicBezTo>
                  <a:cubicBezTo>
                    <a:pt x="2441" y="849"/>
                    <a:pt x="2514" y="925"/>
                    <a:pt x="2598" y="982"/>
                  </a:cubicBezTo>
                  <a:cubicBezTo>
                    <a:pt x="2846" y="1150"/>
                    <a:pt x="2851" y="1470"/>
                    <a:pt x="2600" y="1639"/>
                  </a:cubicBezTo>
                  <a:cubicBezTo>
                    <a:pt x="2515" y="1696"/>
                    <a:pt x="2442" y="1772"/>
                    <a:pt x="2387" y="1867"/>
                  </a:cubicBezTo>
                  <a:cubicBezTo>
                    <a:pt x="2333" y="1961"/>
                    <a:pt x="2304" y="2062"/>
                    <a:pt x="2297" y="2164"/>
                  </a:cubicBezTo>
                  <a:cubicBezTo>
                    <a:pt x="2275" y="2460"/>
                    <a:pt x="2000" y="2627"/>
                    <a:pt x="1730" y="249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701CA6D2-377B-4442-B060-DA35ABC139E3}"/>
                </a:ext>
              </a:extLst>
            </p:cNvPr>
            <p:cNvGrpSpPr/>
            <p:nvPr/>
          </p:nvGrpSpPr>
          <p:grpSpPr>
            <a:xfrm>
              <a:off x="1085500" y="1950144"/>
              <a:ext cx="1060270" cy="981196"/>
              <a:chOff x="1085500" y="1950144"/>
              <a:chExt cx="1060270" cy="981196"/>
            </a:xfrm>
          </p:grpSpPr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8BF0507B-5B9D-4357-9C01-E6FAD21F36E1}"/>
                  </a:ext>
                </a:extLst>
              </p:cNvPr>
              <p:cNvSpPr>
                <a:spLocks/>
              </p:cNvSpPr>
              <p:nvPr/>
            </p:nvSpPr>
            <p:spPr bwMode="auto">
              <a:xfrm rot="1800000">
                <a:off x="1085500" y="1950144"/>
                <a:ext cx="1060270" cy="981196"/>
              </a:xfrm>
              <a:custGeom>
                <a:avLst/>
                <a:gdLst>
                  <a:gd name="T0" fmla="*/ 1297 w 2136"/>
                  <a:gd name="T1" fmla="*/ 1868 h 1968"/>
                  <a:gd name="T2" fmla="*/ 1068 w 2136"/>
                  <a:gd name="T3" fmla="*/ 1815 h 1968"/>
                  <a:gd name="T4" fmla="*/ 839 w 2136"/>
                  <a:gd name="T5" fmla="*/ 1868 h 1968"/>
                  <a:gd name="T6" fmla="*/ 415 w 2136"/>
                  <a:gd name="T7" fmla="*/ 1620 h 1968"/>
                  <a:gd name="T8" fmla="*/ 347 w 2136"/>
                  <a:gd name="T9" fmla="*/ 1399 h 1968"/>
                  <a:gd name="T10" fmla="*/ 189 w 2136"/>
                  <a:gd name="T11" fmla="*/ 1229 h 1968"/>
                  <a:gd name="T12" fmla="*/ 189 w 2136"/>
                  <a:gd name="T13" fmla="*/ 736 h 1968"/>
                  <a:gd name="T14" fmla="*/ 347 w 2136"/>
                  <a:gd name="T15" fmla="*/ 566 h 1968"/>
                  <a:gd name="T16" fmla="*/ 415 w 2136"/>
                  <a:gd name="T17" fmla="*/ 345 h 1968"/>
                  <a:gd name="T18" fmla="*/ 844 w 2136"/>
                  <a:gd name="T19" fmla="*/ 99 h 1968"/>
                  <a:gd name="T20" fmla="*/ 1068 w 2136"/>
                  <a:gd name="T21" fmla="*/ 150 h 1968"/>
                  <a:gd name="T22" fmla="*/ 1293 w 2136"/>
                  <a:gd name="T23" fmla="*/ 98 h 1968"/>
                  <a:gd name="T24" fmla="*/ 1580 w 2136"/>
                  <a:gd name="T25" fmla="*/ 102 h 1968"/>
                  <a:gd name="T26" fmla="*/ 1721 w 2136"/>
                  <a:gd name="T27" fmla="*/ 345 h 1968"/>
                  <a:gd name="T28" fmla="*/ 1789 w 2136"/>
                  <a:gd name="T29" fmla="*/ 566 h 1968"/>
                  <a:gd name="T30" fmla="*/ 1947 w 2136"/>
                  <a:gd name="T31" fmla="*/ 736 h 1968"/>
                  <a:gd name="T32" fmla="*/ 1948 w 2136"/>
                  <a:gd name="T33" fmla="*/ 1228 h 1968"/>
                  <a:gd name="T34" fmla="*/ 1789 w 2136"/>
                  <a:gd name="T35" fmla="*/ 1399 h 1968"/>
                  <a:gd name="T36" fmla="*/ 1721 w 2136"/>
                  <a:gd name="T37" fmla="*/ 1621 h 1968"/>
                  <a:gd name="T38" fmla="*/ 1297 w 2136"/>
                  <a:gd name="T39" fmla="*/ 1868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36" h="1968">
                    <a:moveTo>
                      <a:pt x="1297" y="1868"/>
                    </a:moveTo>
                    <a:cubicBezTo>
                      <a:pt x="1228" y="1834"/>
                      <a:pt x="1150" y="1815"/>
                      <a:pt x="1068" y="1815"/>
                    </a:cubicBezTo>
                    <a:cubicBezTo>
                      <a:pt x="986" y="1815"/>
                      <a:pt x="908" y="1834"/>
                      <a:pt x="839" y="1868"/>
                    </a:cubicBezTo>
                    <a:cubicBezTo>
                      <a:pt x="636" y="1968"/>
                      <a:pt x="431" y="1843"/>
                      <a:pt x="415" y="1620"/>
                    </a:cubicBezTo>
                    <a:cubicBezTo>
                      <a:pt x="409" y="1544"/>
                      <a:pt x="387" y="1469"/>
                      <a:pt x="347" y="1399"/>
                    </a:cubicBezTo>
                    <a:cubicBezTo>
                      <a:pt x="306" y="1329"/>
                      <a:pt x="252" y="1271"/>
                      <a:pt x="189" y="1229"/>
                    </a:cubicBezTo>
                    <a:cubicBezTo>
                      <a:pt x="0" y="1101"/>
                      <a:pt x="1" y="863"/>
                      <a:pt x="189" y="736"/>
                    </a:cubicBezTo>
                    <a:cubicBezTo>
                      <a:pt x="252" y="693"/>
                      <a:pt x="306" y="636"/>
                      <a:pt x="347" y="566"/>
                    </a:cubicBezTo>
                    <a:cubicBezTo>
                      <a:pt x="387" y="496"/>
                      <a:pt x="409" y="420"/>
                      <a:pt x="415" y="345"/>
                    </a:cubicBezTo>
                    <a:cubicBezTo>
                      <a:pt x="431" y="114"/>
                      <a:pt x="638" y="0"/>
                      <a:pt x="844" y="99"/>
                    </a:cubicBezTo>
                    <a:cubicBezTo>
                      <a:pt x="912" y="131"/>
                      <a:pt x="988" y="150"/>
                      <a:pt x="1068" y="150"/>
                    </a:cubicBezTo>
                    <a:cubicBezTo>
                      <a:pt x="1149" y="150"/>
                      <a:pt x="1225" y="131"/>
                      <a:pt x="1293" y="98"/>
                    </a:cubicBezTo>
                    <a:cubicBezTo>
                      <a:pt x="1397" y="48"/>
                      <a:pt x="1501" y="54"/>
                      <a:pt x="1580" y="102"/>
                    </a:cubicBezTo>
                    <a:cubicBezTo>
                      <a:pt x="1658" y="148"/>
                      <a:pt x="1713" y="235"/>
                      <a:pt x="1721" y="345"/>
                    </a:cubicBezTo>
                    <a:cubicBezTo>
                      <a:pt x="1726" y="420"/>
                      <a:pt x="1748" y="496"/>
                      <a:pt x="1789" y="566"/>
                    </a:cubicBezTo>
                    <a:cubicBezTo>
                      <a:pt x="1829" y="636"/>
                      <a:pt x="1884" y="693"/>
                      <a:pt x="1947" y="736"/>
                    </a:cubicBezTo>
                    <a:cubicBezTo>
                      <a:pt x="2132" y="862"/>
                      <a:pt x="2136" y="1102"/>
                      <a:pt x="1948" y="1228"/>
                    </a:cubicBezTo>
                    <a:cubicBezTo>
                      <a:pt x="1885" y="1270"/>
                      <a:pt x="1829" y="1328"/>
                      <a:pt x="1789" y="1399"/>
                    </a:cubicBezTo>
                    <a:cubicBezTo>
                      <a:pt x="1748" y="1469"/>
                      <a:pt x="1726" y="1545"/>
                      <a:pt x="1721" y="1621"/>
                    </a:cubicBezTo>
                    <a:cubicBezTo>
                      <a:pt x="1705" y="1843"/>
                      <a:pt x="1499" y="1968"/>
                      <a:pt x="1297" y="186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TextBox 50">
                <a:extLst>
                  <a:ext uri="{FF2B5EF4-FFF2-40B4-BE49-F238E27FC236}">
                    <a16:creationId xmlns:a16="http://schemas.microsoft.com/office/drawing/2014/main" id="{AF8159EF-3595-4916-A66A-AC404D5F3959}"/>
                  </a:ext>
                </a:extLst>
              </p:cNvPr>
              <p:cNvSpPr txBox="1"/>
              <p:nvPr/>
            </p:nvSpPr>
            <p:spPr>
              <a:xfrm>
                <a:off x="1337363" y="1957671"/>
                <a:ext cx="556544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01</a:t>
                </a:r>
              </a:p>
            </p:txBody>
          </p:sp>
        </p:grpSp>
      </p:grpSp>
      <p:sp>
        <p:nvSpPr>
          <p:cNvPr id="47" name="TextBox 42">
            <a:extLst>
              <a:ext uri="{FF2B5EF4-FFF2-40B4-BE49-F238E27FC236}">
                <a16:creationId xmlns:a16="http://schemas.microsoft.com/office/drawing/2014/main" id="{806608F7-8DF7-424D-8EB0-6EFC07A225CB}"/>
              </a:ext>
            </a:extLst>
          </p:cNvPr>
          <p:cNvSpPr txBox="1"/>
          <p:nvPr/>
        </p:nvSpPr>
        <p:spPr>
          <a:xfrm>
            <a:off x="2407815" y="2585922"/>
            <a:ext cx="339013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</a:t>
            </a:r>
            <a:r>
              <a:rPr lang="zh-CN" altLang="en-US" sz="12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语言风格</a:t>
            </a:r>
            <a:endParaRPr lang="en-US" altLang="zh-CN" sz="12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79" name="TextBox 43">
            <a:extLst>
              <a:ext uri="{FF2B5EF4-FFF2-40B4-BE49-F238E27FC236}">
                <a16:creationId xmlns:a16="http://schemas.microsoft.com/office/drawing/2014/main" id="{E3075BEE-DEB7-49E1-B7ED-98CAE9C2FD3C}"/>
              </a:ext>
            </a:extLst>
          </p:cNvPr>
          <p:cNvSpPr txBox="1"/>
          <p:nvPr/>
        </p:nvSpPr>
        <p:spPr>
          <a:xfrm>
            <a:off x="2405659" y="2141161"/>
            <a:ext cx="2239519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点击请</a:t>
            </a:r>
            <a:r>
              <a:rPr lang="zh-CN" altLang="en-US" spc="30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替换文字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A109906B-7098-413D-8777-3BFC3362C55C}"/>
              </a:ext>
            </a:extLst>
          </p:cNvPr>
          <p:cNvGrpSpPr/>
          <p:nvPr/>
        </p:nvGrpSpPr>
        <p:grpSpPr>
          <a:xfrm>
            <a:off x="911226" y="3724743"/>
            <a:ext cx="1250951" cy="1155700"/>
            <a:chOff x="990159" y="3430434"/>
            <a:chExt cx="1250951" cy="1155700"/>
          </a:xfrm>
        </p:grpSpPr>
        <p:sp>
          <p:nvSpPr>
            <p:cNvPr id="81" name="Freeform 6">
              <a:extLst>
                <a:ext uri="{FF2B5EF4-FFF2-40B4-BE49-F238E27FC236}">
                  <a16:creationId xmlns:a16="http://schemas.microsoft.com/office/drawing/2014/main" id="{2DCF3D33-177D-47B7-905C-310D872A0AD6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990159" y="3430434"/>
              <a:ext cx="1250951" cy="1155700"/>
            </a:xfrm>
            <a:custGeom>
              <a:avLst/>
              <a:gdLst>
                <a:gd name="T0" fmla="*/ 1730 w 2851"/>
                <a:gd name="T1" fmla="*/ 2494 h 2627"/>
                <a:gd name="T2" fmla="*/ 1425 w 2851"/>
                <a:gd name="T3" fmla="*/ 2423 h 2627"/>
                <a:gd name="T4" fmla="*/ 1120 w 2851"/>
                <a:gd name="T5" fmla="*/ 2493 h 2627"/>
                <a:gd name="T6" fmla="*/ 553 w 2851"/>
                <a:gd name="T7" fmla="*/ 2162 h 2627"/>
                <a:gd name="T8" fmla="*/ 462 w 2851"/>
                <a:gd name="T9" fmla="*/ 1867 h 2627"/>
                <a:gd name="T10" fmla="*/ 252 w 2851"/>
                <a:gd name="T11" fmla="*/ 1640 h 2627"/>
                <a:gd name="T12" fmla="*/ 252 w 2851"/>
                <a:gd name="T13" fmla="*/ 982 h 2627"/>
                <a:gd name="T14" fmla="*/ 462 w 2851"/>
                <a:gd name="T15" fmla="*/ 755 h 2627"/>
                <a:gd name="T16" fmla="*/ 553 w 2851"/>
                <a:gd name="T17" fmla="*/ 460 h 2627"/>
                <a:gd name="T18" fmla="*/ 1126 w 2851"/>
                <a:gd name="T19" fmla="*/ 132 h 2627"/>
                <a:gd name="T20" fmla="*/ 1425 w 2851"/>
                <a:gd name="T21" fmla="*/ 200 h 2627"/>
                <a:gd name="T22" fmla="*/ 1726 w 2851"/>
                <a:gd name="T23" fmla="*/ 131 h 2627"/>
                <a:gd name="T24" fmla="*/ 2109 w 2851"/>
                <a:gd name="T25" fmla="*/ 135 h 2627"/>
                <a:gd name="T26" fmla="*/ 2296 w 2851"/>
                <a:gd name="T27" fmla="*/ 460 h 2627"/>
                <a:gd name="T28" fmla="*/ 2387 w 2851"/>
                <a:gd name="T29" fmla="*/ 755 h 2627"/>
                <a:gd name="T30" fmla="*/ 2598 w 2851"/>
                <a:gd name="T31" fmla="*/ 982 h 2627"/>
                <a:gd name="T32" fmla="*/ 2600 w 2851"/>
                <a:gd name="T33" fmla="*/ 1639 h 2627"/>
                <a:gd name="T34" fmla="*/ 2387 w 2851"/>
                <a:gd name="T35" fmla="*/ 1867 h 2627"/>
                <a:gd name="T36" fmla="*/ 2297 w 2851"/>
                <a:gd name="T37" fmla="*/ 2164 h 2627"/>
                <a:gd name="T38" fmla="*/ 1730 w 2851"/>
                <a:gd name="T39" fmla="*/ 2494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1" h="2627">
                  <a:moveTo>
                    <a:pt x="1730" y="2494"/>
                  </a:moveTo>
                  <a:cubicBezTo>
                    <a:pt x="1638" y="2448"/>
                    <a:pt x="1534" y="2423"/>
                    <a:pt x="1425" y="2423"/>
                  </a:cubicBezTo>
                  <a:cubicBezTo>
                    <a:pt x="1315" y="2423"/>
                    <a:pt x="1212" y="2448"/>
                    <a:pt x="1120" y="2493"/>
                  </a:cubicBezTo>
                  <a:cubicBezTo>
                    <a:pt x="848" y="2627"/>
                    <a:pt x="575" y="2461"/>
                    <a:pt x="553" y="2162"/>
                  </a:cubicBezTo>
                  <a:cubicBezTo>
                    <a:pt x="546" y="2061"/>
                    <a:pt x="516" y="1960"/>
                    <a:pt x="462" y="1867"/>
                  </a:cubicBezTo>
                  <a:cubicBezTo>
                    <a:pt x="408" y="1773"/>
                    <a:pt x="336" y="1697"/>
                    <a:pt x="252" y="1640"/>
                  </a:cubicBezTo>
                  <a:cubicBezTo>
                    <a:pt x="0" y="1470"/>
                    <a:pt x="0" y="1152"/>
                    <a:pt x="252" y="982"/>
                  </a:cubicBezTo>
                  <a:cubicBezTo>
                    <a:pt x="336" y="925"/>
                    <a:pt x="408" y="849"/>
                    <a:pt x="462" y="755"/>
                  </a:cubicBezTo>
                  <a:cubicBezTo>
                    <a:pt x="516" y="662"/>
                    <a:pt x="546" y="561"/>
                    <a:pt x="553" y="460"/>
                  </a:cubicBezTo>
                  <a:cubicBezTo>
                    <a:pt x="575" y="152"/>
                    <a:pt x="851" y="0"/>
                    <a:pt x="1126" y="132"/>
                  </a:cubicBezTo>
                  <a:cubicBezTo>
                    <a:pt x="1217" y="175"/>
                    <a:pt x="1318" y="200"/>
                    <a:pt x="1425" y="200"/>
                  </a:cubicBezTo>
                  <a:cubicBezTo>
                    <a:pt x="1533" y="200"/>
                    <a:pt x="1635" y="175"/>
                    <a:pt x="1726" y="131"/>
                  </a:cubicBezTo>
                  <a:cubicBezTo>
                    <a:pt x="1865" y="63"/>
                    <a:pt x="2003" y="72"/>
                    <a:pt x="2109" y="135"/>
                  </a:cubicBezTo>
                  <a:cubicBezTo>
                    <a:pt x="2213" y="198"/>
                    <a:pt x="2286" y="313"/>
                    <a:pt x="2296" y="460"/>
                  </a:cubicBezTo>
                  <a:cubicBezTo>
                    <a:pt x="2304" y="561"/>
                    <a:pt x="2333" y="662"/>
                    <a:pt x="2387" y="755"/>
                  </a:cubicBezTo>
                  <a:cubicBezTo>
                    <a:pt x="2441" y="849"/>
                    <a:pt x="2514" y="925"/>
                    <a:pt x="2598" y="982"/>
                  </a:cubicBezTo>
                  <a:cubicBezTo>
                    <a:pt x="2846" y="1150"/>
                    <a:pt x="2851" y="1470"/>
                    <a:pt x="2600" y="1639"/>
                  </a:cubicBezTo>
                  <a:cubicBezTo>
                    <a:pt x="2515" y="1696"/>
                    <a:pt x="2442" y="1772"/>
                    <a:pt x="2387" y="1867"/>
                  </a:cubicBezTo>
                  <a:cubicBezTo>
                    <a:pt x="2333" y="1961"/>
                    <a:pt x="2304" y="2062"/>
                    <a:pt x="2297" y="2164"/>
                  </a:cubicBezTo>
                  <a:cubicBezTo>
                    <a:pt x="2275" y="2460"/>
                    <a:pt x="2000" y="2627"/>
                    <a:pt x="1730" y="249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705E020B-3321-41BF-93DF-0D14D0882132}"/>
                </a:ext>
              </a:extLst>
            </p:cNvPr>
            <p:cNvGrpSpPr/>
            <p:nvPr/>
          </p:nvGrpSpPr>
          <p:grpSpPr>
            <a:xfrm>
              <a:off x="1085500" y="3517686"/>
              <a:ext cx="1060270" cy="981196"/>
              <a:chOff x="1085500" y="3517686"/>
              <a:chExt cx="1060270" cy="981196"/>
            </a:xfrm>
          </p:grpSpPr>
          <p:sp>
            <p:nvSpPr>
              <p:cNvPr id="83" name="Freeform 7">
                <a:extLst>
                  <a:ext uri="{FF2B5EF4-FFF2-40B4-BE49-F238E27FC236}">
                    <a16:creationId xmlns:a16="http://schemas.microsoft.com/office/drawing/2014/main" id="{E33483BA-5DCA-48E2-B3C2-383019C40C74}"/>
                  </a:ext>
                </a:extLst>
              </p:cNvPr>
              <p:cNvSpPr>
                <a:spLocks/>
              </p:cNvSpPr>
              <p:nvPr/>
            </p:nvSpPr>
            <p:spPr bwMode="auto">
              <a:xfrm rot="1800000">
                <a:off x="1085500" y="3517686"/>
                <a:ext cx="1060270" cy="981196"/>
              </a:xfrm>
              <a:custGeom>
                <a:avLst/>
                <a:gdLst>
                  <a:gd name="T0" fmla="*/ 1297 w 2136"/>
                  <a:gd name="T1" fmla="*/ 1868 h 1968"/>
                  <a:gd name="T2" fmla="*/ 1068 w 2136"/>
                  <a:gd name="T3" fmla="*/ 1815 h 1968"/>
                  <a:gd name="T4" fmla="*/ 839 w 2136"/>
                  <a:gd name="T5" fmla="*/ 1868 h 1968"/>
                  <a:gd name="T6" fmla="*/ 415 w 2136"/>
                  <a:gd name="T7" fmla="*/ 1620 h 1968"/>
                  <a:gd name="T8" fmla="*/ 347 w 2136"/>
                  <a:gd name="T9" fmla="*/ 1399 h 1968"/>
                  <a:gd name="T10" fmla="*/ 189 w 2136"/>
                  <a:gd name="T11" fmla="*/ 1229 h 1968"/>
                  <a:gd name="T12" fmla="*/ 189 w 2136"/>
                  <a:gd name="T13" fmla="*/ 736 h 1968"/>
                  <a:gd name="T14" fmla="*/ 347 w 2136"/>
                  <a:gd name="T15" fmla="*/ 566 h 1968"/>
                  <a:gd name="T16" fmla="*/ 415 w 2136"/>
                  <a:gd name="T17" fmla="*/ 345 h 1968"/>
                  <a:gd name="T18" fmla="*/ 844 w 2136"/>
                  <a:gd name="T19" fmla="*/ 99 h 1968"/>
                  <a:gd name="T20" fmla="*/ 1068 w 2136"/>
                  <a:gd name="T21" fmla="*/ 150 h 1968"/>
                  <a:gd name="T22" fmla="*/ 1293 w 2136"/>
                  <a:gd name="T23" fmla="*/ 98 h 1968"/>
                  <a:gd name="T24" fmla="*/ 1580 w 2136"/>
                  <a:gd name="T25" fmla="*/ 102 h 1968"/>
                  <a:gd name="T26" fmla="*/ 1721 w 2136"/>
                  <a:gd name="T27" fmla="*/ 345 h 1968"/>
                  <a:gd name="T28" fmla="*/ 1789 w 2136"/>
                  <a:gd name="T29" fmla="*/ 566 h 1968"/>
                  <a:gd name="T30" fmla="*/ 1947 w 2136"/>
                  <a:gd name="T31" fmla="*/ 736 h 1968"/>
                  <a:gd name="T32" fmla="*/ 1948 w 2136"/>
                  <a:gd name="T33" fmla="*/ 1228 h 1968"/>
                  <a:gd name="T34" fmla="*/ 1789 w 2136"/>
                  <a:gd name="T35" fmla="*/ 1399 h 1968"/>
                  <a:gd name="T36" fmla="*/ 1721 w 2136"/>
                  <a:gd name="T37" fmla="*/ 1621 h 1968"/>
                  <a:gd name="T38" fmla="*/ 1297 w 2136"/>
                  <a:gd name="T39" fmla="*/ 1868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36" h="1968">
                    <a:moveTo>
                      <a:pt x="1297" y="1868"/>
                    </a:moveTo>
                    <a:cubicBezTo>
                      <a:pt x="1228" y="1834"/>
                      <a:pt x="1150" y="1815"/>
                      <a:pt x="1068" y="1815"/>
                    </a:cubicBezTo>
                    <a:cubicBezTo>
                      <a:pt x="986" y="1815"/>
                      <a:pt x="908" y="1834"/>
                      <a:pt x="839" y="1868"/>
                    </a:cubicBezTo>
                    <a:cubicBezTo>
                      <a:pt x="636" y="1968"/>
                      <a:pt x="431" y="1843"/>
                      <a:pt x="415" y="1620"/>
                    </a:cubicBezTo>
                    <a:cubicBezTo>
                      <a:pt x="409" y="1544"/>
                      <a:pt x="387" y="1469"/>
                      <a:pt x="347" y="1399"/>
                    </a:cubicBezTo>
                    <a:cubicBezTo>
                      <a:pt x="306" y="1329"/>
                      <a:pt x="252" y="1271"/>
                      <a:pt x="189" y="1229"/>
                    </a:cubicBezTo>
                    <a:cubicBezTo>
                      <a:pt x="0" y="1101"/>
                      <a:pt x="1" y="863"/>
                      <a:pt x="189" y="736"/>
                    </a:cubicBezTo>
                    <a:cubicBezTo>
                      <a:pt x="252" y="693"/>
                      <a:pt x="306" y="636"/>
                      <a:pt x="347" y="566"/>
                    </a:cubicBezTo>
                    <a:cubicBezTo>
                      <a:pt x="387" y="496"/>
                      <a:pt x="409" y="420"/>
                      <a:pt x="415" y="345"/>
                    </a:cubicBezTo>
                    <a:cubicBezTo>
                      <a:pt x="431" y="114"/>
                      <a:pt x="638" y="0"/>
                      <a:pt x="844" y="99"/>
                    </a:cubicBezTo>
                    <a:cubicBezTo>
                      <a:pt x="912" y="131"/>
                      <a:pt x="988" y="150"/>
                      <a:pt x="1068" y="150"/>
                    </a:cubicBezTo>
                    <a:cubicBezTo>
                      <a:pt x="1149" y="150"/>
                      <a:pt x="1225" y="131"/>
                      <a:pt x="1293" y="98"/>
                    </a:cubicBezTo>
                    <a:cubicBezTo>
                      <a:pt x="1397" y="48"/>
                      <a:pt x="1501" y="54"/>
                      <a:pt x="1580" y="102"/>
                    </a:cubicBezTo>
                    <a:cubicBezTo>
                      <a:pt x="1658" y="148"/>
                      <a:pt x="1713" y="235"/>
                      <a:pt x="1721" y="345"/>
                    </a:cubicBezTo>
                    <a:cubicBezTo>
                      <a:pt x="1726" y="420"/>
                      <a:pt x="1748" y="496"/>
                      <a:pt x="1789" y="566"/>
                    </a:cubicBezTo>
                    <a:cubicBezTo>
                      <a:pt x="1829" y="636"/>
                      <a:pt x="1884" y="693"/>
                      <a:pt x="1947" y="736"/>
                    </a:cubicBezTo>
                    <a:cubicBezTo>
                      <a:pt x="2132" y="862"/>
                      <a:pt x="2136" y="1102"/>
                      <a:pt x="1948" y="1228"/>
                    </a:cubicBezTo>
                    <a:cubicBezTo>
                      <a:pt x="1885" y="1270"/>
                      <a:pt x="1829" y="1328"/>
                      <a:pt x="1789" y="1399"/>
                    </a:cubicBezTo>
                    <a:cubicBezTo>
                      <a:pt x="1748" y="1469"/>
                      <a:pt x="1726" y="1545"/>
                      <a:pt x="1721" y="1621"/>
                    </a:cubicBezTo>
                    <a:cubicBezTo>
                      <a:pt x="1705" y="1843"/>
                      <a:pt x="1499" y="1968"/>
                      <a:pt x="1297" y="1868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TextBox 50">
                <a:extLst>
                  <a:ext uri="{FF2B5EF4-FFF2-40B4-BE49-F238E27FC236}">
                    <a16:creationId xmlns:a16="http://schemas.microsoft.com/office/drawing/2014/main" id="{BE9A64F2-6260-4FCE-8B22-6A824F46CAB2}"/>
                  </a:ext>
                </a:extLst>
              </p:cNvPr>
              <p:cNvSpPr txBox="1"/>
              <p:nvPr/>
            </p:nvSpPr>
            <p:spPr>
              <a:xfrm>
                <a:off x="1337363" y="3529991"/>
                <a:ext cx="556544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02</a:t>
                </a:r>
              </a:p>
            </p:txBody>
          </p:sp>
        </p:grpSp>
      </p:grpSp>
      <p:sp>
        <p:nvSpPr>
          <p:cNvPr id="85" name="TextBox 42">
            <a:extLst>
              <a:ext uri="{FF2B5EF4-FFF2-40B4-BE49-F238E27FC236}">
                <a16:creationId xmlns:a16="http://schemas.microsoft.com/office/drawing/2014/main" id="{3BA24DF2-E9B3-46A9-AA4B-ED01E14A81DE}"/>
              </a:ext>
            </a:extLst>
          </p:cNvPr>
          <p:cNvSpPr txBox="1"/>
          <p:nvPr/>
        </p:nvSpPr>
        <p:spPr>
          <a:xfrm>
            <a:off x="2407815" y="4202238"/>
            <a:ext cx="339013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</a:t>
            </a:r>
            <a:r>
              <a:rPr lang="zh-CN" altLang="en-US" sz="12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语言风格</a:t>
            </a:r>
            <a:endParaRPr lang="en-US" altLang="zh-CN" sz="12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86" name="TextBox 43">
            <a:extLst>
              <a:ext uri="{FF2B5EF4-FFF2-40B4-BE49-F238E27FC236}">
                <a16:creationId xmlns:a16="http://schemas.microsoft.com/office/drawing/2014/main" id="{E5C2A612-9E04-4193-A11E-3CFB7BD71773}"/>
              </a:ext>
            </a:extLst>
          </p:cNvPr>
          <p:cNvSpPr txBox="1"/>
          <p:nvPr/>
        </p:nvSpPr>
        <p:spPr>
          <a:xfrm>
            <a:off x="2405659" y="3757477"/>
            <a:ext cx="2239519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点击请</a:t>
            </a:r>
            <a:r>
              <a:rPr lang="zh-CN" altLang="en-US" spc="30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替换文字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E68C0DDA-C48E-4F66-A0E1-D1044DA04E3D}"/>
              </a:ext>
            </a:extLst>
          </p:cNvPr>
          <p:cNvGrpSpPr/>
          <p:nvPr/>
        </p:nvGrpSpPr>
        <p:grpSpPr>
          <a:xfrm>
            <a:off x="6485269" y="2157200"/>
            <a:ext cx="1250951" cy="1155700"/>
            <a:chOff x="6485268" y="1862891"/>
            <a:chExt cx="1250951" cy="1155700"/>
          </a:xfrm>
        </p:grpSpPr>
        <p:sp>
          <p:nvSpPr>
            <p:cNvPr id="88" name="Freeform 6">
              <a:extLst>
                <a:ext uri="{FF2B5EF4-FFF2-40B4-BE49-F238E27FC236}">
                  <a16:creationId xmlns:a16="http://schemas.microsoft.com/office/drawing/2014/main" id="{8C1850C1-259F-4C68-8AFF-DA1FDB73DE05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6485268" y="1862891"/>
              <a:ext cx="1250951" cy="1155700"/>
            </a:xfrm>
            <a:custGeom>
              <a:avLst/>
              <a:gdLst>
                <a:gd name="T0" fmla="*/ 1730 w 2851"/>
                <a:gd name="T1" fmla="*/ 2494 h 2627"/>
                <a:gd name="T2" fmla="*/ 1425 w 2851"/>
                <a:gd name="T3" fmla="*/ 2423 h 2627"/>
                <a:gd name="T4" fmla="*/ 1120 w 2851"/>
                <a:gd name="T5" fmla="*/ 2493 h 2627"/>
                <a:gd name="T6" fmla="*/ 553 w 2851"/>
                <a:gd name="T7" fmla="*/ 2162 h 2627"/>
                <a:gd name="T8" fmla="*/ 462 w 2851"/>
                <a:gd name="T9" fmla="*/ 1867 h 2627"/>
                <a:gd name="T10" fmla="*/ 252 w 2851"/>
                <a:gd name="T11" fmla="*/ 1640 h 2627"/>
                <a:gd name="T12" fmla="*/ 252 w 2851"/>
                <a:gd name="T13" fmla="*/ 982 h 2627"/>
                <a:gd name="T14" fmla="*/ 462 w 2851"/>
                <a:gd name="T15" fmla="*/ 755 h 2627"/>
                <a:gd name="T16" fmla="*/ 553 w 2851"/>
                <a:gd name="T17" fmla="*/ 460 h 2627"/>
                <a:gd name="T18" fmla="*/ 1126 w 2851"/>
                <a:gd name="T19" fmla="*/ 132 h 2627"/>
                <a:gd name="T20" fmla="*/ 1425 w 2851"/>
                <a:gd name="T21" fmla="*/ 200 h 2627"/>
                <a:gd name="T22" fmla="*/ 1726 w 2851"/>
                <a:gd name="T23" fmla="*/ 131 h 2627"/>
                <a:gd name="T24" fmla="*/ 2109 w 2851"/>
                <a:gd name="T25" fmla="*/ 135 h 2627"/>
                <a:gd name="T26" fmla="*/ 2296 w 2851"/>
                <a:gd name="T27" fmla="*/ 460 h 2627"/>
                <a:gd name="T28" fmla="*/ 2387 w 2851"/>
                <a:gd name="T29" fmla="*/ 755 h 2627"/>
                <a:gd name="T30" fmla="*/ 2598 w 2851"/>
                <a:gd name="T31" fmla="*/ 982 h 2627"/>
                <a:gd name="T32" fmla="*/ 2600 w 2851"/>
                <a:gd name="T33" fmla="*/ 1639 h 2627"/>
                <a:gd name="T34" fmla="*/ 2387 w 2851"/>
                <a:gd name="T35" fmla="*/ 1867 h 2627"/>
                <a:gd name="T36" fmla="*/ 2297 w 2851"/>
                <a:gd name="T37" fmla="*/ 2164 h 2627"/>
                <a:gd name="T38" fmla="*/ 1730 w 2851"/>
                <a:gd name="T39" fmla="*/ 2494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1" h="2627">
                  <a:moveTo>
                    <a:pt x="1730" y="2494"/>
                  </a:moveTo>
                  <a:cubicBezTo>
                    <a:pt x="1638" y="2448"/>
                    <a:pt x="1534" y="2423"/>
                    <a:pt x="1425" y="2423"/>
                  </a:cubicBezTo>
                  <a:cubicBezTo>
                    <a:pt x="1315" y="2423"/>
                    <a:pt x="1212" y="2448"/>
                    <a:pt x="1120" y="2493"/>
                  </a:cubicBezTo>
                  <a:cubicBezTo>
                    <a:pt x="848" y="2627"/>
                    <a:pt x="575" y="2461"/>
                    <a:pt x="553" y="2162"/>
                  </a:cubicBezTo>
                  <a:cubicBezTo>
                    <a:pt x="546" y="2061"/>
                    <a:pt x="516" y="1960"/>
                    <a:pt x="462" y="1867"/>
                  </a:cubicBezTo>
                  <a:cubicBezTo>
                    <a:pt x="408" y="1773"/>
                    <a:pt x="336" y="1697"/>
                    <a:pt x="252" y="1640"/>
                  </a:cubicBezTo>
                  <a:cubicBezTo>
                    <a:pt x="0" y="1470"/>
                    <a:pt x="0" y="1152"/>
                    <a:pt x="252" y="982"/>
                  </a:cubicBezTo>
                  <a:cubicBezTo>
                    <a:pt x="336" y="925"/>
                    <a:pt x="408" y="849"/>
                    <a:pt x="462" y="755"/>
                  </a:cubicBezTo>
                  <a:cubicBezTo>
                    <a:pt x="516" y="662"/>
                    <a:pt x="546" y="561"/>
                    <a:pt x="553" y="460"/>
                  </a:cubicBezTo>
                  <a:cubicBezTo>
                    <a:pt x="575" y="152"/>
                    <a:pt x="851" y="0"/>
                    <a:pt x="1126" y="132"/>
                  </a:cubicBezTo>
                  <a:cubicBezTo>
                    <a:pt x="1217" y="175"/>
                    <a:pt x="1318" y="200"/>
                    <a:pt x="1425" y="200"/>
                  </a:cubicBezTo>
                  <a:cubicBezTo>
                    <a:pt x="1533" y="200"/>
                    <a:pt x="1635" y="175"/>
                    <a:pt x="1726" y="131"/>
                  </a:cubicBezTo>
                  <a:cubicBezTo>
                    <a:pt x="1865" y="63"/>
                    <a:pt x="2003" y="72"/>
                    <a:pt x="2109" y="135"/>
                  </a:cubicBezTo>
                  <a:cubicBezTo>
                    <a:pt x="2213" y="198"/>
                    <a:pt x="2286" y="313"/>
                    <a:pt x="2296" y="460"/>
                  </a:cubicBezTo>
                  <a:cubicBezTo>
                    <a:pt x="2304" y="561"/>
                    <a:pt x="2333" y="662"/>
                    <a:pt x="2387" y="755"/>
                  </a:cubicBezTo>
                  <a:cubicBezTo>
                    <a:pt x="2441" y="849"/>
                    <a:pt x="2514" y="925"/>
                    <a:pt x="2598" y="982"/>
                  </a:cubicBezTo>
                  <a:cubicBezTo>
                    <a:pt x="2846" y="1150"/>
                    <a:pt x="2851" y="1470"/>
                    <a:pt x="2600" y="1639"/>
                  </a:cubicBezTo>
                  <a:cubicBezTo>
                    <a:pt x="2515" y="1696"/>
                    <a:pt x="2442" y="1772"/>
                    <a:pt x="2387" y="1867"/>
                  </a:cubicBezTo>
                  <a:cubicBezTo>
                    <a:pt x="2333" y="1961"/>
                    <a:pt x="2304" y="2062"/>
                    <a:pt x="2297" y="2164"/>
                  </a:cubicBezTo>
                  <a:cubicBezTo>
                    <a:pt x="2275" y="2460"/>
                    <a:pt x="2000" y="2627"/>
                    <a:pt x="1730" y="249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89" name="Freeform 7">
              <a:extLst>
                <a:ext uri="{FF2B5EF4-FFF2-40B4-BE49-F238E27FC236}">
                  <a16:creationId xmlns:a16="http://schemas.microsoft.com/office/drawing/2014/main" id="{C6394D41-7327-4F09-ADFB-4A581A3099E7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6580609" y="1950144"/>
              <a:ext cx="1060270" cy="981196"/>
            </a:xfrm>
            <a:custGeom>
              <a:avLst/>
              <a:gdLst>
                <a:gd name="T0" fmla="*/ 1297 w 2136"/>
                <a:gd name="T1" fmla="*/ 1868 h 1968"/>
                <a:gd name="T2" fmla="*/ 1068 w 2136"/>
                <a:gd name="T3" fmla="*/ 1815 h 1968"/>
                <a:gd name="T4" fmla="*/ 839 w 2136"/>
                <a:gd name="T5" fmla="*/ 1868 h 1968"/>
                <a:gd name="T6" fmla="*/ 415 w 2136"/>
                <a:gd name="T7" fmla="*/ 1620 h 1968"/>
                <a:gd name="T8" fmla="*/ 347 w 2136"/>
                <a:gd name="T9" fmla="*/ 1399 h 1968"/>
                <a:gd name="T10" fmla="*/ 189 w 2136"/>
                <a:gd name="T11" fmla="*/ 1229 h 1968"/>
                <a:gd name="T12" fmla="*/ 189 w 2136"/>
                <a:gd name="T13" fmla="*/ 736 h 1968"/>
                <a:gd name="T14" fmla="*/ 347 w 2136"/>
                <a:gd name="T15" fmla="*/ 566 h 1968"/>
                <a:gd name="T16" fmla="*/ 415 w 2136"/>
                <a:gd name="T17" fmla="*/ 345 h 1968"/>
                <a:gd name="T18" fmla="*/ 844 w 2136"/>
                <a:gd name="T19" fmla="*/ 99 h 1968"/>
                <a:gd name="T20" fmla="*/ 1068 w 2136"/>
                <a:gd name="T21" fmla="*/ 150 h 1968"/>
                <a:gd name="T22" fmla="*/ 1293 w 2136"/>
                <a:gd name="T23" fmla="*/ 98 h 1968"/>
                <a:gd name="T24" fmla="*/ 1580 w 2136"/>
                <a:gd name="T25" fmla="*/ 102 h 1968"/>
                <a:gd name="T26" fmla="*/ 1721 w 2136"/>
                <a:gd name="T27" fmla="*/ 345 h 1968"/>
                <a:gd name="T28" fmla="*/ 1789 w 2136"/>
                <a:gd name="T29" fmla="*/ 566 h 1968"/>
                <a:gd name="T30" fmla="*/ 1947 w 2136"/>
                <a:gd name="T31" fmla="*/ 736 h 1968"/>
                <a:gd name="T32" fmla="*/ 1948 w 2136"/>
                <a:gd name="T33" fmla="*/ 1228 h 1968"/>
                <a:gd name="T34" fmla="*/ 1789 w 2136"/>
                <a:gd name="T35" fmla="*/ 1399 h 1968"/>
                <a:gd name="T36" fmla="*/ 1721 w 2136"/>
                <a:gd name="T37" fmla="*/ 1621 h 1968"/>
                <a:gd name="T38" fmla="*/ 1297 w 2136"/>
                <a:gd name="T39" fmla="*/ 1868 h 1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36" h="1968">
                  <a:moveTo>
                    <a:pt x="1297" y="1868"/>
                  </a:moveTo>
                  <a:cubicBezTo>
                    <a:pt x="1228" y="1834"/>
                    <a:pt x="1150" y="1815"/>
                    <a:pt x="1068" y="1815"/>
                  </a:cubicBezTo>
                  <a:cubicBezTo>
                    <a:pt x="986" y="1815"/>
                    <a:pt x="908" y="1834"/>
                    <a:pt x="839" y="1868"/>
                  </a:cubicBezTo>
                  <a:cubicBezTo>
                    <a:pt x="636" y="1968"/>
                    <a:pt x="431" y="1843"/>
                    <a:pt x="415" y="1620"/>
                  </a:cubicBezTo>
                  <a:cubicBezTo>
                    <a:pt x="409" y="1544"/>
                    <a:pt x="387" y="1469"/>
                    <a:pt x="347" y="1399"/>
                  </a:cubicBezTo>
                  <a:cubicBezTo>
                    <a:pt x="306" y="1329"/>
                    <a:pt x="252" y="1271"/>
                    <a:pt x="189" y="1229"/>
                  </a:cubicBezTo>
                  <a:cubicBezTo>
                    <a:pt x="0" y="1101"/>
                    <a:pt x="1" y="863"/>
                    <a:pt x="189" y="736"/>
                  </a:cubicBezTo>
                  <a:cubicBezTo>
                    <a:pt x="252" y="693"/>
                    <a:pt x="306" y="636"/>
                    <a:pt x="347" y="566"/>
                  </a:cubicBezTo>
                  <a:cubicBezTo>
                    <a:pt x="387" y="496"/>
                    <a:pt x="409" y="420"/>
                    <a:pt x="415" y="345"/>
                  </a:cubicBezTo>
                  <a:cubicBezTo>
                    <a:pt x="431" y="114"/>
                    <a:pt x="638" y="0"/>
                    <a:pt x="844" y="99"/>
                  </a:cubicBezTo>
                  <a:cubicBezTo>
                    <a:pt x="912" y="131"/>
                    <a:pt x="988" y="150"/>
                    <a:pt x="1068" y="150"/>
                  </a:cubicBezTo>
                  <a:cubicBezTo>
                    <a:pt x="1149" y="150"/>
                    <a:pt x="1225" y="131"/>
                    <a:pt x="1293" y="98"/>
                  </a:cubicBezTo>
                  <a:cubicBezTo>
                    <a:pt x="1397" y="48"/>
                    <a:pt x="1501" y="54"/>
                    <a:pt x="1580" y="102"/>
                  </a:cubicBezTo>
                  <a:cubicBezTo>
                    <a:pt x="1658" y="148"/>
                    <a:pt x="1713" y="235"/>
                    <a:pt x="1721" y="345"/>
                  </a:cubicBezTo>
                  <a:cubicBezTo>
                    <a:pt x="1726" y="420"/>
                    <a:pt x="1748" y="496"/>
                    <a:pt x="1789" y="566"/>
                  </a:cubicBezTo>
                  <a:cubicBezTo>
                    <a:pt x="1829" y="636"/>
                    <a:pt x="1884" y="693"/>
                    <a:pt x="1947" y="736"/>
                  </a:cubicBezTo>
                  <a:cubicBezTo>
                    <a:pt x="2132" y="862"/>
                    <a:pt x="2136" y="1102"/>
                    <a:pt x="1948" y="1228"/>
                  </a:cubicBezTo>
                  <a:cubicBezTo>
                    <a:pt x="1885" y="1270"/>
                    <a:pt x="1829" y="1328"/>
                    <a:pt x="1789" y="1399"/>
                  </a:cubicBezTo>
                  <a:cubicBezTo>
                    <a:pt x="1748" y="1469"/>
                    <a:pt x="1726" y="1545"/>
                    <a:pt x="1721" y="1621"/>
                  </a:cubicBezTo>
                  <a:cubicBezTo>
                    <a:pt x="1705" y="1843"/>
                    <a:pt x="1499" y="1968"/>
                    <a:pt x="1297" y="186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TextBox 50">
              <a:extLst>
                <a:ext uri="{FF2B5EF4-FFF2-40B4-BE49-F238E27FC236}">
                  <a16:creationId xmlns:a16="http://schemas.microsoft.com/office/drawing/2014/main" id="{9C595366-8D2A-487B-BC6D-EC3271DAC82F}"/>
                </a:ext>
              </a:extLst>
            </p:cNvPr>
            <p:cNvSpPr txBox="1"/>
            <p:nvPr/>
          </p:nvSpPr>
          <p:spPr>
            <a:xfrm>
              <a:off x="6828326" y="1949984"/>
              <a:ext cx="556544" cy="8022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0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03</a:t>
              </a:r>
              <a:endParaRPr lang="en-US" altLang="zh-CN" sz="40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TextBox 42">
            <a:extLst>
              <a:ext uri="{FF2B5EF4-FFF2-40B4-BE49-F238E27FC236}">
                <a16:creationId xmlns:a16="http://schemas.microsoft.com/office/drawing/2014/main" id="{E4F647F2-ABE7-4F28-9777-7FCB28389F98}"/>
              </a:ext>
            </a:extLst>
          </p:cNvPr>
          <p:cNvSpPr txBox="1"/>
          <p:nvPr/>
        </p:nvSpPr>
        <p:spPr>
          <a:xfrm>
            <a:off x="7935049" y="2585922"/>
            <a:ext cx="339013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</a:t>
            </a:r>
            <a:r>
              <a:rPr lang="zh-CN" altLang="en-US" sz="12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语言风格</a:t>
            </a:r>
            <a:endParaRPr lang="en-US" altLang="zh-CN" sz="12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92" name="TextBox 43">
            <a:extLst>
              <a:ext uri="{FF2B5EF4-FFF2-40B4-BE49-F238E27FC236}">
                <a16:creationId xmlns:a16="http://schemas.microsoft.com/office/drawing/2014/main" id="{8DC2AAAA-8BD9-459E-B221-46E0D57EF620}"/>
              </a:ext>
            </a:extLst>
          </p:cNvPr>
          <p:cNvSpPr txBox="1"/>
          <p:nvPr/>
        </p:nvSpPr>
        <p:spPr>
          <a:xfrm>
            <a:off x="7932893" y="2141161"/>
            <a:ext cx="2239519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点击请</a:t>
            </a:r>
            <a:r>
              <a:rPr lang="zh-CN" altLang="en-US" spc="30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替换文字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6F435DA9-73F1-4746-9308-4781E47E8F8A}"/>
              </a:ext>
            </a:extLst>
          </p:cNvPr>
          <p:cNvGrpSpPr/>
          <p:nvPr/>
        </p:nvGrpSpPr>
        <p:grpSpPr>
          <a:xfrm>
            <a:off x="6485269" y="3724743"/>
            <a:ext cx="1250951" cy="1155700"/>
            <a:chOff x="6485268" y="3430434"/>
            <a:chExt cx="1250951" cy="1155700"/>
          </a:xfrm>
        </p:grpSpPr>
        <p:sp>
          <p:nvSpPr>
            <p:cNvPr id="94" name="Freeform 6">
              <a:extLst>
                <a:ext uri="{FF2B5EF4-FFF2-40B4-BE49-F238E27FC236}">
                  <a16:creationId xmlns:a16="http://schemas.microsoft.com/office/drawing/2014/main" id="{409B7F45-8B5F-453F-A836-C0A4A8BA115F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6485268" y="3430434"/>
              <a:ext cx="1250951" cy="1155700"/>
            </a:xfrm>
            <a:custGeom>
              <a:avLst/>
              <a:gdLst>
                <a:gd name="T0" fmla="*/ 1730 w 2851"/>
                <a:gd name="T1" fmla="*/ 2494 h 2627"/>
                <a:gd name="T2" fmla="*/ 1425 w 2851"/>
                <a:gd name="T3" fmla="*/ 2423 h 2627"/>
                <a:gd name="T4" fmla="*/ 1120 w 2851"/>
                <a:gd name="T5" fmla="*/ 2493 h 2627"/>
                <a:gd name="T6" fmla="*/ 553 w 2851"/>
                <a:gd name="T7" fmla="*/ 2162 h 2627"/>
                <a:gd name="T8" fmla="*/ 462 w 2851"/>
                <a:gd name="T9" fmla="*/ 1867 h 2627"/>
                <a:gd name="T10" fmla="*/ 252 w 2851"/>
                <a:gd name="T11" fmla="*/ 1640 h 2627"/>
                <a:gd name="T12" fmla="*/ 252 w 2851"/>
                <a:gd name="T13" fmla="*/ 982 h 2627"/>
                <a:gd name="T14" fmla="*/ 462 w 2851"/>
                <a:gd name="T15" fmla="*/ 755 h 2627"/>
                <a:gd name="T16" fmla="*/ 553 w 2851"/>
                <a:gd name="T17" fmla="*/ 460 h 2627"/>
                <a:gd name="T18" fmla="*/ 1126 w 2851"/>
                <a:gd name="T19" fmla="*/ 132 h 2627"/>
                <a:gd name="T20" fmla="*/ 1425 w 2851"/>
                <a:gd name="T21" fmla="*/ 200 h 2627"/>
                <a:gd name="T22" fmla="*/ 1726 w 2851"/>
                <a:gd name="T23" fmla="*/ 131 h 2627"/>
                <a:gd name="T24" fmla="*/ 2109 w 2851"/>
                <a:gd name="T25" fmla="*/ 135 h 2627"/>
                <a:gd name="T26" fmla="*/ 2296 w 2851"/>
                <a:gd name="T27" fmla="*/ 460 h 2627"/>
                <a:gd name="T28" fmla="*/ 2387 w 2851"/>
                <a:gd name="T29" fmla="*/ 755 h 2627"/>
                <a:gd name="T30" fmla="*/ 2598 w 2851"/>
                <a:gd name="T31" fmla="*/ 982 h 2627"/>
                <a:gd name="T32" fmla="*/ 2600 w 2851"/>
                <a:gd name="T33" fmla="*/ 1639 h 2627"/>
                <a:gd name="T34" fmla="*/ 2387 w 2851"/>
                <a:gd name="T35" fmla="*/ 1867 h 2627"/>
                <a:gd name="T36" fmla="*/ 2297 w 2851"/>
                <a:gd name="T37" fmla="*/ 2164 h 2627"/>
                <a:gd name="T38" fmla="*/ 1730 w 2851"/>
                <a:gd name="T39" fmla="*/ 2494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1" h="2627">
                  <a:moveTo>
                    <a:pt x="1730" y="2494"/>
                  </a:moveTo>
                  <a:cubicBezTo>
                    <a:pt x="1638" y="2448"/>
                    <a:pt x="1534" y="2423"/>
                    <a:pt x="1425" y="2423"/>
                  </a:cubicBezTo>
                  <a:cubicBezTo>
                    <a:pt x="1315" y="2423"/>
                    <a:pt x="1212" y="2448"/>
                    <a:pt x="1120" y="2493"/>
                  </a:cubicBezTo>
                  <a:cubicBezTo>
                    <a:pt x="848" y="2627"/>
                    <a:pt x="575" y="2461"/>
                    <a:pt x="553" y="2162"/>
                  </a:cubicBezTo>
                  <a:cubicBezTo>
                    <a:pt x="546" y="2061"/>
                    <a:pt x="516" y="1960"/>
                    <a:pt x="462" y="1867"/>
                  </a:cubicBezTo>
                  <a:cubicBezTo>
                    <a:pt x="408" y="1773"/>
                    <a:pt x="336" y="1697"/>
                    <a:pt x="252" y="1640"/>
                  </a:cubicBezTo>
                  <a:cubicBezTo>
                    <a:pt x="0" y="1470"/>
                    <a:pt x="0" y="1152"/>
                    <a:pt x="252" y="982"/>
                  </a:cubicBezTo>
                  <a:cubicBezTo>
                    <a:pt x="336" y="925"/>
                    <a:pt x="408" y="849"/>
                    <a:pt x="462" y="755"/>
                  </a:cubicBezTo>
                  <a:cubicBezTo>
                    <a:pt x="516" y="662"/>
                    <a:pt x="546" y="561"/>
                    <a:pt x="553" y="460"/>
                  </a:cubicBezTo>
                  <a:cubicBezTo>
                    <a:pt x="575" y="152"/>
                    <a:pt x="851" y="0"/>
                    <a:pt x="1126" y="132"/>
                  </a:cubicBezTo>
                  <a:cubicBezTo>
                    <a:pt x="1217" y="175"/>
                    <a:pt x="1318" y="200"/>
                    <a:pt x="1425" y="200"/>
                  </a:cubicBezTo>
                  <a:cubicBezTo>
                    <a:pt x="1533" y="200"/>
                    <a:pt x="1635" y="175"/>
                    <a:pt x="1726" y="131"/>
                  </a:cubicBezTo>
                  <a:cubicBezTo>
                    <a:pt x="1865" y="63"/>
                    <a:pt x="2003" y="72"/>
                    <a:pt x="2109" y="135"/>
                  </a:cubicBezTo>
                  <a:cubicBezTo>
                    <a:pt x="2213" y="198"/>
                    <a:pt x="2286" y="313"/>
                    <a:pt x="2296" y="460"/>
                  </a:cubicBezTo>
                  <a:cubicBezTo>
                    <a:pt x="2304" y="561"/>
                    <a:pt x="2333" y="662"/>
                    <a:pt x="2387" y="755"/>
                  </a:cubicBezTo>
                  <a:cubicBezTo>
                    <a:pt x="2441" y="849"/>
                    <a:pt x="2514" y="925"/>
                    <a:pt x="2598" y="982"/>
                  </a:cubicBezTo>
                  <a:cubicBezTo>
                    <a:pt x="2846" y="1150"/>
                    <a:pt x="2851" y="1470"/>
                    <a:pt x="2600" y="1639"/>
                  </a:cubicBezTo>
                  <a:cubicBezTo>
                    <a:pt x="2515" y="1696"/>
                    <a:pt x="2442" y="1772"/>
                    <a:pt x="2387" y="1867"/>
                  </a:cubicBezTo>
                  <a:cubicBezTo>
                    <a:pt x="2333" y="1961"/>
                    <a:pt x="2304" y="2062"/>
                    <a:pt x="2297" y="2164"/>
                  </a:cubicBezTo>
                  <a:cubicBezTo>
                    <a:pt x="2275" y="2460"/>
                    <a:pt x="2000" y="2627"/>
                    <a:pt x="1730" y="249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95" name="Freeform 7">
              <a:extLst>
                <a:ext uri="{FF2B5EF4-FFF2-40B4-BE49-F238E27FC236}">
                  <a16:creationId xmlns:a16="http://schemas.microsoft.com/office/drawing/2014/main" id="{B75F24D2-0066-4697-BDD5-9BC7DB662CEC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6580609" y="3517686"/>
              <a:ext cx="1060270" cy="981196"/>
            </a:xfrm>
            <a:custGeom>
              <a:avLst/>
              <a:gdLst>
                <a:gd name="T0" fmla="*/ 1297 w 2136"/>
                <a:gd name="T1" fmla="*/ 1868 h 1968"/>
                <a:gd name="T2" fmla="*/ 1068 w 2136"/>
                <a:gd name="T3" fmla="*/ 1815 h 1968"/>
                <a:gd name="T4" fmla="*/ 839 w 2136"/>
                <a:gd name="T5" fmla="*/ 1868 h 1968"/>
                <a:gd name="T6" fmla="*/ 415 w 2136"/>
                <a:gd name="T7" fmla="*/ 1620 h 1968"/>
                <a:gd name="T8" fmla="*/ 347 w 2136"/>
                <a:gd name="T9" fmla="*/ 1399 h 1968"/>
                <a:gd name="T10" fmla="*/ 189 w 2136"/>
                <a:gd name="T11" fmla="*/ 1229 h 1968"/>
                <a:gd name="T12" fmla="*/ 189 w 2136"/>
                <a:gd name="T13" fmla="*/ 736 h 1968"/>
                <a:gd name="T14" fmla="*/ 347 w 2136"/>
                <a:gd name="T15" fmla="*/ 566 h 1968"/>
                <a:gd name="T16" fmla="*/ 415 w 2136"/>
                <a:gd name="T17" fmla="*/ 345 h 1968"/>
                <a:gd name="T18" fmla="*/ 844 w 2136"/>
                <a:gd name="T19" fmla="*/ 99 h 1968"/>
                <a:gd name="T20" fmla="*/ 1068 w 2136"/>
                <a:gd name="T21" fmla="*/ 150 h 1968"/>
                <a:gd name="T22" fmla="*/ 1293 w 2136"/>
                <a:gd name="T23" fmla="*/ 98 h 1968"/>
                <a:gd name="T24" fmla="*/ 1580 w 2136"/>
                <a:gd name="T25" fmla="*/ 102 h 1968"/>
                <a:gd name="T26" fmla="*/ 1721 w 2136"/>
                <a:gd name="T27" fmla="*/ 345 h 1968"/>
                <a:gd name="T28" fmla="*/ 1789 w 2136"/>
                <a:gd name="T29" fmla="*/ 566 h 1968"/>
                <a:gd name="T30" fmla="*/ 1947 w 2136"/>
                <a:gd name="T31" fmla="*/ 736 h 1968"/>
                <a:gd name="T32" fmla="*/ 1948 w 2136"/>
                <a:gd name="T33" fmla="*/ 1228 h 1968"/>
                <a:gd name="T34" fmla="*/ 1789 w 2136"/>
                <a:gd name="T35" fmla="*/ 1399 h 1968"/>
                <a:gd name="T36" fmla="*/ 1721 w 2136"/>
                <a:gd name="T37" fmla="*/ 1621 h 1968"/>
                <a:gd name="T38" fmla="*/ 1297 w 2136"/>
                <a:gd name="T39" fmla="*/ 1868 h 1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36" h="1968">
                  <a:moveTo>
                    <a:pt x="1297" y="1868"/>
                  </a:moveTo>
                  <a:cubicBezTo>
                    <a:pt x="1228" y="1834"/>
                    <a:pt x="1150" y="1815"/>
                    <a:pt x="1068" y="1815"/>
                  </a:cubicBezTo>
                  <a:cubicBezTo>
                    <a:pt x="986" y="1815"/>
                    <a:pt x="908" y="1834"/>
                    <a:pt x="839" y="1868"/>
                  </a:cubicBezTo>
                  <a:cubicBezTo>
                    <a:pt x="636" y="1968"/>
                    <a:pt x="431" y="1843"/>
                    <a:pt x="415" y="1620"/>
                  </a:cubicBezTo>
                  <a:cubicBezTo>
                    <a:pt x="409" y="1544"/>
                    <a:pt x="387" y="1469"/>
                    <a:pt x="347" y="1399"/>
                  </a:cubicBezTo>
                  <a:cubicBezTo>
                    <a:pt x="306" y="1329"/>
                    <a:pt x="252" y="1271"/>
                    <a:pt x="189" y="1229"/>
                  </a:cubicBezTo>
                  <a:cubicBezTo>
                    <a:pt x="0" y="1101"/>
                    <a:pt x="1" y="863"/>
                    <a:pt x="189" y="736"/>
                  </a:cubicBezTo>
                  <a:cubicBezTo>
                    <a:pt x="252" y="693"/>
                    <a:pt x="306" y="636"/>
                    <a:pt x="347" y="566"/>
                  </a:cubicBezTo>
                  <a:cubicBezTo>
                    <a:pt x="387" y="496"/>
                    <a:pt x="409" y="420"/>
                    <a:pt x="415" y="345"/>
                  </a:cubicBezTo>
                  <a:cubicBezTo>
                    <a:pt x="431" y="114"/>
                    <a:pt x="638" y="0"/>
                    <a:pt x="844" y="99"/>
                  </a:cubicBezTo>
                  <a:cubicBezTo>
                    <a:pt x="912" y="131"/>
                    <a:pt x="988" y="150"/>
                    <a:pt x="1068" y="150"/>
                  </a:cubicBezTo>
                  <a:cubicBezTo>
                    <a:pt x="1149" y="150"/>
                    <a:pt x="1225" y="131"/>
                    <a:pt x="1293" y="98"/>
                  </a:cubicBezTo>
                  <a:cubicBezTo>
                    <a:pt x="1397" y="48"/>
                    <a:pt x="1501" y="54"/>
                    <a:pt x="1580" y="102"/>
                  </a:cubicBezTo>
                  <a:cubicBezTo>
                    <a:pt x="1658" y="148"/>
                    <a:pt x="1713" y="235"/>
                    <a:pt x="1721" y="345"/>
                  </a:cubicBezTo>
                  <a:cubicBezTo>
                    <a:pt x="1726" y="420"/>
                    <a:pt x="1748" y="496"/>
                    <a:pt x="1789" y="566"/>
                  </a:cubicBezTo>
                  <a:cubicBezTo>
                    <a:pt x="1829" y="636"/>
                    <a:pt x="1884" y="693"/>
                    <a:pt x="1947" y="736"/>
                  </a:cubicBezTo>
                  <a:cubicBezTo>
                    <a:pt x="2132" y="862"/>
                    <a:pt x="2136" y="1102"/>
                    <a:pt x="1948" y="1228"/>
                  </a:cubicBezTo>
                  <a:cubicBezTo>
                    <a:pt x="1885" y="1270"/>
                    <a:pt x="1829" y="1328"/>
                    <a:pt x="1789" y="1399"/>
                  </a:cubicBezTo>
                  <a:cubicBezTo>
                    <a:pt x="1748" y="1469"/>
                    <a:pt x="1726" y="1545"/>
                    <a:pt x="1721" y="1621"/>
                  </a:cubicBezTo>
                  <a:cubicBezTo>
                    <a:pt x="1705" y="1843"/>
                    <a:pt x="1499" y="1968"/>
                    <a:pt x="1297" y="186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TextBox 50">
              <a:extLst>
                <a:ext uri="{FF2B5EF4-FFF2-40B4-BE49-F238E27FC236}">
                  <a16:creationId xmlns:a16="http://schemas.microsoft.com/office/drawing/2014/main" id="{E29612A2-832C-42D9-B81E-34245036A08B}"/>
                </a:ext>
              </a:extLst>
            </p:cNvPr>
            <p:cNvSpPr txBox="1"/>
            <p:nvPr/>
          </p:nvSpPr>
          <p:spPr>
            <a:xfrm>
              <a:off x="6832471" y="3519459"/>
              <a:ext cx="556544" cy="8022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0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04</a:t>
              </a:r>
              <a:endParaRPr lang="en-US" altLang="zh-CN" sz="40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7" name="TextBox 42">
            <a:extLst>
              <a:ext uri="{FF2B5EF4-FFF2-40B4-BE49-F238E27FC236}">
                <a16:creationId xmlns:a16="http://schemas.microsoft.com/office/drawing/2014/main" id="{E11E314A-0992-4FE3-AC9F-CF806E35DAD2}"/>
              </a:ext>
            </a:extLst>
          </p:cNvPr>
          <p:cNvSpPr txBox="1"/>
          <p:nvPr/>
        </p:nvSpPr>
        <p:spPr>
          <a:xfrm>
            <a:off x="7935049" y="4202238"/>
            <a:ext cx="339013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</a:t>
            </a:r>
            <a:r>
              <a:rPr lang="zh-CN" altLang="en-US" sz="12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语言风格</a:t>
            </a:r>
            <a:endParaRPr lang="en-US" altLang="zh-CN" sz="12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98" name="TextBox 43">
            <a:extLst>
              <a:ext uri="{FF2B5EF4-FFF2-40B4-BE49-F238E27FC236}">
                <a16:creationId xmlns:a16="http://schemas.microsoft.com/office/drawing/2014/main" id="{C4FCBE19-E1A0-4D29-87EE-14D6B0220881}"/>
              </a:ext>
            </a:extLst>
          </p:cNvPr>
          <p:cNvSpPr txBox="1"/>
          <p:nvPr/>
        </p:nvSpPr>
        <p:spPr>
          <a:xfrm>
            <a:off x="7932893" y="3757477"/>
            <a:ext cx="2239519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点击请</a:t>
            </a:r>
            <a:r>
              <a:rPr lang="zh-CN" altLang="en-US" spc="30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替换文字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724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9" grpId="0"/>
      <p:bldP spid="85" grpId="0"/>
      <p:bldP spid="86" grpId="0"/>
      <p:bldP spid="91" grpId="0"/>
      <p:bldP spid="92" grpId="0"/>
      <p:bldP spid="97" grpId="0"/>
      <p:bldP spid="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目标概述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PERSONNEL RECRUITMENT - OVERVIEW OF OBJECTIVES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8F9D8070-F2FE-4F1A-B0E2-C38C29C7AF34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24" y="2623317"/>
            <a:ext cx="4429125" cy="326869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87576C3A-A265-45F9-8AFD-64A10A80A770}"/>
              </a:ext>
            </a:extLst>
          </p:cNvPr>
          <p:cNvGrpSpPr/>
          <p:nvPr/>
        </p:nvGrpSpPr>
        <p:grpSpPr>
          <a:xfrm>
            <a:off x="5206166" y="2018037"/>
            <a:ext cx="792000" cy="792000"/>
            <a:chOff x="4229236" y="3968984"/>
            <a:chExt cx="792000" cy="792000"/>
          </a:xfrm>
        </p:grpSpPr>
        <p:sp>
          <p:nvSpPr>
            <p:cNvPr id="7" name="MH_Other_2">
              <a:extLst>
                <a:ext uri="{FF2B5EF4-FFF2-40B4-BE49-F238E27FC236}">
                  <a16:creationId xmlns:a16="http://schemas.microsoft.com/office/drawing/2014/main" id="{B06EEB75-88E5-4199-907F-692CFD0FDCA4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" name="MH_Title_1">
              <a:extLst>
                <a:ext uri="{FF2B5EF4-FFF2-40B4-BE49-F238E27FC236}">
                  <a16:creationId xmlns:a16="http://schemas.microsoft.com/office/drawing/2014/main" id="{CADF5E73-FB76-4424-AC7C-B1525AA806BA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>
                  <a:latin typeface="Impact" panose="020B0806030902050204" pitchFamily="34" charset="0"/>
                </a:rPr>
                <a:t>01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9CF6463-1A9C-4D31-A332-B57891F8CC2B}"/>
              </a:ext>
            </a:extLst>
          </p:cNvPr>
          <p:cNvGrpSpPr/>
          <p:nvPr/>
        </p:nvGrpSpPr>
        <p:grpSpPr>
          <a:xfrm>
            <a:off x="6132513" y="2011192"/>
            <a:ext cx="4896544" cy="936105"/>
            <a:chOff x="6311230" y="980728"/>
            <a:chExt cx="4896544" cy="936105"/>
          </a:xfrm>
        </p:grpSpPr>
        <p:sp>
          <p:nvSpPr>
            <p:cNvPr id="10" name="MH_Text_1">
              <a:extLst>
                <a:ext uri="{FF2B5EF4-FFF2-40B4-BE49-F238E27FC236}">
                  <a16:creationId xmlns:a16="http://schemas.microsoft.com/office/drawing/2014/main" id="{A0713BC9-E894-4B6E-80EB-12CE7AE5A8FC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6311230" y="980728"/>
              <a:ext cx="2538416" cy="3939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605" tIns="0" rIns="133605" bIns="0" rtlCol="0" anchor="t">
              <a:noAutofit/>
            </a:bodyPr>
            <a:lstStyle/>
            <a:p>
              <a:pPr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b="1" spc="6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点击</a:t>
              </a:r>
              <a:r>
                <a:rPr lang="zh-CN" altLang="en-US" b="1" spc="6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输入标题</a:t>
              </a:r>
              <a:endParaRPr lang="en-US" altLang="zh-CN" b="1" spc="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1" name="MH_Text_1">
              <a:extLst>
                <a:ext uri="{FF2B5EF4-FFF2-40B4-BE49-F238E27FC236}">
                  <a16:creationId xmlns:a16="http://schemas.microsoft.com/office/drawing/2014/main" id="{7FE1C476-AC54-4B26-852B-F4891F036422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6311230" y="1412777"/>
              <a:ext cx="4896544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605" tIns="0" rIns="133605" bIns="0" rtlCol="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bg1">
                      <a:lumMod val="6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您的内容打在这里，或者通过复制您的文本后，在此框中选择粘贴，并选择只保留文字在此框中</a:t>
              </a:r>
              <a:r>
                <a:rPr lang="zh-CN" altLang="en-US" sz="1200" spc="300">
                  <a:solidFill>
                    <a:schemeClr val="bg1">
                      <a:lumMod val="6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选择粘贴</a:t>
              </a:r>
              <a:endParaRPr lang="en-US" altLang="zh-CN" sz="1200" spc="300" dirty="0">
                <a:solidFill>
                  <a:schemeClr val="bg1">
                    <a:lumMod val="6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C402D5B-365A-4F8D-9AD4-4C6660ED5772}"/>
              </a:ext>
            </a:extLst>
          </p:cNvPr>
          <p:cNvGrpSpPr/>
          <p:nvPr/>
        </p:nvGrpSpPr>
        <p:grpSpPr>
          <a:xfrm>
            <a:off x="5206166" y="3242173"/>
            <a:ext cx="792000" cy="792000"/>
            <a:chOff x="4229236" y="3968984"/>
            <a:chExt cx="792000" cy="792000"/>
          </a:xfrm>
        </p:grpSpPr>
        <p:sp>
          <p:nvSpPr>
            <p:cNvPr id="13" name="MH_Other_2">
              <a:extLst>
                <a:ext uri="{FF2B5EF4-FFF2-40B4-BE49-F238E27FC236}">
                  <a16:creationId xmlns:a16="http://schemas.microsoft.com/office/drawing/2014/main" id="{9F73DB16-29B6-4B74-AD90-5A5B7546A9D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" name="MH_Title_1">
              <a:extLst>
                <a:ext uri="{FF2B5EF4-FFF2-40B4-BE49-F238E27FC236}">
                  <a16:creationId xmlns:a16="http://schemas.microsoft.com/office/drawing/2014/main" id="{85E45628-EA4A-462F-8E70-BBB446CF30F6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>
                  <a:latin typeface="Impact" panose="020B0806030902050204" pitchFamily="34" charset="0"/>
                </a:rPr>
                <a:t>02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1BA6F28-2948-4F59-8BE7-FC490631912E}"/>
              </a:ext>
            </a:extLst>
          </p:cNvPr>
          <p:cNvGrpSpPr/>
          <p:nvPr/>
        </p:nvGrpSpPr>
        <p:grpSpPr>
          <a:xfrm>
            <a:off x="6132513" y="3235328"/>
            <a:ext cx="4896544" cy="936105"/>
            <a:chOff x="6311230" y="980728"/>
            <a:chExt cx="4896544" cy="936105"/>
          </a:xfrm>
        </p:grpSpPr>
        <p:sp>
          <p:nvSpPr>
            <p:cNvPr id="16" name="MH_Text_1">
              <a:extLst>
                <a:ext uri="{FF2B5EF4-FFF2-40B4-BE49-F238E27FC236}">
                  <a16:creationId xmlns:a16="http://schemas.microsoft.com/office/drawing/2014/main" id="{6BDC1212-F03D-423B-9F53-40BFBCB88833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6311230" y="980728"/>
              <a:ext cx="2538416" cy="3939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605" tIns="0" rIns="133605" bIns="0" rtlCol="0" anchor="t">
              <a:noAutofit/>
            </a:bodyPr>
            <a:lstStyle/>
            <a:p>
              <a:pPr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b="1" spc="6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点击</a:t>
              </a:r>
              <a:r>
                <a:rPr lang="zh-CN" altLang="en-US" b="1" spc="6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输入标题</a:t>
              </a:r>
              <a:endParaRPr lang="en-US" altLang="zh-CN" b="1" spc="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7" name="MH_Text_1">
              <a:extLst>
                <a:ext uri="{FF2B5EF4-FFF2-40B4-BE49-F238E27FC236}">
                  <a16:creationId xmlns:a16="http://schemas.microsoft.com/office/drawing/2014/main" id="{3BEDE08E-C403-49A8-9BEA-15C9C8F5F822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6311230" y="1412777"/>
              <a:ext cx="4896544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605" tIns="0" rIns="133605" bIns="0" rtlCol="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bg1">
                      <a:lumMod val="6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您的内容打在这里，或者通过复制您的文本后，在此框中选择粘贴，并选择只保留文字在此框中</a:t>
              </a:r>
              <a:r>
                <a:rPr lang="zh-CN" altLang="en-US" sz="1200" spc="300">
                  <a:solidFill>
                    <a:schemeClr val="bg1">
                      <a:lumMod val="6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选择粘贴</a:t>
              </a:r>
              <a:endParaRPr lang="en-US" altLang="zh-CN" sz="1200" spc="300" dirty="0">
                <a:solidFill>
                  <a:schemeClr val="bg1">
                    <a:lumMod val="6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7CFA8B2-D1BB-4E43-B17C-95BD2A46484A}"/>
              </a:ext>
            </a:extLst>
          </p:cNvPr>
          <p:cNvGrpSpPr/>
          <p:nvPr/>
        </p:nvGrpSpPr>
        <p:grpSpPr>
          <a:xfrm>
            <a:off x="5206166" y="4466309"/>
            <a:ext cx="792000" cy="792000"/>
            <a:chOff x="4229236" y="3968984"/>
            <a:chExt cx="792000" cy="792000"/>
          </a:xfrm>
        </p:grpSpPr>
        <p:sp>
          <p:nvSpPr>
            <p:cNvPr id="19" name="MH_Other_2">
              <a:extLst>
                <a:ext uri="{FF2B5EF4-FFF2-40B4-BE49-F238E27FC236}">
                  <a16:creationId xmlns:a16="http://schemas.microsoft.com/office/drawing/2014/main" id="{53A16BB8-F158-4916-927D-5516FFBB37D4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MH_Title_1">
              <a:extLst>
                <a:ext uri="{FF2B5EF4-FFF2-40B4-BE49-F238E27FC236}">
                  <a16:creationId xmlns:a16="http://schemas.microsoft.com/office/drawing/2014/main" id="{601E9CDA-B24E-4304-B4EC-7656E073ABD7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2E90E5B-CD5A-407F-885E-59F35E8E78D5}"/>
              </a:ext>
            </a:extLst>
          </p:cNvPr>
          <p:cNvGrpSpPr/>
          <p:nvPr/>
        </p:nvGrpSpPr>
        <p:grpSpPr>
          <a:xfrm>
            <a:off x="6132513" y="4459464"/>
            <a:ext cx="4896544" cy="936105"/>
            <a:chOff x="6311230" y="980728"/>
            <a:chExt cx="4896544" cy="936105"/>
          </a:xfrm>
        </p:grpSpPr>
        <p:sp>
          <p:nvSpPr>
            <p:cNvPr id="22" name="MH_Text_1">
              <a:extLst>
                <a:ext uri="{FF2B5EF4-FFF2-40B4-BE49-F238E27FC236}">
                  <a16:creationId xmlns:a16="http://schemas.microsoft.com/office/drawing/2014/main" id="{D115F58A-B815-4415-91F0-C5246269B6CA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311230" y="980728"/>
              <a:ext cx="2538416" cy="3939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605" tIns="0" rIns="133605" bIns="0" rtlCol="0" anchor="t">
              <a:noAutofit/>
            </a:bodyPr>
            <a:lstStyle/>
            <a:p>
              <a:pPr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b="1" spc="6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点击</a:t>
              </a:r>
              <a:r>
                <a:rPr lang="zh-CN" altLang="en-US" b="1" spc="6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输入标题</a:t>
              </a:r>
              <a:endParaRPr lang="en-US" altLang="zh-CN" b="1" spc="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3" name="MH_Text_1">
              <a:extLst>
                <a:ext uri="{FF2B5EF4-FFF2-40B4-BE49-F238E27FC236}">
                  <a16:creationId xmlns:a16="http://schemas.microsoft.com/office/drawing/2014/main" id="{8264DCFB-F82B-418E-AF3C-36838D889499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6311230" y="1412777"/>
              <a:ext cx="4896544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605" tIns="0" rIns="133605" bIns="0" rtlCol="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bg1">
                      <a:lumMod val="6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您的内容打在这里，或者通过复制您的文本后，在此框中选择粘贴，并选择只保留文字在此框中</a:t>
              </a:r>
              <a:r>
                <a:rPr lang="zh-CN" altLang="en-US" sz="1200" spc="300">
                  <a:solidFill>
                    <a:schemeClr val="bg1">
                      <a:lumMod val="6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选择粘贴</a:t>
              </a:r>
              <a:endParaRPr lang="en-US" altLang="zh-CN" sz="1200" spc="300" dirty="0">
                <a:solidFill>
                  <a:schemeClr val="bg1">
                    <a:lumMod val="6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C5B32D8-016E-4A6D-9376-284913327527}"/>
              </a:ext>
            </a:extLst>
          </p:cNvPr>
          <p:cNvGrpSpPr/>
          <p:nvPr/>
        </p:nvGrpSpPr>
        <p:grpSpPr>
          <a:xfrm>
            <a:off x="5206166" y="5690445"/>
            <a:ext cx="792000" cy="792000"/>
            <a:chOff x="4229236" y="3968984"/>
            <a:chExt cx="792000" cy="792000"/>
          </a:xfrm>
        </p:grpSpPr>
        <p:sp>
          <p:nvSpPr>
            <p:cNvPr id="25" name="MH_Other_2">
              <a:extLst>
                <a:ext uri="{FF2B5EF4-FFF2-40B4-BE49-F238E27FC236}">
                  <a16:creationId xmlns:a16="http://schemas.microsoft.com/office/drawing/2014/main" id="{5EF20599-F98E-4966-B8A7-1CCEAFA3197B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MH_Title_1">
              <a:extLst>
                <a:ext uri="{FF2B5EF4-FFF2-40B4-BE49-F238E27FC236}">
                  <a16:creationId xmlns:a16="http://schemas.microsoft.com/office/drawing/2014/main" id="{77A2CBF2-0CE9-4375-AF86-B814C22EA9AA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>
                  <a:latin typeface="Impact" panose="020B0806030902050204" pitchFamily="34" charset="0"/>
                </a:rPr>
                <a:t>04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E7FF5C9-8B3C-4663-97F6-0AB8771E464C}"/>
              </a:ext>
            </a:extLst>
          </p:cNvPr>
          <p:cNvGrpSpPr/>
          <p:nvPr/>
        </p:nvGrpSpPr>
        <p:grpSpPr>
          <a:xfrm>
            <a:off x="6132513" y="5683600"/>
            <a:ext cx="4896544" cy="936105"/>
            <a:chOff x="6311230" y="980728"/>
            <a:chExt cx="4896544" cy="936105"/>
          </a:xfrm>
        </p:grpSpPr>
        <p:sp>
          <p:nvSpPr>
            <p:cNvPr id="28" name="MH_Text_1">
              <a:extLst>
                <a:ext uri="{FF2B5EF4-FFF2-40B4-BE49-F238E27FC236}">
                  <a16:creationId xmlns:a16="http://schemas.microsoft.com/office/drawing/2014/main" id="{4BF0F1E7-9E2D-486E-8309-25ADE5A0A17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311230" y="980728"/>
              <a:ext cx="2538416" cy="3939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605" tIns="0" rIns="133605" bIns="0" rtlCol="0" anchor="t">
              <a:noAutofit/>
            </a:bodyPr>
            <a:lstStyle/>
            <a:p>
              <a:pPr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b="1" spc="6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点击</a:t>
              </a:r>
              <a:r>
                <a:rPr lang="zh-CN" altLang="en-US" b="1" spc="6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输入标题</a:t>
              </a:r>
              <a:endParaRPr lang="en-US" altLang="zh-CN" b="1" spc="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9" name="MH_Text_1">
              <a:extLst>
                <a:ext uri="{FF2B5EF4-FFF2-40B4-BE49-F238E27FC236}">
                  <a16:creationId xmlns:a16="http://schemas.microsoft.com/office/drawing/2014/main" id="{3BA7C4B2-74C6-499B-A973-6E4181002F9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311230" y="1412777"/>
              <a:ext cx="4896544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605" tIns="0" rIns="133605" bIns="0" rtlCol="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bg1">
                      <a:lumMod val="6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您的内容打在这里，或者通过复制您的文本后，在此框中选择粘贴，并选择只保留文字在此框中</a:t>
              </a:r>
              <a:r>
                <a:rPr lang="zh-CN" altLang="en-US" sz="1200" spc="300">
                  <a:solidFill>
                    <a:schemeClr val="bg1">
                      <a:lumMod val="6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选择粘贴</a:t>
              </a:r>
              <a:endParaRPr lang="en-US" altLang="zh-CN" sz="1200" spc="300" dirty="0">
                <a:solidFill>
                  <a:schemeClr val="bg1">
                    <a:lumMod val="6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7050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实施方案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PERSONNEL RECRUITMENT -- IMPLEMENTATION PLAN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52AE6452-3A6F-449D-BB8C-64ABD25FF850}"/>
              </a:ext>
            </a:extLst>
          </p:cNvPr>
          <p:cNvSpPr/>
          <p:nvPr/>
        </p:nvSpPr>
        <p:spPr>
          <a:xfrm>
            <a:off x="629920" y="1684020"/>
            <a:ext cx="10932160" cy="1422400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2A05532-3E1A-4E30-AF40-989F1460CF46}"/>
              </a:ext>
            </a:extLst>
          </p:cNvPr>
          <p:cNvSpPr/>
          <p:nvPr/>
        </p:nvSpPr>
        <p:spPr>
          <a:xfrm>
            <a:off x="879158" y="1804355"/>
            <a:ext cx="481044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54"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客户：公司名称</a:t>
            </a:r>
            <a:endParaRPr lang="en-US" altLang="zh-CN" sz="1600" b="1" spc="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54"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为客户服务是我们存在的唯一理由，客户需求是我们发展的原动力。我们坚持以客户为中心，快速响应</a:t>
            </a:r>
            <a:r>
              <a:rPr lang="zh-CN" altLang="en-US" sz="1100" spc="3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客户需求</a:t>
            </a:r>
            <a:endParaRPr lang="en-US" altLang="zh-CN" sz="1100" spc="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D144D7E-8FBA-469F-9434-7F6C07106330}"/>
              </a:ext>
            </a:extLst>
          </p:cNvPr>
          <p:cNvGrpSpPr/>
          <p:nvPr/>
        </p:nvGrpSpPr>
        <p:grpSpPr>
          <a:xfrm>
            <a:off x="859236" y="4833620"/>
            <a:ext cx="4528490" cy="672885"/>
            <a:chOff x="916386" y="4833620"/>
            <a:chExt cx="4528490" cy="672885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E70DFA73-5C12-4B2C-91B9-6CF8E1F9205E}"/>
                </a:ext>
              </a:extLst>
            </p:cNvPr>
            <p:cNvCxnSpPr/>
            <p:nvPr/>
          </p:nvCxnSpPr>
          <p:spPr>
            <a:xfrm>
              <a:off x="1034929" y="4833620"/>
              <a:ext cx="3315456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C71721E-A546-41CE-B022-0A6332886A08}"/>
                </a:ext>
              </a:extLst>
            </p:cNvPr>
            <p:cNvSpPr/>
            <p:nvPr/>
          </p:nvSpPr>
          <p:spPr>
            <a:xfrm>
              <a:off x="916386" y="4906341"/>
              <a:ext cx="4528490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354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</a:t>
              </a:r>
              <a:r>
                <a:rPr kumimoji="0" lang="zh-CN" altLang="en-US" sz="11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的原动力</a:t>
              </a:r>
              <a:endParaRPr kumimoji="0" lang="en-US" altLang="zh-CN" sz="1100" i="0" u="none" strike="noStrike" kern="0" cap="none" spc="300" normalizeH="0" baseline="0" noProof="0" dirty="0">
                <a:ln>
                  <a:noFill/>
                </a:ln>
                <a:solidFill>
                  <a:srgbClr val="32373B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6EC203B-A9D5-467C-A2CE-E957E0F741BE}"/>
              </a:ext>
            </a:extLst>
          </p:cNvPr>
          <p:cNvGrpSpPr/>
          <p:nvPr/>
        </p:nvGrpSpPr>
        <p:grpSpPr>
          <a:xfrm>
            <a:off x="5946237" y="2184708"/>
            <a:ext cx="5586379" cy="3966329"/>
            <a:chOff x="3769033" y="2037336"/>
            <a:chExt cx="4651069" cy="3302257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91206614-315D-4472-90C2-EF5C5300AC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69033" y="2037336"/>
              <a:ext cx="4651069" cy="3302257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8FFD800-4AB8-49AD-907B-8C06A898E743}"/>
                </a:ext>
              </a:extLst>
            </p:cNvPr>
            <p:cNvSpPr/>
            <p:nvPr/>
          </p:nvSpPr>
          <p:spPr>
            <a:xfrm>
              <a:off x="5200176" y="3004035"/>
              <a:ext cx="1791644" cy="5893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54"/>
              <a:r>
                <a:rPr lang="en-US" altLang="zh-CN" sz="2000" dirty="0">
                  <a:solidFill>
                    <a:prstClr val="white"/>
                  </a:solidFill>
                  <a:latin typeface="微软雅黑"/>
                  <a:ea typeface="微软雅黑 Light"/>
                </a:rPr>
                <a:t>ENTER YOUR</a:t>
              </a:r>
            </a:p>
            <a:p>
              <a:pPr algn="ctr" defTabSz="914354"/>
              <a:r>
                <a:rPr lang="en-US" altLang="zh-CN" sz="2000" dirty="0">
                  <a:solidFill>
                    <a:prstClr val="white"/>
                  </a:solidFill>
                  <a:latin typeface="微软雅黑"/>
                  <a:ea typeface="微软雅黑 Light"/>
                </a:rPr>
                <a:t>TEXT OR IMAGE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8FD2863-E0C8-4AC1-9B59-93A0A223D4D4}"/>
              </a:ext>
            </a:extLst>
          </p:cNvPr>
          <p:cNvGrpSpPr/>
          <p:nvPr/>
        </p:nvGrpSpPr>
        <p:grpSpPr>
          <a:xfrm>
            <a:off x="965398" y="3990025"/>
            <a:ext cx="4442251" cy="600164"/>
            <a:chOff x="965398" y="3990025"/>
            <a:chExt cx="4442251" cy="600164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3E48006-49E5-4491-BB28-D2BA5C131D2D}"/>
                </a:ext>
              </a:extLst>
            </p:cNvPr>
            <p:cNvSpPr/>
            <p:nvPr/>
          </p:nvSpPr>
          <p:spPr>
            <a:xfrm>
              <a:off x="1515972" y="3990025"/>
              <a:ext cx="3891677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354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界面友好：</a:t>
              </a: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</a:t>
              </a:r>
              <a:r>
                <a:rPr kumimoji="0" lang="zh-CN" altLang="en-US" sz="11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原动力。</a:t>
              </a:r>
              <a:endParaRPr kumimoji="0" lang="en-US" altLang="zh-CN" sz="1100" i="0" u="none" strike="noStrike" kern="0" cap="none" spc="300" normalizeH="0" baseline="0" noProof="0" dirty="0">
                <a:ln>
                  <a:noFill/>
                </a:ln>
                <a:solidFill>
                  <a:srgbClr val="32373B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472C308-3C6E-418F-989F-5285311FF8D9}"/>
                </a:ext>
              </a:extLst>
            </p:cNvPr>
            <p:cNvGrpSpPr/>
            <p:nvPr/>
          </p:nvGrpSpPr>
          <p:grpSpPr>
            <a:xfrm>
              <a:off x="965398" y="4060408"/>
              <a:ext cx="482606" cy="482604"/>
              <a:chOff x="965398" y="4250908"/>
              <a:chExt cx="482606" cy="482604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94F99891-5811-4D66-9DAE-3980D0126BB9}"/>
                  </a:ext>
                </a:extLst>
              </p:cNvPr>
              <p:cNvSpPr/>
              <p:nvPr/>
            </p:nvSpPr>
            <p:spPr>
              <a:xfrm>
                <a:off x="965398" y="4250908"/>
                <a:ext cx="482606" cy="482604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17" name="Freeform 84">
                <a:extLst>
                  <a:ext uri="{FF2B5EF4-FFF2-40B4-BE49-F238E27FC236}">
                    <a16:creationId xmlns:a16="http://schemas.microsoft.com/office/drawing/2014/main" id="{F891CEB1-5130-458F-8302-18AC6FAC9E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2863" y="4358373"/>
                <a:ext cx="267675" cy="267674"/>
              </a:xfrm>
              <a:custGeom>
                <a:avLst/>
                <a:gdLst>
                  <a:gd name="T0" fmla="*/ 1017 w 1019"/>
                  <a:gd name="T1" fmla="*/ 375 h 1017"/>
                  <a:gd name="T2" fmla="*/ 1014 w 1019"/>
                  <a:gd name="T3" fmla="*/ 366 h 1017"/>
                  <a:gd name="T4" fmla="*/ 757 w 1019"/>
                  <a:gd name="T5" fmla="*/ 13 h 1017"/>
                  <a:gd name="T6" fmla="*/ 750 w 1019"/>
                  <a:gd name="T7" fmla="*/ 6 h 1017"/>
                  <a:gd name="T8" fmla="*/ 749 w 1019"/>
                  <a:gd name="T9" fmla="*/ 5 h 1017"/>
                  <a:gd name="T10" fmla="*/ 739 w 1019"/>
                  <a:gd name="T11" fmla="*/ 1 h 1017"/>
                  <a:gd name="T12" fmla="*/ 739 w 1019"/>
                  <a:gd name="T13" fmla="*/ 1 h 1017"/>
                  <a:gd name="T14" fmla="*/ 286 w 1019"/>
                  <a:gd name="T15" fmla="*/ 0 h 1017"/>
                  <a:gd name="T16" fmla="*/ 279 w 1019"/>
                  <a:gd name="T17" fmla="*/ 1 h 1017"/>
                  <a:gd name="T18" fmla="*/ 278 w 1019"/>
                  <a:gd name="T19" fmla="*/ 1 h 1017"/>
                  <a:gd name="T20" fmla="*/ 269 w 1019"/>
                  <a:gd name="T21" fmla="*/ 5 h 1017"/>
                  <a:gd name="T22" fmla="*/ 267 w 1019"/>
                  <a:gd name="T23" fmla="*/ 6 h 1017"/>
                  <a:gd name="T24" fmla="*/ 6 w 1019"/>
                  <a:gd name="T25" fmla="*/ 363 h 1017"/>
                  <a:gd name="T26" fmla="*/ 5 w 1019"/>
                  <a:gd name="T27" fmla="*/ 365 h 1017"/>
                  <a:gd name="T28" fmla="*/ 3 w 1019"/>
                  <a:gd name="T29" fmla="*/ 369 h 1017"/>
                  <a:gd name="T30" fmla="*/ 1 w 1019"/>
                  <a:gd name="T31" fmla="*/ 373 h 1017"/>
                  <a:gd name="T32" fmla="*/ 0 w 1019"/>
                  <a:gd name="T33" fmla="*/ 382 h 1017"/>
                  <a:gd name="T34" fmla="*/ 0 w 1019"/>
                  <a:gd name="T35" fmla="*/ 386 h 1017"/>
                  <a:gd name="T36" fmla="*/ 3 w 1019"/>
                  <a:gd name="T37" fmla="*/ 395 h 1017"/>
                  <a:gd name="T38" fmla="*/ 4 w 1019"/>
                  <a:gd name="T39" fmla="*/ 396 h 1017"/>
                  <a:gd name="T40" fmla="*/ 7 w 1019"/>
                  <a:gd name="T41" fmla="*/ 401 h 1017"/>
                  <a:gd name="T42" fmla="*/ 485 w 1019"/>
                  <a:gd name="T43" fmla="*/ 1007 h 1017"/>
                  <a:gd name="T44" fmla="*/ 490 w 1019"/>
                  <a:gd name="T45" fmla="*/ 1011 h 1017"/>
                  <a:gd name="T46" fmla="*/ 493 w 1019"/>
                  <a:gd name="T47" fmla="*/ 1013 h 1017"/>
                  <a:gd name="T48" fmla="*/ 496 w 1019"/>
                  <a:gd name="T49" fmla="*/ 1015 h 1017"/>
                  <a:gd name="T50" fmla="*/ 501 w 1019"/>
                  <a:gd name="T51" fmla="*/ 1017 h 1017"/>
                  <a:gd name="T52" fmla="*/ 509 w 1019"/>
                  <a:gd name="T53" fmla="*/ 1017 h 1017"/>
                  <a:gd name="T54" fmla="*/ 509 w 1019"/>
                  <a:gd name="T55" fmla="*/ 1017 h 1017"/>
                  <a:gd name="T56" fmla="*/ 515 w 1019"/>
                  <a:gd name="T57" fmla="*/ 1017 h 1017"/>
                  <a:gd name="T58" fmla="*/ 518 w 1019"/>
                  <a:gd name="T59" fmla="*/ 1016 h 1017"/>
                  <a:gd name="T60" fmla="*/ 524 w 1019"/>
                  <a:gd name="T61" fmla="*/ 1013 h 1017"/>
                  <a:gd name="T62" fmla="*/ 525 w 1019"/>
                  <a:gd name="T63" fmla="*/ 1013 h 1017"/>
                  <a:gd name="T64" fmla="*/ 532 w 1019"/>
                  <a:gd name="T65" fmla="*/ 1007 h 1017"/>
                  <a:gd name="T66" fmla="*/ 1008 w 1019"/>
                  <a:gd name="T67" fmla="*/ 404 h 1017"/>
                  <a:gd name="T68" fmla="*/ 1015 w 1019"/>
                  <a:gd name="T69" fmla="*/ 394 h 1017"/>
                  <a:gd name="T70" fmla="*/ 1019 w 1019"/>
                  <a:gd name="T71" fmla="*/ 382 h 1017"/>
                  <a:gd name="T72" fmla="*/ 691 w 1019"/>
                  <a:gd name="T73" fmla="*/ 63 h 1017"/>
                  <a:gd name="T74" fmla="*/ 327 w 1019"/>
                  <a:gd name="T75" fmla="*/ 63 h 1017"/>
                  <a:gd name="T76" fmla="*/ 328 w 1019"/>
                  <a:gd name="T77" fmla="*/ 350 h 1017"/>
                  <a:gd name="T78" fmla="*/ 97 w 1019"/>
                  <a:gd name="T79" fmla="*/ 413 h 1017"/>
                  <a:gd name="T80" fmla="*/ 97 w 1019"/>
                  <a:gd name="T81" fmla="*/ 413 h 1017"/>
                  <a:gd name="T82" fmla="*/ 610 w 1019"/>
                  <a:gd name="T83" fmla="*/ 413 h 1017"/>
                  <a:gd name="T84" fmla="*/ 675 w 1019"/>
                  <a:gd name="T85" fmla="*/ 413 h 1017"/>
                  <a:gd name="T86" fmla="*/ 689 w 1019"/>
                  <a:gd name="T87" fmla="*/ 350 h 1017"/>
                  <a:gd name="T88" fmla="*/ 689 w 1019"/>
                  <a:gd name="T89" fmla="*/ 350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9" h="1017">
                    <a:moveTo>
                      <a:pt x="1018" y="376"/>
                    </a:moveTo>
                    <a:lnTo>
                      <a:pt x="1018" y="376"/>
                    </a:lnTo>
                    <a:lnTo>
                      <a:pt x="1017" y="375"/>
                    </a:lnTo>
                    <a:lnTo>
                      <a:pt x="1017" y="375"/>
                    </a:lnTo>
                    <a:lnTo>
                      <a:pt x="1015" y="371"/>
                    </a:lnTo>
                    <a:lnTo>
                      <a:pt x="1014" y="366"/>
                    </a:lnTo>
                    <a:lnTo>
                      <a:pt x="1011" y="363"/>
                    </a:lnTo>
                    <a:lnTo>
                      <a:pt x="1008" y="358"/>
                    </a:lnTo>
                    <a:lnTo>
                      <a:pt x="757" y="13"/>
                    </a:lnTo>
                    <a:lnTo>
                      <a:pt x="757" y="13"/>
                    </a:lnTo>
                    <a:lnTo>
                      <a:pt x="754" y="10"/>
                    </a:lnTo>
                    <a:lnTo>
                      <a:pt x="750" y="6"/>
                    </a:lnTo>
                    <a:lnTo>
                      <a:pt x="750" y="6"/>
                    </a:lnTo>
                    <a:lnTo>
                      <a:pt x="749" y="5"/>
                    </a:lnTo>
                    <a:lnTo>
                      <a:pt x="749" y="5"/>
                    </a:lnTo>
                    <a:lnTo>
                      <a:pt x="744" y="2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1" y="0"/>
                    </a:lnTo>
                    <a:lnTo>
                      <a:pt x="286" y="0"/>
                    </a:lnTo>
                    <a:lnTo>
                      <a:pt x="286" y="0"/>
                    </a:lnTo>
                    <a:lnTo>
                      <a:pt x="279" y="1"/>
                    </a:lnTo>
                    <a:lnTo>
                      <a:pt x="279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3" y="2"/>
                    </a:lnTo>
                    <a:lnTo>
                      <a:pt x="269" y="5"/>
                    </a:lnTo>
                    <a:lnTo>
                      <a:pt x="269" y="5"/>
                    </a:lnTo>
                    <a:lnTo>
                      <a:pt x="267" y="6"/>
                    </a:lnTo>
                    <a:lnTo>
                      <a:pt x="267" y="6"/>
                    </a:lnTo>
                    <a:lnTo>
                      <a:pt x="263" y="10"/>
                    </a:lnTo>
                    <a:lnTo>
                      <a:pt x="260" y="13"/>
                    </a:lnTo>
                    <a:lnTo>
                      <a:pt x="6" y="363"/>
                    </a:lnTo>
                    <a:lnTo>
                      <a:pt x="6" y="363"/>
                    </a:lnTo>
                    <a:lnTo>
                      <a:pt x="5" y="365"/>
                    </a:lnTo>
                    <a:lnTo>
                      <a:pt x="5" y="365"/>
                    </a:lnTo>
                    <a:lnTo>
                      <a:pt x="3" y="368"/>
                    </a:lnTo>
                    <a:lnTo>
                      <a:pt x="3" y="368"/>
                    </a:lnTo>
                    <a:lnTo>
                      <a:pt x="3" y="369"/>
                    </a:lnTo>
                    <a:lnTo>
                      <a:pt x="3" y="369"/>
                    </a:lnTo>
                    <a:lnTo>
                      <a:pt x="1" y="373"/>
                    </a:lnTo>
                    <a:lnTo>
                      <a:pt x="1" y="373"/>
                    </a:lnTo>
                    <a:lnTo>
                      <a:pt x="0" y="378"/>
                    </a:lnTo>
                    <a:lnTo>
                      <a:pt x="0" y="378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386"/>
                    </a:lnTo>
                    <a:lnTo>
                      <a:pt x="0" y="386"/>
                    </a:lnTo>
                    <a:lnTo>
                      <a:pt x="1" y="390"/>
                    </a:lnTo>
                    <a:lnTo>
                      <a:pt x="1" y="390"/>
                    </a:lnTo>
                    <a:lnTo>
                      <a:pt x="3" y="395"/>
                    </a:lnTo>
                    <a:lnTo>
                      <a:pt x="3" y="395"/>
                    </a:lnTo>
                    <a:lnTo>
                      <a:pt x="4" y="396"/>
                    </a:lnTo>
                    <a:lnTo>
                      <a:pt x="4" y="396"/>
                    </a:lnTo>
                    <a:lnTo>
                      <a:pt x="5" y="398"/>
                    </a:lnTo>
                    <a:lnTo>
                      <a:pt x="5" y="398"/>
                    </a:lnTo>
                    <a:lnTo>
                      <a:pt x="7" y="401"/>
                    </a:lnTo>
                    <a:lnTo>
                      <a:pt x="483" y="1005"/>
                    </a:lnTo>
                    <a:lnTo>
                      <a:pt x="483" y="1005"/>
                    </a:lnTo>
                    <a:lnTo>
                      <a:pt x="485" y="1007"/>
                    </a:lnTo>
                    <a:lnTo>
                      <a:pt x="485" y="1007"/>
                    </a:lnTo>
                    <a:lnTo>
                      <a:pt x="490" y="1011"/>
                    </a:lnTo>
                    <a:lnTo>
                      <a:pt x="490" y="1011"/>
                    </a:lnTo>
                    <a:lnTo>
                      <a:pt x="492" y="1013"/>
                    </a:lnTo>
                    <a:lnTo>
                      <a:pt x="492" y="1013"/>
                    </a:lnTo>
                    <a:lnTo>
                      <a:pt x="493" y="1013"/>
                    </a:lnTo>
                    <a:lnTo>
                      <a:pt x="493" y="1013"/>
                    </a:lnTo>
                    <a:lnTo>
                      <a:pt x="496" y="1015"/>
                    </a:lnTo>
                    <a:lnTo>
                      <a:pt x="496" y="1015"/>
                    </a:lnTo>
                    <a:lnTo>
                      <a:pt x="500" y="1016"/>
                    </a:lnTo>
                    <a:lnTo>
                      <a:pt x="500" y="1016"/>
                    </a:lnTo>
                    <a:lnTo>
                      <a:pt x="501" y="1017"/>
                    </a:lnTo>
                    <a:lnTo>
                      <a:pt x="501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15" y="1017"/>
                    </a:lnTo>
                    <a:lnTo>
                      <a:pt x="515" y="1017"/>
                    </a:lnTo>
                    <a:lnTo>
                      <a:pt x="518" y="1016"/>
                    </a:lnTo>
                    <a:lnTo>
                      <a:pt x="518" y="1016"/>
                    </a:lnTo>
                    <a:lnTo>
                      <a:pt x="521" y="1015"/>
                    </a:lnTo>
                    <a:lnTo>
                      <a:pt x="521" y="1015"/>
                    </a:lnTo>
                    <a:lnTo>
                      <a:pt x="524" y="1013"/>
                    </a:lnTo>
                    <a:lnTo>
                      <a:pt x="524" y="1013"/>
                    </a:lnTo>
                    <a:lnTo>
                      <a:pt x="525" y="1013"/>
                    </a:lnTo>
                    <a:lnTo>
                      <a:pt x="525" y="1013"/>
                    </a:lnTo>
                    <a:lnTo>
                      <a:pt x="527" y="1011"/>
                    </a:lnTo>
                    <a:lnTo>
                      <a:pt x="527" y="1011"/>
                    </a:lnTo>
                    <a:lnTo>
                      <a:pt x="532" y="1007"/>
                    </a:lnTo>
                    <a:lnTo>
                      <a:pt x="532" y="1007"/>
                    </a:lnTo>
                    <a:lnTo>
                      <a:pt x="534" y="1005"/>
                    </a:lnTo>
                    <a:lnTo>
                      <a:pt x="1008" y="404"/>
                    </a:lnTo>
                    <a:lnTo>
                      <a:pt x="1008" y="404"/>
                    </a:lnTo>
                    <a:lnTo>
                      <a:pt x="1012" y="400"/>
                    </a:lnTo>
                    <a:lnTo>
                      <a:pt x="1015" y="394"/>
                    </a:lnTo>
                    <a:lnTo>
                      <a:pt x="1018" y="388"/>
                    </a:lnTo>
                    <a:lnTo>
                      <a:pt x="1019" y="382"/>
                    </a:lnTo>
                    <a:lnTo>
                      <a:pt x="1019" y="382"/>
                    </a:lnTo>
                    <a:lnTo>
                      <a:pt x="1018" y="376"/>
                    </a:lnTo>
                    <a:lnTo>
                      <a:pt x="1018" y="376"/>
                    </a:lnTo>
                    <a:close/>
                    <a:moveTo>
                      <a:pt x="691" y="63"/>
                    </a:moveTo>
                    <a:lnTo>
                      <a:pt x="625" y="350"/>
                    </a:lnTo>
                    <a:lnTo>
                      <a:pt x="393" y="350"/>
                    </a:lnTo>
                    <a:lnTo>
                      <a:pt x="327" y="63"/>
                    </a:lnTo>
                    <a:lnTo>
                      <a:pt x="691" y="63"/>
                    </a:lnTo>
                    <a:close/>
                    <a:moveTo>
                      <a:pt x="271" y="106"/>
                    </a:moveTo>
                    <a:lnTo>
                      <a:pt x="328" y="350"/>
                    </a:lnTo>
                    <a:lnTo>
                      <a:pt x="94" y="350"/>
                    </a:lnTo>
                    <a:lnTo>
                      <a:pt x="271" y="106"/>
                    </a:lnTo>
                    <a:close/>
                    <a:moveTo>
                      <a:pt x="97" y="413"/>
                    </a:moveTo>
                    <a:lnTo>
                      <a:pt x="343" y="413"/>
                    </a:lnTo>
                    <a:lnTo>
                      <a:pt x="446" y="854"/>
                    </a:lnTo>
                    <a:lnTo>
                      <a:pt x="97" y="413"/>
                    </a:lnTo>
                    <a:close/>
                    <a:moveTo>
                      <a:pt x="509" y="845"/>
                    </a:moveTo>
                    <a:lnTo>
                      <a:pt x="408" y="413"/>
                    </a:lnTo>
                    <a:lnTo>
                      <a:pt x="610" y="413"/>
                    </a:lnTo>
                    <a:lnTo>
                      <a:pt x="509" y="845"/>
                    </a:lnTo>
                    <a:close/>
                    <a:moveTo>
                      <a:pt x="572" y="854"/>
                    </a:moveTo>
                    <a:lnTo>
                      <a:pt x="675" y="413"/>
                    </a:lnTo>
                    <a:lnTo>
                      <a:pt x="920" y="413"/>
                    </a:lnTo>
                    <a:lnTo>
                      <a:pt x="572" y="854"/>
                    </a:lnTo>
                    <a:close/>
                    <a:moveTo>
                      <a:pt x="689" y="350"/>
                    </a:moveTo>
                    <a:lnTo>
                      <a:pt x="746" y="106"/>
                    </a:lnTo>
                    <a:lnTo>
                      <a:pt x="923" y="350"/>
                    </a:lnTo>
                    <a:lnTo>
                      <a:pt x="689" y="35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F5DA619-76DF-4CC5-9E99-58D51681EA68}"/>
              </a:ext>
            </a:extLst>
          </p:cNvPr>
          <p:cNvGrpSpPr/>
          <p:nvPr/>
        </p:nvGrpSpPr>
        <p:grpSpPr>
          <a:xfrm>
            <a:off x="965398" y="3326049"/>
            <a:ext cx="4442251" cy="600164"/>
            <a:chOff x="965398" y="3326049"/>
            <a:chExt cx="4442251" cy="600164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A37B296-7547-4930-83B7-71A03B2848F2}"/>
                </a:ext>
              </a:extLst>
            </p:cNvPr>
            <p:cNvSpPr/>
            <p:nvPr/>
          </p:nvSpPr>
          <p:spPr>
            <a:xfrm>
              <a:off x="1515972" y="3326049"/>
              <a:ext cx="3891677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354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清洁编码：</a:t>
              </a: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</a:t>
              </a:r>
              <a:r>
                <a:rPr kumimoji="0" lang="zh-CN" altLang="en-US" sz="11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原动力。</a:t>
              </a:r>
              <a:endParaRPr kumimoji="0" lang="en-US" altLang="zh-CN" sz="1100" i="0" u="none" strike="noStrike" kern="0" cap="none" spc="300" normalizeH="0" baseline="0" noProof="0" dirty="0">
                <a:ln>
                  <a:noFill/>
                </a:ln>
                <a:solidFill>
                  <a:srgbClr val="32373B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75277CCA-0847-4274-BA98-B3F51E2E7635}"/>
                </a:ext>
              </a:extLst>
            </p:cNvPr>
            <p:cNvGrpSpPr/>
            <p:nvPr/>
          </p:nvGrpSpPr>
          <p:grpSpPr>
            <a:xfrm>
              <a:off x="965398" y="3386606"/>
              <a:ext cx="482606" cy="482604"/>
              <a:chOff x="965398" y="3577106"/>
              <a:chExt cx="482606" cy="482604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9E22D5B4-D5A8-4E73-B095-D182A739AADB}"/>
                  </a:ext>
                </a:extLst>
              </p:cNvPr>
              <p:cNvSpPr/>
              <p:nvPr/>
            </p:nvSpPr>
            <p:spPr>
              <a:xfrm>
                <a:off x="965398" y="3577106"/>
                <a:ext cx="482606" cy="482604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22" name="Freeform 96">
                <a:extLst>
                  <a:ext uri="{FF2B5EF4-FFF2-40B4-BE49-F238E27FC236}">
                    <a16:creationId xmlns:a16="http://schemas.microsoft.com/office/drawing/2014/main" id="{7DA82E66-A002-4AE2-84E9-51C1C56639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2863" y="3684571"/>
                <a:ext cx="267675" cy="267674"/>
              </a:xfrm>
              <a:custGeom>
                <a:avLst/>
                <a:gdLst>
                  <a:gd name="T0" fmla="*/ 658 w 1017"/>
                  <a:gd name="T1" fmla="*/ 2 h 1017"/>
                  <a:gd name="T2" fmla="*/ 600 w 1017"/>
                  <a:gd name="T3" fmla="*/ 16 h 1017"/>
                  <a:gd name="T4" fmla="*/ 551 w 1017"/>
                  <a:gd name="T5" fmla="*/ 36 h 1017"/>
                  <a:gd name="T6" fmla="*/ 513 w 1017"/>
                  <a:gd name="T7" fmla="*/ 61 h 1017"/>
                  <a:gd name="T8" fmla="*/ 393 w 1017"/>
                  <a:gd name="T9" fmla="*/ 10 h 1017"/>
                  <a:gd name="T10" fmla="*/ 269 w 1017"/>
                  <a:gd name="T11" fmla="*/ 3 h 1017"/>
                  <a:gd name="T12" fmla="*/ 166 w 1017"/>
                  <a:gd name="T13" fmla="*/ 39 h 1017"/>
                  <a:gd name="T14" fmla="*/ 82 w 1017"/>
                  <a:gd name="T15" fmla="*/ 104 h 1017"/>
                  <a:gd name="T16" fmla="*/ 24 w 1017"/>
                  <a:gd name="T17" fmla="*/ 194 h 1017"/>
                  <a:gd name="T18" fmla="*/ 0 w 1017"/>
                  <a:gd name="T19" fmla="*/ 301 h 1017"/>
                  <a:gd name="T20" fmla="*/ 13 w 1017"/>
                  <a:gd name="T21" fmla="*/ 451 h 1017"/>
                  <a:gd name="T22" fmla="*/ 74 w 1017"/>
                  <a:gd name="T23" fmla="*/ 625 h 1017"/>
                  <a:gd name="T24" fmla="*/ 182 w 1017"/>
                  <a:gd name="T25" fmla="*/ 784 h 1017"/>
                  <a:gd name="T26" fmla="*/ 333 w 1017"/>
                  <a:gd name="T27" fmla="*/ 919 h 1017"/>
                  <a:gd name="T28" fmla="*/ 494 w 1017"/>
                  <a:gd name="T29" fmla="*/ 1014 h 1017"/>
                  <a:gd name="T30" fmla="*/ 550 w 1017"/>
                  <a:gd name="T31" fmla="*/ 1000 h 1017"/>
                  <a:gd name="T32" fmla="*/ 730 w 1017"/>
                  <a:gd name="T33" fmla="*/ 883 h 1017"/>
                  <a:gd name="T34" fmla="*/ 869 w 1017"/>
                  <a:gd name="T35" fmla="*/ 740 h 1017"/>
                  <a:gd name="T36" fmla="*/ 964 w 1017"/>
                  <a:gd name="T37" fmla="*/ 577 h 1017"/>
                  <a:gd name="T38" fmla="*/ 1013 w 1017"/>
                  <a:gd name="T39" fmla="*/ 398 h 1017"/>
                  <a:gd name="T40" fmla="*/ 1014 w 1017"/>
                  <a:gd name="T41" fmla="*/ 269 h 1017"/>
                  <a:gd name="T42" fmla="*/ 978 w 1017"/>
                  <a:gd name="T43" fmla="*/ 166 h 1017"/>
                  <a:gd name="T44" fmla="*/ 913 w 1017"/>
                  <a:gd name="T45" fmla="*/ 82 h 1017"/>
                  <a:gd name="T46" fmla="*/ 823 w 1017"/>
                  <a:gd name="T47" fmla="*/ 25 h 1017"/>
                  <a:gd name="T48" fmla="*/ 715 w 1017"/>
                  <a:gd name="T49" fmla="*/ 0 h 1017"/>
                  <a:gd name="T50" fmla="*/ 433 w 1017"/>
                  <a:gd name="T51" fmla="*/ 909 h 1017"/>
                  <a:gd name="T52" fmla="*/ 281 w 1017"/>
                  <a:gd name="T53" fmla="*/ 794 h 1017"/>
                  <a:gd name="T54" fmla="*/ 167 w 1017"/>
                  <a:gd name="T55" fmla="*/ 659 h 1017"/>
                  <a:gd name="T56" fmla="*/ 93 w 1017"/>
                  <a:gd name="T57" fmla="*/ 506 h 1017"/>
                  <a:gd name="T58" fmla="*/ 63 w 1017"/>
                  <a:gd name="T59" fmla="*/ 342 h 1017"/>
                  <a:gd name="T60" fmla="*/ 75 w 1017"/>
                  <a:gd name="T61" fmla="*/ 242 h 1017"/>
                  <a:gd name="T62" fmla="*/ 176 w 1017"/>
                  <a:gd name="T63" fmla="*/ 107 h 1017"/>
                  <a:gd name="T64" fmla="*/ 304 w 1017"/>
                  <a:gd name="T65" fmla="*/ 63 h 1017"/>
                  <a:gd name="T66" fmla="*/ 411 w 1017"/>
                  <a:gd name="T67" fmla="*/ 81 h 1017"/>
                  <a:gd name="T68" fmla="*/ 414 w 1017"/>
                  <a:gd name="T69" fmla="*/ 178 h 1017"/>
                  <a:gd name="T70" fmla="*/ 383 w 1017"/>
                  <a:gd name="T71" fmla="*/ 288 h 1017"/>
                  <a:gd name="T72" fmla="*/ 390 w 1017"/>
                  <a:gd name="T73" fmla="*/ 340 h 1017"/>
                  <a:gd name="T74" fmla="*/ 425 w 1017"/>
                  <a:gd name="T75" fmla="*/ 348 h 1017"/>
                  <a:gd name="T76" fmla="*/ 445 w 1017"/>
                  <a:gd name="T77" fmla="*/ 317 h 1017"/>
                  <a:gd name="T78" fmla="*/ 462 w 1017"/>
                  <a:gd name="T79" fmla="*/ 224 h 1017"/>
                  <a:gd name="T80" fmla="*/ 511 w 1017"/>
                  <a:gd name="T81" fmla="*/ 146 h 1017"/>
                  <a:gd name="T82" fmla="*/ 549 w 1017"/>
                  <a:gd name="T83" fmla="*/ 113 h 1017"/>
                  <a:gd name="T84" fmla="*/ 591 w 1017"/>
                  <a:gd name="T85" fmla="*/ 88 h 1017"/>
                  <a:gd name="T86" fmla="*/ 628 w 1017"/>
                  <a:gd name="T87" fmla="*/ 74 h 1017"/>
                  <a:gd name="T88" fmla="*/ 675 w 1017"/>
                  <a:gd name="T89" fmla="*/ 64 h 1017"/>
                  <a:gd name="T90" fmla="*/ 750 w 1017"/>
                  <a:gd name="T91" fmla="*/ 69 h 1017"/>
                  <a:gd name="T92" fmla="*/ 896 w 1017"/>
                  <a:gd name="T93" fmla="*/ 157 h 1017"/>
                  <a:gd name="T94" fmla="*/ 952 w 1017"/>
                  <a:gd name="T95" fmla="*/ 292 h 1017"/>
                  <a:gd name="T96" fmla="*/ 946 w 1017"/>
                  <a:gd name="T97" fmla="*/ 413 h 1017"/>
                  <a:gd name="T98" fmla="*/ 897 w 1017"/>
                  <a:gd name="T99" fmla="*/ 573 h 1017"/>
                  <a:gd name="T100" fmla="*/ 805 w 1017"/>
                  <a:gd name="T101" fmla="*/ 719 h 1017"/>
                  <a:gd name="T102" fmla="*/ 675 w 1017"/>
                  <a:gd name="T103" fmla="*/ 846 h 1017"/>
                  <a:gd name="T104" fmla="*/ 508 w 1017"/>
                  <a:gd name="T105" fmla="*/ 950 h 1017"/>
                  <a:gd name="T106" fmla="*/ 677 w 1017"/>
                  <a:gd name="T107" fmla="*/ 136 h 1017"/>
                  <a:gd name="T108" fmla="*/ 669 w 1017"/>
                  <a:gd name="T109" fmla="*/ 172 h 1017"/>
                  <a:gd name="T110" fmla="*/ 699 w 1017"/>
                  <a:gd name="T111" fmla="*/ 191 h 1017"/>
                  <a:gd name="T112" fmla="*/ 780 w 1017"/>
                  <a:gd name="T113" fmla="*/ 220 h 1017"/>
                  <a:gd name="T114" fmla="*/ 824 w 1017"/>
                  <a:gd name="T115" fmla="*/ 292 h 1017"/>
                  <a:gd name="T116" fmla="*/ 835 w 1017"/>
                  <a:gd name="T117" fmla="*/ 340 h 1017"/>
                  <a:gd name="T118" fmla="*/ 870 w 1017"/>
                  <a:gd name="T119" fmla="*/ 348 h 1017"/>
                  <a:gd name="T120" fmla="*/ 890 w 1017"/>
                  <a:gd name="T121" fmla="*/ 317 h 1017"/>
                  <a:gd name="T122" fmla="*/ 846 w 1017"/>
                  <a:gd name="T123" fmla="*/ 196 h 1017"/>
                  <a:gd name="T124" fmla="*/ 738 w 1017"/>
                  <a:gd name="T125" fmla="*/ 131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7" h="1017">
                    <a:moveTo>
                      <a:pt x="699" y="0"/>
                    </a:moveTo>
                    <a:lnTo>
                      <a:pt x="699" y="0"/>
                    </a:lnTo>
                    <a:lnTo>
                      <a:pt x="684" y="0"/>
                    </a:lnTo>
                    <a:lnTo>
                      <a:pt x="669" y="1"/>
                    </a:lnTo>
                    <a:lnTo>
                      <a:pt x="669" y="1"/>
                    </a:lnTo>
                    <a:lnTo>
                      <a:pt x="658" y="2"/>
                    </a:lnTo>
                    <a:lnTo>
                      <a:pt x="658" y="2"/>
                    </a:lnTo>
                    <a:lnTo>
                      <a:pt x="641" y="5"/>
                    </a:lnTo>
                    <a:lnTo>
                      <a:pt x="641" y="5"/>
                    </a:lnTo>
                    <a:lnTo>
                      <a:pt x="628" y="7"/>
                    </a:lnTo>
                    <a:lnTo>
                      <a:pt x="628" y="7"/>
                    </a:lnTo>
                    <a:lnTo>
                      <a:pt x="613" y="12"/>
                    </a:lnTo>
                    <a:lnTo>
                      <a:pt x="613" y="12"/>
                    </a:lnTo>
                    <a:lnTo>
                      <a:pt x="600" y="16"/>
                    </a:lnTo>
                    <a:lnTo>
                      <a:pt x="600" y="16"/>
                    </a:lnTo>
                    <a:lnTo>
                      <a:pt x="588" y="20"/>
                    </a:lnTo>
                    <a:lnTo>
                      <a:pt x="588" y="20"/>
                    </a:lnTo>
                    <a:lnTo>
                      <a:pt x="573" y="27"/>
                    </a:lnTo>
                    <a:lnTo>
                      <a:pt x="558" y="33"/>
                    </a:lnTo>
                    <a:lnTo>
                      <a:pt x="558" y="33"/>
                    </a:lnTo>
                    <a:lnTo>
                      <a:pt x="551" y="36"/>
                    </a:lnTo>
                    <a:lnTo>
                      <a:pt x="551" y="36"/>
                    </a:lnTo>
                    <a:lnTo>
                      <a:pt x="535" y="45"/>
                    </a:lnTo>
                    <a:lnTo>
                      <a:pt x="535" y="45"/>
                    </a:lnTo>
                    <a:lnTo>
                      <a:pt x="528" y="50"/>
                    </a:lnTo>
                    <a:lnTo>
                      <a:pt x="528" y="50"/>
                    </a:lnTo>
                    <a:lnTo>
                      <a:pt x="513" y="61"/>
                    </a:lnTo>
                    <a:lnTo>
                      <a:pt x="513" y="61"/>
                    </a:lnTo>
                    <a:lnTo>
                      <a:pt x="508" y="63"/>
                    </a:lnTo>
                    <a:lnTo>
                      <a:pt x="508" y="63"/>
                    </a:lnTo>
                    <a:lnTo>
                      <a:pt x="487" y="49"/>
                    </a:lnTo>
                    <a:lnTo>
                      <a:pt x="465" y="36"/>
                    </a:lnTo>
                    <a:lnTo>
                      <a:pt x="442" y="26"/>
                    </a:lnTo>
                    <a:lnTo>
                      <a:pt x="418" y="16"/>
                    </a:lnTo>
                    <a:lnTo>
                      <a:pt x="393" y="10"/>
                    </a:lnTo>
                    <a:lnTo>
                      <a:pt x="369" y="4"/>
                    </a:lnTo>
                    <a:lnTo>
                      <a:pt x="343" y="1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1" y="0"/>
                    </a:lnTo>
                    <a:lnTo>
                      <a:pt x="285" y="1"/>
                    </a:lnTo>
                    <a:lnTo>
                      <a:pt x="269" y="3"/>
                    </a:lnTo>
                    <a:lnTo>
                      <a:pt x="253" y="6"/>
                    </a:lnTo>
                    <a:lnTo>
                      <a:pt x="238" y="10"/>
                    </a:lnTo>
                    <a:lnTo>
                      <a:pt x="223" y="14"/>
                    </a:lnTo>
                    <a:lnTo>
                      <a:pt x="208" y="19"/>
                    </a:lnTo>
                    <a:lnTo>
                      <a:pt x="194" y="25"/>
                    </a:lnTo>
                    <a:lnTo>
                      <a:pt x="180" y="31"/>
                    </a:lnTo>
                    <a:lnTo>
                      <a:pt x="166" y="39"/>
                    </a:lnTo>
                    <a:lnTo>
                      <a:pt x="152" y="46"/>
                    </a:lnTo>
                    <a:lnTo>
                      <a:pt x="139" y="55"/>
                    </a:lnTo>
                    <a:lnTo>
                      <a:pt x="127" y="63"/>
                    </a:lnTo>
                    <a:lnTo>
                      <a:pt x="116" y="73"/>
                    </a:lnTo>
                    <a:lnTo>
                      <a:pt x="104" y="82"/>
                    </a:lnTo>
                    <a:lnTo>
                      <a:pt x="93" y="93"/>
                    </a:lnTo>
                    <a:lnTo>
                      <a:pt x="82" y="104"/>
                    </a:lnTo>
                    <a:lnTo>
                      <a:pt x="72" y="116"/>
                    </a:lnTo>
                    <a:lnTo>
                      <a:pt x="63" y="128"/>
                    </a:lnTo>
                    <a:lnTo>
                      <a:pt x="53" y="140"/>
                    </a:lnTo>
                    <a:lnTo>
                      <a:pt x="46" y="153"/>
                    </a:lnTo>
                    <a:lnTo>
                      <a:pt x="37" y="166"/>
                    </a:lnTo>
                    <a:lnTo>
                      <a:pt x="31" y="180"/>
                    </a:lnTo>
                    <a:lnTo>
                      <a:pt x="24" y="194"/>
                    </a:lnTo>
                    <a:lnTo>
                      <a:pt x="19" y="208"/>
                    </a:lnTo>
                    <a:lnTo>
                      <a:pt x="14" y="223"/>
                    </a:lnTo>
                    <a:lnTo>
                      <a:pt x="9" y="238"/>
                    </a:lnTo>
                    <a:lnTo>
                      <a:pt x="6" y="254"/>
                    </a:lnTo>
                    <a:lnTo>
                      <a:pt x="3" y="269"/>
                    </a:lnTo>
                    <a:lnTo>
                      <a:pt x="1" y="285"/>
                    </a:lnTo>
                    <a:lnTo>
                      <a:pt x="0" y="301"/>
                    </a:lnTo>
                    <a:lnTo>
                      <a:pt x="0" y="317"/>
                    </a:lnTo>
                    <a:lnTo>
                      <a:pt x="0" y="317"/>
                    </a:lnTo>
                    <a:lnTo>
                      <a:pt x="0" y="344"/>
                    </a:lnTo>
                    <a:lnTo>
                      <a:pt x="2" y="371"/>
                    </a:lnTo>
                    <a:lnTo>
                      <a:pt x="4" y="398"/>
                    </a:lnTo>
                    <a:lnTo>
                      <a:pt x="8" y="425"/>
                    </a:lnTo>
                    <a:lnTo>
                      <a:pt x="13" y="451"/>
                    </a:lnTo>
                    <a:lnTo>
                      <a:pt x="18" y="476"/>
                    </a:lnTo>
                    <a:lnTo>
                      <a:pt x="25" y="502"/>
                    </a:lnTo>
                    <a:lnTo>
                      <a:pt x="33" y="527"/>
                    </a:lnTo>
                    <a:lnTo>
                      <a:pt x="41" y="552"/>
                    </a:lnTo>
                    <a:lnTo>
                      <a:pt x="51" y="577"/>
                    </a:lnTo>
                    <a:lnTo>
                      <a:pt x="62" y="602"/>
                    </a:lnTo>
                    <a:lnTo>
                      <a:pt x="74" y="625"/>
                    </a:lnTo>
                    <a:lnTo>
                      <a:pt x="87" y="649"/>
                    </a:lnTo>
                    <a:lnTo>
                      <a:pt x="100" y="673"/>
                    </a:lnTo>
                    <a:lnTo>
                      <a:pt x="116" y="696"/>
                    </a:lnTo>
                    <a:lnTo>
                      <a:pt x="131" y="719"/>
                    </a:lnTo>
                    <a:lnTo>
                      <a:pt x="147" y="740"/>
                    </a:lnTo>
                    <a:lnTo>
                      <a:pt x="164" y="763"/>
                    </a:lnTo>
                    <a:lnTo>
                      <a:pt x="182" y="784"/>
                    </a:lnTo>
                    <a:lnTo>
                      <a:pt x="201" y="805"/>
                    </a:lnTo>
                    <a:lnTo>
                      <a:pt x="222" y="825"/>
                    </a:lnTo>
                    <a:lnTo>
                      <a:pt x="242" y="845"/>
                    </a:lnTo>
                    <a:lnTo>
                      <a:pt x="264" y="865"/>
                    </a:lnTo>
                    <a:lnTo>
                      <a:pt x="286" y="883"/>
                    </a:lnTo>
                    <a:lnTo>
                      <a:pt x="310" y="902"/>
                    </a:lnTo>
                    <a:lnTo>
                      <a:pt x="333" y="919"/>
                    </a:lnTo>
                    <a:lnTo>
                      <a:pt x="358" y="937"/>
                    </a:lnTo>
                    <a:lnTo>
                      <a:pt x="384" y="954"/>
                    </a:lnTo>
                    <a:lnTo>
                      <a:pt x="411" y="970"/>
                    </a:lnTo>
                    <a:lnTo>
                      <a:pt x="437" y="985"/>
                    </a:lnTo>
                    <a:lnTo>
                      <a:pt x="465" y="1000"/>
                    </a:lnTo>
                    <a:lnTo>
                      <a:pt x="494" y="1014"/>
                    </a:lnTo>
                    <a:lnTo>
                      <a:pt x="494" y="1014"/>
                    </a:lnTo>
                    <a:lnTo>
                      <a:pt x="501" y="1017"/>
                    </a:lnTo>
                    <a:lnTo>
                      <a:pt x="508" y="1017"/>
                    </a:lnTo>
                    <a:lnTo>
                      <a:pt x="508" y="1017"/>
                    </a:lnTo>
                    <a:lnTo>
                      <a:pt x="515" y="1017"/>
                    </a:lnTo>
                    <a:lnTo>
                      <a:pt x="522" y="1014"/>
                    </a:lnTo>
                    <a:lnTo>
                      <a:pt x="522" y="1014"/>
                    </a:lnTo>
                    <a:lnTo>
                      <a:pt x="550" y="1000"/>
                    </a:lnTo>
                    <a:lnTo>
                      <a:pt x="578" y="985"/>
                    </a:lnTo>
                    <a:lnTo>
                      <a:pt x="606" y="970"/>
                    </a:lnTo>
                    <a:lnTo>
                      <a:pt x="632" y="954"/>
                    </a:lnTo>
                    <a:lnTo>
                      <a:pt x="657" y="937"/>
                    </a:lnTo>
                    <a:lnTo>
                      <a:pt x="683" y="919"/>
                    </a:lnTo>
                    <a:lnTo>
                      <a:pt x="707" y="902"/>
                    </a:lnTo>
                    <a:lnTo>
                      <a:pt x="730" y="883"/>
                    </a:lnTo>
                    <a:lnTo>
                      <a:pt x="753" y="865"/>
                    </a:lnTo>
                    <a:lnTo>
                      <a:pt x="774" y="845"/>
                    </a:lnTo>
                    <a:lnTo>
                      <a:pt x="795" y="825"/>
                    </a:lnTo>
                    <a:lnTo>
                      <a:pt x="815" y="805"/>
                    </a:lnTo>
                    <a:lnTo>
                      <a:pt x="833" y="784"/>
                    </a:lnTo>
                    <a:lnTo>
                      <a:pt x="852" y="763"/>
                    </a:lnTo>
                    <a:lnTo>
                      <a:pt x="869" y="740"/>
                    </a:lnTo>
                    <a:lnTo>
                      <a:pt x="886" y="719"/>
                    </a:lnTo>
                    <a:lnTo>
                      <a:pt x="901" y="696"/>
                    </a:lnTo>
                    <a:lnTo>
                      <a:pt x="916" y="673"/>
                    </a:lnTo>
                    <a:lnTo>
                      <a:pt x="929" y="649"/>
                    </a:lnTo>
                    <a:lnTo>
                      <a:pt x="942" y="625"/>
                    </a:lnTo>
                    <a:lnTo>
                      <a:pt x="953" y="602"/>
                    </a:lnTo>
                    <a:lnTo>
                      <a:pt x="964" y="577"/>
                    </a:lnTo>
                    <a:lnTo>
                      <a:pt x="974" y="552"/>
                    </a:lnTo>
                    <a:lnTo>
                      <a:pt x="984" y="527"/>
                    </a:lnTo>
                    <a:lnTo>
                      <a:pt x="991" y="502"/>
                    </a:lnTo>
                    <a:lnTo>
                      <a:pt x="997" y="476"/>
                    </a:lnTo>
                    <a:lnTo>
                      <a:pt x="1004" y="451"/>
                    </a:lnTo>
                    <a:lnTo>
                      <a:pt x="1008" y="425"/>
                    </a:lnTo>
                    <a:lnTo>
                      <a:pt x="1013" y="398"/>
                    </a:lnTo>
                    <a:lnTo>
                      <a:pt x="1015" y="371"/>
                    </a:lnTo>
                    <a:lnTo>
                      <a:pt x="1017" y="344"/>
                    </a:lnTo>
                    <a:lnTo>
                      <a:pt x="1017" y="317"/>
                    </a:lnTo>
                    <a:lnTo>
                      <a:pt x="1017" y="317"/>
                    </a:lnTo>
                    <a:lnTo>
                      <a:pt x="1017" y="301"/>
                    </a:lnTo>
                    <a:lnTo>
                      <a:pt x="1016" y="285"/>
                    </a:lnTo>
                    <a:lnTo>
                      <a:pt x="1014" y="269"/>
                    </a:lnTo>
                    <a:lnTo>
                      <a:pt x="1010" y="254"/>
                    </a:lnTo>
                    <a:lnTo>
                      <a:pt x="1007" y="238"/>
                    </a:lnTo>
                    <a:lnTo>
                      <a:pt x="1003" y="223"/>
                    </a:lnTo>
                    <a:lnTo>
                      <a:pt x="997" y="208"/>
                    </a:lnTo>
                    <a:lnTo>
                      <a:pt x="992" y="194"/>
                    </a:lnTo>
                    <a:lnTo>
                      <a:pt x="986" y="180"/>
                    </a:lnTo>
                    <a:lnTo>
                      <a:pt x="978" y="166"/>
                    </a:lnTo>
                    <a:lnTo>
                      <a:pt x="971" y="153"/>
                    </a:lnTo>
                    <a:lnTo>
                      <a:pt x="962" y="140"/>
                    </a:lnTo>
                    <a:lnTo>
                      <a:pt x="953" y="128"/>
                    </a:lnTo>
                    <a:lnTo>
                      <a:pt x="944" y="116"/>
                    </a:lnTo>
                    <a:lnTo>
                      <a:pt x="934" y="104"/>
                    </a:lnTo>
                    <a:lnTo>
                      <a:pt x="923" y="93"/>
                    </a:lnTo>
                    <a:lnTo>
                      <a:pt x="913" y="82"/>
                    </a:lnTo>
                    <a:lnTo>
                      <a:pt x="901" y="73"/>
                    </a:lnTo>
                    <a:lnTo>
                      <a:pt x="889" y="63"/>
                    </a:lnTo>
                    <a:lnTo>
                      <a:pt x="876" y="55"/>
                    </a:lnTo>
                    <a:lnTo>
                      <a:pt x="863" y="46"/>
                    </a:lnTo>
                    <a:lnTo>
                      <a:pt x="850" y="39"/>
                    </a:lnTo>
                    <a:lnTo>
                      <a:pt x="837" y="31"/>
                    </a:lnTo>
                    <a:lnTo>
                      <a:pt x="823" y="25"/>
                    </a:lnTo>
                    <a:lnTo>
                      <a:pt x="809" y="19"/>
                    </a:lnTo>
                    <a:lnTo>
                      <a:pt x="794" y="14"/>
                    </a:lnTo>
                    <a:lnTo>
                      <a:pt x="779" y="10"/>
                    </a:lnTo>
                    <a:lnTo>
                      <a:pt x="763" y="6"/>
                    </a:lnTo>
                    <a:lnTo>
                      <a:pt x="747" y="3"/>
                    </a:lnTo>
                    <a:lnTo>
                      <a:pt x="731" y="1"/>
                    </a:lnTo>
                    <a:lnTo>
                      <a:pt x="715" y="0"/>
                    </a:lnTo>
                    <a:lnTo>
                      <a:pt x="699" y="0"/>
                    </a:lnTo>
                    <a:lnTo>
                      <a:pt x="699" y="0"/>
                    </a:lnTo>
                    <a:close/>
                    <a:moveTo>
                      <a:pt x="508" y="950"/>
                    </a:moveTo>
                    <a:lnTo>
                      <a:pt x="508" y="950"/>
                    </a:lnTo>
                    <a:lnTo>
                      <a:pt x="482" y="937"/>
                    </a:lnTo>
                    <a:lnTo>
                      <a:pt x="457" y="924"/>
                    </a:lnTo>
                    <a:lnTo>
                      <a:pt x="433" y="909"/>
                    </a:lnTo>
                    <a:lnTo>
                      <a:pt x="408" y="894"/>
                    </a:lnTo>
                    <a:lnTo>
                      <a:pt x="386" y="879"/>
                    </a:lnTo>
                    <a:lnTo>
                      <a:pt x="363" y="863"/>
                    </a:lnTo>
                    <a:lnTo>
                      <a:pt x="342" y="846"/>
                    </a:lnTo>
                    <a:lnTo>
                      <a:pt x="320" y="829"/>
                    </a:lnTo>
                    <a:lnTo>
                      <a:pt x="300" y="812"/>
                    </a:lnTo>
                    <a:lnTo>
                      <a:pt x="281" y="794"/>
                    </a:lnTo>
                    <a:lnTo>
                      <a:pt x="263" y="776"/>
                    </a:lnTo>
                    <a:lnTo>
                      <a:pt x="244" y="757"/>
                    </a:lnTo>
                    <a:lnTo>
                      <a:pt x="227" y="738"/>
                    </a:lnTo>
                    <a:lnTo>
                      <a:pt x="211" y="719"/>
                    </a:lnTo>
                    <a:lnTo>
                      <a:pt x="196" y="699"/>
                    </a:lnTo>
                    <a:lnTo>
                      <a:pt x="181" y="679"/>
                    </a:lnTo>
                    <a:lnTo>
                      <a:pt x="167" y="659"/>
                    </a:lnTo>
                    <a:lnTo>
                      <a:pt x="154" y="637"/>
                    </a:lnTo>
                    <a:lnTo>
                      <a:pt x="141" y="617"/>
                    </a:lnTo>
                    <a:lnTo>
                      <a:pt x="131" y="595"/>
                    </a:lnTo>
                    <a:lnTo>
                      <a:pt x="120" y="573"/>
                    </a:lnTo>
                    <a:lnTo>
                      <a:pt x="110" y="551"/>
                    </a:lnTo>
                    <a:lnTo>
                      <a:pt x="102" y="529"/>
                    </a:lnTo>
                    <a:lnTo>
                      <a:pt x="93" y="506"/>
                    </a:lnTo>
                    <a:lnTo>
                      <a:pt x="87" y="484"/>
                    </a:lnTo>
                    <a:lnTo>
                      <a:pt x="80" y="460"/>
                    </a:lnTo>
                    <a:lnTo>
                      <a:pt x="75" y="437"/>
                    </a:lnTo>
                    <a:lnTo>
                      <a:pt x="70" y="413"/>
                    </a:lnTo>
                    <a:lnTo>
                      <a:pt x="67" y="389"/>
                    </a:lnTo>
                    <a:lnTo>
                      <a:pt x="65" y="366"/>
                    </a:lnTo>
                    <a:lnTo>
                      <a:pt x="63" y="342"/>
                    </a:lnTo>
                    <a:lnTo>
                      <a:pt x="63" y="317"/>
                    </a:lnTo>
                    <a:lnTo>
                      <a:pt x="63" y="317"/>
                    </a:lnTo>
                    <a:lnTo>
                      <a:pt x="63" y="305"/>
                    </a:lnTo>
                    <a:lnTo>
                      <a:pt x="64" y="292"/>
                    </a:lnTo>
                    <a:lnTo>
                      <a:pt x="66" y="279"/>
                    </a:lnTo>
                    <a:lnTo>
                      <a:pt x="68" y="267"/>
                    </a:lnTo>
                    <a:lnTo>
                      <a:pt x="75" y="242"/>
                    </a:lnTo>
                    <a:lnTo>
                      <a:pt x="83" y="219"/>
                    </a:lnTo>
                    <a:lnTo>
                      <a:pt x="94" y="196"/>
                    </a:lnTo>
                    <a:lnTo>
                      <a:pt x="106" y="176"/>
                    </a:lnTo>
                    <a:lnTo>
                      <a:pt x="121" y="157"/>
                    </a:lnTo>
                    <a:lnTo>
                      <a:pt x="137" y="138"/>
                    </a:lnTo>
                    <a:lnTo>
                      <a:pt x="155" y="121"/>
                    </a:lnTo>
                    <a:lnTo>
                      <a:pt x="176" y="107"/>
                    </a:lnTo>
                    <a:lnTo>
                      <a:pt x="196" y="94"/>
                    </a:lnTo>
                    <a:lnTo>
                      <a:pt x="219" y="84"/>
                    </a:lnTo>
                    <a:lnTo>
                      <a:pt x="242" y="75"/>
                    </a:lnTo>
                    <a:lnTo>
                      <a:pt x="266" y="69"/>
                    </a:lnTo>
                    <a:lnTo>
                      <a:pt x="279" y="66"/>
                    </a:lnTo>
                    <a:lnTo>
                      <a:pt x="291" y="64"/>
                    </a:lnTo>
                    <a:lnTo>
                      <a:pt x="304" y="63"/>
                    </a:lnTo>
                    <a:lnTo>
                      <a:pt x="317" y="63"/>
                    </a:lnTo>
                    <a:lnTo>
                      <a:pt x="317" y="63"/>
                    </a:lnTo>
                    <a:lnTo>
                      <a:pt x="337" y="64"/>
                    </a:lnTo>
                    <a:lnTo>
                      <a:pt x="356" y="66"/>
                    </a:lnTo>
                    <a:lnTo>
                      <a:pt x="374" y="70"/>
                    </a:lnTo>
                    <a:lnTo>
                      <a:pt x="392" y="75"/>
                    </a:lnTo>
                    <a:lnTo>
                      <a:pt x="411" y="81"/>
                    </a:lnTo>
                    <a:lnTo>
                      <a:pt x="428" y="89"/>
                    </a:lnTo>
                    <a:lnTo>
                      <a:pt x="444" y="98"/>
                    </a:lnTo>
                    <a:lnTo>
                      <a:pt x="460" y="108"/>
                    </a:lnTo>
                    <a:lnTo>
                      <a:pt x="460" y="108"/>
                    </a:lnTo>
                    <a:lnTo>
                      <a:pt x="443" y="130"/>
                    </a:lnTo>
                    <a:lnTo>
                      <a:pt x="427" y="153"/>
                    </a:lnTo>
                    <a:lnTo>
                      <a:pt x="414" y="178"/>
                    </a:lnTo>
                    <a:lnTo>
                      <a:pt x="402" y="204"/>
                    </a:lnTo>
                    <a:lnTo>
                      <a:pt x="398" y="218"/>
                    </a:lnTo>
                    <a:lnTo>
                      <a:pt x="393" y="231"/>
                    </a:lnTo>
                    <a:lnTo>
                      <a:pt x="389" y="245"/>
                    </a:lnTo>
                    <a:lnTo>
                      <a:pt x="386" y="258"/>
                    </a:lnTo>
                    <a:lnTo>
                      <a:pt x="384" y="273"/>
                    </a:lnTo>
                    <a:lnTo>
                      <a:pt x="383" y="288"/>
                    </a:lnTo>
                    <a:lnTo>
                      <a:pt x="382" y="302"/>
                    </a:lnTo>
                    <a:lnTo>
                      <a:pt x="381" y="317"/>
                    </a:lnTo>
                    <a:lnTo>
                      <a:pt x="381" y="317"/>
                    </a:lnTo>
                    <a:lnTo>
                      <a:pt x="382" y="324"/>
                    </a:lnTo>
                    <a:lnTo>
                      <a:pt x="384" y="330"/>
                    </a:lnTo>
                    <a:lnTo>
                      <a:pt x="386" y="336"/>
                    </a:lnTo>
                    <a:lnTo>
                      <a:pt x="390" y="340"/>
                    </a:lnTo>
                    <a:lnTo>
                      <a:pt x="394" y="344"/>
                    </a:lnTo>
                    <a:lnTo>
                      <a:pt x="400" y="348"/>
                    </a:lnTo>
                    <a:lnTo>
                      <a:pt x="406" y="349"/>
                    </a:lnTo>
                    <a:lnTo>
                      <a:pt x="413" y="350"/>
                    </a:lnTo>
                    <a:lnTo>
                      <a:pt x="413" y="350"/>
                    </a:lnTo>
                    <a:lnTo>
                      <a:pt x="419" y="349"/>
                    </a:lnTo>
                    <a:lnTo>
                      <a:pt x="425" y="348"/>
                    </a:lnTo>
                    <a:lnTo>
                      <a:pt x="431" y="344"/>
                    </a:lnTo>
                    <a:lnTo>
                      <a:pt x="435" y="340"/>
                    </a:lnTo>
                    <a:lnTo>
                      <a:pt x="440" y="336"/>
                    </a:lnTo>
                    <a:lnTo>
                      <a:pt x="442" y="330"/>
                    </a:lnTo>
                    <a:lnTo>
                      <a:pt x="444" y="324"/>
                    </a:lnTo>
                    <a:lnTo>
                      <a:pt x="445" y="317"/>
                    </a:lnTo>
                    <a:lnTo>
                      <a:pt x="445" y="317"/>
                    </a:lnTo>
                    <a:lnTo>
                      <a:pt x="445" y="304"/>
                    </a:lnTo>
                    <a:lnTo>
                      <a:pt x="446" y="290"/>
                    </a:lnTo>
                    <a:lnTo>
                      <a:pt x="448" y="276"/>
                    </a:lnTo>
                    <a:lnTo>
                      <a:pt x="450" y="263"/>
                    </a:lnTo>
                    <a:lnTo>
                      <a:pt x="453" y="250"/>
                    </a:lnTo>
                    <a:lnTo>
                      <a:pt x="458" y="237"/>
                    </a:lnTo>
                    <a:lnTo>
                      <a:pt x="462" y="224"/>
                    </a:lnTo>
                    <a:lnTo>
                      <a:pt x="467" y="211"/>
                    </a:lnTo>
                    <a:lnTo>
                      <a:pt x="474" y="199"/>
                    </a:lnTo>
                    <a:lnTo>
                      <a:pt x="480" y="189"/>
                    </a:lnTo>
                    <a:lnTo>
                      <a:pt x="487" y="177"/>
                    </a:lnTo>
                    <a:lnTo>
                      <a:pt x="495" y="166"/>
                    </a:lnTo>
                    <a:lnTo>
                      <a:pt x="503" y="155"/>
                    </a:lnTo>
                    <a:lnTo>
                      <a:pt x="511" y="146"/>
                    </a:lnTo>
                    <a:lnTo>
                      <a:pt x="521" y="136"/>
                    </a:lnTo>
                    <a:lnTo>
                      <a:pt x="531" y="128"/>
                    </a:lnTo>
                    <a:lnTo>
                      <a:pt x="531" y="128"/>
                    </a:lnTo>
                    <a:lnTo>
                      <a:pt x="546" y="115"/>
                    </a:lnTo>
                    <a:lnTo>
                      <a:pt x="546" y="115"/>
                    </a:lnTo>
                    <a:lnTo>
                      <a:pt x="549" y="113"/>
                    </a:lnTo>
                    <a:lnTo>
                      <a:pt x="549" y="113"/>
                    </a:lnTo>
                    <a:lnTo>
                      <a:pt x="565" y="102"/>
                    </a:lnTo>
                    <a:lnTo>
                      <a:pt x="565" y="102"/>
                    </a:lnTo>
                    <a:lnTo>
                      <a:pt x="569" y="100"/>
                    </a:lnTo>
                    <a:lnTo>
                      <a:pt x="569" y="100"/>
                    </a:lnTo>
                    <a:lnTo>
                      <a:pt x="584" y="91"/>
                    </a:lnTo>
                    <a:lnTo>
                      <a:pt x="584" y="91"/>
                    </a:lnTo>
                    <a:lnTo>
                      <a:pt x="591" y="88"/>
                    </a:lnTo>
                    <a:lnTo>
                      <a:pt x="591" y="88"/>
                    </a:lnTo>
                    <a:lnTo>
                      <a:pt x="606" y="81"/>
                    </a:lnTo>
                    <a:lnTo>
                      <a:pt x="606" y="81"/>
                    </a:lnTo>
                    <a:lnTo>
                      <a:pt x="613" y="78"/>
                    </a:lnTo>
                    <a:lnTo>
                      <a:pt x="613" y="78"/>
                    </a:lnTo>
                    <a:lnTo>
                      <a:pt x="628" y="74"/>
                    </a:lnTo>
                    <a:lnTo>
                      <a:pt x="628" y="74"/>
                    </a:lnTo>
                    <a:lnTo>
                      <a:pt x="637" y="72"/>
                    </a:lnTo>
                    <a:lnTo>
                      <a:pt x="637" y="72"/>
                    </a:lnTo>
                    <a:lnTo>
                      <a:pt x="651" y="69"/>
                    </a:lnTo>
                    <a:lnTo>
                      <a:pt x="651" y="69"/>
                    </a:lnTo>
                    <a:lnTo>
                      <a:pt x="664" y="66"/>
                    </a:lnTo>
                    <a:lnTo>
                      <a:pt x="664" y="66"/>
                    </a:lnTo>
                    <a:lnTo>
                      <a:pt x="675" y="64"/>
                    </a:lnTo>
                    <a:lnTo>
                      <a:pt x="675" y="64"/>
                    </a:lnTo>
                    <a:lnTo>
                      <a:pt x="699" y="63"/>
                    </a:lnTo>
                    <a:lnTo>
                      <a:pt x="699" y="63"/>
                    </a:lnTo>
                    <a:lnTo>
                      <a:pt x="712" y="63"/>
                    </a:lnTo>
                    <a:lnTo>
                      <a:pt x="725" y="64"/>
                    </a:lnTo>
                    <a:lnTo>
                      <a:pt x="738" y="66"/>
                    </a:lnTo>
                    <a:lnTo>
                      <a:pt x="750" y="69"/>
                    </a:lnTo>
                    <a:lnTo>
                      <a:pt x="774" y="75"/>
                    </a:lnTo>
                    <a:lnTo>
                      <a:pt x="798" y="84"/>
                    </a:lnTo>
                    <a:lnTo>
                      <a:pt x="820" y="94"/>
                    </a:lnTo>
                    <a:lnTo>
                      <a:pt x="841" y="107"/>
                    </a:lnTo>
                    <a:lnTo>
                      <a:pt x="860" y="121"/>
                    </a:lnTo>
                    <a:lnTo>
                      <a:pt x="878" y="138"/>
                    </a:lnTo>
                    <a:lnTo>
                      <a:pt x="896" y="157"/>
                    </a:lnTo>
                    <a:lnTo>
                      <a:pt x="910" y="176"/>
                    </a:lnTo>
                    <a:lnTo>
                      <a:pt x="922" y="196"/>
                    </a:lnTo>
                    <a:lnTo>
                      <a:pt x="933" y="219"/>
                    </a:lnTo>
                    <a:lnTo>
                      <a:pt x="942" y="242"/>
                    </a:lnTo>
                    <a:lnTo>
                      <a:pt x="948" y="267"/>
                    </a:lnTo>
                    <a:lnTo>
                      <a:pt x="950" y="279"/>
                    </a:lnTo>
                    <a:lnTo>
                      <a:pt x="952" y="292"/>
                    </a:lnTo>
                    <a:lnTo>
                      <a:pt x="953" y="305"/>
                    </a:lnTo>
                    <a:lnTo>
                      <a:pt x="953" y="317"/>
                    </a:lnTo>
                    <a:lnTo>
                      <a:pt x="953" y="317"/>
                    </a:lnTo>
                    <a:lnTo>
                      <a:pt x="952" y="342"/>
                    </a:lnTo>
                    <a:lnTo>
                      <a:pt x="951" y="366"/>
                    </a:lnTo>
                    <a:lnTo>
                      <a:pt x="949" y="389"/>
                    </a:lnTo>
                    <a:lnTo>
                      <a:pt x="946" y="413"/>
                    </a:lnTo>
                    <a:lnTo>
                      <a:pt x="942" y="437"/>
                    </a:lnTo>
                    <a:lnTo>
                      <a:pt x="936" y="460"/>
                    </a:lnTo>
                    <a:lnTo>
                      <a:pt x="930" y="484"/>
                    </a:lnTo>
                    <a:lnTo>
                      <a:pt x="923" y="506"/>
                    </a:lnTo>
                    <a:lnTo>
                      <a:pt x="915" y="529"/>
                    </a:lnTo>
                    <a:lnTo>
                      <a:pt x="906" y="551"/>
                    </a:lnTo>
                    <a:lnTo>
                      <a:pt x="897" y="573"/>
                    </a:lnTo>
                    <a:lnTo>
                      <a:pt x="886" y="595"/>
                    </a:lnTo>
                    <a:lnTo>
                      <a:pt x="875" y="617"/>
                    </a:lnTo>
                    <a:lnTo>
                      <a:pt x="862" y="637"/>
                    </a:lnTo>
                    <a:lnTo>
                      <a:pt x="849" y="659"/>
                    </a:lnTo>
                    <a:lnTo>
                      <a:pt x="835" y="679"/>
                    </a:lnTo>
                    <a:lnTo>
                      <a:pt x="820" y="699"/>
                    </a:lnTo>
                    <a:lnTo>
                      <a:pt x="805" y="719"/>
                    </a:lnTo>
                    <a:lnTo>
                      <a:pt x="788" y="738"/>
                    </a:lnTo>
                    <a:lnTo>
                      <a:pt x="771" y="757"/>
                    </a:lnTo>
                    <a:lnTo>
                      <a:pt x="754" y="776"/>
                    </a:lnTo>
                    <a:lnTo>
                      <a:pt x="735" y="794"/>
                    </a:lnTo>
                    <a:lnTo>
                      <a:pt x="715" y="812"/>
                    </a:lnTo>
                    <a:lnTo>
                      <a:pt x="695" y="829"/>
                    </a:lnTo>
                    <a:lnTo>
                      <a:pt x="675" y="846"/>
                    </a:lnTo>
                    <a:lnTo>
                      <a:pt x="653" y="863"/>
                    </a:lnTo>
                    <a:lnTo>
                      <a:pt x="631" y="879"/>
                    </a:lnTo>
                    <a:lnTo>
                      <a:pt x="607" y="894"/>
                    </a:lnTo>
                    <a:lnTo>
                      <a:pt x="583" y="909"/>
                    </a:lnTo>
                    <a:lnTo>
                      <a:pt x="559" y="924"/>
                    </a:lnTo>
                    <a:lnTo>
                      <a:pt x="534" y="937"/>
                    </a:lnTo>
                    <a:lnTo>
                      <a:pt x="508" y="950"/>
                    </a:lnTo>
                    <a:lnTo>
                      <a:pt x="508" y="950"/>
                    </a:lnTo>
                    <a:close/>
                    <a:moveTo>
                      <a:pt x="699" y="126"/>
                    </a:moveTo>
                    <a:lnTo>
                      <a:pt x="699" y="126"/>
                    </a:lnTo>
                    <a:lnTo>
                      <a:pt x="693" y="128"/>
                    </a:lnTo>
                    <a:lnTo>
                      <a:pt x="686" y="130"/>
                    </a:lnTo>
                    <a:lnTo>
                      <a:pt x="681" y="132"/>
                    </a:lnTo>
                    <a:lnTo>
                      <a:pt x="677" y="136"/>
                    </a:lnTo>
                    <a:lnTo>
                      <a:pt x="672" y="140"/>
                    </a:lnTo>
                    <a:lnTo>
                      <a:pt x="669" y="147"/>
                    </a:lnTo>
                    <a:lnTo>
                      <a:pt x="668" y="152"/>
                    </a:lnTo>
                    <a:lnTo>
                      <a:pt x="667" y="159"/>
                    </a:lnTo>
                    <a:lnTo>
                      <a:pt x="667" y="159"/>
                    </a:lnTo>
                    <a:lnTo>
                      <a:pt x="668" y="165"/>
                    </a:lnTo>
                    <a:lnTo>
                      <a:pt x="669" y="172"/>
                    </a:lnTo>
                    <a:lnTo>
                      <a:pt x="672" y="177"/>
                    </a:lnTo>
                    <a:lnTo>
                      <a:pt x="677" y="181"/>
                    </a:lnTo>
                    <a:lnTo>
                      <a:pt x="681" y="185"/>
                    </a:lnTo>
                    <a:lnTo>
                      <a:pt x="686" y="188"/>
                    </a:lnTo>
                    <a:lnTo>
                      <a:pt x="693" y="190"/>
                    </a:lnTo>
                    <a:lnTo>
                      <a:pt x="699" y="191"/>
                    </a:lnTo>
                    <a:lnTo>
                      <a:pt x="699" y="191"/>
                    </a:lnTo>
                    <a:lnTo>
                      <a:pt x="712" y="191"/>
                    </a:lnTo>
                    <a:lnTo>
                      <a:pt x="725" y="193"/>
                    </a:lnTo>
                    <a:lnTo>
                      <a:pt x="737" y="196"/>
                    </a:lnTo>
                    <a:lnTo>
                      <a:pt x="749" y="201"/>
                    </a:lnTo>
                    <a:lnTo>
                      <a:pt x="759" y="206"/>
                    </a:lnTo>
                    <a:lnTo>
                      <a:pt x="770" y="212"/>
                    </a:lnTo>
                    <a:lnTo>
                      <a:pt x="780" y="220"/>
                    </a:lnTo>
                    <a:lnTo>
                      <a:pt x="789" y="227"/>
                    </a:lnTo>
                    <a:lnTo>
                      <a:pt x="797" y="237"/>
                    </a:lnTo>
                    <a:lnTo>
                      <a:pt x="804" y="247"/>
                    </a:lnTo>
                    <a:lnTo>
                      <a:pt x="811" y="257"/>
                    </a:lnTo>
                    <a:lnTo>
                      <a:pt x="816" y="268"/>
                    </a:lnTo>
                    <a:lnTo>
                      <a:pt x="820" y="280"/>
                    </a:lnTo>
                    <a:lnTo>
                      <a:pt x="824" y="292"/>
                    </a:lnTo>
                    <a:lnTo>
                      <a:pt x="826" y="305"/>
                    </a:lnTo>
                    <a:lnTo>
                      <a:pt x="826" y="317"/>
                    </a:lnTo>
                    <a:lnTo>
                      <a:pt x="826" y="317"/>
                    </a:lnTo>
                    <a:lnTo>
                      <a:pt x="827" y="324"/>
                    </a:lnTo>
                    <a:lnTo>
                      <a:pt x="829" y="330"/>
                    </a:lnTo>
                    <a:lnTo>
                      <a:pt x="831" y="336"/>
                    </a:lnTo>
                    <a:lnTo>
                      <a:pt x="835" y="340"/>
                    </a:lnTo>
                    <a:lnTo>
                      <a:pt x="840" y="344"/>
                    </a:lnTo>
                    <a:lnTo>
                      <a:pt x="845" y="348"/>
                    </a:lnTo>
                    <a:lnTo>
                      <a:pt x="852" y="349"/>
                    </a:lnTo>
                    <a:lnTo>
                      <a:pt x="858" y="350"/>
                    </a:lnTo>
                    <a:lnTo>
                      <a:pt x="858" y="350"/>
                    </a:lnTo>
                    <a:lnTo>
                      <a:pt x="864" y="349"/>
                    </a:lnTo>
                    <a:lnTo>
                      <a:pt x="870" y="348"/>
                    </a:lnTo>
                    <a:lnTo>
                      <a:pt x="876" y="344"/>
                    </a:lnTo>
                    <a:lnTo>
                      <a:pt x="881" y="340"/>
                    </a:lnTo>
                    <a:lnTo>
                      <a:pt x="885" y="336"/>
                    </a:lnTo>
                    <a:lnTo>
                      <a:pt x="887" y="330"/>
                    </a:lnTo>
                    <a:lnTo>
                      <a:pt x="889" y="324"/>
                    </a:lnTo>
                    <a:lnTo>
                      <a:pt x="890" y="317"/>
                    </a:lnTo>
                    <a:lnTo>
                      <a:pt x="890" y="317"/>
                    </a:lnTo>
                    <a:lnTo>
                      <a:pt x="889" y="298"/>
                    </a:lnTo>
                    <a:lnTo>
                      <a:pt x="886" y="279"/>
                    </a:lnTo>
                    <a:lnTo>
                      <a:pt x="882" y="261"/>
                    </a:lnTo>
                    <a:lnTo>
                      <a:pt x="875" y="243"/>
                    </a:lnTo>
                    <a:lnTo>
                      <a:pt x="867" y="227"/>
                    </a:lnTo>
                    <a:lnTo>
                      <a:pt x="857" y="211"/>
                    </a:lnTo>
                    <a:lnTo>
                      <a:pt x="846" y="196"/>
                    </a:lnTo>
                    <a:lnTo>
                      <a:pt x="833" y="183"/>
                    </a:lnTo>
                    <a:lnTo>
                      <a:pt x="820" y="170"/>
                    </a:lnTo>
                    <a:lnTo>
                      <a:pt x="805" y="160"/>
                    </a:lnTo>
                    <a:lnTo>
                      <a:pt x="789" y="150"/>
                    </a:lnTo>
                    <a:lnTo>
                      <a:pt x="773" y="142"/>
                    </a:lnTo>
                    <a:lnTo>
                      <a:pt x="756" y="135"/>
                    </a:lnTo>
                    <a:lnTo>
                      <a:pt x="738" y="131"/>
                    </a:lnTo>
                    <a:lnTo>
                      <a:pt x="719" y="128"/>
                    </a:lnTo>
                    <a:lnTo>
                      <a:pt x="699" y="126"/>
                    </a:lnTo>
                    <a:lnTo>
                      <a:pt x="699" y="126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3551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注意事项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PERSONNEL RECRUITMENT -- PRECAUTIONS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287E691-11DD-4671-8DDE-488E5682306E}"/>
              </a:ext>
            </a:extLst>
          </p:cNvPr>
          <p:cNvGrpSpPr/>
          <p:nvPr/>
        </p:nvGrpSpPr>
        <p:grpSpPr>
          <a:xfrm>
            <a:off x="750034" y="1841500"/>
            <a:ext cx="254000" cy="4171950"/>
            <a:chOff x="723900" y="1536700"/>
            <a:chExt cx="254000" cy="4171950"/>
          </a:xfrm>
        </p:grpSpPr>
        <p:sp>
          <p:nvSpPr>
            <p:cNvPr id="6" name="圆角矩形 38">
              <a:extLst>
                <a:ext uri="{FF2B5EF4-FFF2-40B4-BE49-F238E27FC236}">
                  <a16:creationId xmlns:a16="http://schemas.microsoft.com/office/drawing/2014/main" id="{D45A81D2-6184-4B3A-AE1F-800DF9D1C57B}"/>
                </a:ext>
              </a:extLst>
            </p:cNvPr>
            <p:cNvSpPr/>
            <p:nvPr/>
          </p:nvSpPr>
          <p:spPr>
            <a:xfrm>
              <a:off x="723900" y="1536700"/>
              <a:ext cx="254000" cy="41719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圆角矩形 39">
              <a:extLst>
                <a:ext uri="{FF2B5EF4-FFF2-40B4-BE49-F238E27FC236}">
                  <a16:creationId xmlns:a16="http://schemas.microsoft.com/office/drawing/2014/main" id="{A1197315-2010-4BE5-B924-733F133ACDBE}"/>
                </a:ext>
              </a:extLst>
            </p:cNvPr>
            <p:cNvSpPr/>
            <p:nvPr/>
          </p:nvSpPr>
          <p:spPr>
            <a:xfrm>
              <a:off x="723900" y="5334000"/>
              <a:ext cx="254000" cy="374650"/>
            </a:xfrm>
            <a:prstGeom prst="roundRect">
              <a:avLst>
                <a:gd name="adj" fmla="val 50000"/>
              </a:avLst>
            </a:pr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1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F88A3F2-4ED4-432E-8264-5A37D10CEC7E}"/>
              </a:ext>
            </a:extLst>
          </p:cNvPr>
          <p:cNvGrpSpPr/>
          <p:nvPr/>
        </p:nvGrpSpPr>
        <p:grpSpPr>
          <a:xfrm>
            <a:off x="1689834" y="3282950"/>
            <a:ext cx="254000" cy="2730500"/>
            <a:chOff x="1663700" y="2978150"/>
            <a:chExt cx="254000" cy="2730500"/>
          </a:xfrm>
        </p:grpSpPr>
        <p:sp>
          <p:nvSpPr>
            <p:cNvPr id="9" name="圆角矩形 41">
              <a:extLst>
                <a:ext uri="{FF2B5EF4-FFF2-40B4-BE49-F238E27FC236}">
                  <a16:creationId xmlns:a16="http://schemas.microsoft.com/office/drawing/2014/main" id="{3C7E606E-A346-4A91-A29C-AD1817D8CF88}"/>
                </a:ext>
              </a:extLst>
            </p:cNvPr>
            <p:cNvSpPr/>
            <p:nvPr/>
          </p:nvSpPr>
          <p:spPr>
            <a:xfrm>
              <a:off x="1663700" y="2978150"/>
              <a:ext cx="254000" cy="2730500"/>
            </a:xfrm>
            <a:prstGeom prst="roundRect">
              <a:avLst>
                <a:gd name="adj" fmla="val 50000"/>
              </a:avLst>
            </a:prstGeom>
            <a:solidFill>
              <a:srgbClr val="0F82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" name="圆角矩形 42">
              <a:extLst>
                <a:ext uri="{FF2B5EF4-FFF2-40B4-BE49-F238E27FC236}">
                  <a16:creationId xmlns:a16="http://schemas.microsoft.com/office/drawing/2014/main" id="{2E7A6751-E758-49CF-B137-9676853A1A26}"/>
                </a:ext>
              </a:extLst>
            </p:cNvPr>
            <p:cNvSpPr/>
            <p:nvPr/>
          </p:nvSpPr>
          <p:spPr>
            <a:xfrm>
              <a:off x="1663700" y="5334000"/>
              <a:ext cx="254000" cy="374650"/>
            </a:xfrm>
            <a:prstGeom prst="roundRect">
              <a:avLst>
                <a:gd name="adj" fmla="val 50000"/>
              </a:avLst>
            </a:pr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2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6963EF1-E8A7-48E5-940F-441D79DBEA56}"/>
              </a:ext>
            </a:extLst>
          </p:cNvPr>
          <p:cNvGrpSpPr/>
          <p:nvPr/>
        </p:nvGrpSpPr>
        <p:grpSpPr>
          <a:xfrm>
            <a:off x="2629634" y="2717800"/>
            <a:ext cx="254000" cy="3295650"/>
            <a:chOff x="2603500" y="2413000"/>
            <a:chExt cx="254000" cy="3295650"/>
          </a:xfrm>
        </p:grpSpPr>
        <p:sp>
          <p:nvSpPr>
            <p:cNvPr id="12" name="圆角矩形 44">
              <a:extLst>
                <a:ext uri="{FF2B5EF4-FFF2-40B4-BE49-F238E27FC236}">
                  <a16:creationId xmlns:a16="http://schemas.microsoft.com/office/drawing/2014/main" id="{FD92C91A-746A-422D-9D28-B929739A1903}"/>
                </a:ext>
              </a:extLst>
            </p:cNvPr>
            <p:cNvSpPr/>
            <p:nvPr/>
          </p:nvSpPr>
          <p:spPr>
            <a:xfrm>
              <a:off x="2603500" y="2413000"/>
              <a:ext cx="254000" cy="3295650"/>
            </a:xfrm>
            <a:prstGeom prst="roundRect">
              <a:avLst>
                <a:gd name="adj" fmla="val 50000"/>
              </a:avLst>
            </a:prstGeom>
            <a:solidFill>
              <a:srgbClr val="0F82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圆角矩形 45">
              <a:extLst>
                <a:ext uri="{FF2B5EF4-FFF2-40B4-BE49-F238E27FC236}">
                  <a16:creationId xmlns:a16="http://schemas.microsoft.com/office/drawing/2014/main" id="{F2AD25D9-A787-47D9-8D65-CAD9E86D2CDE}"/>
                </a:ext>
              </a:extLst>
            </p:cNvPr>
            <p:cNvSpPr/>
            <p:nvPr/>
          </p:nvSpPr>
          <p:spPr>
            <a:xfrm>
              <a:off x="2603500" y="5334000"/>
              <a:ext cx="254000" cy="374650"/>
            </a:xfrm>
            <a:prstGeom prst="roundRect">
              <a:avLst>
                <a:gd name="adj" fmla="val 50000"/>
              </a:avLst>
            </a:pr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3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C082D78-1003-44F3-AD73-DBE98ED472F1}"/>
              </a:ext>
            </a:extLst>
          </p:cNvPr>
          <p:cNvGrpSpPr/>
          <p:nvPr/>
        </p:nvGrpSpPr>
        <p:grpSpPr>
          <a:xfrm>
            <a:off x="3569434" y="2311400"/>
            <a:ext cx="254000" cy="3702050"/>
            <a:chOff x="3543300" y="2006600"/>
            <a:chExt cx="254000" cy="3702050"/>
          </a:xfrm>
        </p:grpSpPr>
        <p:sp>
          <p:nvSpPr>
            <p:cNvPr id="15" name="圆角矩形 47">
              <a:extLst>
                <a:ext uri="{FF2B5EF4-FFF2-40B4-BE49-F238E27FC236}">
                  <a16:creationId xmlns:a16="http://schemas.microsoft.com/office/drawing/2014/main" id="{DB81B5BE-DC69-403C-A94F-D301C9377C20}"/>
                </a:ext>
              </a:extLst>
            </p:cNvPr>
            <p:cNvSpPr/>
            <p:nvPr/>
          </p:nvSpPr>
          <p:spPr>
            <a:xfrm>
              <a:off x="3543300" y="2006600"/>
              <a:ext cx="254000" cy="37020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6" name="圆角矩形 48">
              <a:extLst>
                <a:ext uri="{FF2B5EF4-FFF2-40B4-BE49-F238E27FC236}">
                  <a16:creationId xmlns:a16="http://schemas.microsoft.com/office/drawing/2014/main" id="{6C958C6C-96EF-46EC-9277-A7DF84BBF650}"/>
                </a:ext>
              </a:extLst>
            </p:cNvPr>
            <p:cNvSpPr/>
            <p:nvPr/>
          </p:nvSpPr>
          <p:spPr>
            <a:xfrm>
              <a:off x="3543300" y="5334000"/>
              <a:ext cx="254000" cy="374650"/>
            </a:xfrm>
            <a:prstGeom prst="roundRect">
              <a:avLst>
                <a:gd name="adj" fmla="val 50000"/>
              </a:avLst>
            </a:pr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4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D4CDB66-E333-473B-9654-FED4AF41D01B}"/>
              </a:ext>
            </a:extLst>
          </p:cNvPr>
          <p:cNvGrpSpPr/>
          <p:nvPr/>
        </p:nvGrpSpPr>
        <p:grpSpPr>
          <a:xfrm>
            <a:off x="4509234" y="3784600"/>
            <a:ext cx="254000" cy="2228850"/>
            <a:chOff x="4483100" y="3479800"/>
            <a:chExt cx="254000" cy="2228850"/>
          </a:xfrm>
        </p:grpSpPr>
        <p:sp>
          <p:nvSpPr>
            <p:cNvPr id="18" name="圆角矩形 50">
              <a:extLst>
                <a:ext uri="{FF2B5EF4-FFF2-40B4-BE49-F238E27FC236}">
                  <a16:creationId xmlns:a16="http://schemas.microsoft.com/office/drawing/2014/main" id="{5DC55078-EEB0-4E32-8EB1-F0DA51D83185}"/>
                </a:ext>
              </a:extLst>
            </p:cNvPr>
            <p:cNvSpPr/>
            <p:nvPr/>
          </p:nvSpPr>
          <p:spPr>
            <a:xfrm>
              <a:off x="4483100" y="3479800"/>
              <a:ext cx="254000" cy="2228850"/>
            </a:xfrm>
            <a:prstGeom prst="roundRect">
              <a:avLst>
                <a:gd name="adj" fmla="val 50000"/>
              </a:avLst>
            </a:prstGeom>
            <a:solidFill>
              <a:srgbClr val="0F82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9" name="圆角矩形 51">
              <a:extLst>
                <a:ext uri="{FF2B5EF4-FFF2-40B4-BE49-F238E27FC236}">
                  <a16:creationId xmlns:a16="http://schemas.microsoft.com/office/drawing/2014/main" id="{B40D11C0-C827-46AE-ACBC-24024F91A929}"/>
                </a:ext>
              </a:extLst>
            </p:cNvPr>
            <p:cNvSpPr/>
            <p:nvPr/>
          </p:nvSpPr>
          <p:spPr>
            <a:xfrm>
              <a:off x="4483100" y="5334000"/>
              <a:ext cx="254000" cy="374650"/>
            </a:xfrm>
            <a:prstGeom prst="roundRect">
              <a:avLst>
                <a:gd name="adj" fmla="val 50000"/>
              </a:avLst>
            </a:pr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5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F068D2F-7DC2-44D9-AB99-08C2DC52DBEF}"/>
              </a:ext>
            </a:extLst>
          </p:cNvPr>
          <p:cNvGrpSpPr/>
          <p:nvPr/>
        </p:nvGrpSpPr>
        <p:grpSpPr>
          <a:xfrm>
            <a:off x="5449034" y="3016250"/>
            <a:ext cx="254000" cy="2997200"/>
            <a:chOff x="5422900" y="2711450"/>
            <a:chExt cx="254000" cy="2997200"/>
          </a:xfrm>
        </p:grpSpPr>
        <p:sp>
          <p:nvSpPr>
            <p:cNvPr id="21" name="圆角矩形 53">
              <a:extLst>
                <a:ext uri="{FF2B5EF4-FFF2-40B4-BE49-F238E27FC236}">
                  <a16:creationId xmlns:a16="http://schemas.microsoft.com/office/drawing/2014/main" id="{B5B6AD90-6819-4B2C-B795-D16BA4081914}"/>
                </a:ext>
              </a:extLst>
            </p:cNvPr>
            <p:cNvSpPr/>
            <p:nvPr/>
          </p:nvSpPr>
          <p:spPr>
            <a:xfrm>
              <a:off x="5422900" y="2711450"/>
              <a:ext cx="254000" cy="299720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2" name="圆角矩形 54">
              <a:extLst>
                <a:ext uri="{FF2B5EF4-FFF2-40B4-BE49-F238E27FC236}">
                  <a16:creationId xmlns:a16="http://schemas.microsoft.com/office/drawing/2014/main" id="{93472F10-E6A5-4C31-8A64-8FF1BF4E5AC7}"/>
                </a:ext>
              </a:extLst>
            </p:cNvPr>
            <p:cNvSpPr/>
            <p:nvPr/>
          </p:nvSpPr>
          <p:spPr>
            <a:xfrm>
              <a:off x="5422900" y="5334000"/>
              <a:ext cx="254000" cy="374650"/>
            </a:xfrm>
            <a:prstGeom prst="roundRect">
              <a:avLst>
                <a:gd name="adj" fmla="val 50000"/>
              </a:avLst>
            </a:pr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6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4939E4D-AB0D-43DF-8E26-B2AB648BBACF}"/>
              </a:ext>
            </a:extLst>
          </p:cNvPr>
          <p:cNvGrpSpPr/>
          <p:nvPr/>
        </p:nvGrpSpPr>
        <p:grpSpPr>
          <a:xfrm>
            <a:off x="1004034" y="1841500"/>
            <a:ext cx="5220297" cy="2312432"/>
            <a:chOff x="977900" y="1536700"/>
            <a:chExt cx="5220297" cy="2312432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87945C45-1357-4DB7-9047-1E1248A4F479}"/>
                </a:ext>
              </a:extLst>
            </p:cNvPr>
            <p:cNvSpPr/>
            <p:nvPr/>
          </p:nvSpPr>
          <p:spPr>
            <a:xfrm>
              <a:off x="977900" y="1536700"/>
              <a:ext cx="5212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98</a:t>
              </a:r>
              <a:r>
                <a:rPr lang="en-US" altLang="zh-CN" sz="1000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%</a:t>
              </a:r>
              <a:endParaRPr lang="zh-CN" altLang="en-US" sz="1000" dirty="0">
                <a:solidFill>
                  <a:srgbClr val="46505A"/>
                </a:solidFill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1D45E203-C478-425B-AC17-09177845EF41}"/>
                </a:ext>
              </a:extLst>
            </p:cNvPr>
            <p:cNvSpPr/>
            <p:nvPr/>
          </p:nvSpPr>
          <p:spPr>
            <a:xfrm>
              <a:off x="1917700" y="2978150"/>
              <a:ext cx="5212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65</a:t>
              </a:r>
              <a:r>
                <a:rPr lang="en-US" altLang="zh-CN" sz="1000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%</a:t>
              </a:r>
              <a:endParaRPr lang="zh-CN" altLang="en-US" sz="1000" dirty="0">
                <a:solidFill>
                  <a:srgbClr val="46505A"/>
                </a:solidFill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0D807F3D-0CA5-4252-92B8-4BB1F948BBAD}"/>
                </a:ext>
              </a:extLst>
            </p:cNvPr>
            <p:cNvSpPr/>
            <p:nvPr/>
          </p:nvSpPr>
          <p:spPr>
            <a:xfrm>
              <a:off x="2857500" y="2413000"/>
              <a:ext cx="4860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70</a:t>
              </a:r>
              <a:r>
                <a:rPr lang="en-US" altLang="zh-CN" sz="1000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%</a:t>
              </a:r>
              <a:endParaRPr lang="zh-CN" altLang="en-US" sz="1000" dirty="0">
                <a:solidFill>
                  <a:srgbClr val="46505A"/>
                </a:solidFill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146B7B7B-A4F9-4A45-8A4F-53E8CE784DD8}"/>
                </a:ext>
              </a:extLst>
            </p:cNvPr>
            <p:cNvSpPr/>
            <p:nvPr/>
          </p:nvSpPr>
          <p:spPr>
            <a:xfrm>
              <a:off x="3797300" y="2006600"/>
              <a:ext cx="5196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85</a:t>
              </a:r>
              <a:r>
                <a:rPr lang="en-US" altLang="zh-CN" sz="1000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%</a:t>
              </a:r>
              <a:endParaRPr lang="zh-CN" altLang="en-US" sz="1000" dirty="0">
                <a:solidFill>
                  <a:srgbClr val="46505A"/>
                </a:solidFill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A70A9DF-C590-4514-8FCC-468D71C158F6}"/>
                </a:ext>
              </a:extLst>
            </p:cNvPr>
            <p:cNvSpPr/>
            <p:nvPr/>
          </p:nvSpPr>
          <p:spPr>
            <a:xfrm>
              <a:off x="4737100" y="3479800"/>
              <a:ext cx="5196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55</a:t>
              </a:r>
              <a:r>
                <a:rPr lang="en-US" altLang="zh-CN" sz="1000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%</a:t>
              </a:r>
              <a:endParaRPr lang="zh-CN" altLang="en-US" sz="1000" dirty="0">
                <a:solidFill>
                  <a:srgbClr val="46505A"/>
                </a:solidFill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076EB5C0-ABF7-4567-8C91-0A99754A3ADF}"/>
                </a:ext>
              </a:extLst>
            </p:cNvPr>
            <p:cNvSpPr/>
            <p:nvPr/>
          </p:nvSpPr>
          <p:spPr>
            <a:xfrm>
              <a:off x="5676900" y="2711450"/>
              <a:ext cx="5212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68</a:t>
              </a:r>
              <a:r>
                <a:rPr lang="en-US" altLang="zh-CN" sz="1000" dirty="0">
                  <a:solidFill>
                    <a:srgbClr val="46505A"/>
                  </a:solidFill>
                  <a:latin typeface="Impact" panose="020B0806030902050204" pitchFamily="34" charset="0"/>
                  <a:ea typeface="微软雅黑"/>
                </a:rPr>
                <a:t>%</a:t>
              </a:r>
              <a:endParaRPr lang="zh-CN" altLang="en-US" sz="1000" dirty="0">
                <a:solidFill>
                  <a:srgbClr val="46505A"/>
                </a:solidFill>
                <a:latin typeface="Impact" panose="020B0806030902050204" pitchFamily="34" charset="0"/>
                <a:ea typeface="微软雅黑"/>
              </a:endParaRPr>
            </a:p>
          </p:txBody>
        </p:sp>
      </p:grpSp>
      <p:sp>
        <p:nvSpPr>
          <p:cNvPr id="31" name="标题 2">
            <a:extLst>
              <a:ext uri="{FF2B5EF4-FFF2-40B4-BE49-F238E27FC236}">
                <a16:creationId xmlns:a16="http://schemas.microsoft.com/office/drawing/2014/main" id="{85E8A3D2-FA6B-4DE6-8131-CE1BD3899F1C}"/>
              </a:ext>
            </a:extLst>
          </p:cNvPr>
          <p:cNvSpPr txBox="1">
            <a:spLocks/>
          </p:cNvSpPr>
          <p:nvPr/>
        </p:nvSpPr>
        <p:spPr>
          <a:xfrm>
            <a:off x="7032938" y="1466534"/>
            <a:ext cx="28702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pc="300" dirty="0">
                <a:solidFill>
                  <a:srgbClr val="46505A"/>
                </a:solidFill>
                <a:latin typeface="微软雅黑"/>
                <a:ea typeface="微软雅黑"/>
              </a:rPr>
              <a:t>全年客户</a:t>
            </a:r>
            <a:r>
              <a:rPr lang="zh-CN" altLang="en-US" b="1" spc="300" dirty="0">
                <a:solidFill>
                  <a:srgbClr val="0F82F0"/>
                </a:solidFill>
                <a:latin typeface="微软雅黑"/>
                <a:ea typeface="微软雅黑"/>
              </a:rPr>
              <a:t>增长情况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8B4C6C6A-8AE2-4B42-B609-CA3B8C8B2CEC}"/>
              </a:ext>
            </a:extLst>
          </p:cNvPr>
          <p:cNvSpPr/>
          <p:nvPr/>
        </p:nvSpPr>
        <p:spPr>
          <a:xfrm>
            <a:off x="7032938" y="2082542"/>
            <a:ext cx="4118396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spc="300" dirty="0">
                <a:solidFill>
                  <a:srgbClr val="46505A">
                    <a:lumMod val="60000"/>
                    <a:lumOff val="40000"/>
                  </a:srgbClr>
                </a:solidFill>
                <a:latin typeface="微软雅黑"/>
                <a:ea typeface="微软雅黑"/>
              </a:rPr>
              <a:t>为客户服务是我们存在的唯一理由，客户需求是我们发展的原动力</a:t>
            </a:r>
            <a:endParaRPr lang="en-US" altLang="zh-CN" sz="1400" spc="300" dirty="0">
              <a:solidFill>
                <a:srgbClr val="46505A">
                  <a:lumMod val="60000"/>
                  <a:lumOff val="40000"/>
                </a:srgbClr>
              </a:solidFill>
              <a:latin typeface="微软雅黑"/>
              <a:ea typeface="微软雅黑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BB1994E-9BD8-4589-88C8-F940E82D8EE3}"/>
              </a:ext>
            </a:extLst>
          </p:cNvPr>
          <p:cNvGrpSpPr/>
          <p:nvPr/>
        </p:nvGrpSpPr>
        <p:grpSpPr>
          <a:xfrm>
            <a:off x="7195248" y="3391932"/>
            <a:ext cx="786466" cy="684743"/>
            <a:chOff x="7169114" y="3258582"/>
            <a:chExt cx="786466" cy="684743"/>
          </a:xfrm>
        </p:grpSpPr>
        <p:sp>
          <p:nvSpPr>
            <p:cNvPr id="34" name="任意多边形 65">
              <a:extLst>
                <a:ext uri="{FF2B5EF4-FFF2-40B4-BE49-F238E27FC236}">
                  <a16:creationId xmlns:a16="http://schemas.microsoft.com/office/drawing/2014/main" id="{7330CA0D-238F-426B-9589-096CE6A7E007}"/>
                </a:ext>
              </a:extLst>
            </p:cNvPr>
            <p:cNvSpPr/>
            <p:nvPr/>
          </p:nvSpPr>
          <p:spPr>
            <a:xfrm>
              <a:off x="7169114" y="3258582"/>
              <a:ext cx="266772" cy="684743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D3C90F28-13EA-4CE2-AA29-5392AB859C01}"/>
                </a:ext>
              </a:extLst>
            </p:cNvPr>
            <p:cNvSpPr/>
            <p:nvPr/>
          </p:nvSpPr>
          <p:spPr>
            <a:xfrm>
              <a:off x="7435886" y="3573993"/>
              <a:ext cx="5196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85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%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55BA1ED-0A1E-4358-834F-EBE638ECC3B7}"/>
              </a:ext>
            </a:extLst>
          </p:cNvPr>
          <p:cNvGrpSpPr/>
          <p:nvPr/>
        </p:nvGrpSpPr>
        <p:grpSpPr>
          <a:xfrm>
            <a:off x="8614503" y="3391932"/>
            <a:ext cx="789840" cy="684743"/>
            <a:chOff x="8588369" y="3258582"/>
            <a:chExt cx="789840" cy="684743"/>
          </a:xfrm>
        </p:grpSpPr>
        <p:sp>
          <p:nvSpPr>
            <p:cNvPr id="37" name="任意多边形 68">
              <a:extLst>
                <a:ext uri="{FF2B5EF4-FFF2-40B4-BE49-F238E27FC236}">
                  <a16:creationId xmlns:a16="http://schemas.microsoft.com/office/drawing/2014/main" id="{69CB2785-B803-4A11-9E5F-1DEEAE378646}"/>
                </a:ext>
              </a:extLst>
            </p:cNvPr>
            <p:cNvSpPr/>
            <p:nvPr/>
          </p:nvSpPr>
          <p:spPr>
            <a:xfrm>
              <a:off x="8588369" y="3258582"/>
              <a:ext cx="305412" cy="684743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AC08A940-2978-41AB-B409-4DAC3006FC89}"/>
                </a:ext>
              </a:extLst>
            </p:cNvPr>
            <p:cNvSpPr/>
            <p:nvPr/>
          </p:nvSpPr>
          <p:spPr>
            <a:xfrm>
              <a:off x="8893781" y="3573993"/>
              <a:ext cx="4844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15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%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7CA688F-2679-4547-A540-367C44569FDC}"/>
              </a:ext>
            </a:extLst>
          </p:cNvPr>
          <p:cNvGrpSpPr/>
          <p:nvPr/>
        </p:nvGrpSpPr>
        <p:grpSpPr>
          <a:xfrm>
            <a:off x="7032938" y="4648200"/>
            <a:ext cx="4446056" cy="945203"/>
            <a:chOff x="8331592" y="4581525"/>
            <a:chExt cx="4446056" cy="945203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E755B8D5-C64A-49E8-8B70-3A99CFA0BB4D}"/>
                </a:ext>
              </a:extLst>
            </p:cNvPr>
            <p:cNvCxnSpPr/>
            <p:nvPr/>
          </p:nvCxnSpPr>
          <p:spPr>
            <a:xfrm>
              <a:off x="8430577" y="4581525"/>
              <a:ext cx="490538" cy="0"/>
            </a:xfrm>
            <a:prstGeom prst="line">
              <a:avLst/>
            </a:prstGeom>
            <a:noFill/>
            <a:ln w="6350" cap="flat" cmpd="sng" algn="ctr">
              <a:solidFill>
                <a:srgbClr val="46505A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F58A55C9-3883-401F-8531-71FBFFBF956C}"/>
                </a:ext>
              </a:extLst>
            </p:cNvPr>
            <p:cNvSpPr/>
            <p:nvPr/>
          </p:nvSpPr>
          <p:spPr>
            <a:xfrm>
              <a:off x="8331592" y="4735806"/>
              <a:ext cx="4446056" cy="79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46505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</a:rPr>
                <a:t>为客户服务是我们存在的唯一理由，客户需求是我们发展的原动力。我们坚持以客户为中心，快速响应客户需求，持续为客户创造</a:t>
              </a:r>
              <a:r>
                <a:rPr kumimoji="0" lang="zh-CN" altLang="en-US" sz="1050" b="0" i="0" u="none" strike="noStrike" kern="0" cap="none" spc="300" normalizeH="0" baseline="0" noProof="0">
                  <a:ln>
                    <a:noFill/>
                  </a:ln>
                  <a:solidFill>
                    <a:srgbClr val="46505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</a:rPr>
                <a:t>长期价值</a:t>
              </a:r>
              <a:endParaRPr kumimoji="0" lang="en-US" altLang="zh-CN" sz="1050" b="0" i="0" u="none" strike="noStrike" kern="0" cap="none" spc="300" normalizeH="0" baseline="0" noProof="0" dirty="0">
                <a:ln>
                  <a:noFill/>
                </a:ln>
                <a:solidFill>
                  <a:srgbClr val="46505A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1014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绩效考核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目的意义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PERFORMANCE APPRAISAL - PURPOSE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1D56FEB-3331-4D9B-B337-60B3153F0CD7}"/>
              </a:ext>
            </a:extLst>
          </p:cNvPr>
          <p:cNvGrpSpPr/>
          <p:nvPr/>
        </p:nvGrpSpPr>
        <p:grpSpPr>
          <a:xfrm>
            <a:off x="566800" y="1693563"/>
            <a:ext cx="4893517" cy="3843637"/>
            <a:chOff x="5006511" y="-1533965"/>
            <a:chExt cx="1967574" cy="1545441"/>
          </a:xfrm>
        </p:grpSpPr>
        <p:sp>
          <p:nvSpPr>
            <p:cNvPr id="6" name="任意多边形 21">
              <a:extLst>
                <a:ext uri="{FF2B5EF4-FFF2-40B4-BE49-F238E27FC236}">
                  <a16:creationId xmlns:a16="http://schemas.microsoft.com/office/drawing/2014/main" id="{61DB80D6-1D41-455E-A6F6-B6863D81B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6511" y="-1429226"/>
              <a:ext cx="1112216" cy="1440702"/>
            </a:xfrm>
            <a:custGeom>
              <a:avLst/>
              <a:gdLst>
                <a:gd name="connsiteX0" fmla="*/ 1402556 w 4935538"/>
                <a:gd name="connsiteY0" fmla="*/ 3773837 h 6393212"/>
                <a:gd name="connsiteX1" fmla="*/ 1416050 w 4935538"/>
                <a:gd name="connsiteY1" fmla="*/ 3793690 h 6393212"/>
                <a:gd name="connsiteX2" fmla="*/ 1428750 w 4935538"/>
                <a:gd name="connsiteY2" fmla="*/ 3813542 h 6393212"/>
                <a:gd name="connsiteX3" fmla="*/ 1442244 w 4935538"/>
                <a:gd name="connsiteY3" fmla="*/ 3831807 h 6393212"/>
                <a:gd name="connsiteX4" fmla="*/ 1457325 w 4935538"/>
                <a:gd name="connsiteY4" fmla="*/ 3850071 h 6393212"/>
                <a:gd name="connsiteX5" fmla="*/ 2065338 w 4935538"/>
                <a:gd name="connsiteY5" fmla="*/ 4524262 h 6393212"/>
                <a:gd name="connsiteX6" fmla="*/ 2048669 w 4935538"/>
                <a:gd name="connsiteY6" fmla="*/ 4693406 h 6393212"/>
                <a:gd name="connsiteX7" fmla="*/ 2047082 w 4935538"/>
                <a:gd name="connsiteY7" fmla="*/ 4711670 h 6393212"/>
                <a:gd name="connsiteX8" fmla="*/ 2044700 w 4935538"/>
                <a:gd name="connsiteY8" fmla="*/ 4729934 h 6393212"/>
                <a:gd name="connsiteX9" fmla="*/ 2040732 w 4935538"/>
                <a:gd name="connsiteY9" fmla="*/ 4747405 h 6393212"/>
                <a:gd name="connsiteX10" fmla="*/ 2037557 w 4935538"/>
                <a:gd name="connsiteY10" fmla="*/ 4765669 h 6393212"/>
                <a:gd name="connsiteX11" fmla="*/ 2032794 w 4935538"/>
                <a:gd name="connsiteY11" fmla="*/ 4783139 h 6393212"/>
                <a:gd name="connsiteX12" fmla="*/ 2028032 w 4935538"/>
                <a:gd name="connsiteY12" fmla="*/ 4800609 h 6393212"/>
                <a:gd name="connsiteX13" fmla="*/ 2021682 w 4935538"/>
                <a:gd name="connsiteY13" fmla="*/ 4817285 h 6393212"/>
                <a:gd name="connsiteX14" fmla="*/ 2015332 w 4935538"/>
                <a:gd name="connsiteY14" fmla="*/ 4834756 h 6393212"/>
                <a:gd name="connsiteX15" fmla="*/ 2008188 w 4935538"/>
                <a:gd name="connsiteY15" fmla="*/ 4851432 h 6393212"/>
                <a:gd name="connsiteX16" fmla="*/ 2000250 w 4935538"/>
                <a:gd name="connsiteY16" fmla="*/ 4867314 h 6393212"/>
                <a:gd name="connsiteX17" fmla="*/ 1992313 w 4935538"/>
                <a:gd name="connsiteY17" fmla="*/ 4883196 h 6393212"/>
                <a:gd name="connsiteX18" fmla="*/ 1983582 w 4935538"/>
                <a:gd name="connsiteY18" fmla="*/ 4899078 h 6393212"/>
                <a:gd name="connsiteX19" fmla="*/ 1974850 w 4935538"/>
                <a:gd name="connsiteY19" fmla="*/ 4914166 h 6393212"/>
                <a:gd name="connsiteX20" fmla="*/ 1965325 w 4935538"/>
                <a:gd name="connsiteY20" fmla="*/ 4929254 h 6393212"/>
                <a:gd name="connsiteX21" fmla="*/ 1954213 w 4935538"/>
                <a:gd name="connsiteY21" fmla="*/ 4944341 h 6393212"/>
                <a:gd name="connsiteX22" fmla="*/ 1943894 w 4935538"/>
                <a:gd name="connsiteY22" fmla="*/ 4958635 h 6393212"/>
                <a:gd name="connsiteX23" fmla="*/ 1933575 w 4935538"/>
                <a:gd name="connsiteY23" fmla="*/ 4971341 h 6393212"/>
                <a:gd name="connsiteX24" fmla="*/ 1920875 w 4935538"/>
                <a:gd name="connsiteY24" fmla="*/ 4984841 h 6393212"/>
                <a:gd name="connsiteX25" fmla="*/ 1908969 w 4935538"/>
                <a:gd name="connsiteY25" fmla="*/ 4998340 h 6393212"/>
                <a:gd name="connsiteX26" fmla="*/ 1896269 w 4935538"/>
                <a:gd name="connsiteY26" fmla="*/ 5010252 h 6393212"/>
                <a:gd name="connsiteX27" fmla="*/ 1882775 w 4935538"/>
                <a:gd name="connsiteY27" fmla="*/ 5022957 h 6393212"/>
                <a:gd name="connsiteX28" fmla="*/ 1869282 w 4935538"/>
                <a:gd name="connsiteY28" fmla="*/ 5034075 h 6393212"/>
                <a:gd name="connsiteX29" fmla="*/ 1854994 w 4935538"/>
                <a:gd name="connsiteY29" fmla="*/ 5045986 h 6393212"/>
                <a:gd name="connsiteX30" fmla="*/ 1841500 w 4935538"/>
                <a:gd name="connsiteY30" fmla="*/ 5056310 h 6393212"/>
                <a:gd name="connsiteX31" fmla="*/ 1826419 w 4935538"/>
                <a:gd name="connsiteY31" fmla="*/ 5067427 h 6393212"/>
                <a:gd name="connsiteX32" fmla="*/ 1811338 w 4935538"/>
                <a:gd name="connsiteY32" fmla="*/ 5076956 h 6393212"/>
                <a:gd name="connsiteX33" fmla="*/ 1796256 w 4935538"/>
                <a:gd name="connsiteY33" fmla="*/ 5085691 h 6393212"/>
                <a:gd name="connsiteX34" fmla="*/ 1780381 w 4935538"/>
                <a:gd name="connsiteY34" fmla="*/ 5094426 h 6393212"/>
                <a:gd name="connsiteX35" fmla="*/ 1763713 w 4935538"/>
                <a:gd name="connsiteY35" fmla="*/ 5102367 h 6393212"/>
                <a:gd name="connsiteX36" fmla="*/ 1747838 w 4935538"/>
                <a:gd name="connsiteY36" fmla="*/ 5110308 h 6393212"/>
                <a:gd name="connsiteX37" fmla="*/ 1729581 w 4935538"/>
                <a:gd name="connsiteY37" fmla="*/ 5117455 h 6393212"/>
                <a:gd name="connsiteX38" fmla="*/ 1712913 w 4935538"/>
                <a:gd name="connsiteY38" fmla="*/ 5123808 h 6393212"/>
                <a:gd name="connsiteX39" fmla="*/ 483394 w 4935538"/>
                <a:gd name="connsiteY39" fmla="*/ 5551828 h 6393212"/>
                <a:gd name="connsiteX40" fmla="*/ 468312 w 4935538"/>
                <a:gd name="connsiteY40" fmla="*/ 5556593 h 6393212"/>
                <a:gd name="connsiteX41" fmla="*/ 454025 w 4935538"/>
                <a:gd name="connsiteY41" fmla="*/ 5560563 h 6393212"/>
                <a:gd name="connsiteX42" fmla="*/ 439737 w 4935538"/>
                <a:gd name="connsiteY42" fmla="*/ 5564534 h 6393212"/>
                <a:gd name="connsiteX43" fmla="*/ 424656 w 4935538"/>
                <a:gd name="connsiteY43" fmla="*/ 5566916 h 6393212"/>
                <a:gd name="connsiteX44" fmla="*/ 409575 w 4935538"/>
                <a:gd name="connsiteY44" fmla="*/ 5568505 h 6393212"/>
                <a:gd name="connsiteX45" fmla="*/ 394494 w 4935538"/>
                <a:gd name="connsiteY45" fmla="*/ 5570887 h 6393212"/>
                <a:gd name="connsiteX46" fmla="*/ 379412 w 4935538"/>
                <a:gd name="connsiteY46" fmla="*/ 5571681 h 6393212"/>
                <a:gd name="connsiteX47" fmla="*/ 364331 w 4935538"/>
                <a:gd name="connsiteY47" fmla="*/ 5572475 h 6393212"/>
                <a:gd name="connsiteX48" fmla="*/ 350044 w 4935538"/>
                <a:gd name="connsiteY48" fmla="*/ 5571681 h 6393212"/>
                <a:gd name="connsiteX49" fmla="*/ 335756 w 4935538"/>
                <a:gd name="connsiteY49" fmla="*/ 5570887 h 6393212"/>
                <a:gd name="connsiteX50" fmla="*/ 322262 w 4935538"/>
                <a:gd name="connsiteY50" fmla="*/ 5569299 h 6393212"/>
                <a:gd name="connsiteX51" fmla="*/ 308769 w 4935538"/>
                <a:gd name="connsiteY51" fmla="*/ 5567710 h 6393212"/>
                <a:gd name="connsiteX52" fmla="*/ 294481 w 4935538"/>
                <a:gd name="connsiteY52" fmla="*/ 5565328 h 6393212"/>
                <a:gd name="connsiteX53" fmla="*/ 280987 w 4935538"/>
                <a:gd name="connsiteY53" fmla="*/ 5562946 h 6393212"/>
                <a:gd name="connsiteX54" fmla="*/ 254794 w 4935538"/>
                <a:gd name="connsiteY54" fmla="*/ 5554211 h 6393212"/>
                <a:gd name="connsiteX55" fmla="*/ 227806 w 4935538"/>
                <a:gd name="connsiteY55" fmla="*/ 5545476 h 6393212"/>
                <a:gd name="connsiteX56" fmla="*/ 203200 w 4935538"/>
                <a:gd name="connsiteY56" fmla="*/ 5534358 h 6393212"/>
                <a:gd name="connsiteX57" fmla="*/ 178594 w 4935538"/>
                <a:gd name="connsiteY57" fmla="*/ 5520859 h 6393212"/>
                <a:gd name="connsiteX58" fmla="*/ 155575 w 4935538"/>
                <a:gd name="connsiteY58" fmla="*/ 5505771 h 6393212"/>
                <a:gd name="connsiteX59" fmla="*/ 133350 w 4935538"/>
                <a:gd name="connsiteY59" fmla="*/ 5489094 h 6393212"/>
                <a:gd name="connsiteX60" fmla="*/ 123031 w 4935538"/>
                <a:gd name="connsiteY60" fmla="*/ 5480359 h 6393212"/>
                <a:gd name="connsiteX61" fmla="*/ 111919 w 4935538"/>
                <a:gd name="connsiteY61" fmla="*/ 5470830 h 6393212"/>
                <a:gd name="connsiteX62" fmla="*/ 102394 w 4935538"/>
                <a:gd name="connsiteY62" fmla="*/ 5460507 h 6393212"/>
                <a:gd name="connsiteX63" fmla="*/ 92869 w 4935538"/>
                <a:gd name="connsiteY63" fmla="*/ 5450978 h 6393212"/>
                <a:gd name="connsiteX64" fmla="*/ 84137 w 4935538"/>
                <a:gd name="connsiteY64" fmla="*/ 5440654 h 6393212"/>
                <a:gd name="connsiteX65" fmla="*/ 75406 w 4935538"/>
                <a:gd name="connsiteY65" fmla="*/ 5428743 h 6393212"/>
                <a:gd name="connsiteX66" fmla="*/ 66675 w 4935538"/>
                <a:gd name="connsiteY66" fmla="*/ 5417625 h 6393212"/>
                <a:gd name="connsiteX67" fmla="*/ 58737 w 4935538"/>
                <a:gd name="connsiteY67" fmla="*/ 5405714 h 6393212"/>
                <a:gd name="connsiteX68" fmla="*/ 51594 w 4935538"/>
                <a:gd name="connsiteY68" fmla="*/ 5393802 h 6393212"/>
                <a:gd name="connsiteX69" fmla="*/ 44450 w 4935538"/>
                <a:gd name="connsiteY69" fmla="*/ 5381097 h 6393212"/>
                <a:gd name="connsiteX70" fmla="*/ 37306 w 4935538"/>
                <a:gd name="connsiteY70" fmla="*/ 5367597 h 6393212"/>
                <a:gd name="connsiteX71" fmla="*/ 30956 w 4935538"/>
                <a:gd name="connsiteY71" fmla="*/ 5354891 h 6393212"/>
                <a:gd name="connsiteX72" fmla="*/ 25400 w 4935538"/>
                <a:gd name="connsiteY72" fmla="*/ 5341392 h 6393212"/>
                <a:gd name="connsiteX73" fmla="*/ 20637 w 4935538"/>
                <a:gd name="connsiteY73" fmla="*/ 5327098 h 6393212"/>
                <a:gd name="connsiteX74" fmla="*/ 15081 w 4935538"/>
                <a:gd name="connsiteY74" fmla="*/ 5309628 h 6393212"/>
                <a:gd name="connsiteX75" fmla="*/ 9525 w 4935538"/>
                <a:gd name="connsiteY75" fmla="*/ 5292157 h 6393212"/>
                <a:gd name="connsiteX76" fmla="*/ 6350 w 4935538"/>
                <a:gd name="connsiteY76" fmla="*/ 5273099 h 6393212"/>
                <a:gd name="connsiteX77" fmla="*/ 3175 w 4935538"/>
                <a:gd name="connsiteY77" fmla="*/ 5255629 h 6393212"/>
                <a:gd name="connsiteX78" fmla="*/ 794 w 4935538"/>
                <a:gd name="connsiteY78" fmla="*/ 5238159 h 6393212"/>
                <a:gd name="connsiteX79" fmla="*/ 0 w 4935538"/>
                <a:gd name="connsiteY79" fmla="*/ 5219894 h 6393212"/>
                <a:gd name="connsiteX80" fmla="*/ 0 w 4935538"/>
                <a:gd name="connsiteY80" fmla="*/ 5201630 h 6393212"/>
                <a:gd name="connsiteX81" fmla="*/ 794 w 4935538"/>
                <a:gd name="connsiteY81" fmla="*/ 5184160 h 6393212"/>
                <a:gd name="connsiteX82" fmla="*/ 2381 w 4935538"/>
                <a:gd name="connsiteY82" fmla="*/ 5165895 h 6393212"/>
                <a:gd name="connsiteX83" fmla="*/ 4762 w 4935538"/>
                <a:gd name="connsiteY83" fmla="*/ 5149219 h 6393212"/>
                <a:gd name="connsiteX84" fmla="*/ 7937 w 4935538"/>
                <a:gd name="connsiteY84" fmla="*/ 5131749 h 6393212"/>
                <a:gd name="connsiteX85" fmla="*/ 12700 w 4935538"/>
                <a:gd name="connsiteY85" fmla="*/ 5115073 h 6393212"/>
                <a:gd name="connsiteX86" fmla="*/ 16669 w 4935538"/>
                <a:gd name="connsiteY86" fmla="*/ 5098397 h 6393212"/>
                <a:gd name="connsiteX87" fmla="*/ 23019 w 4935538"/>
                <a:gd name="connsiteY87" fmla="*/ 5080927 h 6393212"/>
                <a:gd name="connsiteX88" fmla="*/ 29369 w 4935538"/>
                <a:gd name="connsiteY88" fmla="*/ 5065045 h 6393212"/>
                <a:gd name="connsiteX89" fmla="*/ 36512 w 4935538"/>
                <a:gd name="connsiteY89" fmla="*/ 5049163 h 6393212"/>
                <a:gd name="connsiteX90" fmla="*/ 44450 w 4935538"/>
                <a:gd name="connsiteY90" fmla="*/ 5033281 h 6393212"/>
                <a:gd name="connsiteX91" fmla="*/ 53181 w 4935538"/>
                <a:gd name="connsiteY91" fmla="*/ 5018193 h 6393212"/>
                <a:gd name="connsiteX92" fmla="*/ 62706 w 4935538"/>
                <a:gd name="connsiteY92" fmla="*/ 5003105 h 6393212"/>
                <a:gd name="connsiteX93" fmla="*/ 72231 w 4935538"/>
                <a:gd name="connsiteY93" fmla="*/ 4989605 h 6393212"/>
                <a:gd name="connsiteX94" fmla="*/ 84137 w 4935538"/>
                <a:gd name="connsiteY94" fmla="*/ 4976105 h 6393212"/>
                <a:gd name="connsiteX95" fmla="*/ 95250 w 4935538"/>
                <a:gd name="connsiteY95" fmla="*/ 4962606 h 6393212"/>
                <a:gd name="connsiteX96" fmla="*/ 107156 w 4935538"/>
                <a:gd name="connsiteY96" fmla="*/ 4949106 h 6393212"/>
                <a:gd name="connsiteX97" fmla="*/ 120650 w 4935538"/>
                <a:gd name="connsiteY97" fmla="*/ 4937195 h 6393212"/>
                <a:gd name="connsiteX98" fmla="*/ 133350 w 4935538"/>
                <a:gd name="connsiteY98" fmla="*/ 4925283 h 6393212"/>
                <a:gd name="connsiteX99" fmla="*/ 147637 w 4935538"/>
                <a:gd name="connsiteY99" fmla="*/ 4914960 h 6393212"/>
                <a:gd name="connsiteX100" fmla="*/ 162719 w 4935538"/>
                <a:gd name="connsiteY100" fmla="*/ 4904637 h 6393212"/>
                <a:gd name="connsiteX101" fmla="*/ 177800 w 4935538"/>
                <a:gd name="connsiteY101" fmla="*/ 4894313 h 6393212"/>
                <a:gd name="connsiteX102" fmla="*/ 193675 w 4935538"/>
                <a:gd name="connsiteY102" fmla="*/ 4885578 h 6393212"/>
                <a:gd name="connsiteX103" fmla="*/ 209550 w 4935538"/>
                <a:gd name="connsiteY103" fmla="*/ 4877637 h 6393212"/>
                <a:gd name="connsiteX104" fmla="*/ 227012 w 4935538"/>
                <a:gd name="connsiteY104" fmla="*/ 4870490 h 6393212"/>
                <a:gd name="connsiteX105" fmla="*/ 245269 w 4935538"/>
                <a:gd name="connsiteY105" fmla="*/ 4863343 h 6393212"/>
                <a:gd name="connsiteX106" fmla="*/ 1337469 w 4935538"/>
                <a:gd name="connsiteY106" fmla="*/ 4482969 h 6393212"/>
                <a:gd name="connsiteX107" fmla="*/ 3290220 w 4935538"/>
                <a:gd name="connsiteY107" fmla="*/ 1767237 h 6393212"/>
                <a:gd name="connsiteX108" fmla="*/ 3557823 w 4935538"/>
                <a:gd name="connsiteY108" fmla="*/ 2381179 h 6393212"/>
                <a:gd name="connsiteX109" fmla="*/ 4506739 w 4935538"/>
                <a:gd name="connsiteY109" fmla="*/ 1997565 h 6393212"/>
                <a:gd name="connsiteX110" fmla="*/ 4521826 w 4935538"/>
                <a:gd name="connsiteY110" fmla="*/ 1992799 h 6393212"/>
                <a:gd name="connsiteX111" fmla="*/ 4536914 w 4935538"/>
                <a:gd name="connsiteY111" fmla="*/ 1987239 h 6393212"/>
                <a:gd name="connsiteX112" fmla="*/ 4552001 w 4935538"/>
                <a:gd name="connsiteY112" fmla="*/ 1984063 h 6393212"/>
                <a:gd name="connsiteX113" fmla="*/ 4566294 w 4935538"/>
                <a:gd name="connsiteY113" fmla="*/ 1980091 h 6393212"/>
                <a:gd name="connsiteX114" fmla="*/ 4581382 w 4935538"/>
                <a:gd name="connsiteY114" fmla="*/ 1977709 h 6393212"/>
                <a:gd name="connsiteX115" fmla="*/ 4597263 w 4935538"/>
                <a:gd name="connsiteY115" fmla="*/ 1976914 h 6393212"/>
                <a:gd name="connsiteX116" fmla="*/ 4612351 w 4935538"/>
                <a:gd name="connsiteY116" fmla="*/ 1976120 h 6393212"/>
                <a:gd name="connsiteX117" fmla="*/ 4627438 w 4935538"/>
                <a:gd name="connsiteY117" fmla="*/ 1975326 h 6393212"/>
                <a:gd name="connsiteX118" fmla="*/ 4642525 w 4935538"/>
                <a:gd name="connsiteY118" fmla="*/ 1976120 h 6393212"/>
                <a:gd name="connsiteX119" fmla="*/ 4657613 w 4935538"/>
                <a:gd name="connsiteY119" fmla="*/ 1977709 h 6393212"/>
                <a:gd name="connsiteX120" fmla="*/ 4672700 w 4935538"/>
                <a:gd name="connsiteY120" fmla="*/ 1979297 h 6393212"/>
                <a:gd name="connsiteX121" fmla="*/ 4687788 w 4935538"/>
                <a:gd name="connsiteY121" fmla="*/ 1981680 h 6393212"/>
                <a:gd name="connsiteX122" fmla="*/ 4702081 w 4935538"/>
                <a:gd name="connsiteY122" fmla="*/ 1985651 h 6393212"/>
                <a:gd name="connsiteX123" fmla="*/ 4717168 w 4935538"/>
                <a:gd name="connsiteY123" fmla="*/ 1989622 h 6393212"/>
                <a:gd name="connsiteX124" fmla="*/ 4731461 w 4935538"/>
                <a:gd name="connsiteY124" fmla="*/ 1994388 h 6393212"/>
                <a:gd name="connsiteX125" fmla="*/ 4744167 w 4935538"/>
                <a:gd name="connsiteY125" fmla="*/ 1999947 h 6393212"/>
                <a:gd name="connsiteX126" fmla="*/ 4758460 w 4935538"/>
                <a:gd name="connsiteY126" fmla="*/ 2006301 h 6393212"/>
                <a:gd name="connsiteX127" fmla="*/ 4771959 w 4935538"/>
                <a:gd name="connsiteY127" fmla="*/ 2012655 h 6393212"/>
                <a:gd name="connsiteX128" fmla="*/ 4785458 w 4935538"/>
                <a:gd name="connsiteY128" fmla="*/ 2020597 h 6393212"/>
                <a:gd name="connsiteX129" fmla="*/ 4797369 w 4935538"/>
                <a:gd name="connsiteY129" fmla="*/ 2028540 h 6393212"/>
                <a:gd name="connsiteX130" fmla="*/ 4810075 w 4935538"/>
                <a:gd name="connsiteY130" fmla="*/ 2037276 h 6393212"/>
                <a:gd name="connsiteX131" fmla="*/ 4821192 w 4935538"/>
                <a:gd name="connsiteY131" fmla="*/ 2046807 h 6393212"/>
                <a:gd name="connsiteX132" fmla="*/ 4833103 w 4935538"/>
                <a:gd name="connsiteY132" fmla="*/ 2056338 h 6393212"/>
                <a:gd name="connsiteX133" fmla="*/ 4844220 w 4935538"/>
                <a:gd name="connsiteY133" fmla="*/ 2066663 h 6393212"/>
                <a:gd name="connsiteX134" fmla="*/ 4855337 w 4935538"/>
                <a:gd name="connsiteY134" fmla="*/ 2077782 h 6393212"/>
                <a:gd name="connsiteX135" fmla="*/ 4864866 w 4935538"/>
                <a:gd name="connsiteY135" fmla="*/ 2089695 h 6393212"/>
                <a:gd name="connsiteX136" fmla="*/ 4874394 w 4935538"/>
                <a:gd name="connsiteY136" fmla="*/ 2101609 h 6393212"/>
                <a:gd name="connsiteX137" fmla="*/ 4883129 w 4935538"/>
                <a:gd name="connsiteY137" fmla="*/ 2115111 h 6393212"/>
                <a:gd name="connsiteX138" fmla="*/ 4891070 w 4935538"/>
                <a:gd name="connsiteY138" fmla="*/ 2127819 h 6393212"/>
                <a:gd name="connsiteX139" fmla="*/ 4899011 w 4935538"/>
                <a:gd name="connsiteY139" fmla="*/ 2141320 h 6393212"/>
                <a:gd name="connsiteX140" fmla="*/ 4906157 w 4935538"/>
                <a:gd name="connsiteY140" fmla="*/ 2155617 h 6393212"/>
                <a:gd name="connsiteX141" fmla="*/ 4912510 w 4935538"/>
                <a:gd name="connsiteY141" fmla="*/ 2170707 h 6393212"/>
                <a:gd name="connsiteX142" fmla="*/ 4918068 w 4935538"/>
                <a:gd name="connsiteY142" fmla="*/ 2185797 h 6393212"/>
                <a:gd name="connsiteX143" fmla="*/ 4922833 w 4935538"/>
                <a:gd name="connsiteY143" fmla="*/ 2200888 h 6393212"/>
                <a:gd name="connsiteX144" fmla="*/ 4926803 w 4935538"/>
                <a:gd name="connsiteY144" fmla="*/ 2215978 h 6393212"/>
                <a:gd name="connsiteX145" fmla="*/ 4929980 w 4935538"/>
                <a:gd name="connsiteY145" fmla="*/ 2230274 h 6393212"/>
                <a:gd name="connsiteX146" fmla="*/ 4933156 w 4935538"/>
                <a:gd name="connsiteY146" fmla="*/ 2246953 h 6393212"/>
                <a:gd name="connsiteX147" fmla="*/ 4934744 w 4935538"/>
                <a:gd name="connsiteY147" fmla="*/ 2261249 h 6393212"/>
                <a:gd name="connsiteX148" fmla="*/ 4935538 w 4935538"/>
                <a:gd name="connsiteY148" fmla="*/ 2276340 h 6393212"/>
                <a:gd name="connsiteX149" fmla="*/ 4935538 w 4935538"/>
                <a:gd name="connsiteY149" fmla="*/ 2291430 h 6393212"/>
                <a:gd name="connsiteX150" fmla="*/ 4934744 w 4935538"/>
                <a:gd name="connsiteY150" fmla="*/ 2307315 h 6393212"/>
                <a:gd name="connsiteX151" fmla="*/ 4933950 w 4935538"/>
                <a:gd name="connsiteY151" fmla="*/ 2322405 h 6393212"/>
                <a:gd name="connsiteX152" fmla="*/ 4930774 w 4935538"/>
                <a:gd name="connsiteY152" fmla="*/ 2337496 h 6393212"/>
                <a:gd name="connsiteX153" fmla="*/ 4928391 w 4935538"/>
                <a:gd name="connsiteY153" fmla="*/ 2351792 h 6393212"/>
                <a:gd name="connsiteX154" fmla="*/ 4925215 w 4935538"/>
                <a:gd name="connsiteY154" fmla="*/ 2366882 h 6393212"/>
                <a:gd name="connsiteX155" fmla="*/ 4920451 w 4935538"/>
                <a:gd name="connsiteY155" fmla="*/ 2381179 h 6393212"/>
                <a:gd name="connsiteX156" fmla="*/ 4916480 w 4935538"/>
                <a:gd name="connsiteY156" fmla="*/ 2395475 h 6393212"/>
                <a:gd name="connsiteX157" fmla="*/ 4910922 w 4935538"/>
                <a:gd name="connsiteY157" fmla="*/ 2409771 h 6393212"/>
                <a:gd name="connsiteX158" fmla="*/ 4904569 w 4935538"/>
                <a:gd name="connsiteY158" fmla="*/ 2422479 h 6393212"/>
                <a:gd name="connsiteX159" fmla="*/ 4897422 w 4935538"/>
                <a:gd name="connsiteY159" fmla="*/ 2435981 h 6393212"/>
                <a:gd name="connsiteX160" fmla="*/ 4890276 w 4935538"/>
                <a:gd name="connsiteY160" fmla="*/ 2449482 h 6393212"/>
                <a:gd name="connsiteX161" fmla="*/ 4881541 w 4935538"/>
                <a:gd name="connsiteY161" fmla="*/ 2461396 h 6393212"/>
                <a:gd name="connsiteX162" fmla="*/ 4873600 w 4935538"/>
                <a:gd name="connsiteY162" fmla="*/ 2474104 h 6393212"/>
                <a:gd name="connsiteX163" fmla="*/ 4864072 w 4935538"/>
                <a:gd name="connsiteY163" fmla="*/ 2486017 h 6393212"/>
                <a:gd name="connsiteX164" fmla="*/ 4854543 w 4935538"/>
                <a:gd name="connsiteY164" fmla="*/ 2497931 h 6393212"/>
                <a:gd name="connsiteX165" fmla="*/ 4843426 w 4935538"/>
                <a:gd name="connsiteY165" fmla="*/ 2508256 h 6393212"/>
                <a:gd name="connsiteX166" fmla="*/ 4833103 w 4935538"/>
                <a:gd name="connsiteY166" fmla="*/ 2519375 h 6393212"/>
                <a:gd name="connsiteX167" fmla="*/ 4820398 w 4935538"/>
                <a:gd name="connsiteY167" fmla="*/ 2528906 h 6393212"/>
                <a:gd name="connsiteX168" fmla="*/ 4809280 w 4935538"/>
                <a:gd name="connsiteY168" fmla="*/ 2538436 h 6393212"/>
                <a:gd name="connsiteX169" fmla="*/ 4795781 w 4935538"/>
                <a:gd name="connsiteY169" fmla="*/ 2547173 h 6393212"/>
                <a:gd name="connsiteX170" fmla="*/ 4782282 w 4935538"/>
                <a:gd name="connsiteY170" fmla="*/ 2555115 h 6393212"/>
                <a:gd name="connsiteX171" fmla="*/ 4769577 w 4935538"/>
                <a:gd name="connsiteY171" fmla="*/ 2563058 h 6393212"/>
                <a:gd name="connsiteX172" fmla="*/ 4755284 w 4935538"/>
                <a:gd name="connsiteY172" fmla="*/ 2570206 h 6393212"/>
                <a:gd name="connsiteX173" fmla="*/ 4740196 w 4935538"/>
                <a:gd name="connsiteY173" fmla="*/ 2576560 h 6393212"/>
                <a:gd name="connsiteX174" fmla="*/ 3579263 w 4935538"/>
                <a:gd name="connsiteY174" fmla="*/ 3046745 h 6393212"/>
                <a:gd name="connsiteX175" fmla="*/ 3560999 w 4935538"/>
                <a:gd name="connsiteY175" fmla="*/ 3053893 h 6393212"/>
                <a:gd name="connsiteX176" fmla="*/ 3542735 w 4935538"/>
                <a:gd name="connsiteY176" fmla="*/ 3059453 h 6393212"/>
                <a:gd name="connsiteX177" fmla="*/ 3524472 w 4935538"/>
                <a:gd name="connsiteY177" fmla="*/ 3064218 h 6393212"/>
                <a:gd name="connsiteX178" fmla="*/ 3506208 w 4935538"/>
                <a:gd name="connsiteY178" fmla="*/ 3068983 h 6393212"/>
                <a:gd name="connsiteX179" fmla="*/ 3487150 w 4935538"/>
                <a:gd name="connsiteY179" fmla="*/ 3071366 h 6393212"/>
                <a:gd name="connsiteX180" fmla="*/ 3468887 w 4935538"/>
                <a:gd name="connsiteY180" fmla="*/ 3073749 h 6393212"/>
                <a:gd name="connsiteX181" fmla="*/ 3449829 w 4935538"/>
                <a:gd name="connsiteY181" fmla="*/ 3074543 h 6393212"/>
                <a:gd name="connsiteX182" fmla="*/ 3432359 w 4935538"/>
                <a:gd name="connsiteY182" fmla="*/ 3075337 h 6393212"/>
                <a:gd name="connsiteX183" fmla="*/ 3403773 w 4935538"/>
                <a:gd name="connsiteY183" fmla="*/ 3074543 h 6393212"/>
                <a:gd name="connsiteX184" fmla="*/ 3376774 w 4935538"/>
                <a:gd name="connsiteY184" fmla="*/ 3071366 h 6393212"/>
                <a:gd name="connsiteX185" fmla="*/ 3348982 w 4935538"/>
                <a:gd name="connsiteY185" fmla="*/ 3066601 h 6393212"/>
                <a:gd name="connsiteX186" fmla="*/ 3322777 w 4935538"/>
                <a:gd name="connsiteY186" fmla="*/ 3059453 h 6393212"/>
                <a:gd name="connsiteX187" fmla="*/ 3297367 w 4935538"/>
                <a:gd name="connsiteY187" fmla="*/ 3050716 h 6393212"/>
                <a:gd name="connsiteX188" fmla="*/ 3271163 w 4935538"/>
                <a:gd name="connsiteY188" fmla="*/ 3040391 h 6393212"/>
                <a:gd name="connsiteX189" fmla="*/ 3246547 w 4935538"/>
                <a:gd name="connsiteY189" fmla="*/ 3027683 h 6393212"/>
                <a:gd name="connsiteX190" fmla="*/ 3223518 w 4935538"/>
                <a:gd name="connsiteY190" fmla="*/ 3013387 h 6393212"/>
                <a:gd name="connsiteX191" fmla="*/ 3200490 w 4935538"/>
                <a:gd name="connsiteY191" fmla="*/ 2997502 h 6393212"/>
                <a:gd name="connsiteX192" fmla="*/ 3179050 w 4935538"/>
                <a:gd name="connsiteY192" fmla="*/ 2980029 h 6393212"/>
                <a:gd name="connsiteX193" fmla="*/ 3159199 w 4935538"/>
                <a:gd name="connsiteY193" fmla="*/ 2961762 h 6393212"/>
                <a:gd name="connsiteX194" fmla="*/ 3139347 w 4935538"/>
                <a:gd name="connsiteY194" fmla="*/ 2940318 h 6393212"/>
                <a:gd name="connsiteX195" fmla="*/ 3121877 w 4935538"/>
                <a:gd name="connsiteY195" fmla="*/ 2918079 h 6393212"/>
                <a:gd name="connsiteX196" fmla="*/ 3113936 w 4935538"/>
                <a:gd name="connsiteY196" fmla="*/ 2906960 h 6393212"/>
                <a:gd name="connsiteX197" fmla="*/ 3105996 w 4935538"/>
                <a:gd name="connsiteY197" fmla="*/ 2894252 h 6393212"/>
                <a:gd name="connsiteX198" fmla="*/ 3098055 w 4935538"/>
                <a:gd name="connsiteY198" fmla="*/ 2881545 h 6393212"/>
                <a:gd name="connsiteX199" fmla="*/ 3090908 w 4935538"/>
                <a:gd name="connsiteY199" fmla="*/ 2868837 h 6393212"/>
                <a:gd name="connsiteX200" fmla="*/ 3084556 w 4935538"/>
                <a:gd name="connsiteY200" fmla="*/ 2856129 h 6393212"/>
                <a:gd name="connsiteX201" fmla="*/ 3078203 w 4935538"/>
                <a:gd name="connsiteY201" fmla="*/ 2841833 h 6393212"/>
                <a:gd name="connsiteX202" fmla="*/ 2979738 w 4935538"/>
                <a:gd name="connsiteY202" fmla="*/ 2615477 h 6393212"/>
                <a:gd name="connsiteX203" fmla="*/ 3273545 w 4935538"/>
                <a:gd name="connsiteY203" fmla="*/ 1818862 h 6393212"/>
                <a:gd name="connsiteX204" fmla="*/ 3282280 w 4935538"/>
                <a:gd name="connsiteY204" fmla="*/ 1792653 h 6393212"/>
                <a:gd name="connsiteX205" fmla="*/ 2629889 w 4935538"/>
                <a:gd name="connsiteY205" fmla="*/ 1065562 h 6393212"/>
                <a:gd name="connsiteX206" fmla="*/ 2657661 w 4935538"/>
                <a:gd name="connsiteY206" fmla="*/ 1065562 h 6393212"/>
                <a:gd name="connsiteX207" fmla="*/ 2685434 w 4935538"/>
                <a:gd name="connsiteY207" fmla="*/ 1067149 h 6393212"/>
                <a:gd name="connsiteX208" fmla="*/ 2711620 w 4935538"/>
                <a:gd name="connsiteY208" fmla="*/ 1070324 h 6393212"/>
                <a:gd name="connsiteX209" fmla="*/ 2739393 w 4935538"/>
                <a:gd name="connsiteY209" fmla="*/ 1074292 h 6393212"/>
                <a:gd name="connsiteX210" fmla="*/ 2766372 w 4935538"/>
                <a:gd name="connsiteY210" fmla="*/ 1080641 h 6393212"/>
                <a:gd name="connsiteX211" fmla="*/ 2792558 w 4935538"/>
                <a:gd name="connsiteY211" fmla="*/ 1087783 h 6393212"/>
                <a:gd name="connsiteX212" fmla="*/ 2820331 w 4935538"/>
                <a:gd name="connsiteY212" fmla="*/ 1096513 h 6393212"/>
                <a:gd name="connsiteX213" fmla="*/ 2844930 w 4935538"/>
                <a:gd name="connsiteY213" fmla="*/ 1107624 h 6393212"/>
                <a:gd name="connsiteX214" fmla="*/ 2868735 w 4935538"/>
                <a:gd name="connsiteY214" fmla="*/ 1117941 h 6393212"/>
                <a:gd name="connsiteX215" fmla="*/ 2891747 w 4935538"/>
                <a:gd name="connsiteY215" fmla="*/ 1130640 h 6393212"/>
                <a:gd name="connsiteX216" fmla="*/ 2914759 w 4935538"/>
                <a:gd name="connsiteY216" fmla="*/ 1143338 h 6393212"/>
                <a:gd name="connsiteX217" fmla="*/ 2936183 w 4935538"/>
                <a:gd name="connsiteY217" fmla="*/ 1157623 h 6393212"/>
                <a:gd name="connsiteX218" fmla="*/ 2957608 w 4935538"/>
                <a:gd name="connsiteY218" fmla="*/ 1172702 h 6393212"/>
                <a:gd name="connsiteX219" fmla="*/ 2976652 w 4935538"/>
                <a:gd name="connsiteY219" fmla="*/ 1188575 h 6393212"/>
                <a:gd name="connsiteX220" fmla="*/ 2995697 w 4935538"/>
                <a:gd name="connsiteY220" fmla="*/ 1205241 h 6393212"/>
                <a:gd name="connsiteX221" fmla="*/ 3013948 w 4935538"/>
                <a:gd name="connsiteY221" fmla="*/ 1223494 h 6393212"/>
                <a:gd name="connsiteX222" fmla="*/ 3030611 w 4935538"/>
                <a:gd name="connsiteY222" fmla="*/ 1241748 h 6393212"/>
                <a:gd name="connsiteX223" fmla="*/ 3046481 w 4935538"/>
                <a:gd name="connsiteY223" fmla="*/ 1260795 h 6393212"/>
                <a:gd name="connsiteX224" fmla="*/ 3061558 w 4935538"/>
                <a:gd name="connsiteY224" fmla="*/ 1281430 h 6393212"/>
                <a:gd name="connsiteX225" fmla="*/ 3075841 w 4935538"/>
                <a:gd name="connsiteY225" fmla="*/ 1302064 h 6393212"/>
                <a:gd name="connsiteX226" fmla="*/ 3089331 w 4935538"/>
                <a:gd name="connsiteY226" fmla="*/ 1322698 h 6393212"/>
                <a:gd name="connsiteX227" fmla="*/ 3101234 w 4935538"/>
                <a:gd name="connsiteY227" fmla="*/ 1344920 h 6393212"/>
                <a:gd name="connsiteX228" fmla="*/ 3112343 w 4935538"/>
                <a:gd name="connsiteY228" fmla="*/ 1367142 h 6393212"/>
                <a:gd name="connsiteX229" fmla="*/ 3121865 w 4935538"/>
                <a:gd name="connsiteY229" fmla="*/ 1390157 h 6393212"/>
                <a:gd name="connsiteX230" fmla="*/ 3130593 w 4935538"/>
                <a:gd name="connsiteY230" fmla="*/ 1413172 h 6393212"/>
                <a:gd name="connsiteX231" fmla="*/ 3138529 w 4935538"/>
                <a:gd name="connsiteY231" fmla="*/ 1436981 h 6393212"/>
                <a:gd name="connsiteX232" fmla="*/ 3144877 w 4935538"/>
                <a:gd name="connsiteY232" fmla="*/ 1461584 h 6393212"/>
                <a:gd name="connsiteX233" fmla="*/ 3150431 w 4935538"/>
                <a:gd name="connsiteY233" fmla="*/ 1485393 h 6393212"/>
                <a:gd name="connsiteX234" fmla="*/ 3154399 w 4935538"/>
                <a:gd name="connsiteY234" fmla="*/ 1510789 h 6393212"/>
                <a:gd name="connsiteX235" fmla="*/ 3158366 w 4935538"/>
                <a:gd name="connsiteY235" fmla="*/ 1535392 h 6393212"/>
                <a:gd name="connsiteX236" fmla="*/ 3159953 w 4935538"/>
                <a:gd name="connsiteY236" fmla="*/ 1560788 h 6393212"/>
                <a:gd name="connsiteX237" fmla="*/ 3159953 w 4935538"/>
                <a:gd name="connsiteY237" fmla="*/ 1586184 h 6393212"/>
                <a:gd name="connsiteX238" fmla="*/ 3159953 w 4935538"/>
                <a:gd name="connsiteY238" fmla="*/ 1612374 h 6393212"/>
                <a:gd name="connsiteX239" fmla="*/ 3157573 w 4935538"/>
                <a:gd name="connsiteY239" fmla="*/ 1636977 h 6393212"/>
                <a:gd name="connsiteX240" fmla="*/ 3154399 w 4935538"/>
                <a:gd name="connsiteY240" fmla="*/ 1662373 h 6393212"/>
                <a:gd name="connsiteX241" fmla="*/ 3148844 w 4935538"/>
                <a:gd name="connsiteY241" fmla="*/ 1688563 h 6393212"/>
                <a:gd name="connsiteX242" fmla="*/ 3144083 w 4935538"/>
                <a:gd name="connsiteY242" fmla="*/ 1713959 h 6393212"/>
                <a:gd name="connsiteX243" fmla="*/ 3136942 w 4935538"/>
                <a:gd name="connsiteY243" fmla="*/ 1739355 h 6393212"/>
                <a:gd name="connsiteX244" fmla="*/ 3128213 w 4935538"/>
                <a:gd name="connsiteY244" fmla="*/ 1764751 h 6393212"/>
                <a:gd name="connsiteX245" fmla="*/ 2456904 w 4935538"/>
                <a:gd name="connsiteY245" fmla="*/ 3584549 h 6393212"/>
                <a:gd name="connsiteX246" fmla="*/ 2452936 w 4935538"/>
                <a:gd name="connsiteY246" fmla="*/ 3593279 h 6393212"/>
                <a:gd name="connsiteX247" fmla="*/ 2448968 w 4935538"/>
                <a:gd name="connsiteY247" fmla="*/ 3602803 h 6393212"/>
                <a:gd name="connsiteX248" fmla="*/ 2440240 w 4935538"/>
                <a:gd name="connsiteY248" fmla="*/ 3620263 h 6393212"/>
                <a:gd name="connsiteX249" fmla="*/ 3126626 w 4935538"/>
                <a:gd name="connsiteY249" fmla="*/ 4381356 h 6393212"/>
                <a:gd name="connsiteX250" fmla="*/ 3138529 w 4935538"/>
                <a:gd name="connsiteY250" fmla="*/ 4394847 h 6393212"/>
                <a:gd name="connsiteX251" fmla="*/ 3150431 w 4935538"/>
                <a:gd name="connsiteY251" fmla="*/ 4409133 h 6393212"/>
                <a:gd name="connsiteX252" fmla="*/ 3160747 w 4935538"/>
                <a:gd name="connsiteY252" fmla="*/ 4424212 h 6393212"/>
                <a:gd name="connsiteX253" fmla="*/ 3171062 w 4935538"/>
                <a:gd name="connsiteY253" fmla="*/ 4437703 h 6393212"/>
                <a:gd name="connsiteX254" fmla="*/ 3182172 w 4935538"/>
                <a:gd name="connsiteY254" fmla="*/ 4452782 h 6393212"/>
                <a:gd name="connsiteX255" fmla="*/ 3190900 w 4935538"/>
                <a:gd name="connsiteY255" fmla="*/ 4468655 h 6393212"/>
                <a:gd name="connsiteX256" fmla="*/ 3200422 w 4935538"/>
                <a:gd name="connsiteY256" fmla="*/ 4483734 h 6393212"/>
                <a:gd name="connsiteX257" fmla="*/ 3208357 w 4935538"/>
                <a:gd name="connsiteY257" fmla="*/ 4499607 h 6393212"/>
                <a:gd name="connsiteX258" fmla="*/ 3216292 w 4935538"/>
                <a:gd name="connsiteY258" fmla="*/ 4515479 h 6393212"/>
                <a:gd name="connsiteX259" fmla="*/ 3224228 w 4935538"/>
                <a:gd name="connsiteY259" fmla="*/ 4532146 h 6393212"/>
                <a:gd name="connsiteX260" fmla="*/ 3230576 w 4935538"/>
                <a:gd name="connsiteY260" fmla="*/ 4548812 h 6393212"/>
                <a:gd name="connsiteX261" fmla="*/ 3237717 w 4935538"/>
                <a:gd name="connsiteY261" fmla="*/ 4565478 h 6393212"/>
                <a:gd name="connsiteX262" fmla="*/ 3243272 w 4935538"/>
                <a:gd name="connsiteY262" fmla="*/ 4581351 h 6393212"/>
                <a:gd name="connsiteX263" fmla="*/ 3248033 w 4935538"/>
                <a:gd name="connsiteY263" fmla="*/ 4598017 h 6393212"/>
                <a:gd name="connsiteX264" fmla="*/ 3253587 w 4935538"/>
                <a:gd name="connsiteY264" fmla="*/ 4615477 h 6393212"/>
                <a:gd name="connsiteX265" fmla="*/ 3256761 w 4935538"/>
                <a:gd name="connsiteY265" fmla="*/ 4632937 h 6393212"/>
                <a:gd name="connsiteX266" fmla="*/ 3261523 w 4935538"/>
                <a:gd name="connsiteY266" fmla="*/ 4650397 h 6393212"/>
                <a:gd name="connsiteX267" fmla="*/ 3263903 w 4935538"/>
                <a:gd name="connsiteY267" fmla="*/ 4667063 h 6393212"/>
                <a:gd name="connsiteX268" fmla="*/ 3267077 w 4935538"/>
                <a:gd name="connsiteY268" fmla="*/ 4684523 h 6393212"/>
                <a:gd name="connsiteX269" fmla="*/ 3269458 w 4935538"/>
                <a:gd name="connsiteY269" fmla="*/ 4702776 h 6393212"/>
                <a:gd name="connsiteX270" fmla="*/ 3270251 w 4935538"/>
                <a:gd name="connsiteY270" fmla="*/ 4720236 h 6393212"/>
                <a:gd name="connsiteX271" fmla="*/ 3271045 w 4935538"/>
                <a:gd name="connsiteY271" fmla="*/ 4737696 h 6393212"/>
                <a:gd name="connsiteX272" fmla="*/ 3271838 w 4935538"/>
                <a:gd name="connsiteY272" fmla="*/ 4755156 h 6393212"/>
                <a:gd name="connsiteX273" fmla="*/ 3271045 w 4935538"/>
                <a:gd name="connsiteY273" fmla="*/ 4773410 h 6393212"/>
                <a:gd name="connsiteX274" fmla="*/ 3271045 w 4935538"/>
                <a:gd name="connsiteY274" fmla="*/ 4790870 h 6393212"/>
                <a:gd name="connsiteX275" fmla="*/ 3269458 w 4935538"/>
                <a:gd name="connsiteY275" fmla="*/ 4809123 h 6393212"/>
                <a:gd name="connsiteX276" fmla="*/ 3267871 w 4935538"/>
                <a:gd name="connsiteY276" fmla="*/ 4827377 h 6393212"/>
                <a:gd name="connsiteX277" fmla="*/ 3264697 w 4935538"/>
                <a:gd name="connsiteY277" fmla="*/ 4844837 h 6393212"/>
                <a:gd name="connsiteX278" fmla="*/ 3262316 w 4935538"/>
                <a:gd name="connsiteY278" fmla="*/ 4862296 h 6393212"/>
                <a:gd name="connsiteX279" fmla="*/ 3259142 w 4935538"/>
                <a:gd name="connsiteY279" fmla="*/ 4880550 h 6393212"/>
                <a:gd name="connsiteX280" fmla="*/ 3254381 w 4935538"/>
                <a:gd name="connsiteY280" fmla="*/ 4898804 h 6393212"/>
                <a:gd name="connsiteX281" fmla="*/ 3250413 w 4935538"/>
                <a:gd name="connsiteY281" fmla="*/ 4916263 h 6393212"/>
                <a:gd name="connsiteX282" fmla="*/ 2900475 w 4935538"/>
                <a:gd name="connsiteY282" fmla="*/ 6129727 h 6393212"/>
                <a:gd name="connsiteX283" fmla="*/ 2895714 w 4935538"/>
                <a:gd name="connsiteY283" fmla="*/ 6144011 h 6393212"/>
                <a:gd name="connsiteX284" fmla="*/ 2890953 w 4935538"/>
                <a:gd name="connsiteY284" fmla="*/ 6159091 h 6393212"/>
                <a:gd name="connsiteX285" fmla="*/ 2884605 w 4935538"/>
                <a:gd name="connsiteY285" fmla="*/ 6172583 h 6393212"/>
                <a:gd name="connsiteX286" fmla="*/ 2879051 w 4935538"/>
                <a:gd name="connsiteY286" fmla="*/ 6186074 h 6393212"/>
                <a:gd name="connsiteX287" fmla="*/ 2871909 w 4935538"/>
                <a:gd name="connsiteY287" fmla="*/ 6200359 h 6393212"/>
                <a:gd name="connsiteX288" fmla="*/ 2864767 w 4935538"/>
                <a:gd name="connsiteY288" fmla="*/ 6212264 h 6393212"/>
                <a:gd name="connsiteX289" fmla="*/ 2856832 w 4935538"/>
                <a:gd name="connsiteY289" fmla="*/ 6225755 h 6393212"/>
                <a:gd name="connsiteX290" fmla="*/ 2848897 w 4935538"/>
                <a:gd name="connsiteY290" fmla="*/ 6237660 h 6393212"/>
                <a:gd name="connsiteX291" fmla="*/ 2840169 w 4935538"/>
                <a:gd name="connsiteY291" fmla="*/ 6249565 h 6393212"/>
                <a:gd name="connsiteX292" fmla="*/ 2830647 w 4935538"/>
                <a:gd name="connsiteY292" fmla="*/ 6261469 h 6393212"/>
                <a:gd name="connsiteX293" fmla="*/ 2821124 w 4935538"/>
                <a:gd name="connsiteY293" fmla="*/ 6271787 h 6393212"/>
                <a:gd name="connsiteX294" fmla="*/ 2811602 w 4935538"/>
                <a:gd name="connsiteY294" fmla="*/ 6282897 h 6393212"/>
                <a:gd name="connsiteX295" fmla="*/ 2801287 w 4935538"/>
                <a:gd name="connsiteY295" fmla="*/ 6293215 h 6393212"/>
                <a:gd name="connsiteX296" fmla="*/ 2790178 w 4935538"/>
                <a:gd name="connsiteY296" fmla="*/ 6302738 h 6393212"/>
                <a:gd name="connsiteX297" fmla="*/ 2779068 w 4935538"/>
                <a:gd name="connsiteY297" fmla="*/ 6311468 h 6393212"/>
                <a:gd name="connsiteX298" fmla="*/ 2767959 w 4935538"/>
                <a:gd name="connsiteY298" fmla="*/ 6320198 h 6393212"/>
                <a:gd name="connsiteX299" fmla="*/ 2756057 w 4935538"/>
                <a:gd name="connsiteY299" fmla="*/ 6329721 h 6393212"/>
                <a:gd name="connsiteX300" fmla="*/ 2744154 w 4935538"/>
                <a:gd name="connsiteY300" fmla="*/ 6337658 h 6393212"/>
                <a:gd name="connsiteX301" fmla="*/ 2732251 w 4935538"/>
                <a:gd name="connsiteY301" fmla="*/ 6344007 h 6393212"/>
                <a:gd name="connsiteX302" fmla="*/ 2718762 w 4935538"/>
                <a:gd name="connsiteY302" fmla="*/ 6351149 h 6393212"/>
                <a:gd name="connsiteX303" fmla="*/ 2706066 w 4935538"/>
                <a:gd name="connsiteY303" fmla="*/ 6357499 h 6393212"/>
                <a:gd name="connsiteX304" fmla="*/ 2693369 w 4935538"/>
                <a:gd name="connsiteY304" fmla="*/ 6363847 h 6393212"/>
                <a:gd name="connsiteX305" fmla="*/ 2679880 w 4935538"/>
                <a:gd name="connsiteY305" fmla="*/ 6369403 h 6393212"/>
                <a:gd name="connsiteX306" fmla="*/ 2665597 w 4935538"/>
                <a:gd name="connsiteY306" fmla="*/ 6374165 h 6393212"/>
                <a:gd name="connsiteX307" fmla="*/ 2652107 w 4935538"/>
                <a:gd name="connsiteY307" fmla="*/ 6378133 h 6393212"/>
                <a:gd name="connsiteX308" fmla="*/ 2638617 w 4935538"/>
                <a:gd name="connsiteY308" fmla="*/ 6382101 h 6393212"/>
                <a:gd name="connsiteX309" fmla="*/ 2624334 w 4935538"/>
                <a:gd name="connsiteY309" fmla="*/ 6385275 h 6393212"/>
                <a:gd name="connsiteX310" fmla="*/ 2609257 w 4935538"/>
                <a:gd name="connsiteY310" fmla="*/ 6387657 h 6393212"/>
                <a:gd name="connsiteX311" fmla="*/ 2594974 w 4935538"/>
                <a:gd name="connsiteY311" fmla="*/ 6390037 h 6393212"/>
                <a:gd name="connsiteX312" fmla="*/ 2580691 w 4935538"/>
                <a:gd name="connsiteY312" fmla="*/ 6391625 h 6393212"/>
                <a:gd name="connsiteX313" fmla="*/ 2565614 w 4935538"/>
                <a:gd name="connsiteY313" fmla="*/ 6392419 h 6393212"/>
                <a:gd name="connsiteX314" fmla="*/ 2550538 w 4935538"/>
                <a:gd name="connsiteY314" fmla="*/ 6393212 h 6393212"/>
                <a:gd name="connsiteX315" fmla="*/ 2525939 w 4935538"/>
                <a:gd name="connsiteY315" fmla="*/ 6392419 h 6393212"/>
                <a:gd name="connsiteX316" fmla="*/ 2500547 w 4935538"/>
                <a:gd name="connsiteY316" fmla="*/ 6389244 h 6393212"/>
                <a:gd name="connsiteX317" fmla="*/ 2475948 w 4935538"/>
                <a:gd name="connsiteY317" fmla="*/ 6385275 h 6393212"/>
                <a:gd name="connsiteX318" fmla="*/ 2449762 w 4935538"/>
                <a:gd name="connsiteY318" fmla="*/ 6378133 h 6393212"/>
                <a:gd name="connsiteX319" fmla="*/ 2432305 w 4935538"/>
                <a:gd name="connsiteY319" fmla="*/ 6372577 h 6393212"/>
                <a:gd name="connsiteX320" fmla="*/ 2414848 w 4935538"/>
                <a:gd name="connsiteY320" fmla="*/ 6366229 h 6393212"/>
                <a:gd name="connsiteX321" fmla="*/ 2397390 w 4935538"/>
                <a:gd name="connsiteY321" fmla="*/ 6359086 h 6393212"/>
                <a:gd name="connsiteX322" fmla="*/ 2381520 w 4935538"/>
                <a:gd name="connsiteY322" fmla="*/ 6351149 h 6393212"/>
                <a:gd name="connsiteX323" fmla="*/ 2365650 w 4935538"/>
                <a:gd name="connsiteY323" fmla="*/ 6342419 h 6393212"/>
                <a:gd name="connsiteX324" fmla="*/ 2350573 w 4935538"/>
                <a:gd name="connsiteY324" fmla="*/ 6332896 h 6393212"/>
                <a:gd name="connsiteX325" fmla="*/ 2335497 w 4935538"/>
                <a:gd name="connsiteY325" fmla="*/ 6322579 h 6393212"/>
                <a:gd name="connsiteX326" fmla="*/ 2322007 w 4935538"/>
                <a:gd name="connsiteY326" fmla="*/ 6311468 h 6393212"/>
                <a:gd name="connsiteX327" fmla="*/ 2308517 w 4935538"/>
                <a:gd name="connsiteY327" fmla="*/ 6300357 h 6393212"/>
                <a:gd name="connsiteX328" fmla="*/ 2295028 w 4935538"/>
                <a:gd name="connsiteY328" fmla="*/ 6288453 h 6393212"/>
                <a:gd name="connsiteX329" fmla="*/ 2283918 w 4935538"/>
                <a:gd name="connsiteY329" fmla="*/ 6275755 h 6393212"/>
                <a:gd name="connsiteX330" fmla="*/ 2271222 w 4935538"/>
                <a:gd name="connsiteY330" fmla="*/ 6262263 h 6393212"/>
                <a:gd name="connsiteX331" fmla="*/ 2260907 w 4935538"/>
                <a:gd name="connsiteY331" fmla="*/ 6248771 h 6393212"/>
                <a:gd name="connsiteX332" fmla="*/ 2251385 w 4935538"/>
                <a:gd name="connsiteY332" fmla="*/ 6234485 h 6393212"/>
                <a:gd name="connsiteX333" fmla="*/ 2241069 w 4935538"/>
                <a:gd name="connsiteY333" fmla="*/ 6219407 h 6393212"/>
                <a:gd name="connsiteX334" fmla="*/ 2232340 w 4935538"/>
                <a:gd name="connsiteY334" fmla="*/ 6204327 h 6393212"/>
                <a:gd name="connsiteX335" fmla="*/ 2224405 w 4935538"/>
                <a:gd name="connsiteY335" fmla="*/ 6190043 h 6393212"/>
                <a:gd name="connsiteX336" fmla="*/ 2216470 w 4935538"/>
                <a:gd name="connsiteY336" fmla="*/ 6173376 h 6393212"/>
                <a:gd name="connsiteX337" fmla="*/ 2210122 w 4935538"/>
                <a:gd name="connsiteY337" fmla="*/ 6156709 h 6393212"/>
                <a:gd name="connsiteX338" fmla="*/ 2203774 w 4935538"/>
                <a:gd name="connsiteY338" fmla="*/ 6140837 h 6393212"/>
                <a:gd name="connsiteX339" fmla="*/ 2199806 w 4935538"/>
                <a:gd name="connsiteY339" fmla="*/ 6124171 h 6393212"/>
                <a:gd name="connsiteX340" fmla="*/ 2195045 w 4935538"/>
                <a:gd name="connsiteY340" fmla="*/ 6106711 h 6393212"/>
                <a:gd name="connsiteX341" fmla="*/ 2191871 w 4935538"/>
                <a:gd name="connsiteY341" fmla="*/ 6090045 h 6393212"/>
                <a:gd name="connsiteX342" fmla="*/ 2189491 w 4935538"/>
                <a:gd name="connsiteY342" fmla="*/ 6071791 h 6393212"/>
                <a:gd name="connsiteX343" fmla="*/ 2187110 w 4935538"/>
                <a:gd name="connsiteY343" fmla="*/ 6054331 h 6393212"/>
                <a:gd name="connsiteX344" fmla="*/ 2186317 w 4935538"/>
                <a:gd name="connsiteY344" fmla="*/ 6036871 h 6393212"/>
                <a:gd name="connsiteX345" fmla="*/ 2186317 w 4935538"/>
                <a:gd name="connsiteY345" fmla="*/ 6019411 h 6393212"/>
                <a:gd name="connsiteX346" fmla="*/ 2187904 w 4935538"/>
                <a:gd name="connsiteY346" fmla="*/ 6000365 h 6393212"/>
                <a:gd name="connsiteX347" fmla="*/ 2190284 w 4935538"/>
                <a:gd name="connsiteY347" fmla="*/ 5982905 h 6393212"/>
                <a:gd name="connsiteX348" fmla="*/ 2192665 w 4935538"/>
                <a:gd name="connsiteY348" fmla="*/ 5963857 h 6393212"/>
                <a:gd name="connsiteX349" fmla="*/ 2195839 w 4935538"/>
                <a:gd name="connsiteY349" fmla="*/ 5946397 h 6393212"/>
                <a:gd name="connsiteX350" fmla="*/ 2200600 w 4935538"/>
                <a:gd name="connsiteY350" fmla="*/ 5928144 h 6393212"/>
                <a:gd name="connsiteX351" fmla="*/ 2525145 w 4935538"/>
                <a:gd name="connsiteY351" fmla="*/ 4801187 h 6393212"/>
                <a:gd name="connsiteX352" fmla="*/ 1573727 w 4935538"/>
                <a:gd name="connsiteY352" fmla="*/ 3744863 h 6393212"/>
                <a:gd name="connsiteX353" fmla="*/ 1564999 w 4935538"/>
                <a:gd name="connsiteY353" fmla="*/ 3735339 h 6393212"/>
                <a:gd name="connsiteX354" fmla="*/ 1556270 w 4935538"/>
                <a:gd name="connsiteY354" fmla="*/ 3724229 h 6393212"/>
                <a:gd name="connsiteX355" fmla="*/ 1548335 w 4935538"/>
                <a:gd name="connsiteY355" fmla="*/ 3713118 h 6393212"/>
                <a:gd name="connsiteX356" fmla="*/ 1541193 w 4935538"/>
                <a:gd name="connsiteY356" fmla="*/ 3701213 h 6393212"/>
                <a:gd name="connsiteX357" fmla="*/ 1527704 w 4935538"/>
                <a:gd name="connsiteY357" fmla="*/ 3678198 h 6393212"/>
                <a:gd name="connsiteX358" fmla="*/ 1515801 w 4935538"/>
                <a:gd name="connsiteY358" fmla="*/ 3655183 h 6393212"/>
                <a:gd name="connsiteX359" fmla="*/ 1503105 w 4935538"/>
                <a:gd name="connsiteY359" fmla="*/ 3630580 h 6393212"/>
                <a:gd name="connsiteX360" fmla="*/ 1491202 w 4935538"/>
                <a:gd name="connsiteY360" fmla="*/ 3605977 h 6393212"/>
                <a:gd name="connsiteX361" fmla="*/ 1481680 w 4935538"/>
                <a:gd name="connsiteY361" fmla="*/ 3581375 h 6393212"/>
                <a:gd name="connsiteX362" fmla="*/ 1472952 w 4935538"/>
                <a:gd name="connsiteY362" fmla="*/ 3554391 h 6393212"/>
                <a:gd name="connsiteX363" fmla="*/ 1465810 w 4935538"/>
                <a:gd name="connsiteY363" fmla="*/ 3528201 h 6393212"/>
                <a:gd name="connsiteX364" fmla="*/ 1459462 w 4935538"/>
                <a:gd name="connsiteY364" fmla="*/ 3502012 h 6393212"/>
                <a:gd name="connsiteX365" fmla="*/ 1454701 w 4935538"/>
                <a:gd name="connsiteY365" fmla="*/ 3475028 h 6393212"/>
                <a:gd name="connsiteX366" fmla="*/ 1451527 w 4935538"/>
                <a:gd name="connsiteY366" fmla="*/ 3448045 h 6393212"/>
                <a:gd name="connsiteX367" fmla="*/ 1449940 w 4935538"/>
                <a:gd name="connsiteY367" fmla="*/ 3420268 h 6393212"/>
                <a:gd name="connsiteX368" fmla="*/ 1449146 w 4935538"/>
                <a:gd name="connsiteY368" fmla="*/ 3391697 h 6393212"/>
                <a:gd name="connsiteX369" fmla="*/ 1450733 w 4935538"/>
                <a:gd name="connsiteY369" fmla="*/ 3364713 h 6393212"/>
                <a:gd name="connsiteX370" fmla="*/ 1453907 w 4935538"/>
                <a:gd name="connsiteY370" fmla="*/ 3336143 h 6393212"/>
                <a:gd name="connsiteX371" fmla="*/ 1457875 w 4935538"/>
                <a:gd name="connsiteY371" fmla="*/ 3308365 h 6393212"/>
                <a:gd name="connsiteX372" fmla="*/ 1464223 w 4935538"/>
                <a:gd name="connsiteY372" fmla="*/ 3280588 h 6393212"/>
                <a:gd name="connsiteX373" fmla="*/ 1472158 w 4935538"/>
                <a:gd name="connsiteY373" fmla="*/ 3252018 h 6393212"/>
                <a:gd name="connsiteX374" fmla="*/ 1480887 w 4935538"/>
                <a:gd name="connsiteY374" fmla="*/ 3225034 h 6393212"/>
                <a:gd name="connsiteX375" fmla="*/ 1996668 w 4935538"/>
                <a:gd name="connsiteY375" fmla="*/ 1826655 h 6393212"/>
                <a:gd name="connsiteX376" fmla="*/ 1635621 w 4935538"/>
                <a:gd name="connsiteY376" fmla="*/ 1907606 h 6393212"/>
                <a:gd name="connsiteX377" fmla="*/ 1256324 w 4935538"/>
                <a:gd name="connsiteY377" fmla="*/ 2922661 h 6393212"/>
                <a:gd name="connsiteX378" fmla="*/ 1246801 w 4935538"/>
                <a:gd name="connsiteY378" fmla="*/ 2945676 h 6393212"/>
                <a:gd name="connsiteX379" fmla="*/ 1234899 w 4935538"/>
                <a:gd name="connsiteY379" fmla="*/ 2967898 h 6393212"/>
                <a:gd name="connsiteX380" fmla="*/ 1222996 w 4935538"/>
                <a:gd name="connsiteY380" fmla="*/ 2987738 h 6393212"/>
                <a:gd name="connsiteX381" fmla="*/ 1208713 w 4935538"/>
                <a:gd name="connsiteY381" fmla="*/ 3007579 h 6393212"/>
                <a:gd name="connsiteX382" fmla="*/ 1193636 w 4935538"/>
                <a:gd name="connsiteY382" fmla="*/ 3025039 h 6393212"/>
                <a:gd name="connsiteX383" fmla="*/ 1176973 w 4935538"/>
                <a:gd name="connsiteY383" fmla="*/ 3041705 h 6393212"/>
                <a:gd name="connsiteX384" fmla="*/ 1159515 w 4935538"/>
                <a:gd name="connsiteY384" fmla="*/ 3056784 h 6393212"/>
                <a:gd name="connsiteX385" fmla="*/ 1139678 w 4935538"/>
                <a:gd name="connsiteY385" fmla="*/ 3071070 h 6393212"/>
                <a:gd name="connsiteX386" fmla="*/ 1120633 w 4935538"/>
                <a:gd name="connsiteY386" fmla="*/ 3083768 h 6393212"/>
                <a:gd name="connsiteX387" fmla="*/ 1100002 w 4935538"/>
                <a:gd name="connsiteY387" fmla="*/ 3094085 h 6393212"/>
                <a:gd name="connsiteX388" fmla="*/ 1078577 w 4935538"/>
                <a:gd name="connsiteY388" fmla="*/ 3103609 h 6393212"/>
                <a:gd name="connsiteX389" fmla="*/ 1056359 w 4935538"/>
                <a:gd name="connsiteY389" fmla="*/ 3111545 h 6393212"/>
                <a:gd name="connsiteX390" fmla="*/ 1033347 w 4935538"/>
                <a:gd name="connsiteY390" fmla="*/ 3117100 h 6393212"/>
                <a:gd name="connsiteX391" fmla="*/ 1011129 w 4935538"/>
                <a:gd name="connsiteY391" fmla="*/ 3121862 h 6393212"/>
                <a:gd name="connsiteX392" fmla="*/ 987324 w 4935538"/>
                <a:gd name="connsiteY392" fmla="*/ 3124243 h 6393212"/>
                <a:gd name="connsiteX393" fmla="*/ 963519 w 4935538"/>
                <a:gd name="connsiteY393" fmla="*/ 3125037 h 6393212"/>
                <a:gd name="connsiteX394" fmla="*/ 950822 w 4935538"/>
                <a:gd name="connsiteY394" fmla="*/ 3125037 h 6393212"/>
                <a:gd name="connsiteX395" fmla="*/ 937333 w 4935538"/>
                <a:gd name="connsiteY395" fmla="*/ 3124243 h 6393212"/>
                <a:gd name="connsiteX396" fmla="*/ 923050 w 4935538"/>
                <a:gd name="connsiteY396" fmla="*/ 3122656 h 6393212"/>
                <a:gd name="connsiteX397" fmla="*/ 909560 w 4935538"/>
                <a:gd name="connsiteY397" fmla="*/ 3120275 h 6393212"/>
                <a:gd name="connsiteX398" fmla="*/ 896070 w 4935538"/>
                <a:gd name="connsiteY398" fmla="*/ 3117894 h 6393212"/>
                <a:gd name="connsiteX399" fmla="*/ 882581 w 4935538"/>
                <a:gd name="connsiteY399" fmla="*/ 3114719 h 6393212"/>
                <a:gd name="connsiteX400" fmla="*/ 868297 w 4935538"/>
                <a:gd name="connsiteY400" fmla="*/ 3109958 h 6393212"/>
                <a:gd name="connsiteX401" fmla="*/ 854808 w 4935538"/>
                <a:gd name="connsiteY401" fmla="*/ 3105196 h 6393212"/>
                <a:gd name="connsiteX402" fmla="*/ 839731 w 4935538"/>
                <a:gd name="connsiteY402" fmla="*/ 3099640 h 6393212"/>
                <a:gd name="connsiteX403" fmla="*/ 826241 w 4935538"/>
                <a:gd name="connsiteY403" fmla="*/ 3093291 h 6393212"/>
                <a:gd name="connsiteX404" fmla="*/ 811958 w 4935538"/>
                <a:gd name="connsiteY404" fmla="*/ 3085355 h 6393212"/>
                <a:gd name="connsiteX405" fmla="*/ 798469 w 4935538"/>
                <a:gd name="connsiteY405" fmla="*/ 3077419 h 6393212"/>
                <a:gd name="connsiteX406" fmla="*/ 784979 w 4935538"/>
                <a:gd name="connsiteY406" fmla="*/ 3069482 h 6393212"/>
                <a:gd name="connsiteX407" fmla="*/ 773076 w 4935538"/>
                <a:gd name="connsiteY407" fmla="*/ 3059959 h 6393212"/>
                <a:gd name="connsiteX408" fmla="*/ 761174 w 4935538"/>
                <a:gd name="connsiteY408" fmla="*/ 3049642 h 6393212"/>
                <a:gd name="connsiteX409" fmla="*/ 750064 w 4935538"/>
                <a:gd name="connsiteY409" fmla="*/ 3040118 h 6393212"/>
                <a:gd name="connsiteX410" fmla="*/ 738955 w 4935538"/>
                <a:gd name="connsiteY410" fmla="*/ 3029801 h 6393212"/>
                <a:gd name="connsiteX411" fmla="*/ 728640 w 4935538"/>
                <a:gd name="connsiteY411" fmla="*/ 3017896 h 6393212"/>
                <a:gd name="connsiteX412" fmla="*/ 719118 w 4935538"/>
                <a:gd name="connsiteY412" fmla="*/ 3006785 h 6393212"/>
                <a:gd name="connsiteX413" fmla="*/ 710389 w 4935538"/>
                <a:gd name="connsiteY413" fmla="*/ 2994087 h 6393212"/>
                <a:gd name="connsiteX414" fmla="*/ 702454 w 4935538"/>
                <a:gd name="connsiteY414" fmla="*/ 2981389 h 6393212"/>
                <a:gd name="connsiteX415" fmla="*/ 693725 w 4935538"/>
                <a:gd name="connsiteY415" fmla="*/ 2969485 h 6393212"/>
                <a:gd name="connsiteX416" fmla="*/ 687377 w 4935538"/>
                <a:gd name="connsiteY416" fmla="*/ 2955993 h 6393212"/>
                <a:gd name="connsiteX417" fmla="*/ 680236 w 4935538"/>
                <a:gd name="connsiteY417" fmla="*/ 2942501 h 6393212"/>
                <a:gd name="connsiteX418" fmla="*/ 674681 w 4935538"/>
                <a:gd name="connsiteY418" fmla="*/ 2929010 h 6393212"/>
                <a:gd name="connsiteX419" fmla="*/ 669126 w 4935538"/>
                <a:gd name="connsiteY419" fmla="*/ 2914724 h 6393212"/>
                <a:gd name="connsiteX420" fmla="*/ 665159 w 4935538"/>
                <a:gd name="connsiteY420" fmla="*/ 2900439 h 6393212"/>
                <a:gd name="connsiteX421" fmla="*/ 660398 w 4935538"/>
                <a:gd name="connsiteY421" fmla="*/ 2886153 h 6393212"/>
                <a:gd name="connsiteX422" fmla="*/ 658017 w 4935538"/>
                <a:gd name="connsiteY422" fmla="*/ 2871074 h 6393212"/>
                <a:gd name="connsiteX423" fmla="*/ 654843 w 4935538"/>
                <a:gd name="connsiteY423" fmla="*/ 2855995 h 6393212"/>
                <a:gd name="connsiteX424" fmla="*/ 653256 w 4935538"/>
                <a:gd name="connsiteY424" fmla="*/ 2840916 h 6393212"/>
                <a:gd name="connsiteX425" fmla="*/ 652463 w 4935538"/>
                <a:gd name="connsiteY425" fmla="*/ 2825837 h 6393212"/>
                <a:gd name="connsiteX426" fmla="*/ 652463 w 4935538"/>
                <a:gd name="connsiteY426" fmla="*/ 2810758 h 6393212"/>
                <a:gd name="connsiteX427" fmla="*/ 652463 w 4935538"/>
                <a:gd name="connsiteY427" fmla="*/ 2796473 h 6393212"/>
                <a:gd name="connsiteX428" fmla="*/ 654050 w 4935538"/>
                <a:gd name="connsiteY428" fmla="*/ 2779807 h 6393212"/>
                <a:gd name="connsiteX429" fmla="*/ 656430 w 4935538"/>
                <a:gd name="connsiteY429" fmla="*/ 2765521 h 6393212"/>
                <a:gd name="connsiteX430" fmla="*/ 658811 w 4935538"/>
                <a:gd name="connsiteY430" fmla="*/ 2750442 h 6393212"/>
                <a:gd name="connsiteX431" fmla="*/ 661985 w 4935538"/>
                <a:gd name="connsiteY431" fmla="*/ 2734570 h 6393212"/>
                <a:gd name="connsiteX432" fmla="*/ 666746 w 4935538"/>
                <a:gd name="connsiteY432" fmla="*/ 2719491 h 6393212"/>
                <a:gd name="connsiteX433" fmla="*/ 672300 w 4935538"/>
                <a:gd name="connsiteY433" fmla="*/ 2704412 h 6393212"/>
                <a:gd name="connsiteX434" fmla="*/ 1076990 w 4935538"/>
                <a:gd name="connsiteY434" fmla="*/ 1621104 h 6393212"/>
                <a:gd name="connsiteX435" fmla="*/ 1088100 w 4935538"/>
                <a:gd name="connsiteY435" fmla="*/ 1592533 h 6393212"/>
                <a:gd name="connsiteX436" fmla="*/ 1102383 w 4935538"/>
                <a:gd name="connsiteY436" fmla="*/ 1564756 h 6393212"/>
                <a:gd name="connsiteX437" fmla="*/ 1117459 w 4935538"/>
                <a:gd name="connsiteY437" fmla="*/ 1537773 h 6393212"/>
                <a:gd name="connsiteX438" fmla="*/ 1133330 w 4935538"/>
                <a:gd name="connsiteY438" fmla="*/ 1512376 h 6393212"/>
                <a:gd name="connsiteX439" fmla="*/ 1152374 w 4935538"/>
                <a:gd name="connsiteY439" fmla="*/ 1488567 h 6393212"/>
                <a:gd name="connsiteX440" fmla="*/ 1171418 w 4935538"/>
                <a:gd name="connsiteY440" fmla="*/ 1465552 h 6393212"/>
                <a:gd name="connsiteX441" fmla="*/ 1192049 w 4935538"/>
                <a:gd name="connsiteY441" fmla="*/ 1443330 h 6393212"/>
                <a:gd name="connsiteX442" fmla="*/ 1214268 w 4935538"/>
                <a:gd name="connsiteY442" fmla="*/ 1422696 h 6393212"/>
                <a:gd name="connsiteX443" fmla="*/ 1238073 w 4935538"/>
                <a:gd name="connsiteY443" fmla="*/ 1403649 h 6393212"/>
                <a:gd name="connsiteX444" fmla="*/ 1261878 w 4935538"/>
                <a:gd name="connsiteY444" fmla="*/ 1386189 h 6393212"/>
                <a:gd name="connsiteX445" fmla="*/ 1287270 w 4935538"/>
                <a:gd name="connsiteY445" fmla="*/ 1369523 h 6393212"/>
                <a:gd name="connsiteX446" fmla="*/ 1314250 w 4935538"/>
                <a:gd name="connsiteY446" fmla="*/ 1356031 h 6393212"/>
                <a:gd name="connsiteX447" fmla="*/ 1342023 w 4935538"/>
                <a:gd name="connsiteY447" fmla="*/ 1342539 h 6393212"/>
                <a:gd name="connsiteX448" fmla="*/ 1370589 w 4935538"/>
                <a:gd name="connsiteY448" fmla="*/ 1330635 h 6393212"/>
                <a:gd name="connsiteX449" fmla="*/ 1399949 w 4935538"/>
                <a:gd name="connsiteY449" fmla="*/ 1321111 h 6393212"/>
                <a:gd name="connsiteX450" fmla="*/ 1429309 w 4935538"/>
                <a:gd name="connsiteY450" fmla="*/ 1313968 h 6393212"/>
                <a:gd name="connsiteX451" fmla="*/ 2514830 w 4935538"/>
                <a:gd name="connsiteY451" fmla="*/ 1072704 h 6393212"/>
                <a:gd name="connsiteX452" fmla="*/ 2525939 w 4935538"/>
                <a:gd name="connsiteY452" fmla="*/ 1070324 h 6393212"/>
                <a:gd name="connsiteX453" fmla="*/ 2537048 w 4935538"/>
                <a:gd name="connsiteY453" fmla="*/ 1068736 h 6393212"/>
                <a:gd name="connsiteX454" fmla="*/ 2559266 w 4935538"/>
                <a:gd name="connsiteY454" fmla="*/ 1066355 h 6393212"/>
                <a:gd name="connsiteX455" fmla="*/ 2581485 w 4935538"/>
                <a:gd name="connsiteY455" fmla="*/ 1066355 h 6393212"/>
                <a:gd name="connsiteX456" fmla="*/ 2603703 w 4935538"/>
                <a:gd name="connsiteY456" fmla="*/ 1067149 h 6393212"/>
                <a:gd name="connsiteX457" fmla="*/ 3487913 w 4935538"/>
                <a:gd name="connsiteY457" fmla="*/ 0 h 6393212"/>
                <a:gd name="connsiteX458" fmla="*/ 4094513 w 4935538"/>
                <a:gd name="connsiteY458" fmla="*/ 606600 h 6393212"/>
                <a:gd name="connsiteX459" fmla="*/ 3487913 w 4935538"/>
                <a:gd name="connsiteY459" fmla="*/ 1213200 h 6393212"/>
                <a:gd name="connsiteX460" fmla="*/ 2881313 w 4935538"/>
                <a:gd name="connsiteY460" fmla="*/ 606600 h 6393212"/>
                <a:gd name="connsiteX461" fmla="*/ 3487913 w 4935538"/>
                <a:gd name="connsiteY461" fmla="*/ 0 h 639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</a:cxnLst>
              <a:rect l="l" t="t" r="r" b="b"/>
              <a:pathLst>
                <a:path w="4935538" h="6393212">
                  <a:moveTo>
                    <a:pt x="1402556" y="3773837"/>
                  </a:moveTo>
                  <a:lnTo>
                    <a:pt x="1416050" y="3793690"/>
                  </a:lnTo>
                  <a:lnTo>
                    <a:pt x="1428750" y="3813542"/>
                  </a:lnTo>
                  <a:lnTo>
                    <a:pt x="1442244" y="3831807"/>
                  </a:lnTo>
                  <a:lnTo>
                    <a:pt x="1457325" y="3850071"/>
                  </a:lnTo>
                  <a:lnTo>
                    <a:pt x="2065338" y="4524262"/>
                  </a:lnTo>
                  <a:lnTo>
                    <a:pt x="2048669" y="4693406"/>
                  </a:lnTo>
                  <a:lnTo>
                    <a:pt x="2047082" y="4711670"/>
                  </a:lnTo>
                  <a:lnTo>
                    <a:pt x="2044700" y="4729934"/>
                  </a:lnTo>
                  <a:lnTo>
                    <a:pt x="2040732" y="4747405"/>
                  </a:lnTo>
                  <a:lnTo>
                    <a:pt x="2037557" y="4765669"/>
                  </a:lnTo>
                  <a:lnTo>
                    <a:pt x="2032794" y="4783139"/>
                  </a:lnTo>
                  <a:lnTo>
                    <a:pt x="2028032" y="4800609"/>
                  </a:lnTo>
                  <a:lnTo>
                    <a:pt x="2021682" y="4817285"/>
                  </a:lnTo>
                  <a:lnTo>
                    <a:pt x="2015332" y="4834756"/>
                  </a:lnTo>
                  <a:lnTo>
                    <a:pt x="2008188" y="4851432"/>
                  </a:lnTo>
                  <a:lnTo>
                    <a:pt x="2000250" y="4867314"/>
                  </a:lnTo>
                  <a:lnTo>
                    <a:pt x="1992313" y="4883196"/>
                  </a:lnTo>
                  <a:lnTo>
                    <a:pt x="1983582" y="4899078"/>
                  </a:lnTo>
                  <a:lnTo>
                    <a:pt x="1974850" y="4914166"/>
                  </a:lnTo>
                  <a:lnTo>
                    <a:pt x="1965325" y="4929254"/>
                  </a:lnTo>
                  <a:lnTo>
                    <a:pt x="1954213" y="4944341"/>
                  </a:lnTo>
                  <a:lnTo>
                    <a:pt x="1943894" y="4958635"/>
                  </a:lnTo>
                  <a:lnTo>
                    <a:pt x="1933575" y="4971341"/>
                  </a:lnTo>
                  <a:lnTo>
                    <a:pt x="1920875" y="4984841"/>
                  </a:lnTo>
                  <a:lnTo>
                    <a:pt x="1908969" y="4998340"/>
                  </a:lnTo>
                  <a:lnTo>
                    <a:pt x="1896269" y="5010252"/>
                  </a:lnTo>
                  <a:lnTo>
                    <a:pt x="1882775" y="5022957"/>
                  </a:lnTo>
                  <a:lnTo>
                    <a:pt x="1869282" y="5034075"/>
                  </a:lnTo>
                  <a:lnTo>
                    <a:pt x="1854994" y="5045986"/>
                  </a:lnTo>
                  <a:lnTo>
                    <a:pt x="1841500" y="5056310"/>
                  </a:lnTo>
                  <a:lnTo>
                    <a:pt x="1826419" y="5067427"/>
                  </a:lnTo>
                  <a:lnTo>
                    <a:pt x="1811338" y="5076956"/>
                  </a:lnTo>
                  <a:lnTo>
                    <a:pt x="1796256" y="5085691"/>
                  </a:lnTo>
                  <a:lnTo>
                    <a:pt x="1780381" y="5094426"/>
                  </a:lnTo>
                  <a:lnTo>
                    <a:pt x="1763713" y="5102367"/>
                  </a:lnTo>
                  <a:lnTo>
                    <a:pt x="1747838" y="5110308"/>
                  </a:lnTo>
                  <a:lnTo>
                    <a:pt x="1729581" y="5117455"/>
                  </a:lnTo>
                  <a:lnTo>
                    <a:pt x="1712913" y="5123808"/>
                  </a:lnTo>
                  <a:lnTo>
                    <a:pt x="483394" y="5551828"/>
                  </a:lnTo>
                  <a:lnTo>
                    <a:pt x="468312" y="5556593"/>
                  </a:lnTo>
                  <a:lnTo>
                    <a:pt x="454025" y="5560563"/>
                  </a:lnTo>
                  <a:lnTo>
                    <a:pt x="439737" y="5564534"/>
                  </a:lnTo>
                  <a:lnTo>
                    <a:pt x="424656" y="5566916"/>
                  </a:lnTo>
                  <a:lnTo>
                    <a:pt x="409575" y="5568505"/>
                  </a:lnTo>
                  <a:lnTo>
                    <a:pt x="394494" y="5570887"/>
                  </a:lnTo>
                  <a:lnTo>
                    <a:pt x="379412" y="5571681"/>
                  </a:lnTo>
                  <a:lnTo>
                    <a:pt x="364331" y="5572475"/>
                  </a:lnTo>
                  <a:lnTo>
                    <a:pt x="350044" y="5571681"/>
                  </a:lnTo>
                  <a:lnTo>
                    <a:pt x="335756" y="5570887"/>
                  </a:lnTo>
                  <a:lnTo>
                    <a:pt x="322262" y="5569299"/>
                  </a:lnTo>
                  <a:lnTo>
                    <a:pt x="308769" y="5567710"/>
                  </a:lnTo>
                  <a:lnTo>
                    <a:pt x="294481" y="5565328"/>
                  </a:lnTo>
                  <a:lnTo>
                    <a:pt x="280987" y="5562946"/>
                  </a:lnTo>
                  <a:lnTo>
                    <a:pt x="254794" y="5554211"/>
                  </a:lnTo>
                  <a:lnTo>
                    <a:pt x="227806" y="5545476"/>
                  </a:lnTo>
                  <a:lnTo>
                    <a:pt x="203200" y="5534358"/>
                  </a:lnTo>
                  <a:lnTo>
                    <a:pt x="178594" y="5520859"/>
                  </a:lnTo>
                  <a:lnTo>
                    <a:pt x="155575" y="5505771"/>
                  </a:lnTo>
                  <a:lnTo>
                    <a:pt x="133350" y="5489094"/>
                  </a:lnTo>
                  <a:lnTo>
                    <a:pt x="123031" y="5480359"/>
                  </a:lnTo>
                  <a:lnTo>
                    <a:pt x="111919" y="5470830"/>
                  </a:lnTo>
                  <a:lnTo>
                    <a:pt x="102394" y="5460507"/>
                  </a:lnTo>
                  <a:lnTo>
                    <a:pt x="92869" y="5450978"/>
                  </a:lnTo>
                  <a:lnTo>
                    <a:pt x="84137" y="5440654"/>
                  </a:lnTo>
                  <a:lnTo>
                    <a:pt x="75406" y="5428743"/>
                  </a:lnTo>
                  <a:lnTo>
                    <a:pt x="66675" y="5417625"/>
                  </a:lnTo>
                  <a:lnTo>
                    <a:pt x="58737" y="5405714"/>
                  </a:lnTo>
                  <a:lnTo>
                    <a:pt x="51594" y="5393802"/>
                  </a:lnTo>
                  <a:lnTo>
                    <a:pt x="44450" y="5381097"/>
                  </a:lnTo>
                  <a:lnTo>
                    <a:pt x="37306" y="5367597"/>
                  </a:lnTo>
                  <a:lnTo>
                    <a:pt x="30956" y="5354891"/>
                  </a:lnTo>
                  <a:lnTo>
                    <a:pt x="25400" y="5341392"/>
                  </a:lnTo>
                  <a:lnTo>
                    <a:pt x="20637" y="5327098"/>
                  </a:lnTo>
                  <a:lnTo>
                    <a:pt x="15081" y="5309628"/>
                  </a:lnTo>
                  <a:lnTo>
                    <a:pt x="9525" y="5292157"/>
                  </a:lnTo>
                  <a:lnTo>
                    <a:pt x="6350" y="5273099"/>
                  </a:lnTo>
                  <a:lnTo>
                    <a:pt x="3175" y="5255629"/>
                  </a:lnTo>
                  <a:lnTo>
                    <a:pt x="794" y="5238159"/>
                  </a:lnTo>
                  <a:lnTo>
                    <a:pt x="0" y="5219894"/>
                  </a:lnTo>
                  <a:lnTo>
                    <a:pt x="0" y="5201630"/>
                  </a:lnTo>
                  <a:lnTo>
                    <a:pt x="794" y="5184160"/>
                  </a:lnTo>
                  <a:lnTo>
                    <a:pt x="2381" y="5165895"/>
                  </a:lnTo>
                  <a:lnTo>
                    <a:pt x="4762" y="5149219"/>
                  </a:lnTo>
                  <a:lnTo>
                    <a:pt x="7937" y="5131749"/>
                  </a:lnTo>
                  <a:lnTo>
                    <a:pt x="12700" y="5115073"/>
                  </a:lnTo>
                  <a:lnTo>
                    <a:pt x="16669" y="5098397"/>
                  </a:lnTo>
                  <a:lnTo>
                    <a:pt x="23019" y="5080927"/>
                  </a:lnTo>
                  <a:lnTo>
                    <a:pt x="29369" y="5065045"/>
                  </a:lnTo>
                  <a:lnTo>
                    <a:pt x="36512" y="5049163"/>
                  </a:lnTo>
                  <a:lnTo>
                    <a:pt x="44450" y="5033281"/>
                  </a:lnTo>
                  <a:lnTo>
                    <a:pt x="53181" y="5018193"/>
                  </a:lnTo>
                  <a:lnTo>
                    <a:pt x="62706" y="5003105"/>
                  </a:lnTo>
                  <a:lnTo>
                    <a:pt x="72231" y="4989605"/>
                  </a:lnTo>
                  <a:lnTo>
                    <a:pt x="84137" y="4976105"/>
                  </a:lnTo>
                  <a:lnTo>
                    <a:pt x="95250" y="4962606"/>
                  </a:lnTo>
                  <a:lnTo>
                    <a:pt x="107156" y="4949106"/>
                  </a:lnTo>
                  <a:lnTo>
                    <a:pt x="120650" y="4937195"/>
                  </a:lnTo>
                  <a:lnTo>
                    <a:pt x="133350" y="4925283"/>
                  </a:lnTo>
                  <a:lnTo>
                    <a:pt x="147637" y="4914960"/>
                  </a:lnTo>
                  <a:lnTo>
                    <a:pt x="162719" y="4904637"/>
                  </a:lnTo>
                  <a:lnTo>
                    <a:pt x="177800" y="4894313"/>
                  </a:lnTo>
                  <a:lnTo>
                    <a:pt x="193675" y="4885578"/>
                  </a:lnTo>
                  <a:lnTo>
                    <a:pt x="209550" y="4877637"/>
                  </a:lnTo>
                  <a:lnTo>
                    <a:pt x="227012" y="4870490"/>
                  </a:lnTo>
                  <a:lnTo>
                    <a:pt x="245269" y="4863343"/>
                  </a:lnTo>
                  <a:lnTo>
                    <a:pt x="1337469" y="4482969"/>
                  </a:lnTo>
                  <a:close/>
                  <a:moveTo>
                    <a:pt x="3290220" y="1767237"/>
                  </a:moveTo>
                  <a:lnTo>
                    <a:pt x="3557823" y="2381179"/>
                  </a:lnTo>
                  <a:lnTo>
                    <a:pt x="4506739" y="1997565"/>
                  </a:lnTo>
                  <a:lnTo>
                    <a:pt x="4521826" y="1992799"/>
                  </a:lnTo>
                  <a:lnTo>
                    <a:pt x="4536914" y="1987239"/>
                  </a:lnTo>
                  <a:lnTo>
                    <a:pt x="4552001" y="1984063"/>
                  </a:lnTo>
                  <a:lnTo>
                    <a:pt x="4566294" y="1980091"/>
                  </a:lnTo>
                  <a:lnTo>
                    <a:pt x="4581382" y="1977709"/>
                  </a:lnTo>
                  <a:lnTo>
                    <a:pt x="4597263" y="1976914"/>
                  </a:lnTo>
                  <a:lnTo>
                    <a:pt x="4612351" y="1976120"/>
                  </a:lnTo>
                  <a:lnTo>
                    <a:pt x="4627438" y="1975326"/>
                  </a:lnTo>
                  <a:lnTo>
                    <a:pt x="4642525" y="1976120"/>
                  </a:lnTo>
                  <a:lnTo>
                    <a:pt x="4657613" y="1977709"/>
                  </a:lnTo>
                  <a:lnTo>
                    <a:pt x="4672700" y="1979297"/>
                  </a:lnTo>
                  <a:lnTo>
                    <a:pt x="4687788" y="1981680"/>
                  </a:lnTo>
                  <a:lnTo>
                    <a:pt x="4702081" y="1985651"/>
                  </a:lnTo>
                  <a:lnTo>
                    <a:pt x="4717168" y="1989622"/>
                  </a:lnTo>
                  <a:lnTo>
                    <a:pt x="4731461" y="1994388"/>
                  </a:lnTo>
                  <a:lnTo>
                    <a:pt x="4744167" y="1999947"/>
                  </a:lnTo>
                  <a:lnTo>
                    <a:pt x="4758460" y="2006301"/>
                  </a:lnTo>
                  <a:lnTo>
                    <a:pt x="4771959" y="2012655"/>
                  </a:lnTo>
                  <a:lnTo>
                    <a:pt x="4785458" y="2020597"/>
                  </a:lnTo>
                  <a:lnTo>
                    <a:pt x="4797369" y="2028540"/>
                  </a:lnTo>
                  <a:lnTo>
                    <a:pt x="4810075" y="2037276"/>
                  </a:lnTo>
                  <a:lnTo>
                    <a:pt x="4821192" y="2046807"/>
                  </a:lnTo>
                  <a:lnTo>
                    <a:pt x="4833103" y="2056338"/>
                  </a:lnTo>
                  <a:lnTo>
                    <a:pt x="4844220" y="2066663"/>
                  </a:lnTo>
                  <a:lnTo>
                    <a:pt x="4855337" y="2077782"/>
                  </a:lnTo>
                  <a:lnTo>
                    <a:pt x="4864866" y="2089695"/>
                  </a:lnTo>
                  <a:lnTo>
                    <a:pt x="4874394" y="2101609"/>
                  </a:lnTo>
                  <a:lnTo>
                    <a:pt x="4883129" y="2115111"/>
                  </a:lnTo>
                  <a:lnTo>
                    <a:pt x="4891070" y="2127819"/>
                  </a:lnTo>
                  <a:lnTo>
                    <a:pt x="4899011" y="2141320"/>
                  </a:lnTo>
                  <a:lnTo>
                    <a:pt x="4906157" y="2155617"/>
                  </a:lnTo>
                  <a:lnTo>
                    <a:pt x="4912510" y="2170707"/>
                  </a:lnTo>
                  <a:lnTo>
                    <a:pt x="4918068" y="2185797"/>
                  </a:lnTo>
                  <a:lnTo>
                    <a:pt x="4922833" y="2200888"/>
                  </a:lnTo>
                  <a:lnTo>
                    <a:pt x="4926803" y="2215978"/>
                  </a:lnTo>
                  <a:lnTo>
                    <a:pt x="4929980" y="2230274"/>
                  </a:lnTo>
                  <a:lnTo>
                    <a:pt x="4933156" y="2246953"/>
                  </a:lnTo>
                  <a:lnTo>
                    <a:pt x="4934744" y="2261249"/>
                  </a:lnTo>
                  <a:lnTo>
                    <a:pt x="4935538" y="2276340"/>
                  </a:lnTo>
                  <a:lnTo>
                    <a:pt x="4935538" y="2291430"/>
                  </a:lnTo>
                  <a:lnTo>
                    <a:pt x="4934744" y="2307315"/>
                  </a:lnTo>
                  <a:lnTo>
                    <a:pt x="4933950" y="2322405"/>
                  </a:lnTo>
                  <a:lnTo>
                    <a:pt x="4930774" y="2337496"/>
                  </a:lnTo>
                  <a:lnTo>
                    <a:pt x="4928391" y="2351792"/>
                  </a:lnTo>
                  <a:lnTo>
                    <a:pt x="4925215" y="2366882"/>
                  </a:lnTo>
                  <a:lnTo>
                    <a:pt x="4920451" y="2381179"/>
                  </a:lnTo>
                  <a:lnTo>
                    <a:pt x="4916480" y="2395475"/>
                  </a:lnTo>
                  <a:lnTo>
                    <a:pt x="4910922" y="2409771"/>
                  </a:lnTo>
                  <a:lnTo>
                    <a:pt x="4904569" y="2422479"/>
                  </a:lnTo>
                  <a:lnTo>
                    <a:pt x="4897422" y="2435981"/>
                  </a:lnTo>
                  <a:lnTo>
                    <a:pt x="4890276" y="2449482"/>
                  </a:lnTo>
                  <a:lnTo>
                    <a:pt x="4881541" y="2461396"/>
                  </a:lnTo>
                  <a:lnTo>
                    <a:pt x="4873600" y="2474104"/>
                  </a:lnTo>
                  <a:lnTo>
                    <a:pt x="4864072" y="2486017"/>
                  </a:lnTo>
                  <a:lnTo>
                    <a:pt x="4854543" y="2497931"/>
                  </a:lnTo>
                  <a:lnTo>
                    <a:pt x="4843426" y="2508256"/>
                  </a:lnTo>
                  <a:lnTo>
                    <a:pt x="4833103" y="2519375"/>
                  </a:lnTo>
                  <a:lnTo>
                    <a:pt x="4820398" y="2528906"/>
                  </a:lnTo>
                  <a:lnTo>
                    <a:pt x="4809280" y="2538436"/>
                  </a:lnTo>
                  <a:lnTo>
                    <a:pt x="4795781" y="2547173"/>
                  </a:lnTo>
                  <a:lnTo>
                    <a:pt x="4782282" y="2555115"/>
                  </a:lnTo>
                  <a:lnTo>
                    <a:pt x="4769577" y="2563058"/>
                  </a:lnTo>
                  <a:lnTo>
                    <a:pt x="4755284" y="2570206"/>
                  </a:lnTo>
                  <a:lnTo>
                    <a:pt x="4740196" y="2576560"/>
                  </a:lnTo>
                  <a:lnTo>
                    <a:pt x="3579263" y="3046745"/>
                  </a:lnTo>
                  <a:lnTo>
                    <a:pt x="3560999" y="3053893"/>
                  </a:lnTo>
                  <a:lnTo>
                    <a:pt x="3542735" y="3059453"/>
                  </a:lnTo>
                  <a:lnTo>
                    <a:pt x="3524472" y="3064218"/>
                  </a:lnTo>
                  <a:lnTo>
                    <a:pt x="3506208" y="3068983"/>
                  </a:lnTo>
                  <a:lnTo>
                    <a:pt x="3487150" y="3071366"/>
                  </a:lnTo>
                  <a:lnTo>
                    <a:pt x="3468887" y="3073749"/>
                  </a:lnTo>
                  <a:lnTo>
                    <a:pt x="3449829" y="3074543"/>
                  </a:lnTo>
                  <a:lnTo>
                    <a:pt x="3432359" y="3075337"/>
                  </a:lnTo>
                  <a:lnTo>
                    <a:pt x="3403773" y="3074543"/>
                  </a:lnTo>
                  <a:lnTo>
                    <a:pt x="3376774" y="3071366"/>
                  </a:lnTo>
                  <a:lnTo>
                    <a:pt x="3348982" y="3066601"/>
                  </a:lnTo>
                  <a:lnTo>
                    <a:pt x="3322777" y="3059453"/>
                  </a:lnTo>
                  <a:lnTo>
                    <a:pt x="3297367" y="3050716"/>
                  </a:lnTo>
                  <a:lnTo>
                    <a:pt x="3271163" y="3040391"/>
                  </a:lnTo>
                  <a:lnTo>
                    <a:pt x="3246547" y="3027683"/>
                  </a:lnTo>
                  <a:lnTo>
                    <a:pt x="3223518" y="3013387"/>
                  </a:lnTo>
                  <a:lnTo>
                    <a:pt x="3200490" y="2997502"/>
                  </a:lnTo>
                  <a:lnTo>
                    <a:pt x="3179050" y="2980029"/>
                  </a:lnTo>
                  <a:lnTo>
                    <a:pt x="3159199" y="2961762"/>
                  </a:lnTo>
                  <a:lnTo>
                    <a:pt x="3139347" y="2940318"/>
                  </a:lnTo>
                  <a:lnTo>
                    <a:pt x="3121877" y="2918079"/>
                  </a:lnTo>
                  <a:lnTo>
                    <a:pt x="3113936" y="2906960"/>
                  </a:lnTo>
                  <a:lnTo>
                    <a:pt x="3105996" y="2894252"/>
                  </a:lnTo>
                  <a:lnTo>
                    <a:pt x="3098055" y="2881545"/>
                  </a:lnTo>
                  <a:lnTo>
                    <a:pt x="3090908" y="2868837"/>
                  </a:lnTo>
                  <a:lnTo>
                    <a:pt x="3084556" y="2856129"/>
                  </a:lnTo>
                  <a:lnTo>
                    <a:pt x="3078203" y="2841833"/>
                  </a:lnTo>
                  <a:lnTo>
                    <a:pt x="2979738" y="2615477"/>
                  </a:lnTo>
                  <a:lnTo>
                    <a:pt x="3273545" y="1818862"/>
                  </a:lnTo>
                  <a:lnTo>
                    <a:pt x="3282280" y="1792653"/>
                  </a:lnTo>
                  <a:close/>
                  <a:moveTo>
                    <a:pt x="2629889" y="1065562"/>
                  </a:moveTo>
                  <a:lnTo>
                    <a:pt x="2657661" y="1065562"/>
                  </a:lnTo>
                  <a:lnTo>
                    <a:pt x="2685434" y="1067149"/>
                  </a:lnTo>
                  <a:lnTo>
                    <a:pt x="2711620" y="1070324"/>
                  </a:lnTo>
                  <a:lnTo>
                    <a:pt x="2739393" y="1074292"/>
                  </a:lnTo>
                  <a:lnTo>
                    <a:pt x="2766372" y="1080641"/>
                  </a:lnTo>
                  <a:lnTo>
                    <a:pt x="2792558" y="1087783"/>
                  </a:lnTo>
                  <a:lnTo>
                    <a:pt x="2820331" y="1096513"/>
                  </a:lnTo>
                  <a:lnTo>
                    <a:pt x="2844930" y="1107624"/>
                  </a:lnTo>
                  <a:lnTo>
                    <a:pt x="2868735" y="1117941"/>
                  </a:lnTo>
                  <a:lnTo>
                    <a:pt x="2891747" y="1130640"/>
                  </a:lnTo>
                  <a:lnTo>
                    <a:pt x="2914759" y="1143338"/>
                  </a:lnTo>
                  <a:lnTo>
                    <a:pt x="2936183" y="1157623"/>
                  </a:lnTo>
                  <a:lnTo>
                    <a:pt x="2957608" y="1172702"/>
                  </a:lnTo>
                  <a:lnTo>
                    <a:pt x="2976652" y="1188575"/>
                  </a:lnTo>
                  <a:lnTo>
                    <a:pt x="2995697" y="1205241"/>
                  </a:lnTo>
                  <a:lnTo>
                    <a:pt x="3013948" y="1223494"/>
                  </a:lnTo>
                  <a:lnTo>
                    <a:pt x="3030611" y="1241748"/>
                  </a:lnTo>
                  <a:lnTo>
                    <a:pt x="3046481" y="1260795"/>
                  </a:lnTo>
                  <a:lnTo>
                    <a:pt x="3061558" y="1281430"/>
                  </a:lnTo>
                  <a:lnTo>
                    <a:pt x="3075841" y="1302064"/>
                  </a:lnTo>
                  <a:lnTo>
                    <a:pt x="3089331" y="1322698"/>
                  </a:lnTo>
                  <a:lnTo>
                    <a:pt x="3101234" y="1344920"/>
                  </a:lnTo>
                  <a:lnTo>
                    <a:pt x="3112343" y="1367142"/>
                  </a:lnTo>
                  <a:lnTo>
                    <a:pt x="3121865" y="1390157"/>
                  </a:lnTo>
                  <a:lnTo>
                    <a:pt x="3130593" y="1413172"/>
                  </a:lnTo>
                  <a:lnTo>
                    <a:pt x="3138529" y="1436981"/>
                  </a:lnTo>
                  <a:lnTo>
                    <a:pt x="3144877" y="1461584"/>
                  </a:lnTo>
                  <a:lnTo>
                    <a:pt x="3150431" y="1485393"/>
                  </a:lnTo>
                  <a:lnTo>
                    <a:pt x="3154399" y="1510789"/>
                  </a:lnTo>
                  <a:lnTo>
                    <a:pt x="3158366" y="1535392"/>
                  </a:lnTo>
                  <a:lnTo>
                    <a:pt x="3159953" y="1560788"/>
                  </a:lnTo>
                  <a:lnTo>
                    <a:pt x="3159953" y="1586184"/>
                  </a:lnTo>
                  <a:lnTo>
                    <a:pt x="3159953" y="1612374"/>
                  </a:lnTo>
                  <a:lnTo>
                    <a:pt x="3157573" y="1636977"/>
                  </a:lnTo>
                  <a:lnTo>
                    <a:pt x="3154399" y="1662373"/>
                  </a:lnTo>
                  <a:lnTo>
                    <a:pt x="3148844" y="1688563"/>
                  </a:lnTo>
                  <a:lnTo>
                    <a:pt x="3144083" y="1713959"/>
                  </a:lnTo>
                  <a:lnTo>
                    <a:pt x="3136942" y="1739355"/>
                  </a:lnTo>
                  <a:lnTo>
                    <a:pt x="3128213" y="1764751"/>
                  </a:lnTo>
                  <a:lnTo>
                    <a:pt x="2456904" y="3584549"/>
                  </a:lnTo>
                  <a:lnTo>
                    <a:pt x="2452936" y="3593279"/>
                  </a:lnTo>
                  <a:lnTo>
                    <a:pt x="2448968" y="3602803"/>
                  </a:lnTo>
                  <a:lnTo>
                    <a:pt x="2440240" y="3620263"/>
                  </a:lnTo>
                  <a:lnTo>
                    <a:pt x="3126626" y="4381356"/>
                  </a:lnTo>
                  <a:lnTo>
                    <a:pt x="3138529" y="4394847"/>
                  </a:lnTo>
                  <a:lnTo>
                    <a:pt x="3150431" y="4409133"/>
                  </a:lnTo>
                  <a:lnTo>
                    <a:pt x="3160747" y="4424212"/>
                  </a:lnTo>
                  <a:lnTo>
                    <a:pt x="3171062" y="4437703"/>
                  </a:lnTo>
                  <a:lnTo>
                    <a:pt x="3182172" y="4452782"/>
                  </a:lnTo>
                  <a:lnTo>
                    <a:pt x="3190900" y="4468655"/>
                  </a:lnTo>
                  <a:lnTo>
                    <a:pt x="3200422" y="4483734"/>
                  </a:lnTo>
                  <a:lnTo>
                    <a:pt x="3208357" y="4499607"/>
                  </a:lnTo>
                  <a:lnTo>
                    <a:pt x="3216292" y="4515479"/>
                  </a:lnTo>
                  <a:lnTo>
                    <a:pt x="3224228" y="4532146"/>
                  </a:lnTo>
                  <a:lnTo>
                    <a:pt x="3230576" y="4548812"/>
                  </a:lnTo>
                  <a:lnTo>
                    <a:pt x="3237717" y="4565478"/>
                  </a:lnTo>
                  <a:lnTo>
                    <a:pt x="3243272" y="4581351"/>
                  </a:lnTo>
                  <a:lnTo>
                    <a:pt x="3248033" y="4598017"/>
                  </a:lnTo>
                  <a:lnTo>
                    <a:pt x="3253587" y="4615477"/>
                  </a:lnTo>
                  <a:lnTo>
                    <a:pt x="3256761" y="4632937"/>
                  </a:lnTo>
                  <a:lnTo>
                    <a:pt x="3261523" y="4650397"/>
                  </a:lnTo>
                  <a:lnTo>
                    <a:pt x="3263903" y="4667063"/>
                  </a:lnTo>
                  <a:lnTo>
                    <a:pt x="3267077" y="4684523"/>
                  </a:lnTo>
                  <a:lnTo>
                    <a:pt x="3269458" y="4702776"/>
                  </a:lnTo>
                  <a:lnTo>
                    <a:pt x="3270251" y="4720236"/>
                  </a:lnTo>
                  <a:lnTo>
                    <a:pt x="3271045" y="4737696"/>
                  </a:lnTo>
                  <a:lnTo>
                    <a:pt x="3271838" y="4755156"/>
                  </a:lnTo>
                  <a:lnTo>
                    <a:pt x="3271045" y="4773410"/>
                  </a:lnTo>
                  <a:lnTo>
                    <a:pt x="3271045" y="4790870"/>
                  </a:lnTo>
                  <a:lnTo>
                    <a:pt x="3269458" y="4809123"/>
                  </a:lnTo>
                  <a:lnTo>
                    <a:pt x="3267871" y="4827377"/>
                  </a:lnTo>
                  <a:lnTo>
                    <a:pt x="3264697" y="4844837"/>
                  </a:lnTo>
                  <a:lnTo>
                    <a:pt x="3262316" y="4862296"/>
                  </a:lnTo>
                  <a:lnTo>
                    <a:pt x="3259142" y="4880550"/>
                  </a:lnTo>
                  <a:lnTo>
                    <a:pt x="3254381" y="4898804"/>
                  </a:lnTo>
                  <a:lnTo>
                    <a:pt x="3250413" y="4916263"/>
                  </a:lnTo>
                  <a:lnTo>
                    <a:pt x="2900475" y="6129727"/>
                  </a:lnTo>
                  <a:lnTo>
                    <a:pt x="2895714" y="6144011"/>
                  </a:lnTo>
                  <a:lnTo>
                    <a:pt x="2890953" y="6159091"/>
                  </a:lnTo>
                  <a:lnTo>
                    <a:pt x="2884605" y="6172583"/>
                  </a:lnTo>
                  <a:lnTo>
                    <a:pt x="2879051" y="6186074"/>
                  </a:lnTo>
                  <a:lnTo>
                    <a:pt x="2871909" y="6200359"/>
                  </a:lnTo>
                  <a:lnTo>
                    <a:pt x="2864767" y="6212264"/>
                  </a:lnTo>
                  <a:lnTo>
                    <a:pt x="2856832" y="6225755"/>
                  </a:lnTo>
                  <a:lnTo>
                    <a:pt x="2848897" y="6237660"/>
                  </a:lnTo>
                  <a:lnTo>
                    <a:pt x="2840169" y="6249565"/>
                  </a:lnTo>
                  <a:lnTo>
                    <a:pt x="2830647" y="6261469"/>
                  </a:lnTo>
                  <a:lnTo>
                    <a:pt x="2821124" y="6271787"/>
                  </a:lnTo>
                  <a:lnTo>
                    <a:pt x="2811602" y="6282897"/>
                  </a:lnTo>
                  <a:lnTo>
                    <a:pt x="2801287" y="6293215"/>
                  </a:lnTo>
                  <a:lnTo>
                    <a:pt x="2790178" y="6302738"/>
                  </a:lnTo>
                  <a:lnTo>
                    <a:pt x="2779068" y="6311468"/>
                  </a:lnTo>
                  <a:lnTo>
                    <a:pt x="2767959" y="6320198"/>
                  </a:lnTo>
                  <a:lnTo>
                    <a:pt x="2756057" y="6329721"/>
                  </a:lnTo>
                  <a:lnTo>
                    <a:pt x="2744154" y="6337658"/>
                  </a:lnTo>
                  <a:lnTo>
                    <a:pt x="2732251" y="6344007"/>
                  </a:lnTo>
                  <a:lnTo>
                    <a:pt x="2718762" y="6351149"/>
                  </a:lnTo>
                  <a:lnTo>
                    <a:pt x="2706066" y="6357499"/>
                  </a:lnTo>
                  <a:lnTo>
                    <a:pt x="2693369" y="6363847"/>
                  </a:lnTo>
                  <a:lnTo>
                    <a:pt x="2679880" y="6369403"/>
                  </a:lnTo>
                  <a:lnTo>
                    <a:pt x="2665597" y="6374165"/>
                  </a:lnTo>
                  <a:lnTo>
                    <a:pt x="2652107" y="6378133"/>
                  </a:lnTo>
                  <a:lnTo>
                    <a:pt x="2638617" y="6382101"/>
                  </a:lnTo>
                  <a:lnTo>
                    <a:pt x="2624334" y="6385275"/>
                  </a:lnTo>
                  <a:lnTo>
                    <a:pt x="2609257" y="6387657"/>
                  </a:lnTo>
                  <a:lnTo>
                    <a:pt x="2594974" y="6390037"/>
                  </a:lnTo>
                  <a:lnTo>
                    <a:pt x="2580691" y="6391625"/>
                  </a:lnTo>
                  <a:lnTo>
                    <a:pt x="2565614" y="6392419"/>
                  </a:lnTo>
                  <a:lnTo>
                    <a:pt x="2550538" y="6393212"/>
                  </a:lnTo>
                  <a:lnTo>
                    <a:pt x="2525939" y="6392419"/>
                  </a:lnTo>
                  <a:lnTo>
                    <a:pt x="2500547" y="6389244"/>
                  </a:lnTo>
                  <a:lnTo>
                    <a:pt x="2475948" y="6385275"/>
                  </a:lnTo>
                  <a:lnTo>
                    <a:pt x="2449762" y="6378133"/>
                  </a:lnTo>
                  <a:lnTo>
                    <a:pt x="2432305" y="6372577"/>
                  </a:lnTo>
                  <a:lnTo>
                    <a:pt x="2414848" y="6366229"/>
                  </a:lnTo>
                  <a:lnTo>
                    <a:pt x="2397390" y="6359086"/>
                  </a:lnTo>
                  <a:lnTo>
                    <a:pt x="2381520" y="6351149"/>
                  </a:lnTo>
                  <a:lnTo>
                    <a:pt x="2365650" y="6342419"/>
                  </a:lnTo>
                  <a:lnTo>
                    <a:pt x="2350573" y="6332896"/>
                  </a:lnTo>
                  <a:lnTo>
                    <a:pt x="2335497" y="6322579"/>
                  </a:lnTo>
                  <a:lnTo>
                    <a:pt x="2322007" y="6311468"/>
                  </a:lnTo>
                  <a:lnTo>
                    <a:pt x="2308517" y="6300357"/>
                  </a:lnTo>
                  <a:lnTo>
                    <a:pt x="2295028" y="6288453"/>
                  </a:lnTo>
                  <a:lnTo>
                    <a:pt x="2283918" y="6275755"/>
                  </a:lnTo>
                  <a:lnTo>
                    <a:pt x="2271222" y="6262263"/>
                  </a:lnTo>
                  <a:lnTo>
                    <a:pt x="2260907" y="6248771"/>
                  </a:lnTo>
                  <a:lnTo>
                    <a:pt x="2251385" y="6234485"/>
                  </a:lnTo>
                  <a:lnTo>
                    <a:pt x="2241069" y="6219407"/>
                  </a:lnTo>
                  <a:lnTo>
                    <a:pt x="2232340" y="6204327"/>
                  </a:lnTo>
                  <a:lnTo>
                    <a:pt x="2224405" y="6190043"/>
                  </a:lnTo>
                  <a:lnTo>
                    <a:pt x="2216470" y="6173376"/>
                  </a:lnTo>
                  <a:lnTo>
                    <a:pt x="2210122" y="6156709"/>
                  </a:lnTo>
                  <a:lnTo>
                    <a:pt x="2203774" y="6140837"/>
                  </a:lnTo>
                  <a:lnTo>
                    <a:pt x="2199806" y="6124171"/>
                  </a:lnTo>
                  <a:lnTo>
                    <a:pt x="2195045" y="6106711"/>
                  </a:lnTo>
                  <a:lnTo>
                    <a:pt x="2191871" y="6090045"/>
                  </a:lnTo>
                  <a:lnTo>
                    <a:pt x="2189491" y="6071791"/>
                  </a:lnTo>
                  <a:lnTo>
                    <a:pt x="2187110" y="6054331"/>
                  </a:lnTo>
                  <a:lnTo>
                    <a:pt x="2186317" y="6036871"/>
                  </a:lnTo>
                  <a:lnTo>
                    <a:pt x="2186317" y="6019411"/>
                  </a:lnTo>
                  <a:lnTo>
                    <a:pt x="2187904" y="6000365"/>
                  </a:lnTo>
                  <a:lnTo>
                    <a:pt x="2190284" y="5982905"/>
                  </a:lnTo>
                  <a:lnTo>
                    <a:pt x="2192665" y="5963857"/>
                  </a:lnTo>
                  <a:lnTo>
                    <a:pt x="2195839" y="5946397"/>
                  </a:lnTo>
                  <a:lnTo>
                    <a:pt x="2200600" y="5928144"/>
                  </a:lnTo>
                  <a:lnTo>
                    <a:pt x="2525145" y="4801187"/>
                  </a:lnTo>
                  <a:lnTo>
                    <a:pt x="1573727" y="3744863"/>
                  </a:lnTo>
                  <a:lnTo>
                    <a:pt x="1564999" y="3735339"/>
                  </a:lnTo>
                  <a:lnTo>
                    <a:pt x="1556270" y="3724229"/>
                  </a:lnTo>
                  <a:lnTo>
                    <a:pt x="1548335" y="3713118"/>
                  </a:lnTo>
                  <a:lnTo>
                    <a:pt x="1541193" y="3701213"/>
                  </a:lnTo>
                  <a:lnTo>
                    <a:pt x="1527704" y="3678198"/>
                  </a:lnTo>
                  <a:lnTo>
                    <a:pt x="1515801" y="3655183"/>
                  </a:lnTo>
                  <a:lnTo>
                    <a:pt x="1503105" y="3630580"/>
                  </a:lnTo>
                  <a:lnTo>
                    <a:pt x="1491202" y="3605977"/>
                  </a:lnTo>
                  <a:lnTo>
                    <a:pt x="1481680" y="3581375"/>
                  </a:lnTo>
                  <a:lnTo>
                    <a:pt x="1472952" y="3554391"/>
                  </a:lnTo>
                  <a:lnTo>
                    <a:pt x="1465810" y="3528201"/>
                  </a:lnTo>
                  <a:lnTo>
                    <a:pt x="1459462" y="3502012"/>
                  </a:lnTo>
                  <a:lnTo>
                    <a:pt x="1454701" y="3475028"/>
                  </a:lnTo>
                  <a:lnTo>
                    <a:pt x="1451527" y="3448045"/>
                  </a:lnTo>
                  <a:lnTo>
                    <a:pt x="1449940" y="3420268"/>
                  </a:lnTo>
                  <a:lnTo>
                    <a:pt x="1449146" y="3391697"/>
                  </a:lnTo>
                  <a:lnTo>
                    <a:pt x="1450733" y="3364713"/>
                  </a:lnTo>
                  <a:lnTo>
                    <a:pt x="1453907" y="3336143"/>
                  </a:lnTo>
                  <a:lnTo>
                    <a:pt x="1457875" y="3308365"/>
                  </a:lnTo>
                  <a:lnTo>
                    <a:pt x="1464223" y="3280588"/>
                  </a:lnTo>
                  <a:lnTo>
                    <a:pt x="1472158" y="3252018"/>
                  </a:lnTo>
                  <a:lnTo>
                    <a:pt x="1480887" y="3225034"/>
                  </a:lnTo>
                  <a:lnTo>
                    <a:pt x="1996668" y="1826655"/>
                  </a:lnTo>
                  <a:lnTo>
                    <a:pt x="1635621" y="1907606"/>
                  </a:lnTo>
                  <a:lnTo>
                    <a:pt x="1256324" y="2922661"/>
                  </a:lnTo>
                  <a:lnTo>
                    <a:pt x="1246801" y="2945676"/>
                  </a:lnTo>
                  <a:lnTo>
                    <a:pt x="1234899" y="2967898"/>
                  </a:lnTo>
                  <a:lnTo>
                    <a:pt x="1222996" y="2987738"/>
                  </a:lnTo>
                  <a:lnTo>
                    <a:pt x="1208713" y="3007579"/>
                  </a:lnTo>
                  <a:lnTo>
                    <a:pt x="1193636" y="3025039"/>
                  </a:lnTo>
                  <a:lnTo>
                    <a:pt x="1176973" y="3041705"/>
                  </a:lnTo>
                  <a:lnTo>
                    <a:pt x="1159515" y="3056784"/>
                  </a:lnTo>
                  <a:lnTo>
                    <a:pt x="1139678" y="3071070"/>
                  </a:lnTo>
                  <a:lnTo>
                    <a:pt x="1120633" y="3083768"/>
                  </a:lnTo>
                  <a:lnTo>
                    <a:pt x="1100002" y="3094085"/>
                  </a:lnTo>
                  <a:lnTo>
                    <a:pt x="1078577" y="3103609"/>
                  </a:lnTo>
                  <a:lnTo>
                    <a:pt x="1056359" y="3111545"/>
                  </a:lnTo>
                  <a:lnTo>
                    <a:pt x="1033347" y="3117100"/>
                  </a:lnTo>
                  <a:lnTo>
                    <a:pt x="1011129" y="3121862"/>
                  </a:lnTo>
                  <a:lnTo>
                    <a:pt x="987324" y="3124243"/>
                  </a:lnTo>
                  <a:lnTo>
                    <a:pt x="963519" y="3125037"/>
                  </a:lnTo>
                  <a:lnTo>
                    <a:pt x="950822" y="3125037"/>
                  </a:lnTo>
                  <a:lnTo>
                    <a:pt x="937333" y="3124243"/>
                  </a:lnTo>
                  <a:lnTo>
                    <a:pt x="923050" y="3122656"/>
                  </a:lnTo>
                  <a:lnTo>
                    <a:pt x="909560" y="3120275"/>
                  </a:lnTo>
                  <a:lnTo>
                    <a:pt x="896070" y="3117894"/>
                  </a:lnTo>
                  <a:lnTo>
                    <a:pt x="882581" y="3114719"/>
                  </a:lnTo>
                  <a:lnTo>
                    <a:pt x="868297" y="3109958"/>
                  </a:lnTo>
                  <a:lnTo>
                    <a:pt x="854808" y="3105196"/>
                  </a:lnTo>
                  <a:lnTo>
                    <a:pt x="839731" y="3099640"/>
                  </a:lnTo>
                  <a:lnTo>
                    <a:pt x="826241" y="3093291"/>
                  </a:lnTo>
                  <a:lnTo>
                    <a:pt x="811958" y="3085355"/>
                  </a:lnTo>
                  <a:lnTo>
                    <a:pt x="798469" y="3077419"/>
                  </a:lnTo>
                  <a:lnTo>
                    <a:pt x="784979" y="3069482"/>
                  </a:lnTo>
                  <a:lnTo>
                    <a:pt x="773076" y="3059959"/>
                  </a:lnTo>
                  <a:lnTo>
                    <a:pt x="761174" y="3049642"/>
                  </a:lnTo>
                  <a:lnTo>
                    <a:pt x="750064" y="3040118"/>
                  </a:lnTo>
                  <a:lnTo>
                    <a:pt x="738955" y="3029801"/>
                  </a:lnTo>
                  <a:lnTo>
                    <a:pt x="728640" y="3017896"/>
                  </a:lnTo>
                  <a:lnTo>
                    <a:pt x="719118" y="3006785"/>
                  </a:lnTo>
                  <a:lnTo>
                    <a:pt x="710389" y="2994087"/>
                  </a:lnTo>
                  <a:lnTo>
                    <a:pt x="702454" y="2981389"/>
                  </a:lnTo>
                  <a:lnTo>
                    <a:pt x="693725" y="2969485"/>
                  </a:lnTo>
                  <a:lnTo>
                    <a:pt x="687377" y="2955993"/>
                  </a:lnTo>
                  <a:lnTo>
                    <a:pt x="680236" y="2942501"/>
                  </a:lnTo>
                  <a:lnTo>
                    <a:pt x="674681" y="2929010"/>
                  </a:lnTo>
                  <a:lnTo>
                    <a:pt x="669126" y="2914724"/>
                  </a:lnTo>
                  <a:lnTo>
                    <a:pt x="665159" y="2900439"/>
                  </a:lnTo>
                  <a:lnTo>
                    <a:pt x="660398" y="2886153"/>
                  </a:lnTo>
                  <a:lnTo>
                    <a:pt x="658017" y="2871074"/>
                  </a:lnTo>
                  <a:lnTo>
                    <a:pt x="654843" y="2855995"/>
                  </a:lnTo>
                  <a:lnTo>
                    <a:pt x="653256" y="2840916"/>
                  </a:lnTo>
                  <a:lnTo>
                    <a:pt x="652463" y="2825837"/>
                  </a:lnTo>
                  <a:lnTo>
                    <a:pt x="652463" y="2810758"/>
                  </a:lnTo>
                  <a:lnTo>
                    <a:pt x="652463" y="2796473"/>
                  </a:lnTo>
                  <a:lnTo>
                    <a:pt x="654050" y="2779807"/>
                  </a:lnTo>
                  <a:lnTo>
                    <a:pt x="656430" y="2765521"/>
                  </a:lnTo>
                  <a:lnTo>
                    <a:pt x="658811" y="2750442"/>
                  </a:lnTo>
                  <a:lnTo>
                    <a:pt x="661985" y="2734570"/>
                  </a:lnTo>
                  <a:lnTo>
                    <a:pt x="666746" y="2719491"/>
                  </a:lnTo>
                  <a:lnTo>
                    <a:pt x="672300" y="2704412"/>
                  </a:lnTo>
                  <a:lnTo>
                    <a:pt x="1076990" y="1621104"/>
                  </a:lnTo>
                  <a:lnTo>
                    <a:pt x="1088100" y="1592533"/>
                  </a:lnTo>
                  <a:lnTo>
                    <a:pt x="1102383" y="1564756"/>
                  </a:lnTo>
                  <a:lnTo>
                    <a:pt x="1117459" y="1537773"/>
                  </a:lnTo>
                  <a:lnTo>
                    <a:pt x="1133330" y="1512376"/>
                  </a:lnTo>
                  <a:lnTo>
                    <a:pt x="1152374" y="1488567"/>
                  </a:lnTo>
                  <a:lnTo>
                    <a:pt x="1171418" y="1465552"/>
                  </a:lnTo>
                  <a:lnTo>
                    <a:pt x="1192049" y="1443330"/>
                  </a:lnTo>
                  <a:lnTo>
                    <a:pt x="1214268" y="1422696"/>
                  </a:lnTo>
                  <a:lnTo>
                    <a:pt x="1238073" y="1403649"/>
                  </a:lnTo>
                  <a:lnTo>
                    <a:pt x="1261878" y="1386189"/>
                  </a:lnTo>
                  <a:lnTo>
                    <a:pt x="1287270" y="1369523"/>
                  </a:lnTo>
                  <a:lnTo>
                    <a:pt x="1314250" y="1356031"/>
                  </a:lnTo>
                  <a:lnTo>
                    <a:pt x="1342023" y="1342539"/>
                  </a:lnTo>
                  <a:lnTo>
                    <a:pt x="1370589" y="1330635"/>
                  </a:lnTo>
                  <a:lnTo>
                    <a:pt x="1399949" y="1321111"/>
                  </a:lnTo>
                  <a:lnTo>
                    <a:pt x="1429309" y="1313968"/>
                  </a:lnTo>
                  <a:lnTo>
                    <a:pt x="2514830" y="1072704"/>
                  </a:lnTo>
                  <a:lnTo>
                    <a:pt x="2525939" y="1070324"/>
                  </a:lnTo>
                  <a:lnTo>
                    <a:pt x="2537048" y="1068736"/>
                  </a:lnTo>
                  <a:lnTo>
                    <a:pt x="2559266" y="1066355"/>
                  </a:lnTo>
                  <a:lnTo>
                    <a:pt x="2581485" y="1066355"/>
                  </a:lnTo>
                  <a:lnTo>
                    <a:pt x="2603703" y="1067149"/>
                  </a:lnTo>
                  <a:close/>
                  <a:moveTo>
                    <a:pt x="3487913" y="0"/>
                  </a:moveTo>
                  <a:cubicBezTo>
                    <a:pt x="3822929" y="0"/>
                    <a:pt x="4094513" y="271584"/>
                    <a:pt x="4094513" y="606600"/>
                  </a:cubicBezTo>
                  <a:cubicBezTo>
                    <a:pt x="4094513" y="941616"/>
                    <a:pt x="3822929" y="1213200"/>
                    <a:pt x="3487913" y="1213200"/>
                  </a:cubicBezTo>
                  <a:cubicBezTo>
                    <a:pt x="3152897" y="1213200"/>
                    <a:pt x="2881313" y="941616"/>
                    <a:pt x="2881313" y="606600"/>
                  </a:cubicBezTo>
                  <a:cubicBezTo>
                    <a:pt x="2881313" y="271584"/>
                    <a:pt x="3152897" y="0"/>
                    <a:pt x="3487913" y="0"/>
                  </a:cubicBezTo>
                  <a:close/>
                </a:path>
              </a:pathLst>
            </a:custGeom>
            <a:solidFill>
              <a:srgbClr val="4650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7" name="任意多边形 22">
              <a:extLst>
                <a:ext uri="{FF2B5EF4-FFF2-40B4-BE49-F238E27FC236}">
                  <a16:creationId xmlns:a16="http://schemas.microsoft.com/office/drawing/2014/main" id="{64CD8B8E-846B-4BAD-905F-CA830C28B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4166" y="-1533965"/>
              <a:ext cx="1019919" cy="1545441"/>
            </a:xfrm>
            <a:custGeom>
              <a:avLst/>
              <a:gdLst>
                <a:gd name="connsiteX0" fmla="*/ 3502025 w 4525962"/>
                <a:gd name="connsiteY0" fmla="*/ 4108450 h 6858000"/>
                <a:gd name="connsiteX1" fmla="*/ 3316288 w 4525962"/>
                <a:gd name="connsiteY1" fmla="*/ 5131594 h 6858000"/>
                <a:gd name="connsiteX2" fmla="*/ 2447925 w 4525962"/>
                <a:gd name="connsiteY2" fmla="*/ 6672263 h 6858000"/>
                <a:gd name="connsiteX3" fmla="*/ 2434431 w 4525962"/>
                <a:gd name="connsiteY3" fmla="*/ 6694487 h 6858000"/>
                <a:gd name="connsiteX4" fmla="*/ 2420143 w 4525962"/>
                <a:gd name="connsiteY4" fmla="*/ 6715125 h 6858000"/>
                <a:gd name="connsiteX5" fmla="*/ 2404268 w 4525962"/>
                <a:gd name="connsiteY5" fmla="*/ 6734175 h 6858000"/>
                <a:gd name="connsiteX6" fmla="*/ 2387600 w 4525962"/>
                <a:gd name="connsiteY6" fmla="*/ 6751637 h 6858000"/>
                <a:gd name="connsiteX7" fmla="*/ 2370137 w 4525962"/>
                <a:gd name="connsiteY7" fmla="*/ 6768306 h 6858000"/>
                <a:gd name="connsiteX8" fmla="*/ 2351087 w 4525962"/>
                <a:gd name="connsiteY8" fmla="*/ 6783387 h 6858000"/>
                <a:gd name="connsiteX9" fmla="*/ 2332037 w 4525962"/>
                <a:gd name="connsiteY9" fmla="*/ 6796881 h 6858000"/>
                <a:gd name="connsiteX10" fmla="*/ 2311400 w 4525962"/>
                <a:gd name="connsiteY10" fmla="*/ 6810375 h 6858000"/>
                <a:gd name="connsiteX11" fmla="*/ 2289968 w 4525962"/>
                <a:gd name="connsiteY11" fmla="*/ 6820694 h 6858000"/>
                <a:gd name="connsiteX12" fmla="*/ 2269331 w 4525962"/>
                <a:gd name="connsiteY12" fmla="*/ 6830219 h 6858000"/>
                <a:gd name="connsiteX13" fmla="*/ 2247106 w 4525962"/>
                <a:gd name="connsiteY13" fmla="*/ 6838156 h 6858000"/>
                <a:gd name="connsiteX14" fmla="*/ 2224087 w 4525962"/>
                <a:gd name="connsiteY14" fmla="*/ 6845300 h 6858000"/>
                <a:gd name="connsiteX15" fmla="*/ 2201068 w 4525962"/>
                <a:gd name="connsiteY15" fmla="*/ 6850856 h 6858000"/>
                <a:gd name="connsiteX16" fmla="*/ 2178050 w 4525962"/>
                <a:gd name="connsiteY16" fmla="*/ 6855619 h 6858000"/>
                <a:gd name="connsiteX17" fmla="*/ 2154237 w 4525962"/>
                <a:gd name="connsiteY17" fmla="*/ 6857206 h 6858000"/>
                <a:gd name="connsiteX18" fmla="*/ 2130425 w 4525962"/>
                <a:gd name="connsiteY18" fmla="*/ 6858000 h 6858000"/>
                <a:gd name="connsiteX19" fmla="*/ 2107406 w 4525962"/>
                <a:gd name="connsiteY19" fmla="*/ 6857206 h 6858000"/>
                <a:gd name="connsiteX20" fmla="*/ 2085181 w 4525962"/>
                <a:gd name="connsiteY20" fmla="*/ 6855619 h 6858000"/>
                <a:gd name="connsiteX21" fmla="*/ 2062162 w 4525962"/>
                <a:gd name="connsiteY21" fmla="*/ 6851650 h 6858000"/>
                <a:gd name="connsiteX22" fmla="*/ 2039937 w 4525962"/>
                <a:gd name="connsiteY22" fmla="*/ 6846887 h 6858000"/>
                <a:gd name="connsiteX23" fmla="*/ 2016918 w 4525962"/>
                <a:gd name="connsiteY23" fmla="*/ 6840537 h 6858000"/>
                <a:gd name="connsiteX24" fmla="*/ 1994693 w 4525962"/>
                <a:gd name="connsiteY24" fmla="*/ 6831806 h 6858000"/>
                <a:gd name="connsiteX25" fmla="*/ 1974056 w 4525962"/>
                <a:gd name="connsiteY25" fmla="*/ 6822281 h 6858000"/>
                <a:gd name="connsiteX26" fmla="*/ 1951831 w 4525962"/>
                <a:gd name="connsiteY26" fmla="*/ 6811169 h 6858000"/>
                <a:gd name="connsiteX27" fmla="*/ 1935956 w 4525962"/>
                <a:gd name="connsiteY27" fmla="*/ 6801644 h 6858000"/>
                <a:gd name="connsiteX28" fmla="*/ 1920875 w 4525962"/>
                <a:gd name="connsiteY28" fmla="*/ 6791325 h 6858000"/>
                <a:gd name="connsiteX29" fmla="*/ 1905793 w 4525962"/>
                <a:gd name="connsiteY29" fmla="*/ 6780213 h 6858000"/>
                <a:gd name="connsiteX30" fmla="*/ 1891506 w 4525962"/>
                <a:gd name="connsiteY30" fmla="*/ 6768306 h 6858000"/>
                <a:gd name="connsiteX31" fmla="*/ 1878012 w 4525962"/>
                <a:gd name="connsiteY31" fmla="*/ 6756400 h 6858000"/>
                <a:gd name="connsiteX32" fmla="*/ 1866106 w 4525962"/>
                <a:gd name="connsiteY32" fmla="*/ 6743700 h 6858000"/>
                <a:gd name="connsiteX33" fmla="*/ 1853406 w 4525962"/>
                <a:gd name="connsiteY33" fmla="*/ 6731000 h 6858000"/>
                <a:gd name="connsiteX34" fmla="*/ 1843087 w 4525962"/>
                <a:gd name="connsiteY34" fmla="*/ 6716713 h 6858000"/>
                <a:gd name="connsiteX35" fmla="*/ 1831975 w 4525962"/>
                <a:gd name="connsiteY35" fmla="*/ 6702425 h 6858000"/>
                <a:gd name="connsiteX36" fmla="*/ 1822450 w 4525962"/>
                <a:gd name="connsiteY36" fmla="*/ 6687344 h 6858000"/>
                <a:gd name="connsiteX37" fmla="*/ 1813718 w 4525962"/>
                <a:gd name="connsiteY37" fmla="*/ 6672263 h 6858000"/>
                <a:gd name="connsiteX38" fmla="*/ 1804987 w 4525962"/>
                <a:gd name="connsiteY38" fmla="*/ 6657181 h 6858000"/>
                <a:gd name="connsiteX39" fmla="*/ 1797843 w 4525962"/>
                <a:gd name="connsiteY39" fmla="*/ 6641306 h 6858000"/>
                <a:gd name="connsiteX40" fmla="*/ 1790700 w 4525962"/>
                <a:gd name="connsiteY40" fmla="*/ 6625431 h 6858000"/>
                <a:gd name="connsiteX41" fmla="*/ 1785143 w 4525962"/>
                <a:gd name="connsiteY41" fmla="*/ 6608763 h 6858000"/>
                <a:gd name="connsiteX42" fmla="*/ 1780381 w 4525962"/>
                <a:gd name="connsiteY42" fmla="*/ 6592094 h 6858000"/>
                <a:gd name="connsiteX43" fmla="*/ 1775618 w 4525962"/>
                <a:gd name="connsiteY43" fmla="*/ 6574631 h 6858000"/>
                <a:gd name="connsiteX44" fmla="*/ 1772443 w 4525962"/>
                <a:gd name="connsiteY44" fmla="*/ 6557963 h 6858000"/>
                <a:gd name="connsiteX45" fmla="*/ 1769268 w 4525962"/>
                <a:gd name="connsiteY45" fmla="*/ 6540500 h 6858000"/>
                <a:gd name="connsiteX46" fmla="*/ 1767681 w 4525962"/>
                <a:gd name="connsiteY46" fmla="*/ 6523037 h 6858000"/>
                <a:gd name="connsiteX47" fmla="*/ 1766887 w 4525962"/>
                <a:gd name="connsiteY47" fmla="*/ 6506369 h 6858000"/>
                <a:gd name="connsiteX48" fmla="*/ 1766887 w 4525962"/>
                <a:gd name="connsiteY48" fmla="*/ 6488113 h 6858000"/>
                <a:gd name="connsiteX49" fmla="*/ 1767681 w 4525962"/>
                <a:gd name="connsiteY49" fmla="*/ 6470650 h 6858000"/>
                <a:gd name="connsiteX50" fmla="*/ 1768475 w 4525962"/>
                <a:gd name="connsiteY50" fmla="*/ 6453187 h 6858000"/>
                <a:gd name="connsiteX51" fmla="*/ 1770856 w 4525962"/>
                <a:gd name="connsiteY51" fmla="*/ 6434931 h 6858000"/>
                <a:gd name="connsiteX52" fmla="*/ 1774825 w 4525962"/>
                <a:gd name="connsiteY52" fmla="*/ 6417469 h 6858000"/>
                <a:gd name="connsiteX53" fmla="*/ 1778793 w 4525962"/>
                <a:gd name="connsiteY53" fmla="*/ 6400006 h 6858000"/>
                <a:gd name="connsiteX54" fmla="*/ 1783556 w 4525962"/>
                <a:gd name="connsiteY54" fmla="*/ 6383337 h 6858000"/>
                <a:gd name="connsiteX55" fmla="*/ 1789906 w 4525962"/>
                <a:gd name="connsiteY55" fmla="*/ 6365081 h 6858000"/>
                <a:gd name="connsiteX56" fmla="*/ 1797050 w 4525962"/>
                <a:gd name="connsiteY56" fmla="*/ 6348413 h 6858000"/>
                <a:gd name="connsiteX57" fmla="*/ 1804987 w 4525962"/>
                <a:gd name="connsiteY57" fmla="*/ 6331744 h 6858000"/>
                <a:gd name="connsiteX58" fmla="*/ 1813718 w 4525962"/>
                <a:gd name="connsiteY58" fmla="*/ 6315075 h 6858000"/>
                <a:gd name="connsiteX59" fmla="*/ 2014537 w 4525962"/>
                <a:gd name="connsiteY59" fmla="*/ 5958681 h 6858000"/>
                <a:gd name="connsiteX60" fmla="*/ 2932906 w 4525962"/>
                <a:gd name="connsiteY60" fmla="*/ 5378450 h 6858000"/>
                <a:gd name="connsiteX61" fmla="*/ 3852863 w 4525962"/>
                <a:gd name="connsiteY61" fmla="*/ 3241675 h 6858000"/>
                <a:gd name="connsiteX62" fmla="*/ 3850482 w 4525962"/>
                <a:gd name="connsiteY62" fmla="*/ 3247234 h 6858000"/>
                <a:gd name="connsiteX63" fmla="*/ 3827468 w 4525962"/>
                <a:gd name="connsiteY63" fmla="*/ 3278205 h 6858000"/>
                <a:gd name="connsiteX64" fmla="*/ 3803661 w 4525962"/>
                <a:gd name="connsiteY64" fmla="*/ 3307587 h 6858000"/>
                <a:gd name="connsiteX65" fmla="*/ 3779060 w 4525962"/>
                <a:gd name="connsiteY65" fmla="*/ 3334588 h 6858000"/>
                <a:gd name="connsiteX66" fmla="*/ 3753666 w 4525962"/>
                <a:gd name="connsiteY66" fmla="*/ 3360794 h 6858000"/>
                <a:gd name="connsiteX67" fmla="*/ 3727478 w 4525962"/>
                <a:gd name="connsiteY67" fmla="*/ 3385412 h 6858000"/>
                <a:gd name="connsiteX68" fmla="*/ 3699702 w 4525962"/>
                <a:gd name="connsiteY68" fmla="*/ 3408441 h 6858000"/>
                <a:gd name="connsiteX69" fmla="*/ 3671927 w 4525962"/>
                <a:gd name="connsiteY69" fmla="*/ 3430677 h 6858000"/>
                <a:gd name="connsiteX70" fmla="*/ 3642564 w 4525962"/>
                <a:gd name="connsiteY70" fmla="*/ 3450530 h 6858000"/>
                <a:gd name="connsiteX71" fmla="*/ 3613202 w 4525962"/>
                <a:gd name="connsiteY71" fmla="*/ 3470383 h 6858000"/>
                <a:gd name="connsiteX72" fmla="*/ 3582252 w 4525962"/>
                <a:gd name="connsiteY72" fmla="*/ 3487853 h 6858000"/>
                <a:gd name="connsiteX73" fmla="*/ 3550509 w 4525962"/>
                <a:gd name="connsiteY73" fmla="*/ 3504530 h 6858000"/>
                <a:gd name="connsiteX74" fmla="*/ 3517972 w 4525962"/>
                <a:gd name="connsiteY74" fmla="*/ 3520412 h 6858000"/>
                <a:gd name="connsiteX75" fmla="*/ 3485436 w 4525962"/>
                <a:gd name="connsiteY75" fmla="*/ 3535501 h 6858000"/>
                <a:gd name="connsiteX76" fmla="*/ 3450518 w 4525962"/>
                <a:gd name="connsiteY76" fmla="*/ 3549795 h 6858000"/>
                <a:gd name="connsiteX77" fmla="*/ 3415600 w 4525962"/>
                <a:gd name="connsiteY77" fmla="*/ 3563295 h 6858000"/>
                <a:gd name="connsiteX78" fmla="*/ 3379890 w 4525962"/>
                <a:gd name="connsiteY78" fmla="*/ 3575207 h 6858000"/>
                <a:gd name="connsiteX79" fmla="*/ 3342591 w 4525962"/>
                <a:gd name="connsiteY79" fmla="*/ 3587119 h 6858000"/>
                <a:gd name="connsiteX80" fmla="*/ 3305293 w 4525962"/>
                <a:gd name="connsiteY80" fmla="*/ 3597442 h 6858000"/>
                <a:gd name="connsiteX81" fmla="*/ 3266408 w 4525962"/>
                <a:gd name="connsiteY81" fmla="*/ 3606972 h 6858000"/>
                <a:gd name="connsiteX82" fmla="*/ 3226728 w 4525962"/>
                <a:gd name="connsiteY82" fmla="*/ 3617295 h 6858000"/>
                <a:gd name="connsiteX83" fmla="*/ 3187050 w 4525962"/>
                <a:gd name="connsiteY83" fmla="*/ 3626031 h 6858000"/>
                <a:gd name="connsiteX84" fmla="*/ 3145783 w 4525962"/>
                <a:gd name="connsiteY84" fmla="*/ 3633972 h 6858000"/>
                <a:gd name="connsiteX85" fmla="*/ 3103724 w 4525962"/>
                <a:gd name="connsiteY85" fmla="*/ 3641913 h 6858000"/>
                <a:gd name="connsiteX86" fmla="*/ 3060870 w 4525962"/>
                <a:gd name="connsiteY86" fmla="*/ 3649854 h 6858000"/>
                <a:gd name="connsiteX87" fmla="*/ 2971989 w 4525962"/>
                <a:gd name="connsiteY87" fmla="*/ 3664149 h 6858000"/>
                <a:gd name="connsiteX88" fmla="*/ 2880728 w 4525962"/>
                <a:gd name="connsiteY88" fmla="*/ 3677649 h 6858000"/>
                <a:gd name="connsiteX89" fmla="*/ 2785498 w 4525962"/>
                <a:gd name="connsiteY89" fmla="*/ 3689561 h 6858000"/>
                <a:gd name="connsiteX90" fmla="*/ 2687094 w 4525962"/>
                <a:gd name="connsiteY90" fmla="*/ 3703061 h 6858000"/>
                <a:gd name="connsiteX91" fmla="*/ 2575993 w 4525962"/>
                <a:gd name="connsiteY91" fmla="*/ 3717355 h 6858000"/>
                <a:gd name="connsiteX92" fmla="*/ 2462511 w 4525962"/>
                <a:gd name="connsiteY92" fmla="*/ 3732443 h 6858000"/>
                <a:gd name="connsiteX93" fmla="*/ 2343474 w 4525962"/>
                <a:gd name="connsiteY93" fmla="*/ 3749120 h 6858000"/>
                <a:gd name="connsiteX94" fmla="*/ 2222056 w 4525962"/>
                <a:gd name="connsiteY94" fmla="*/ 3768179 h 6858000"/>
                <a:gd name="connsiteX95" fmla="*/ 2157776 w 4525962"/>
                <a:gd name="connsiteY95" fmla="*/ 3779297 h 6858000"/>
                <a:gd name="connsiteX96" fmla="*/ 2094290 w 4525962"/>
                <a:gd name="connsiteY96" fmla="*/ 3789620 h 6858000"/>
                <a:gd name="connsiteX97" fmla="*/ 2029216 w 4525962"/>
                <a:gd name="connsiteY97" fmla="*/ 3802326 h 6858000"/>
                <a:gd name="connsiteX98" fmla="*/ 1962556 w 4525962"/>
                <a:gd name="connsiteY98" fmla="*/ 3814238 h 6858000"/>
                <a:gd name="connsiteX99" fmla="*/ 1895101 w 4525962"/>
                <a:gd name="connsiteY99" fmla="*/ 3828532 h 6858000"/>
                <a:gd name="connsiteX100" fmla="*/ 1826854 w 4525962"/>
                <a:gd name="connsiteY100" fmla="*/ 3842826 h 6858000"/>
                <a:gd name="connsiteX101" fmla="*/ 1756225 w 4525962"/>
                <a:gd name="connsiteY101" fmla="*/ 3858709 h 6858000"/>
                <a:gd name="connsiteX102" fmla="*/ 1684803 w 4525962"/>
                <a:gd name="connsiteY102" fmla="*/ 3875385 h 6858000"/>
                <a:gd name="connsiteX103" fmla="*/ 1595922 w 4525962"/>
                <a:gd name="connsiteY103" fmla="*/ 3898415 h 6858000"/>
                <a:gd name="connsiteX104" fmla="*/ 1509422 w 4525962"/>
                <a:gd name="connsiteY104" fmla="*/ 3921445 h 6858000"/>
                <a:gd name="connsiteX105" fmla="*/ 1426096 w 4525962"/>
                <a:gd name="connsiteY105" fmla="*/ 3944474 h 6858000"/>
                <a:gd name="connsiteX106" fmla="*/ 1346738 w 4525962"/>
                <a:gd name="connsiteY106" fmla="*/ 3967504 h 6858000"/>
                <a:gd name="connsiteX107" fmla="*/ 1269760 w 4525962"/>
                <a:gd name="connsiteY107" fmla="*/ 3991327 h 6858000"/>
                <a:gd name="connsiteX108" fmla="*/ 1195958 w 4525962"/>
                <a:gd name="connsiteY108" fmla="*/ 4015151 h 6858000"/>
                <a:gd name="connsiteX109" fmla="*/ 1126122 w 4525962"/>
                <a:gd name="connsiteY109" fmla="*/ 4038975 h 6858000"/>
                <a:gd name="connsiteX110" fmla="*/ 1058668 w 4525962"/>
                <a:gd name="connsiteY110" fmla="*/ 4062004 h 6858000"/>
                <a:gd name="connsiteX111" fmla="*/ 994388 w 4525962"/>
                <a:gd name="connsiteY111" fmla="*/ 4085828 h 6858000"/>
                <a:gd name="connsiteX112" fmla="*/ 933283 w 4525962"/>
                <a:gd name="connsiteY112" fmla="*/ 4109652 h 6858000"/>
                <a:gd name="connsiteX113" fmla="*/ 874558 w 4525962"/>
                <a:gd name="connsiteY113" fmla="*/ 4133475 h 6858000"/>
                <a:gd name="connsiteX114" fmla="*/ 819007 w 4525962"/>
                <a:gd name="connsiteY114" fmla="*/ 4156505 h 6858000"/>
                <a:gd name="connsiteX115" fmla="*/ 766631 w 4525962"/>
                <a:gd name="connsiteY115" fmla="*/ 4179535 h 6858000"/>
                <a:gd name="connsiteX116" fmla="*/ 715842 w 4525962"/>
                <a:gd name="connsiteY116" fmla="*/ 4201770 h 6858000"/>
                <a:gd name="connsiteX117" fmla="*/ 669020 w 4525962"/>
                <a:gd name="connsiteY117" fmla="*/ 4224005 h 6858000"/>
                <a:gd name="connsiteX118" fmla="*/ 624580 w 4525962"/>
                <a:gd name="connsiteY118" fmla="*/ 4246241 h 6858000"/>
                <a:gd name="connsiteX119" fmla="*/ 582520 w 4525962"/>
                <a:gd name="connsiteY119" fmla="*/ 4267682 h 6858000"/>
                <a:gd name="connsiteX120" fmla="*/ 543635 w 4525962"/>
                <a:gd name="connsiteY120" fmla="*/ 4287535 h 6858000"/>
                <a:gd name="connsiteX121" fmla="*/ 506337 w 4525962"/>
                <a:gd name="connsiteY121" fmla="*/ 4308182 h 6858000"/>
                <a:gd name="connsiteX122" fmla="*/ 473006 w 4525962"/>
                <a:gd name="connsiteY122" fmla="*/ 4327241 h 6858000"/>
                <a:gd name="connsiteX123" fmla="*/ 441263 w 4525962"/>
                <a:gd name="connsiteY123" fmla="*/ 4346300 h 6858000"/>
                <a:gd name="connsiteX124" fmla="*/ 411901 w 4525962"/>
                <a:gd name="connsiteY124" fmla="*/ 4363771 h 6858000"/>
                <a:gd name="connsiteX125" fmla="*/ 360318 w 4525962"/>
                <a:gd name="connsiteY125" fmla="*/ 4396330 h 6858000"/>
                <a:gd name="connsiteX126" fmla="*/ 318258 w 4525962"/>
                <a:gd name="connsiteY126" fmla="*/ 4425713 h 6858000"/>
                <a:gd name="connsiteX127" fmla="*/ 284134 w 4525962"/>
                <a:gd name="connsiteY127" fmla="*/ 4449536 h 6858000"/>
                <a:gd name="connsiteX128" fmla="*/ 258740 w 4525962"/>
                <a:gd name="connsiteY128" fmla="*/ 4469389 h 6858000"/>
                <a:gd name="connsiteX129" fmla="*/ 242075 w 4525962"/>
                <a:gd name="connsiteY129" fmla="*/ 4482890 h 6858000"/>
                <a:gd name="connsiteX130" fmla="*/ 152400 w 4525962"/>
                <a:gd name="connsiteY130" fmla="*/ 4932363 h 6858000"/>
                <a:gd name="connsiteX131" fmla="*/ 236519 w 4525962"/>
                <a:gd name="connsiteY131" fmla="*/ 4879951 h 6858000"/>
                <a:gd name="connsiteX132" fmla="*/ 319845 w 4525962"/>
                <a:gd name="connsiteY132" fmla="*/ 4828333 h 6858000"/>
                <a:gd name="connsiteX133" fmla="*/ 404758 w 4525962"/>
                <a:gd name="connsiteY133" fmla="*/ 4777509 h 6858000"/>
                <a:gd name="connsiteX134" fmla="*/ 488878 w 4525962"/>
                <a:gd name="connsiteY134" fmla="*/ 4729862 h 6858000"/>
                <a:gd name="connsiteX135" fmla="*/ 573791 w 4525962"/>
                <a:gd name="connsiteY135" fmla="*/ 4683009 h 6858000"/>
                <a:gd name="connsiteX136" fmla="*/ 659498 w 4525962"/>
                <a:gd name="connsiteY136" fmla="*/ 4637744 h 6858000"/>
                <a:gd name="connsiteX137" fmla="*/ 745204 w 4525962"/>
                <a:gd name="connsiteY137" fmla="*/ 4594067 h 6858000"/>
                <a:gd name="connsiteX138" fmla="*/ 830911 w 4525962"/>
                <a:gd name="connsiteY138" fmla="*/ 4551978 h 6858000"/>
                <a:gd name="connsiteX139" fmla="*/ 917411 w 4525962"/>
                <a:gd name="connsiteY139" fmla="*/ 4511478 h 6858000"/>
                <a:gd name="connsiteX140" fmla="*/ 1003911 w 4525962"/>
                <a:gd name="connsiteY140" fmla="*/ 4473360 h 6858000"/>
                <a:gd name="connsiteX141" fmla="*/ 1091205 w 4525962"/>
                <a:gd name="connsiteY141" fmla="*/ 4436036 h 6858000"/>
                <a:gd name="connsiteX142" fmla="*/ 1178499 w 4525962"/>
                <a:gd name="connsiteY142" fmla="*/ 4401095 h 6858000"/>
                <a:gd name="connsiteX143" fmla="*/ 1265793 w 4525962"/>
                <a:gd name="connsiteY143" fmla="*/ 4366153 h 6858000"/>
                <a:gd name="connsiteX144" fmla="*/ 1353086 w 4525962"/>
                <a:gd name="connsiteY144" fmla="*/ 4334389 h 6858000"/>
                <a:gd name="connsiteX145" fmla="*/ 1441967 w 4525962"/>
                <a:gd name="connsiteY145" fmla="*/ 4303418 h 6858000"/>
                <a:gd name="connsiteX146" fmla="*/ 1530055 w 4525962"/>
                <a:gd name="connsiteY146" fmla="*/ 4274829 h 6858000"/>
                <a:gd name="connsiteX147" fmla="*/ 1618936 w 4525962"/>
                <a:gd name="connsiteY147" fmla="*/ 4247035 h 6858000"/>
                <a:gd name="connsiteX148" fmla="*/ 1707817 w 4525962"/>
                <a:gd name="connsiteY148" fmla="*/ 4221623 h 6858000"/>
                <a:gd name="connsiteX149" fmla="*/ 1797491 w 4525962"/>
                <a:gd name="connsiteY149" fmla="*/ 4197799 h 6858000"/>
                <a:gd name="connsiteX150" fmla="*/ 1886372 w 4525962"/>
                <a:gd name="connsiteY150" fmla="*/ 4174770 h 6858000"/>
                <a:gd name="connsiteX151" fmla="*/ 1976840 w 4525962"/>
                <a:gd name="connsiteY151" fmla="*/ 4153328 h 6858000"/>
                <a:gd name="connsiteX152" fmla="*/ 2065721 w 4525962"/>
                <a:gd name="connsiteY152" fmla="*/ 4133475 h 6858000"/>
                <a:gd name="connsiteX153" fmla="*/ 2156983 w 4525962"/>
                <a:gd name="connsiteY153" fmla="*/ 4116005 h 6858000"/>
                <a:gd name="connsiteX154" fmla="*/ 2247451 w 4525962"/>
                <a:gd name="connsiteY154" fmla="*/ 4100122 h 6858000"/>
                <a:gd name="connsiteX155" fmla="*/ 2338712 w 4525962"/>
                <a:gd name="connsiteY155" fmla="*/ 4085828 h 6858000"/>
                <a:gd name="connsiteX156" fmla="*/ 2429181 w 4525962"/>
                <a:gd name="connsiteY156" fmla="*/ 4073122 h 6858000"/>
                <a:gd name="connsiteX157" fmla="*/ 2520442 w 4525962"/>
                <a:gd name="connsiteY157" fmla="*/ 4062004 h 6858000"/>
                <a:gd name="connsiteX158" fmla="*/ 2612498 w 4525962"/>
                <a:gd name="connsiteY158" fmla="*/ 4052475 h 6858000"/>
                <a:gd name="connsiteX159" fmla="*/ 2704553 w 4525962"/>
                <a:gd name="connsiteY159" fmla="*/ 4044534 h 6858000"/>
                <a:gd name="connsiteX160" fmla="*/ 2796608 w 4525962"/>
                <a:gd name="connsiteY160" fmla="*/ 4038181 h 6858000"/>
                <a:gd name="connsiteX161" fmla="*/ 2889457 w 4525962"/>
                <a:gd name="connsiteY161" fmla="*/ 4032622 h 6858000"/>
                <a:gd name="connsiteX162" fmla="*/ 2981512 w 4525962"/>
                <a:gd name="connsiteY162" fmla="*/ 4030239 h 6858000"/>
                <a:gd name="connsiteX163" fmla="*/ 3033888 w 4525962"/>
                <a:gd name="connsiteY163" fmla="*/ 4028651 h 6858000"/>
                <a:gd name="connsiteX164" fmla="*/ 3084678 w 4525962"/>
                <a:gd name="connsiteY164" fmla="*/ 4024681 h 6858000"/>
                <a:gd name="connsiteX165" fmla="*/ 3133086 w 4525962"/>
                <a:gd name="connsiteY165" fmla="*/ 4021504 h 6858000"/>
                <a:gd name="connsiteX166" fmla="*/ 3179114 w 4525962"/>
                <a:gd name="connsiteY166" fmla="*/ 4015945 h 6858000"/>
                <a:gd name="connsiteX167" fmla="*/ 3224348 w 4525962"/>
                <a:gd name="connsiteY167" fmla="*/ 4009592 h 6858000"/>
                <a:gd name="connsiteX168" fmla="*/ 3266408 w 4525962"/>
                <a:gd name="connsiteY168" fmla="*/ 4003239 h 6858000"/>
                <a:gd name="connsiteX169" fmla="*/ 3306880 w 4525962"/>
                <a:gd name="connsiteY169" fmla="*/ 3994504 h 6858000"/>
                <a:gd name="connsiteX170" fmla="*/ 3345766 w 4525962"/>
                <a:gd name="connsiteY170" fmla="*/ 3985769 h 6858000"/>
                <a:gd name="connsiteX171" fmla="*/ 3382270 w 4525962"/>
                <a:gd name="connsiteY171" fmla="*/ 3977033 h 6858000"/>
                <a:gd name="connsiteX172" fmla="*/ 3417188 w 4525962"/>
                <a:gd name="connsiteY172" fmla="*/ 3967504 h 6858000"/>
                <a:gd name="connsiteX173" fmla="*/ 3450518 w 4525962"/>
                <a:gd name="connsiteY173" fmla="*/ 3957180 h 6858000"/>
                <a:gd name="connsiteX174" fmla="*/ 3481468 w 4525962"/>
                <a:gd name="connsiteY174" fmla="*/ 3946062 h 6858000"/>
                <a:gd name="connsiteX175" fmla="*/ 3511624 w 4525962"/>
                <a:gd name="connsiteY175" fmla="*/ 3935739 h 6858000"/>
                <a:gd name="connsiteX176" fmla="*/ 3540192 w 4525962"/>
                <a:gd name="connsiteY176" fmla="*/ 3923827 h 6858000"/>
                <a:gd name="connsiteX177" fmla="*/ 3565587 w 4525962"/>
                <a:gd name="connsiteY177" fmla="*/ 3911915 h 6858000"/>
                <a:gd name="connsiteX178" fmla="*/ 3590188 w 4525962"/>
                <a:gd name="connsiteY178" fmla="*/ 3900003 h 6858000"/>
                <a:gd name="connsiteX179" fmla="*/ 3613996 w 4525962"/>
                <a:gd name="connsiteY179" fmla="*/ 3888886 h 6858000"/>
                <a:gd name="connsiteX180" fmla="*/ 3635422 w 4525962"/>
                <a:gd name="connsiteY180" fmla="*/ 3876180 h 6858000"/>
                <a:gd name="connsiteX181" fmla="*/ 3656055 w 4525962"/>
                <a:gd name="connsiteY181" fmla="*/ 3865062 h 6858000"/>
                <a:gd name="connsiteX182" fmla="*/ 3674308 w 4525962"/>
                <a:gd name="connsiteY182" fmla="*/ 3852356 h 6858000"/>
                <a:gd name="connsiteX183" fmla="*/ 3691766 w 4525962"/>
                <a:gd name="connsiteY183" fmla="*/ 3841238 h 6858000"/>
                <a:gd name="connsiteX184" fmla="*/ 3707638 w 4525962"/>
                <a:gd name="connsiteY184" fmla="*/ 3829326 h 6858000"/>
                <a:gd name="connsiteX185" fmla="*/ 3735413 w 4525962"/>
                <a:gd name="connsiteY185" fmla="*/ 3807885 h 6858000"/>
                <a:gd name="connsiteX186" fmla="*/ 3757634 w 4525962"/>
                <a:gd name="connsiteY186" fmla="*/ 3788826 h 6858000"/>
                <a:gd name="connsiteX187" fmla="*/ 3775092 w 4525962"/>
                <a:gd name="connsiteY187" fmla="*/ 3771355 h 6858000"/>
                <a:gd name="connsiteX188" fmla="*/ 3788583 w 4525962"/>
                <a:gd name="connsiteY188" fmla="*/ 3757061 h 6858000"/>
                <a:gd name="connsiteX189" fmla="*/ 3797312 w 4525962"/>
                <a:gd name="connsiteY189" fmla="*/ 3745943 h 6858000"/>
                <a:gd name="connsiteX190" fmla="*/ 3807629 w 4525962"/>
                <a:gd name="connsiteY190" fmla="*/ 3671296 h 6858000"/>
                <a:gd name="connsiteX191" fmla="*/ 3822707 w 4525962"/>
                <a:gd name="connsiteY191" fmla="*/ 3546618 h 6858000"/>
                <a:gd name="connsiteX192" fmla="*/ 3831436 w 4525962"/>
                <a:gd name="connsiteY192" fmla="*/ 3473559 h 6858000"/>
                <a:gd name="connsiteX193" fmla="*/ 3839372 w 4525962"/>
                <a:gd name="connsiteY193" fmla="*/ 3395735 h 6858000"/>
                <a:gd name="connsiteX194" fmla="*/ 3846514 w 4525962"/>
                <a:gd name="connsiteY194" fmla="*/ 3317911 h 6858000"/>
                <a:gd name="connsiteX195" fmla="*/ 1258887 w 4525962"/>
                <a:gd name="connsiteY195" fmla="*/ 3082925 h 6858000"/>
                <a:gd name="connsiteX196" fmla="*/ 1246187 w 4525962"/>
                <a:gd name="connsiteY196" fmla="*/ 3099610 h 6858000"/>
                <a:gd name="connsiteX197" fmla="*/ 1232693 w 4525962"/>
                <a:gd name="connsiteY197" fmla="*/ 3117090 h 6858000"/>
                <a:gd name="connsiteX198" fmla="*/ 1220787 w 4525962"/>
                <a:gd name="connsiteY198" fmla="*/ 3135364 h 6858000"/>
                <a:gd name="connsiteX199" fmla="*/ 1209674 w 4525962"/>
                <a:gd name="connsiteY199" fmla="*/ 3152844 h 6858000"/>
                <a:gd name="connsiteX200" fmla="*/ 1200150 w 4525962"/>
                <a:gd name="connsiteY200" fmla="*/ 3171912 h 6858000"/>
                <a:gd name="connsiteX201" fmla="*/ 1189831 w 4525962"/>
                <a:gd name="connsiteY201" fmla="*/ 3190981 h 6858000"/>
                <a:gd name="connsiteX202" fmla="*/ 1181893 w 4525962"/>
                <a:gd name="connsiteY202" fmla="*/ 3210050 h 6858000"/>
                <a:gd name="connsiteX203" fmla="*/ 1173956 w 4525962"/>
                <a:gd name="connsiteY203" fmla="*/ 3229913 h 6858000"/>
                <a:gd name="connsiteX204" fmla="*/ 992981 w 4525962"/>
                <a:gd name="connsiteY204" fmla="*/ 3303804 h 6858000"/>
                <a:gd name="connsiteX205" fmla="*/ 917574 w 4525962"/>
                <a:gd name="connsiteY205" fmla="*/ 3690740 h 6858000"/>
                <a:gd name="connsiteX206" fmla="*/ 969168 w 4525962"/>
                <a:gd name="connsiteY206" fmla="*/ 3666904 h 6858000"/>
                <a:gd name="connsiteX207" fmla="*/ 1031081 w 4525962"/>
                <a:gd name="connsiteY207" fmla="*/ 3640685 h 6858000"/>
                <a:gd name="connsiteX208" fmla="*/ 1104900 w 4525962"/>
                <a:gd name="connsiteY208" fmla="*/ 3611287 h 6858000"/>
                <a:gd name="connsiteX209" fmla="*/ 1146174 w 4525962"/>
                <a:gd name="connsiteY209" fmla="*/ 3595396 h 6858000"/>
                <a:gd name="connsiteX210" fmla="*/ 1189831 w 4525962"/>
                <a:gd name="connsiteY210" fmla="*/ 3579506 h 6858000"/>
                <a:gd name="connsiteX211" fmla="*/ 1201737 w 4525962"/>
                <a:gd name="connsiteY211" fmla="*/ 3604136 h 6858000"/>
                <a:gd name="connsiteX212" fmla="*/ 1215231 w 4525962"/>
                <a:gd name="connsiteY212" fmla="*/ 3627178 h 6858000"/>
                <a:gd name="connsiteX213" fmla="*/ 1230312 w 4525962"/>
                <a:gd name="connsiteY213" fmla="*/ 3650219 h 6858000"/>
                <a:gd name="connsiteX214" fmla="*/ 1246187 w 4525962"/>
                <a:gd name="connsiteY214" fmla="*/ 3672466 h 6858000"/>
                <a:gd name="connsiteX215" fmla="*/ 1200150 w 4525962"/>
                <a:gd name="connsiteY215" fmla="*/ 3688356 h 6858000"/>
                <a:gd name="connsiteX216" fmla="*/ 1157287 w 4525962"/>
                <a:gd name="connsiteY216" fmla="*/ 3704247 h 6858000"/>
                <a:gd name="connsiteX217" fmla="*/ 1118393 w 4525962"/>
                <a:gd name="connsiteY217" fmla="*/ 3719343 h 6858000"/>
                <a:gd name="connsiteX218" fmla="*/ 1081087 w 4525962"/>
                <a:gd name="connsiteY218" fmla="*/ 3733644 h 6858000"/>
                <a:gd name="connsiteX219" fmla="*/ 1017587 w 4525962"/>
                <a:gd name="connsiteY219" fmla="*/ 3760658 h 6858000"/>
                <a:gd name="connsiteX220" fmla="*/ 966787 w 4525962"/>
                <a:gd name="connsiteY220" fmla="*/ 3783700 h 6858000"/>
                <a:gd name="connsiteX221" fmla="*/ 925512 w 4525962"/>
                <a:gd name="connsiteY221" fmla="*/ 3803563 h 6858000"/>
                <a:gd name="connsiteX222" fmla="*/ 897731 w 4525962"/>
                <a:gd name="connsiteY222" fmla="*/ 3818659 h 6858000"/>
                <a:gd name="connsiteX223" fmla="*/ 873918 w 4525962"/>
                <a:gd name="connsiteY223" fmla="*/ 3830577 h 6858000"/>
                <a:gd name="connsiteX224" fmla="*/ 773112 w 4525962"/>
                <a:gd name="connsiteY224" fmla="*/ 3892550 h 6858000"/>
                <a:gd name="connsiteX225" fmla="*/ 901700 w 4525962"/>
                <a:gd name="connsiteY225" fmla="*/ 3229119 h 6858000"/>
                <a:gd name="connsiteX226" fmla="*/ 2706688 w 4525962"/>
                <a:gd name="connsiteY226" fmla="*/ 2322513 h 6858000"/>
                <a:gd name="connsiteX227" fmla="*/ 2520846 w 4525962"/>
                <a:gd name="connsiteY227" fmla="*/ 2992438 h 6858000"/>
                <a:gd name="connsiteX228" fmla="*/ 1821950 w 4525962"/>
                <a:gd name="connsiteY228" fmla="*/ 3617913 h 6858000"/>
                <a:gd name="connsiteX229" fmla="*/ 1810037 w 4525962"/>
                <a:gd name="connsiteY229" fmla="*/ 3627438 h 6858000"/>
                <a:gd name="connsiteX230" fmla="*/ 1798919 w 4525962"/>
                <a:gd name="connsiteY230" fmla="*/ 3636169 h 6858000"/>
                <a:gd name="connsiteX231" fmla="*/ 1787006 w 4525962"/>
                <a:gd name="connsiteY231" fmla="*/ 3644901 h 6858000"/>
                <a:gd name="connsiteX232" fmla="*/ 1775093 w 4525962"/>
                <a:gd name="connsiteY232" fmla="*/ 3652838 h 6858000"/>
                <a:gd name="connsiteX233" fmla="*/ 1762385 w 4525962"/>
                <a:gd name="connsiteY233" fmla="*/ 3659982 h 6858000"/>
                <a:gd name="connsiteX234" fmla="*/ 1749678 w 4525962"/>
                <a:gd name="connsiteY234" fmla="*/ 3666332 h 6858000"/>
                <a:gd name="connsiteX235" fmla="*/ 1736971 w 4525962"/>
                <a:gd name="connsiteY235" fmla="*/ 3672682 h 6858000"/>
                <a:gd name="connsiteX236" fmla="*/ 1723470 w 4525962"/>
                <a:gd name="connsiteY236" fmla="*/ 3678238 h 6858000"/>
                <a:gd name="connsiteX237" fmla="*/ 1710762 w 4525962"/>
                <a:gd name="connsiteY237" fmla="*/ 3682207 h 6858000"/>
                <a:gd name="connsiteX238" fmla="*/ 1696467 w 4525962"/>
                <a:gd name="connsiteY238" fmla="*/ 3686969 h 6858000"/>
                <a:gd name="connsiteX239" fmla="*/ 1682966 w 4525962"/>
                <a:gd name="connsiteY239" fmla="*/ 3690144 h 6858000"/>
                <a:gd name="connsiteX240" fmla="*/ 1669464 w 4525962"/>
                <a:gd name="connsiteY240" fmla="*/ 3693319 h 6858000"/>
                <a:gd name="connsiteX241" fmla="*/ 1655169 w 4525962"/>
                <a:gd name="connsiteY241" fmla="*/ 3694907 h 6858000"/>
                <a:gd name="connsiteX242" fmla="*/ 1641667 w 4525962"/>
                <a:gd name="connsiteY242" fmla="*/ 3696494 h 6858000"/>
                <a:gd name="connsiteX243" fmla="*/ 1628166 w 4525962"/>
                <a:gd name="connsiteY243" fmla="*/ 3697288 h 6858000"/>
                <a:gd name="connsiteX244" fmla="*/ 1613870 w 4525962"/>
                <a:gd name="connsiteY244" fmla="*/ 3697288 h 6858000"/>
                <a:gd name="connsiteX245" fmla="*/ 1597986 w 4525962"/>
                <a:gd name="connsiteY245" fmla="*/ 3697288 h 6858000"/>
                <a:gd name="connsiteX246" fmla="*/ 1582102 w 4525962"/>
                <a:gd name="connsiteY246" fmla="*/ 3695701 h 6858000"/>
                <a:gd name="connsiteX247" fmla="*/ 1566218 w 4525962"/>
                <a:gd name="connsiteY247" fmla="*/ 3694113 h 6858000"/>
                <a:gd name="connsiteX248" fmla="*/ 1550334 w 4525962"/>
                <a:gd name="connsiteY248" fmla="*/ 3690938 h 6858000"/>
                <a:gd name="connsiteX249" fmla="*/ 1534450 w 4525962"/>
                <a:gd name="connsiteY249" fmla="*/ 3687763 h 6858000"/>
                <a:gd name="connsiteX250" fmla="*/ 1518566 w 4525962"/>
                <a:gd name="connsiteY250" fmla="*/ 3683001 h 6858000"/>
                <a:gd name="connsiteX251" fmla="*/ 1503477 w 4525962"/>
                <a:gd name="connsiteY251" fmla="*/ 3678238 h 6858000"/>
                <a:gd name="connsiteX252" fmla="*/ 1488387 w 4525962"/>
                <a:gd name="connsiteY252" fmla="*/ 3671888 h 6858000"/>
                <a:gd name="connsiteX253" fmla="*/ 1474091 w 4525962"/>
                <a:gd name="connsiteY253" fmla="*/ 3664744 h 6858000"/>
                <a:gd name="connsiteX254" fmla="*/ 1459001 w 4525962"/>
                <a:gd name="connsiteY254" fmla="*/ 3656807 h 6858000"/>
                <a:gd name="connsiteX255" fmla="*/ 1444706 w 4525962"/>
                <a:gd name="connsiteY255" fmla="*/ 3648076 h 6858000"/>
                <a:gd name="connsiteX256" fmla="*/ 1431999 w 4525962"/>
                <a:gd name="connsiteY256" fmla="*/ 3639344 h 6858000"/>
                <a:gd name="connsiteX257" fmla="*/ 1418497 w 4525962"/>
                <a:gd name="connsiteY257" fmla="*/ 3629026 h 6858000"/>
                <a:gd name="connsiteX258" fmla="*/ 1404996 w 4525962"/>
                <a:gd name="connsiteY258" fmla="*/ 3617913 h 6858000"/>
                <a:gd name="connsiteX259" fmla="*/ 1393083 w 4525962"/>
                <a:gd name="connsiteY259" fmla="*/ 3606007 h 6858000"/>
                <a:gd name="connsiteX260" fmla="*/ 1381170 w 4525962"/>
                <a:gd name="connsiteY260" fmla="*/ 3594101 h 6858000"/>
                <a:gd name="connsiteX261" fmla="*/ 1370845 w 4525962"/>
                <a:gd name="connsiteY261" fmla="*/ 3581401 h 6858000"/>
                <a:gd name="connsiteX262" fmla="*/ 1360521 w 4525962"/>
                <a:gd name="connsiteY262" fmla="*/ 3569494 h 6858000"/>
                <a:gd name="connsiteX263" fmla="*/ 1351785 w 4525962"/>
                <a:gd name="connsiteY263" fmla="*/ 3556001 h 6858000"/>
                <a:gd name="connsiteX264" fmla="*/ 1343843 w 4525962"/>
                <a:gd name="connsiteY264" fmla="*/ 3542507 h 6858000"/>
                <a:gd name="connsiteX265" fmla="*/ 1335901 w 4525962"/>
                <a:gd name="connsiteY265" fmla="*/ 3529013 h 6858000"/>
                <a:gd name="connsiteX266" fmla="*/ 1329547 w 4525962"/>
                <a:gd name="connsiteY266" fmla="*/ 3515519 h 6858000"/>
                <a:gd name="connsiteX267" fmla="*/ 1323988 w 4525962"/>
                <a:gd name="connsiteY267" fmla="*/ 3501232 h 6858000"/>
                <a:gd name="connsiteX268" fmla="*/ 1318428 w 4525962"/>
                <a:gd name="connsiteY268" fmla="*/ 3486944 h 6858000"/>
                <a:gd name="connsiteX269" fmla="*/ 1313663 w 4525962"/>
                <a:gd name="connsiteY269" fmla="*/ 3472657 h 6858000"/>
                <a:gd name="connsiteX270" fmla="*/ 1309692 w 4525962"/>
                <a:gd name="connsiteY270" fmla="*/ 3457576 h 6858000"/>
                <a:gd name="connsiteX271" fmla="*/ 1306515 w 4525962"/>
                <a:gd name="connsiteY271" fmla="*/ 3442494 h 6858000"/>
                <a:gd name="connsiteX272" fmla="*/ 1304133 w 4525962"/>
                <a:gd name="connsiteY272" fmla="*/ 3428207 h 6858000"/>
                <a:gd name="connsiteX273" fmla="*/ 1302544 w 4525962"/>
                <a:gd name="connsiteY273" fmla="*/ 3413919 h 6858000"/>
                <a:gd name="connsiteX274" fmla="*/ 1301750 w 4525962"/>
                <a:gd name="connsiteY274" fmla="*/ 3398838 h 6858000"/>
                <a:gd name="connsiteX275" fmla="*/ 1301750 w 4525962"/>
                <a:gd name="connsiteY275" fmla="*/ 3383757 h 6858000"/>
                <a:gd name="connsiteX276" fmla="*/ 1301750 w 4525962"/>
                <a:gd name="connsiteY276" fmla="*/ 3368676 h 6858000"/>
                <a:gd name="connsiteX277" fmla="*/ 1303338 w 4525962"/>
                <a:gd name="connsiteY277" fmla="*/ 3353594 h 6858000"/>
                <a:gd name="connsiteX278" fmla="*/ 1304927 w 4525962"/>
                <a:gd name="connsiteY278" fmla="*/ 3338513 h 6858000"/>
                <a:gd name="connsiteX279" fmla="*/ 1308104 w 4525962"/>
                <a:gd name="connsiteY279" fmla="*/ 3324226 h 6858000"/>
                <a:gd name="connsiteX280" fmla="*/ 1311280 w 4525962"/>
                <a:gd name="connsiteY280" fmla="*/ 3309144 h 6858000"/>
                <a:gd name="connsiteX281" fmla="*/ 1315251 w 4525962"/>
                <a:gd name="connsiteY281" fmla="*/ 3294857 h 6858000"/>
                <a:gd name="connsiteX282" fmla="*/ 1320017 w 4525962"/>
                <a:gd name="connsiteY282" fmla="*/ 3279776 h 6858000"/>
                <a:gd name="connsiteX283" fmla="*/ 1325576 w 4525962"/>
                <a:gd name="connsiteY283" fmla="*/ 3265488 h 6858000"/>
                <a:gd name="connsiteX284" fmla="*/ 1331930 w 4525962"/>
                <a:gd name="connsiteY284" fmla="*/ 3252788 h 6858000"/>
                <a:gd name="connsiteX285" fmla="*/ 1337489 w 4525962"/>
                <a:gd name="connsiteY285" fmla="*/ 3238501 h 6858000"/>
                <a:gd name="connsiteX286" fmla="*/ 1346225 w 4525962"/>
                <a:gd name="connsiteY286" fmla="*/ 3225007 h 6858000"/>
                <a:gd name="connsiteX287" fmla="*/ 1354167 w 4525962"/>
                <a:gd name="connsiteY287" fmla="*/ 3213101 h 6858000"/>
                <a:gd name="connsiteX288" fmla="*/ 1362903 w 4525962"/>
                <a:gd name="connsiteY288" fmla="*/ 3199607 h 6858000"/>
                <a:gd name="connsiteX289" fmla="*/ 1372434 w 4525962"/>
                <a:gd name="connsiteY289" fmla="*/ 3186907 h 6858000"/>
                <a:gd name="connsiteX290" fmla="*/ 1382758 w 4525962"/>
                <a:gd name="connsiteY290" fmla="*/ 3175794 h 6858000"/>
                <a:gd name="connsiteX291" fmla="*/ 1393877 w 4525962"/>
                <a:gd name="connsiteY291" fmla="*/ 3163888 h 6858000"/>
                <a:gd name="connsiteX292" fmla="*/ 1404996 w 4525962"/>
                <a:gd name="connsiteY292" fmla="*/ 3153569 h 6858000"/>
                <a:gd name="connsiteX293" fmla="*/ 1695673 w 4525962"/>
                <a:gd name="connsiteY293" fmla="*/ 2893219 h 6858000"/>
                <a:gd name="connsiteX294" fmla="*/ 2528787 w 4525962"/>
                <a:gd name="connsiteY294" fmla="*/ 2379663 h 6858000"/>
                <a:gd name="connsiteX295" fmla="*/ 2543083 w 4525962"/>
                <a:gd name="connsiteY295" fmla="*/ 2371726 h 6858000"/>
                <a:gd name="connsiteX296" fmla="*/ 2550231 w 4525962"/>
                <a:gd name="connsiteY296" fmla="*/ 2369344 h 6858000"/>
                <a:gd name="connsiteX297" fmla="*/ 2557379 w 4525962"/>
                <a:gd name="connsiteY297" fmla="*/ 2366169 h 6858000"/>
                <a:gd name="connsiteX298" fmla="*/ 3538538 w 4525962"/>
                <a:gd name="connsiteY298" fmla="*/ 1276350 h 6858000"/>
                <a:gd name="connsiteX299" fmla="*/ 3559175 w 4525962"/>
                <a:gd name="connsiteY299" fmla="*/ 1276350 h 6858000"/>
                <a:gd name="connsiteX300" fmla="*/ 3581400 w 4525962"/>
                <a:gd name="connsiteY300" fmla="*/ 1276350 h 6858000"/>
                <a:gd name="connsiteX301" fmla="*/ 3603625 w 4525962"/>
                <a:gd name="connsiteY301" fmla="*/ 1277938 h 6858000"/>
                <a:gd name="connsiteX302" fmla="*/ 3625850 w 4525962"/>
                <a:gd name="connsiteY302" fmla="*/ 1280320 h 6858000"/>
                <a:gd name="connsiteX303" fmla="*/ 3648075 w 4525962"/>
                <a:gd name="connsiteY303" fmla="*/ 1283496 h 6858000"/>
                <a:gd name="connsiteX304" fmla="*/ 3670300 w 4525962"/>
                <a:gd name="connsiteY304" fmla="*/ 1287466 h 6858000"/>
                <a:gd name="connsiteX305" fmla="*/ 3691731 w 4525962"/>
                <a:gd name="connsiteY305" fmla="*/ 1293024 h 6858000"/>
                <a:gd name="connsiteX306" fmla="*/ 3717925 w 4525962"/>
                <a:gd name="connsiteY306" fmla="*/ 1300964 h 6858000"/>
                <a:gd name="connsiteX307" fmla="*/ 3742531 w 4525962"/>
                <a:gd name="connsiteY307" fmla="*/ 1309698 h 6858000"/>
                <a:gd name="connsiteX308" fmla="*/ 3766344 w 4525962"/>
                <a:gd name="connsiteY308" fmla="*/ 1320020 h 6858000"/>
                <a:gd name="connsiteX309" fmla="*/ 3790156 w 4525962"/>
                <a:gd name="connsiteY309" fmla="*/ 1331930 h 6858000"/>
                <a:gd name="connsiteX310" fmla="*/ 3812381 w 4525962"/>
                <a:gd name="connsiteY310" fmla="*/ 1344634 h 6858000"/>
                <a:gd name="connsiteX311" fmla="*/ 3834606 w 4525962"/>
                <a:gd name="connsiteY311" fmla="*/ 1357338 h 6858000"/>
                <a:gd name="connsiteX312" fmla="*/ 3856038 w 4525962"/>
                <a:gd name="connsiteY312" fmla="*/ 1371630 h 6858000"/>
                <a:gd name="connsiteX313" fmla="*/ 3875881 w 4525962"/>
                <a:gd name="connsiteY313" fmla="*/ 1386716 h 6858000"/>
                <a:gd name="connsiteX314" fmla="*/ 3895725 w 4525962"/>
                <a:gd name="connsiteY314" fmla="*/ 1402597 h 6858000"/>
                <a:gd name="connsiteX315" fmla="*/ 3913981 w 4525962"/>
                <a:gd name="connsiteY315" fmla="*/ 1420065 h 6858000"/>
                <a:gd name="connsiteX316" fmla="*/ 3931444 w 4525962"/>
                <a:gd name="connsiteY316" fmla="*/ 1438327 h 6858000"/>
                <a:gd name="connsiteX317" fmla="*/ 3948906 w 4525962"/>
                <a:gd name="connsiteY317" fmla="*/ 1456589 h 6858000"/>
                <a:gd name="connsiteX318" fmla="*/ 3964781 w 4525962"/>
                <a:gd name="connsiteY318" fmla="*/ 1476439 h 6858000"/>
                <a:gd name="connsiteX319" fmla="*/ 3978275 w 4525962"/>
                <a:gd name="connsiteY319" fmla="*/ 1496289 h 6858000"/>
                <a:gd name="connsiteX320" fmla="*/ 3992562 w 4525962"/>
                <a:gd name="connsiteY320" fmla="*/ 1516933 h 6858000"/>
                <a:gd name="connsiteX321" fmla="*/ 4005262 w 4525962"/>
                <a:gd name="connsiteY321" fmla="*/ 1538371 h 6858000"/>
                <a:gd name="connsiteX322" fmla="*/ 4017169 w 4525962"/>
                <a:gd name="connsiteY322" fmla="*/ 1559810 h 6858000"/>
                <a:gd name="connsiteX323" fmla="*/ 4028281 w 4525962"/>
                <a:gd name="connsiteY323" fmla="*/ 1582836 h 6858000"/>
                <a:gd name="connsiteX324" fmla="*/ 4037806 w 4525962"/>
                <a:gd name="connsiteY324" fmla="*/ 1605862 h 6858000"/>
                <a:gd name="connsiteX325" fmla="*/ 4045744 w 4525962"/>
                <a:gd name="connsiteY325" fmla="*/ 1629682 h 6858000"/>
                <a:gd name="connsiteX326" fmla="*/ 4053681 w 4525962"/>
                <a:gd name="connsiteY326" fmla="*/ 1654296 h 6858000"/>
                <a:gd name="connsiteX327" fmla="*/ 4060031 w 4525962"/>
                <a:gd name="connsiteY327" fmla="*/ 1678116 h 6858000"/>
                <a:gd name="connsiteX328" fmla="*/ 4065588 w 4525962"/>
                <a:gd name="connsiteY328" fmla="*/ 1702731 h 6858000"/>
                <a:gd name="connsiteX329" fmla="*/ 4068762 w 4525962"/>
                <a:gd name="connsiteY329" fmla="*/ 1727345 h 6858000"/>
                <a:gd name="connsiteX330" fmla="*/ 4071144 w 4525962"/>
                <a:gd name="connsiteY330" fmla="*/ 1752753 h 6858000"/>
                <a:gd name="connsiteX331" fmla="*/ 4073525 w 4525962"/>
                <a:gd name="connsiteY331" fmla="*/ 1778955 h 6858000"/>
                <a:gd name="connsiteX332" fmla="*/ 4073525 w 4525962"/>
                <a:gd name="connsiteY332" fmla="*/ 1804363 h 6858000"/>
                <a:gd name="connsiteX333" fmla="*/ 4071144 w 4525962"/>
                <a:gd name="connsiteY333" fmla="*/ 1829771 h 6858000"/>
                <a:gd name="connsiteX334" fmla="*/ 4069556 w 4525962"/>
                <a:gd name="connsiteY334" fmla="*/ 1855974 h 6858000"/>
                <a:gd name="connsiteX335" fmla="*/ 4065588 w 4525962"/>
                <a:gd name="connsiteY335" fmla="*/ 1881382 h 6858000"/>
                <a:gd name="connsiteX336" fmla="*/ 4060825 w 4525962"/>
                <a:gd name="connsiteY336" fmla="*/ 1907584 h 6858000"/>
                <a:gd name="connsiteX337" fmla="*/ 4053681 w 4525962"/>
                <a:gd name="connsiteY337" fmla="*/ 1933786 h 6858000"/>
                <a:gd name="connsiteX338" fmla="*/ 3788569 w 4525962"/>
                <a:gd name="connsiteY338" fmla="*/ 2891356 h 6858000"/>
                <a:gd name="connsiteX339" fmla="*/ 3799681 w 4525962"/>
                <a:gd name="connsiteY339" fmla="*/ 2898502 h 6858000"/>
                <a:gd name="connsiteX340" fmla="*/ 3812381 w 4525962"/>
                <a:gd name="connsiteY340" fmla="*/ 2908030 h 6858000"/>
                <a:gd name="connsiteX341" fmla="*/ 3825875 w 4525962"/>
                <a:gd name="connsiteY341" fmla="*/ 2919146 h 6858000"/>
                <a:gd name="connsiteX342" fmla="*/ 3840162 w 4525962"/>
                <a:gd name="connsiteY342" fmla="*/ 2931057 h 6858000"/>
                <a:gd name="connsiteX343" fmla="*/ 3854450 w 4525962"/>
                <a:gd name="connsiteY343" fmla="*/ 2945349 h 6858000"/>
                <a:gd name="connsiteX344" fmla="*/ 3869531 w 4525962"/>
                <a:gd name="connsiteY344" fmla="*/ 2962023 h 6858000"/>
                <a:gd name="connsiteX345" fmla="*/ 3883819 w 4525962"/>
                <a:gd name="connsiteY345" fmla="*/ 2980285 h 6858000"/>
                <a:gd name="connsiteX346" fmla="*/ 3898900 w 4525962"/>
                <a:gd name="connsiteY346" fmla="*/ 3000135 h 6858000"/>
                <a:gd name="connsiteX347" fmla="*/ 3912394 w 4525962"/>
                <a:gd name="connsiteY347" fmla="*/ 3023161 h 6858000"/>
                <a:gd name="connsiteX348" fmla="*/ 3918744 w 4525962"/>
                <a:gd name="connsiteY348" fmla="*/ 3035071 h 6858000"/>
                <a:gd name="connsiteX349" fmla="*/ 3924300 w 4525962"/>
                <a:gd name="connsiteY349" fmla="*/ 3046981 h 6858000"/>
                <a:gd name="connsiteX350" fmla="*/ 3929856 w 4525962"/>
                <a:gd name="connsiteY350" fmla="*/ 3060479 h 6858000"/>
                <a:gd name="connsiteX351" fmla="*/ 3935412 w 4525962"/>
                <a:gd name="connsiteY351" fmla="*/ 3074771 h 6858000"/>
                <a:gd name="connsiteX352" fmla="*/ 3939381 w 4525962"/>
                <a:gd name="connsiteY352" fmla="*/ 3089064 h 6858000"/>
                <a:gd name="connsiteX353" fmla="*/ 3944144 w 4525962"/>
                <a:gd name="connsiteY353" fmla="*/ 3104150 h 6858000"/>
                <a:gd name="connsiteX354" fmla="*/ 3947319 w 4525962"/>
                <a:gd name="connsiteY354" fmla="*/ 3119236 h 6858000"/>
                <a:gd name="connsiteX355" fmla="*/ 3951288 w 4525962"/>
                <a:gd name="connsiteY355" fmla="*/ 3135116 h 6858000"/>
                <a:gd name="connsiteX356" fmla="*/ 3953669 w 4525962"/>
                <a:gd name="connsiteY356" fmla="*/ 3151790 h 6858000"/>
                <a:gd name="connsiteX357" fmla="*/ 3955256 w 4525962"/>
                <a:gd name="connsiteY357" fmla="*/ 3168464 h 6858000"/>
                <a:gd name="connsiteX358" fmla="*/ 3957638 w 4525962"/>
                <a:gd name="connsiteY358" fmla="*/ 3185932 h 6858000"/>
                <a:gd name="connsiteX359" fmla="*/ 3957638 w 4525962"/>
                <a:gd name="connsiteY359" fmla="*/ 3204988 h 6858000"/>
                <a:gd name="connsiteX360" fmla="*/ 3957638 w 4525962"/>
                <a:gd name="connsiteY360" fmla="*/ 3224044 h 6858000"/>
                <a:gd name="connsiteX361" fmla="*/ 3956844 w 4525962"/>
                <a:gd name="connsiteY361" fmla="*/ 3243895 h 6858000"/>
                <a:gd name="connsiteX362" fmla="*/ 3949700 w 4525962"/>
                <a:gd name="connsiteY362" fmla="*/ 3332030 h 6858000"/>
                <a:gd name="connsiteX363" fmla="*/ 3940969 w 4525962"/>
                <a:gd name="connsiteY363" fmla="*/ 3423340 h 6858000"/>
                <a:gd name="connsiteX364" fmla="*/ 3930650 w 4525962"/>
                <a:gd name="connsiteY364" fmla="*/ 3511475 h 6858000"/>
                <a:gd name="connsiteX365" fmla="*/ 3921125 w 4525962"/>
                <a:gd name="connsiteY365" fmla="*/ 3594051 h 6858000"/>
                <a:gd name="connsiteX366" fmla="*/ 3904456 w 4525962"/>
                <a:gd name="connsiteY366" fmla="*/ 3721886 h 6858000"/>
                <a:gd name="connsiteX367" fmla="*/ 3897312 w 4525962"/>
                <a:gd name="connsiteY367" fmla="*/ 3773496 h 6858000"/>
                <a:gd name="connsiteX368" fmla="*/ 3890169 w 4525962"/>
                <a:gd name="connsiteY368" fmla="*/ 3794934 h 6858000"/>
                <a:gd name="connsiteX369" fmla="*/ 3881438 w 4525962"/>
                <a:gd name="connsiteY369" fmla="*/ 3806051 h 6858000"/>
                <a:gd name="connsiteX370" fmla="*/ 3872706 w 4525962"/>
                <a:gd name="connsiteY370" fmla="*/ 3817961 h 6858000"/>
                <a:gd name="connsiteX371" fmla="*/ 3859212 w 4525962"/>
                <a:gd name="connsiteY371" fmla="*/ 3833047 h 6858000"/>
                <a:gd name="connsiteX372" fmla="*/ 3843338 w 4525962"/>
                <a:gd name="connsiteY372" fmla="*/ 3850515 h 6858000"/>
                <a:gd name="connsiteX373" fmla="*/ 3821906 w 4525962"/>
                <a:gd name="connsiteY373" fmla="*/ 3869571 h 6858000"/>
                <a:gd name="connsiteX374" fmla="*/ 3797300 w 4525962"/>
                <a:gd name="connsiteY374" fmla="*/ 3891009 h 6858000"/>
                <a:gd name="connsiteX375" fmla="*/ 3767931 w 4525962"/>
                <a:gd name="connsiteY375" fmla="*/ 3914035 h 6858000"/>
                <a:gd name="connsiteX376" fmla="*/ 3752056 w 4525962"/>
                <a:gd name="connsiteY376" fmla="*/ 3925945 h 6858000"/>
                <a:gd name="connsiteX377" fmla="*/ 3734594 w 4525962"/>
                <a:gd name="connsiteY377" fmla="*/ 3937061 h 6858000"/>
                <a:gd name="connsiteX378" fmla="*/ 3714750 w 4525962"/>
                <a:gd name="connsiteY378" fmla="*/ 3949765 h 6858000"/>
                <a:gd name="connsiteX379" fmla="*/ 3695700 w 4525962"/>
                <a:gd name="connsiteY379" fmla="*/ 3961676 h 6858000"/>
                <a:gd name="connsiteX380" fmla="*/ 3674269 w 4525962"/>
                <a:gd name="connsiteY380" fmla="*/ 3973586 h 6858000"/>
                <a:gd name="connsiteX381" fmla="*/ 3651250 w 4525962"/>
                <a:gd name="connsiteY381" fmla="*/ 3985496 h 6858000"/>
                <a:gd name="connsiteX382" fmla="*/ 3627438 w 4525962"/>
                <a:gd name="connsiteY382" fmla="*/ 3997406 h 6858000"/>
                <a:gd name="connsiteX383" fmla="*/ 3602038 w 4525962"/>
                <a:gd name="connsiteY383" fmla="*/ 4009316 h 6858000"/>
                <a:gd name="connsiteX384" fmla="*/ 3575050 w 4525962"/>
                <a:gd name="connsiteY384" fmla="*/ 4021226 h 6858000"/>
                <a:gd name="connsiteX385" fmla="*/ 3548062 w 4525962"/>
                <a:gd name="connsiteY385" fmla="*/ 4032342 h 6858000"/>
                <a:gd name="connsiteX386" fmla="*/ 3517900 w 4525962"/>
                <a:gd name="connsiteY386" fmla="*/ 4043458 h 6858000"/>
                <a:gd name="connsiteX387" fmla="*/ 3486944 w 4525962"/>
                <a:gd name="connsiteY387" fmla="*/ 4053780 h 6858000"/>
                <a:gd name="connsiteX388" fmla="*/ 3454400 w 4525962"/>
                <a:gd name="connsiteY388" fmla="*/ 4064102 h 6858000"/>
                <a:gd name="connsiteX389" fmla="*/ 3420269 w 4525962"/>
                <a:gd name="connsiteY389" fmla="*/ 4074424 h 6858000"/>
                <a:gd name="connsiteX390" fmla="*/ 3385344 w 4525962"/>
                <a:gd name="connsiteY390" fmla="*/ 4083158 h 6858000"/>
                <a:gd name="connsiteX391" fmla="*/ 3348038 w 4525962"/>
                <a:gd name="connsiteY391" fmla="*/ 4091892 h 6858000"/>
                <a:gd name="connsiteX392" fmla="*/ 2773362 w 4525962"/>
                <a:gd name="connsiteY392" fmla="*/ 5334510 h 6858000"/>
                <a:gd name="connsiteX393" fmla="*/ 1404144 w 4525962"/>
                <a:gd name="connsiteY393" fmla="*/ 6160275 h 6858000"/>
                <a:gd name="connsiteX394" fmla="*/ 1381125 w 4525962"/>
                <a:gd name="connsiteY394" fmla="*/ 6173773 h 6858000"/>
                <a:gd name="connsiteX395" fmla="*/ 1357312 w 4525962"/>
                <a:gd name="connsiteY395" fmla="*/ 6184890 h 6858000"/>
                <a:gd name="connsiteX396" fmla="*/ 1333500 w 4525962"/>
                <a:gd name="connsiteY396" fmla="*/ 6194418 h 6858000"/>
                <a:gd name="connsiteX397" fmla="*/ 1308894 w 4525962"/>
                <a:gd name="connsiteY397" fmla="*/ 6202358 h 6858000"/>
                <a:gd name="connsiteX398" fmla="*/ 1285081 w 4525962"/>
                <a:gd name="connsiteY398" fmla="*/ 6208710 h 6858000"/>
                <a:gd name="connsiteX399" fmla="*/ 1258888 w 4525962"/>
                <a:gd name="connsiteY399" fmla="*/ 6213474 h 6858000"/>
                <a:gd name="connsiteX400" fmla="*/ 1234281 w 4525962"/>
                <a:gd name="connsiteY400" fmla="*/ 6215856 h 6858000"/>
                <a:gd name="connsiteX401" fmla="*/ 1209675 w 4525962"/>
                <a:gd name="connsiteY401" fmla="*/ 6216650 h 6858000"/>
                <a:gd name="connsiteX402" fmla="*/ 1186656 w 4525962"/>
                <a:gd name="connsiteY402" fmla="*/ 6215856 h 6858000"/>
                <a:gd name="connsiteX403" fmla="*/ 1164431 w 4525962"/>
                <a:gd name="connsiteY403" fmla="*/ 6213474 h 6858000"/>
                <a:gd name="connsiteX404" fmla="*/ 1142206 w 4525962"/>
                <a:gd name="connsiteY404" fmla="*/ 6210298 h 6858000"/>
                <a:gd name="connsiteX405" fmla="*/ 1120775 w 4525962"/>
                <a:gd name="connsiteY405" fmla="*/ 6205534 h 6858000"/>
                <a:gd name="connsiteX406" fmla="*/ 1099344 w 4525962"/>
                <a:gd name="connsiteY406" fmla="*/ 6199182 h 6858000"/>
                <a:gd name="connsiteX407" fmla="*/ 1077912 w 4525962"/>
                <a:gd name="connsiteY407" fmla="*/ 6192036 h 6858000"/>
                <a:gd name="connsiteX408" fmla="*/ 1056481 w 4525962"/>
                <a:gd name="connsiteY408" fmla="*/ 6183302 h 6858000"/>
                <a:gd name="connsiteX409" fmla="*/ 1036638 w 4525962"/>
                <a:gd name="connsiteY409" fmla="*/ 6172185 h 6858000"/>
                <a:gd name="connsiteX410" fmla="*/ 1016794 w 4525962"/>
                <a:gd name="connsiteY410" fmla="*/ 6161069 h 6858000"/>
                <a:gd name="connsiteX411" fmla="*/ 997744 w 4525962"/>
                <a:gd name="connsiteY411" fmla="*/ 6148365 h 6858000"/>
                <a:gd name="connsiteX412" fmla="*/ 979488 w 4525962"/>
                <a:gd name="connsiteY412" fmla="*/ 6134867 h 6858000"/>
                <a:gd name="connsiteX413" fmla="*/ 962025 w 4525962"/>
                <a:gd name="connsiteY413" fmla="*/ 6119781 h 6858000"/>
                <a:gd name="connsiteX414" fmla="*/ 945356 w 4525962"/>
                <a:gd name="connsiteY414" fmla="*/ 6103901 h 6858000"/>
                <a:gd name="connsiteX415" fmla="*/ 930275 w 4525962"/>
                <a:gd name="connsiteY415" fmla="*/ 6085639 h 6858000"/>
                <a:gd name="connsiteX416" fmla="*/ 915194 w 4525962"/>
                <a:gd name="connsiteY416" fmla="*/ 6066583 h 6858000"/>
                <a:gd name="connsiteX417" fmla="*/ 901700 w 4525962"/>
                <a:gd name="connsiteY417" fmla="*/ 6046733 h 6858000"/>
                <a:gd name="connsiteX418" fmla="*/ 892175 w 4525962"/>
                <a:gd name="connsiteY418" fmla="*/ 6030853 h 6858000"/>
                <a:gd name="connsiteX419" fmla="*/ 883444 w 4525962"/>
                <a:gd name="connsiteY419" fmla="*/ 6014179 h 6858000"/>
                <a:gd name="connsiteX420" fmla="*/ 875506 w 4525962"/>
                <a:gd name="connsiteY420" fmla="*/ 5997505 h 6858000"/>
                <a:gd name="connsiteX421" fmla="*/ 868362 w 4525962"/>
                <a:gd name="connsiteY421" fmla="*/ 5980831 h 6858000"/>
                <a:gd name="connsiteX422" fmla="*/ 862806 w 4525962"/>
                <a:gd name="connsiteY422" fmla="*/ 5964157 h 6858000"/>
                <a:gd name="connsiteX423" fmla="*/ 858044 w 4525962"/>
                <a:gd name="connsiteY423" fmla="*/ 5945894 h 6858000"/>
                <a:gd name="connsiteX424" fmla="*/ 853281 w 4525962"/>
                <a:gd name="connsiteY424" fmla="*/ 5929220 h 6858000"/>
                <a:gd name="connsiteX425" fmla="*/ 850106 w 4525962"/>
                <a:gd name="connsiteY425" fmla="*/ 5911752 h 6858000"/>
                <a:gd name="connsiteX426" fmla="*/ 847725 w 4525962"/>
                <a:gd name="connsiteY426" fmla="*/ 5893490 h 6858000"/>
                <a:gd name="connsiteX427" fmla="*/ 846138 w 4525962"/>
                <a:gd name="connsiteY427" fmla="*/ 5876022 h 6858000"/>
                <a:gd name="connsiteX428" fmla="*/ 845344 w 4525962"/>
                <a:gd name="connsiteY428" fmla="*/ 5859347 h 6858000"/>
                <a:gd name="connsiteX429" fmla="*/ 845344 w 4525962"/>
                <a:gd name="connsiteY429" fmla="*/ 5841879 h 6858000"/>
                <a:gd name="connsiteX430" fmla="*/ 846138 w 4525962"/>
                <a:gd name="connsiteY430" fmla="*/ 5823617 h 6858000"/>
                <a:gd name="connsiteX431" fmla="*/ 847725 w 4525962"/>
                <a:gd name="connsiteY431" fmla="*/ 5806149 h 6858000"/>
                <a:gd name="connsiteX432" fmla="*/ 850900 w 4525962"/>
                <a:gd name="connsiteY432" fmla="*/ 5789475 h 6858000"/>
                <a:gd name="connsiteX433" fmla="*/ 854075 w 4525962"/>
                <a:gd name="connsiteY433" fmla="*/ 5772007 h 6858000"/>
                <a:gd name="connsiteX434" fmla="*/ 858838 w 4525962"/>
                <a:gd name="connsiteY434" fmla="*/ 5755333 h 6858000"/>
                <a:gd name="connsiteX435" fmla="*/ 863600 w 4525962"/>
                <a:gd name="connsiteY435" fmla="*/ 5737865 h 6858000"/>
                <a:gd name="connsiteX436" fmla="*/ 869156 w 4525962"/>
                <a:gd name="connsiteY436" fmla="*/ 5721985 h 6858000"/>
                <a:gd name="connsiteX437" fmla="*/ 876300 w 4525962"/>
                <a:gd name="connsiteY437" fmla="*/ 5705311 h 6858000"/>
                <a:gd name="connsiteX438" fmla="*/ 883444 w 4525962"/>
                <a:gd name="connsiteY438" fmla="*/ 5689431 h 6858000"/>
                <a:gd name="connsiteX439" fmla="*/ 891381 w 4525962"/>
                <a:gd name="connsiteY439" fmla="*/ 5674345 h 6858000"/>
                <a:gd name="connsiteX440" fmla="*/ 900906 w 4525962"/>
                <a:gd name="connsiteY440" fmla="*/ 5659259 h 6858000"/>
                <a:gd name="connsiteX441" fmla="*/ 910431 w 4525962"/>
                <a:gd name="connsiteY441" fmla="*/ 5644173 h 6858000"/>
                <a:gd name="connsiteX442" fmla="*/ 921544 w 4525962"/>
                <a:gd name="connsiteY442" fmla="*/ 5629880 h 6858000"/>
                <a:gd name="connsiteX443" fmla="*/ 931862 w 4525962"/>
                <a:gd name="connsiteY443" fmla="*/ 5616382 h 6858000"/>
                <a:gd name="connsiteX444" fmla="*/ 944562 w 4525962"/>
                <a:gd name="connsiteY444" fmla="*/ 5602884 h 6858000"/>
                <a:gd name="connsiteX445" fmla="*/ 956469 w 4525962"/>
                <a:gd name="connsiteY445" fmla="*/ 5589386 h 6858000"/>
                <a:gd name="connsiteX446" fmla="*/ 969962 w 4525962"/>
                <a:gd name="connsiteY446" fmla="*/ 5578270 h 6858000"/>
                <a:gd name="connsiteX447" fmla="*/ 984250 w 4525962"/>
                <a:gd name="connsiteY447" fmla="*/ 5565566 h 6858000"/>
                <a:gd name="connsiteX448" fmla="*/ 999331 w 4525962"/>
                <a:gd name="connsiteY448" fmla="*/ 5555243 h 6858000"/>
                <a:gd name="connsiteX449" fmla="*/ 1015206 w 4525962"/>
                <a:gd name="connsiteY449" fmla="*/ 5544127 h 6858000"/>
                <a:gd name="connsiteX450" fmla="*/ 2171700 w 4525962"/>
                <a:gd name="connsiteY450" fmla="*/ 4812849 h 6858000"/>
                <a:gd name="connsiteX451" fmla="*/ 2345531 w 4525962"/>
                <a:gd name="connsiteY451" fmla="*/ 4190349 h 6858000"/>
                <a:gd name="connsiteX452" fmla="*/ 2272506 w 4525962"/>
                <a:gd name="connsiteY452" fmla="*/ 4202259 h 6858000"/>
                <a:gd name="connsiteX453" fmla="*/ 2199481 w 4525962"/>
                <a:gd name="connsiteY453" fmla="*/ 4214963 h 6858000"/>
                <a:gd name="connsiteX454" fmla="*/ 2126456 w 4525962"/>
                <a:gd name="connsiteY454" fmla="*/ 4228461 h 6858000"/>
                <a:gd name="connsiteX455" fmla="*/ 2054225 w 4525962"/>
                <a:gd name="connsiteY455" fmla="*/ 4243547 h 6858000"/>
                <a:gd name="connsiteX456" fmla="*/ 1982788 w 4525962"/>
                <a:gd name="connsiteY456" fmla="*/ 4259427 h 6858000"/>
                <a:gd name="connsiteX457" fmla="*/ 1909762 w 4525962"/>
                <a:gd name="connsiteY457" fmla="*/ 4276102 h 6858000"/>
                <a:gd name="connsiteX458" fmla="*/ 1838325 w 4525962"/>
                <a:gd name="connsiteY458" fmla="*/ 4294364 h 6858000"/>
                <a:gd name="connsiteX459" fmla="*/ 1766888 w 4525962"/>
                <a:gd name="connsiteY459" fmla="*/ 4313420 h 6858000"/>
                <a:gd name="connsiteX460" fmla="*/ 1695450 w 4525962"/>
                <a:gd name="connsiteY460" fmla="*/ 4333270 h 6858000"/>
                <a:gd name="connsiteX461" fmla="*/ 1623219 w 4525962"/>
                <a:gd name="connsiteY461" fmla="*/ 4354708 h 6858000"/>
                <a:gd name="connsiteX462" fmla="*/ 1552575 w 4525962"/>
                <a:gd name="connsiteY462" fmla="*/ 4376940 h 6858000"/>
                <a:gd name="connsiteX463" fmla="*/ 1481138 w 4525962"/>
                <a:gd name="connsiteY463" fmla="*/ 4399966 h 6858000"/>
                <a:gd name="connsiteX464" fmla="*/ 1410494 w 4525962"/>
                <a:gd name="connsiteY464" fmla="*/ 4424581 h 6858000"/>
                <a:gd name="connsiteX465" fmla="*/ 1339850 w 4525962"/>
                <a:gd name="connsiteY465" fmla="*/ 4449195 h 6858000"/>
                <a:gd name="connsiteX466" fmla="*/ 1270000 w 4525962"/>
                <a:gd name="connsiteY466" fmla="*/ 4476191 h 6858000"/>
                <a:gd name="connsiteX467" fmla="*/ 1199356 w 4525962"/>
                <a:gd name="connsiteY467" fmla="*/ 4503187 h 6858000"/>
                <a:gd name="connsiteX468" fmla="*/ 1129506 w 4525962"/>
                <a:gd name="connsiteY468" fmla="*/ 4532565 h 6858000"/>
                <a:gd name="connsiteX469" fmla="*/ 1059656 w 4525962"/>
                <a:gd name="connsiteY469" fmla="*/ 4561943 h 6858000"/>
                <a:gd name="connsiteX470" fmla="*/ 990600 w 4525962"/>
                <a:gd name="connsiteY470" fmla="*/ 4592910 h 6858000"/>
                <a:gd name="connsiteX471" fmla="*/ 920750 w 4525962"/>
                <a:gd name="connsiteY471" fmla="*/ 4624670 h 6858000"/>
                <a:gd name="connsiteX472" fmla="*/ 851694 w 4525962"/>
                <a:gd name="connsiteY472" fmla="*/ 4657224 h 6858000"/>
                <a:gd name="connsiteX473" fmla="*/ 782638 w 4525962"/>
                <a:gd name="connsiteY473" fmla="*/ 4690572 h 6858000"/>
                <a:gd name="connsiteX474" fmla="*/ 713581 w 4525962"/>
                <a:gd name="connsiteY474" fmla="*/ 4726302 h 6858000"/>
                <a:gd name="connsiteX475" fmla="*/ 645319 w 4525962"/>
                <a:gd name="connsiteY475" fmla="*/ 4761239 h 6858000"/>
                <a:gd name="connsiteX476" fmla="*/ 576262 w 4525962"/>
                <a:gd name="connsiteY476" fmla="*/ 4798557 h 6858000"/>
                <a:gd name="connsiteX477" fmla="*/ 508794 w 4525962"/>
                <a:gd name="connsiteY477" fmla="*/ 4836669 h 6858000"/>
                <a:gd name="connsiteX478" fmla="*/ 441325 w 4525962"/>
                <a:gd name="connsiteY478" fmla="*/ 4875575 h 6858000"/>
                <a:gd name="connsiteX479" fmla="*/ 373062 w 4525962"/>
                <a:gd name="connsiteY479" fmla="*/ 4916070 h 6858000"/>
                <a:gd name="connsiteX480" fmla="*/ 305594 w 4525962"/>
                <a:gd name="connsiteY480" fmla="*/ 4957358 h 6858000"/>
                <a:gd name="connsiteX481" fmla="*/ 238919 w 4525962"/>
                <a:gd name="connsiteY481" fmla="*/ 4999440 h 6858000"/>
                <a:gd name="connsiteX482" fmla="*/ 171450 w 4525962"/>
                <a:gd name="connsiteY482" fmla="*/ 5043111 h 6858000"/>
                <a:gd name="connsiteX483" fmla="*/ 104775 w 4525962"/>
                <a:gd name="connsiteY483" fmla="*/ 5086781 h 6858000"/>
                <a:gd name="connsiteX484" fmla="*/ 0 w 4525962"/>
                <a:gd name="connsiteY484" fmla="*/ 5158241 h 6858000"/>
                <a:gd name="connsiteX485" fmla="*/ 145256 w 4525962"/>
                <a:gd name="connsiteY485" fmla="*/ 4430139 h 6858000"/>
                <a:gd name="connsiteX486" fmla="*/ 156369 w 4525962"/>
                <a:gd name="connsiteY486" fmla="*/ 4418228 h 6858000"/>
                <a:gd name="connsiteX487" fmla="*/ 163512 w 4525962"/>
                <a:gd name="connsiteY487" fmla="*/ 4411876 h 6858000"/>
                <a:gd name="connsiteX488" fmla="*/ 180181 w 4525962"/>
                <a:gd name="connsiteY488" fmla="*/ 4398378 h 6858000"/>
                <a:gd name="connsiteX489" fmla="*/ 205581 w 4525962"/>
                <a:gd name="connsiteY489" fmla="*/ 4376940 h 6858000"/>
                <a:gd name="connsiteX490" fmla="*/ 242094 w 4525962"/>
                <a:gd name="connsiteY490" fmla="*/ 4349150 h 6858000"/>
                <a:gd name="connsiteX491" fmla="*/ 264319 w 4525962"/>
                <a:gd name="connsiteY491" fmla="*/ 4333270 h 6858000"/>
                <a:gd name="connsiteX492" fmla="*/ 288925 w 4525962"/>
                <a:gd name="connsiteY492" fmla="*/ 4316596 h 6858000"/>
                <a:gd name="connsiteX493" fmla="*/ 316706 w 4525962"/>
                <a:gd name="connsiteY493" fmla="*/ 4299128 h 6858000"/>
                <a:gd name="connsiteX494" fmla="*/ 346869 w 4525962"/>
                <a:gd name="connsiteY494" fmla="*/ 4279278 h 6858000"/>
                <a:gd name="connsiteX495" fmla="*/ 380206 w 4525962"/>
                <a:gd name="connsiteY495" fmla="*/ 4259427 h 6858000"/>
                <a:gd name="connsiteX496" fmla="*/ 416719 w 4525962"/>
                <a:gd name="connsiteY496" fmla="*/ 4237989 h 6858000"/>
                <a:gd name="connsiteX497" fmla="*/ 455612 w 4525962"/>
                <a:gd name="connsiteY497" fmla="*/ 4214963 h 6858000"/>
                <a:gd name="connsiteX498" fmla="*/ 497681 w 4525962"/>
                <a:gd name="connsiteY498" fmla="*/ 4191937 h 6858000"/>
                <a:gd name="connsiteX499" fmla="*/ 543719 w 4525962"/>
                <a:gd name="connsiteY499" fmla="*/ 4168117 h 6858000"/>
                <a:gd name="connsiteX500" fmla="*/ 592138 w 4525962"/>
                <a:gd name="connsiteY500" fmla="*/ 4144297 h 6858000"/>
                <a:gd name="connsiteX501" fmla="*/ 644525 w 4525962"/>
                <a:gd name="connsiteY501" fmla="*/ 4118095 h 6858000"/>
                <a:gd name="connsiteX502" fmla="*/ 700088 w 4525962"/>
                <a:gd name="connsiteY502" fmla="*/ 4092686 h 6858000"/>
                <a:gd name="connsiteX503" fmla="*/ 759619 w 4525962"/>
                <a:gd name="connsiteY503" fmla="*/ 4067278 h 6858000"/>
                <a:gd name="connsiteX504" fmla="*/ 822325 w 4525962"/>
                <a:gd name="connsiteY504" fmla="*/ 4040282 h 6858000"/>
                <a:gd name="connsiteX505" fmla="*/ 889000 w 4525962"/>
                <a:gd name="connsiteY505" fmla="*/ 4014080 h 6858000"/>
                <a:gd name="connsiteX506" fmla="*/ 958850 w 4525962"/>
                <a:gd name="connsiteY506" fmla="*/ 3986290 h 6858000"/>
                <a:gd name="connsiteX507" fmla="*/ 1032669 w 4525962"/>
                <a:gd name="connsiteY507" fmla="*/ 3960088 h 6858000"/>
                <a:gd name="connsiteX508" fmla="*/ 1109662 w 4525962"/>
                <a:gd name="connsiteY508" fmla="*/ 3932297 h 6858000"/>
                <a:gd name="connsiteX509" fmla="*/ 1192212 w 4525962"/>
                <a:gd name="connsiteY509" fmla="*/ 3906095 h 6858000"/>
                <a:gd name="connsiteX510" fmla="*/ 1277144 w 4525962"/>
                <a:gd name="connsiteY510" fmla="*/ 3879893 h 6858000"/>
                <a:gd name="connsiteX511" fmla="*/ 1366044 w 4525962"/>
                <a:gd name="connsiteY511" fmla="*/ 3852103 h 6858000"/>
                <a:gd name="connsiteX512" fmla="*/ 1459706 w 4525962"/>
                <a:gd name="connsiteY512" fmla="*/ 3826695 h 6858000"/>
                <a:gd name="connsiteX513" fmla="*/ 1557338 w 4525962"/>
                <a:gd name="connsiteY513" fmla="*/ 3799698 h 6858000"/>
                <a:gd name="connsiteX514" fmla="*/ 1659731 w 4525962"/>
                <a:gd name="connsiteY514" fmla="*/ 3774290 h 6858000"/>
                <a:gd name="connsiteX515" fmla="*/ 1718469 w 4525962"/>
                <a:gd name="connsiteY515" fmla="*/ 3759998 h 6858000"/>
                <a:gd name="connsiteX516" fmla="*/ 1776412 w 4525962"/>
                <a:gd name="connsiteY516" fmla="*/ 3747294 h 6858000"/>
                <a:gd name="connsiteX517" fmla="*/ 1889919 w 4525962"/>
                <a:gd name="connsiteY517" fmla="*/ 3722680 h 6858000"/>
                <a:gd name="connsiteX518" fmla="*/ 1999456 w 4525962"/>
                <a:gd name="connsiteY518" fmla="*/ 3701242 h 6858000"/>
                <a:gd name="connsiteX519" fmla="*/ 2106612 w 4525962"/>
                <a:gd name="connsiteY519" fmla="*/ 3681392 h 6858000"/>
                <a:gd name="connsiteX520" fmla="*/ 2209800 w 4525962"/>
                <a:gd name="connsiteY520" fmla="*/ 3664718 h 6858000"/>
                <a:gd name="connsiteX521" fmla="*/ 2310606 w 4525962"/>
                <a:gd name="connsiteY521" fmla="*/ 3648837 h 6858000"/>
                <a:gd name="connsiteX522" fmla="*/ 2408238 w 4525962"/>
                <a:gd name="connsiteY522" fmla="*/ 3634545 h 6858000"/>
                <a:gd name="connsiteX523" fmla="*/ 2503488 w 4525962"/>
                <a:gd name="connsiteY523" fmla="*/ 3621047 h 6858000"/>
                <a:gd name="connsiteX524" fmla="*/ 2567781 w 4525962"/>
                <a:gd name="connsiteY524" fmla="*/ 3387610 h 6858000"/>
                <a:gd name="connsiteX525" fmla="*/ 2489994 w 4525962"/>
                <a:gd name="connsiteY525" fmla="*/ 3397138 h 6858000"/>
                <a:gd name="connsiteX526" fmla="*/ 2413000 w 4525962"/>
                <a:gd name="connsiteY526" fmla="*/ 3408254 h 6858000"/>
                <a:gd name="connsiteX527" fmla="*/ 2338388 w 4525962"/>
                <a:gd name="connsiteY527" fmla="*/ 3417782 h 6858000"/>
                <a:gd name="connsiteX528" fmla="*/ 2265362 w 4525962"/>
                <a:gd name="connsiteY528" fmla="*/ 3429692 h 6858000"/>
                <a:gd name="connsiteX529" fmla="*/ 2405856 w 4525962"/>
                <a:gd name="connsiteY529" fmla="*/ 3303445 h 6858000"/>
                <a:gd name="connsiteX530" fmla="*/ 2501106 w 4525962"/>
                <a:gd name="connsiteY530" fmla="*/ 3291535 h 6858000"/>
                <a:gd name="connsiteX531" fmla="*/ 2598738 w 4525962"/>
                <a:gd name="connsiteY531" fmla="*/ 3279625 h 6858000"/>
                <a:gd name="connsiteX532" fmla="*/ 2680494 w 4525962"/>
                <a:gd name="connsiteY532" fmla="*/ 2985843 h 6858000"/>
                <a:gd name="connsiteX533" fmla="*/ 2682081 w 4525962"/>
                <a:gd name="connsiteY533" fmla="*/ 2978697 h 6858000"/>
                <a:gd name="connsiteX534" fmla="*/ 2684462 w 4525962"/>
                <a:gd name="connsiteY534" fmla="*/ 2973139 h 6858000"/>
                <a:gd name="connsiteX535" fmla="*/ 2690812 w 4525962"/>
                <a:gd name="connsiteY535" fmla="*/ 2959641 h 6858000"/>
                <a:gd name="connsiteX536" fmla="*/ 2931319 w 4525962"/>
                <a:gd name="connsiteY536" fmla="*/ 2090999 h 6858000"/>
                <a:gd name="connsiteX537" fmla="*/ 2511425 w 4525962"/>
                <a:gd name="connsiteY537" fmla="*/ 2216452 h 6858000"/>
                <a:gd name="connsiteX538" fmla="*/ 2494756 w 4525962"/>
                <a:gd name="connsiteY538" fmla="*/ 2222010 h 6858000"/>
                <a:gd name="connsiteX539" fmla="*/ 2478088 w 4525962"/>
                <a:gd name="connsiteY539" fmla="*/ 2229156 h 6858000"/>
                <a:gd name="connsiteX540" fmla="*/ 2461419 w 4525962"/>
                <a:gd name="connsiteY540" fmla="*/ 2237096 h 6858000"/>
                <a:gd name="connsiteX541" fmla="*/ 2446338 w 4525962"/>
                <a:gd name="connsiteY541" fmla="*/ 2245830 h 6858000"/>
                <a:gd name="connsiteX542" fmla="*/ 1474788 w 4525962"/>
                <a:gd name="connsiteY542" fmla="*/ 2845304 h 6858000"/>
                <a:gd name="connsiteX543" fmla="*/ 1455738 w 4525962"/>
                <a:gd name="connsiteY543" fmla="*/ 2856420 h 6858000"/>
                <a:gd name="connsiteX544" fmla="*/ 1435894 w 4525962"/>
                <a:gd name="connsiteY544" fmla="*/ 2865948 h 6858000"/>
                <a:gd name="connsiteX545" fmla="*/ 1416050 w 4525962"/>
                <a:gd name="connsiteY545" fmla="*/ 2873888 h 6858000"/>
                <a:gd name="connsiteX546" fmla="*/ 1395412 w 4525962"/>
                <a:gd name="connsiteY546" fmla="*/ 2881034 h 6858000"/>
                <a:gd name="connsiteX547" fmla="*/ 1373981 w 4525962"/>
                <a:gd name="connsiteY547" fmla="*/ 2885004 h 6858000"/>
                <a:gd name="connsiteX548" fmla="*/ 1354138 w 4525962"/>
                <a:gd name="connsiteY548" fmla="*/ 2888974 h 6858000"/>
                <a:gd name="connsiteX549" fmla="*/ 1332706 w 4525962"/>
                <a:gd name="connsiteY549" fmla="*/ 2891356 h 6858000"/>
                <a:gd name="connsiteX550" fmla="*/ 1311275 w 4525962"/>
                <a:gd name="connsiteY550" fmla="*/ 2892150 h 6858000"/>
                <a:gd name="connsiteX551" fmla="*/ 1292225 w 4525962"/>
                <a:gd name="connsiteY551" fmla="*/ 2891356 h 6858000"/>
                <a:gd name="connsiteX552" fmla="*/ 1272381 w 4525962"/>
                <a:gd name="connsiteY552" fmla="*/ 2889768 h 6858000"/>
                <a:gd name="connsiteX553" fmla="*/ 1253331 w 4525962"/>
                <a:gd name="connsiteY553" fmla="*/ 2885798 h 6858000"/>
                <a:gd name="connsiteX554" fmla="*/ 1234281 w 4525962"/>
                <a:gd name="connsiteY554" fmla="*/ 2882622 h 6858000"/>
                <a:gd name="connsiteX555" fmla="*/ 1215231 w 4525962"/>
                <a:gd name="connsiteY555" fmla="*/ 2877064 h 6858000"/>
                <a:gd name="connsiteX556" fmla="*/ 1196975 w 4525962"/>
                <a:gd name="connsiteY556" fmla="*/ 2869918 h 6858000"/>
                <a:gd name="connsiteX557" fmla="*/ 1178719 w 4525962"/>
                <a:gd name="connsiteY557" fmla="*/ 2861978 h 6858000"/>
                <a:gd name="connsiteX558" fmla="*/ 1161256 w 4525962"/>
                <a:gd name="connsiteY558" fmla="*/ 2853244 h 6858000"/>
                <a:gd name="connsiteX559" fmla="*/ 1144588 w 4525962"/>
                <a:gd name="connsiteY559" fmla="*/ 2843716 h 6858000"/>
                <a:gd name="connsiteX560" fmla="*/ 1128712 w 4525962"/>
                <a:gd name="connsiteY560" fmla="*/ 2833394 h 6858000"/>
                <a:gd name="connsiteX561" fmla="*/ 1112044 w 4525962"/>
                <a:gd name="connsiteY561" fmla="*/ 2820690 h 6858000"/>
                <a:gd name="connsiteX562" fmla="*/ 1097756 w 4525962"/>
                <a:gd name="connsiteY562" fmla="*/ 2807192 h 6858000"/>
                <a:gd name="connsiteX563" fmla="*/ 1083469 w 4525962"/>
                <a:gd name="connsiteY563" fmla="*/ 2793694 h 6858000"/>
                <a:gd name="connsiteX564" fmla="*/ 1069975 w 4525962"/>
                <a:gd name="connsiteY564" fmla="*/ 2777020 h 6858000"/>
                <a:gd name="connsiteX565" fmla="*/ 1057275 w 4525962"/>
                <a:gd name="connsiteY565" fmla="*/ 2761139 h 6858000"/>
                <a:gd name="connsiteX566" fmla="*/ 1046162 w 4525962"/>
                <a:gd name="connsiteY566" fmla="*/ 2743671 h 6858000"/>
                <a:gd name="connsiteX567" fmla="*/ 1037431 w 4525962"/>
                <a:gd name="connsiteY567" fmla="*/ 2729379 h 6858000"/>
                <a:gd name="connsiteX568" fmla="*/ 1030288 w 4525962"/>
                <a:gd name="connsiteY568" fmla="*/ 2715087 h 6858000"/>
                <a:gd name="connsiteX569" fmla="*/ 1023938 w 4525962"/>
                <a:gd name="connsiteY569" fmla="*/ 2701589 h 6858000"/>
                <a:gd name="connsiteX570" fmla="*/ 1017588 w 4525962"/>
                <a:gd name="connsiteY570" fmla="*/ 2687297 h 6858000"/>
                <a:gd name="connsiteX571" fmla="*/ 1013619 w 4525962"/>
                <a:gd name="connsiteY571" fmla="*/ 2672211 h 6858000"/>
                <a:gd name="connsiteX572" fmla="*/ 1008856 w 4525962"/>
                <a:gd name="connsiteY572" fmla="*/ 2657125 h 6858000"/>
                <a:gd name="connsiteX573" fmla="*/ 1005681 w 4525962"/>
                <a:gd name="connsiteY573" fmla="*/ 2642833 h 6858000"/>
                <a:gd name="connsiteX574" fmla="*/ 1002506 w 4525962"/>
                <a:gd name="connsiteY574" fmla="*/ 2627747 h 6858000"/>
                <a:gd name="connsiteX575" fmla="*/ 1000919 w 4525962"/>
                <a:gd name="connsiteY575" fmla="*/ 2612660 h 6858000"/>
                <a:gd name="connsiteX576" fmla="*/ 999331 w 4525962"/>
                <a:gd name="connsiteY576" fmla="*/ 2597574 h 6858000"/>
                <a:gd name="connsiteX577" fmla="*/ 999331 w 4525962"/>
                <a:gd name="connsiteY577" fmla="*/ 2582488 h 6858000"/>
                <a:gd name="connsiteX578" fmla="*/ 999331 w 4525962"/>
                <a:gd name="connsiteY578" fmla="*/ 2567402 h 6858000"/>
                <a:gd name="connsiteX579" fmla="*/ 1000125 w 4525962"/>
                <a:gd name="connsiteY579" fmla="*/ 2552316 h 6858000"/>
                <a:gd name="connsiteX580" fmla="*/ 1001712 w 4525962"/>
                <a:gd name="connsiteY580" fmla="*/ 2538024 h 6858000"/>
                <a:gd name="connsiteX581" fmla="*/ 1004888 w 4525962"/>
                <a:gd name="connsiteY581" fmla="*/ 2522938 h 6858000"/>
                <a:gd name="connsiteX582" fmla="*/ 1007269 w 4525962"/>
                <a:gd name="connsiteY582" fmla="*/ 2508646 h 6858000"/>
                <a:gd name="connsiteX583" fmla="*/ 1011238 w 4525962"/>
                <a:gd name="connsiteY583" fmla="*/ 2493560 h 6858000"/>
                <a:gd name="connsiteX584" fmla="*/ 1016000 w 4525962"/>
                <a:gd name="connsiteY584" fmla="*/ 2479268 h 6858000"/>
                <a:gd name="connsiteX585" fmla="*/ 1021556 w 4525962"/>
                <a:gd name="connsiteY585" fmla="*/ 2464976 h 6858000"/>
                <a:gd name="connsiteX586" fmla="*/ 1026319 w 4525962"/>
                <a:gd name="connsiteY586" fmla="*/ 2450683 h 6858000"/>
                <a:gd name="connsiteX587" fmla="*/ 1033462 w 4525962"/>
                <a:gd name="connsiteY587" fmla="*/ 2437979 h 6858000"/>
                <a:gd name="connsiteX588" fmla="*/ 1040606 w 4525962"/>
                <a:gd name="connsiteY588" fmla="*/ 2424481 h 6858000"/>
                <a:gd name="connsiteX589" fmla="*/ 1048544 w 4525962"/>
                <a:gd name="connsiteY589" fmla="*/ 2410983 h 6858000"/>
                <a:gd name="connsiteX590" fmla="*/ 1056481 w 4525962"/>
                <a:gd name="connsiteY590" fmla="*/ 2399073 h 6858000"/>
                <a:gd name="connsiteX591" fmla="*/ 1065212 w 4525962"/>
                <a:gd name="connsiteY591" fmla="*/ 2386369 h 6858000"/>
                <a:gd name="connsiteX592" fmla="*/ 1075531 w 4525962"/>
                <a:gd name="connsiteY592" fmla="*/ 2375253 h 6858000"/>
                <a:gd name="connsiteX593" fmla="*/ 1085850 w 4525962"/>
                <a:gd name="connsiteY593" fmla="*/ 2363343 h 6858000"/>
                <a:gd name="connsiteX594" fmla="*/ 1097756 w 4525962"/>
                <a:gd name="connsiteY594" fmla="*/ 2353021 h 6858000"/>
                <a:gd name="connsiteX595" fmla="*/ 1108869 w 4525962"/>
                <a:gd name="connsiteY595" fmla="*/ 2341905 h 6858000"/>
                <a:gd name="connsiteX596" fmla="*/ 1121569 w 4525962"/>
                <a:gd name="connsiteY596" fmla="*/ 2332377 h 6858000"/>
                <a:gd name="connsiteX597" fmla="*/ 1133475 w 4525962"/>
                <a:gd name="connsiteY597" fmla="*/ 2322849 h 6858000"/>
                <a:gd name="connsiteX598" fmla="*/ 1146969 w 4525962"/>
                <a:gd name="connsiteY598" fmla="*/ 2314909 h 6858000"/>
                <a:gd name="connsiteX599" fmla="*/ 2117725 w 4525962"/>
                <a:gd name="connsiteY599" fmla="*/ 1714641 h 6858000"/>
                <a:gd name="connsiteX600" fmla="*/ 2143919 w 4525962"/>
                <a:gd name="connsiteY600" fmla="*/ 1699555 h 6858000"/>
                <a:gd name="connsiteX601" fmla="*/ 2169319 w 4525962"/>
                <a:gd name="connsiteY601" fmla="*/ 1686056 h 6858000"/>
                <a:gd name="connsiteX602" fmla="*/ 2195512 w 4525962"/>
                <a:gd name="connsiteY602" fmla="*/ 1672558 h 6858000"/>
                <a:gd name="connsiteX603" fmla="*/ 2222500 w 4525962"/>
                <a:gd name="connsiteY603" fmla="*/ 1659060 h 6858000"/>
                <a:gd name="connsiteX604" fmla="*/ 2248694 w 4525962"/>
                <a:gd name="connsiteY604" fmla="*/ 1647944 h 6858000"/>
                <a:gd name="connsiteX605" fmla="*/ 2277269 w 4525962"/>
                <a:gd name="connsiteY605" fmla="*/ 1636828 h 6858000"/>
                <a:gd name="connsiteX606" fmla="*/ 2304256 w 4525962"/>
                <a:gd name="connsiteY606" fmla="*/ 1627300 h 6858000"/>
                <a:gd name="connsiteX607" fmla="*/ 2332831 w 4525962"/>
                <a:gd name="connsiteY607" fmla="*/ 1618566 h 6858000"/>
                <a:gd name="connsiteX608" fmla="*/ 3375819 w 4525962"/>
                <a:gd name="connsiteY608" fmla="*/ 1307316 h 6858000"/>
                <a:gd name="connsiteX609" fmla="*/ 3395662 w 4525962"/>
                <a:gd name="connsiteY609" fmla="*/ 1300964 h 6858000"/>
                <a:gd name="connsiteX610" fmla="*/ 3415506 w 4525962"/>
                <a:gd name="connsiteY610" fmla="*/ 1294612 h 6858000"/>
                <a:gd name="connsiteX611" fmla="*/ 3433762 w 4525962"/>
                <a:gd name="connsiteY611" fmla="*/ 1289848 h 6858000"/>
                <a:gd name="connsiteX612" fmla="*/ 3441700 w 4525962"/>
                <a:gd name="connsiteY612" fmla="*/ 1287466 h 6858000"/>
                <a:gd name="connsiteX613" fmla="*/ 3449638 w 4525962"/>
                <a:gd name="connsiteY613" fmla="*/ 1285878 h 6858000"/>
                <a:gd name="connsiteX614" fmla="*/ 3465512 w 4525962"/>
                <a:gd name="connsiteY614" fmla="*/ 1283496 h 6858000"/>
                <a:gd name="connsiteX615" fmla="*/ 3478212 w 4525962"/>
                <a:gd name="connsiteY615" fmla="*/ 1280320 h 6858000"/>
                <a:gd name="connsiteX616" fmla="*/ 3491706 w 4525962"/>
                <a:gd name="connsiteY616" fmla="*/ 1278732 h 6858000"/>
                <a:gd name="connsiteX617" fmla="*/ 3503612 w 4525962"/>
                <a:gd name="connsiteY617" fmla="*/ 1277938 h 6858000"/>
                <a:gd name="connsiteX618" fmla="*/ 3516312 w 4525962"/>
                <a:gd name="connsiteY618" fmla="*/ 1277938 h 6858000"/>
                <a:gd name="connsiteX619" fmla="*/ 3919362 w 4525962"/>
                <a:gd name="connsiteY619" fmla="*/ 0 h 6858000"/>
                <a:gd name="connsiteX620" fmla="*/ 4525962 w 4525962"/>
                <a:gd name="connsiteY620" fmla="*/ 606600 h 6858000"/>
                <a:gd name="connsiteX621" fmla="*/ 3919362 w 4525962"/>
                <a:gd name="connsiteY621" fmla="*/ 1213200 h 6858000"/>
                <a:gd name="connsiteX622" fmla="*/ 3312762 w 4525962"/>
                <a:gd name="connsiteY622" fmla="*/ 606600 h 6858000"/>
                <a:gd name="connsiteX623" fmla="*/ 3919362 w 4525962"/>
                <a:gd name="connsiteY623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</a:cxnLst>
              <a:rect l="l" t="t" r="r" b="b"/>
              <a:pathLst>
                <a:path w="4525962" h="6858000">
                  <a:moveTo>
                    <a:pt x="3502025" y="4108450"/>
                  </a:moveTo>
                  <a:lnTo>
                    <a:pt x="3316288" y="5131594"/>
                  </a:lnTo>
                  <a:lnTo>
                    <a:pt x="2447925" y="6672263"/>
                  </a:lnTo>
                  <a:lnTo>
                    <a:pt x="2434431" y="6694487"/>
                  </a:lnTo>
                  <a:lnTo>
                    <a:pt x="2420143" y="6715125"/>
                  </a:lnTo>
                  <a:lnTo>
                    <a:pt x="2404268" y="6734175"/>
                  </a:lnTo>
                  <a:lnTo>
                    <a:pt x="2387600" y="6751637"/>
                  </a:lnTo>
                  <a:lnTo>
                    <a:pt x="2370137" y="6768306"/>
                  </a:lnTo>
                  <a:lnTo>
                    <a:pt x="2351087" y="6783387"/>
                  </a:lnTo>
                  <a:lnTo>
                    <a:pt x="2332037" y="6796881"/>
                  </a:lnTo>
                  <a:lnTo>
                    <a:pt x="2311400" y="6810375"/>
                  </a:lnTo>
                  <a:lnTo>
                    <a:pt x="2289968" y="6820694"/>
                  </a:lnTo>
                  <a:lnTo>
                    <a:pt x="2269331" y="6830219"/>
                  </a:lnTo>
                  <a:lnTo>
                    <a:pt x="2247106" y="6838156"/>
                  </a:lnTo>
                  <a:lnTo>
                    <a:pt x="2224087" y="6845300"/>
                  </a:lnTo>
                  <a:lnTo>
                    <a:pt x="2201068" y="6850856"/>
                  </a:lnTo>
                  <a:lnTo>
                    <a:pt x="2178050" y="6855619"/>
                  </a:lnTo>
                  <a:lnTo>
                    <a:pt x="2154237" y="6857206"/>
                  </a:lnTo>
                  <a:lnTo>
                    <a:pt x="2130425" y="6858000"/>
                  </a:lnTo>
                  <a:lnTo>
                    <a:pt x="2107406" y="6857206"/>
                  </a:lnTo>
                  <a:lnTo>
                    <a:pt x="2085181" y="6855619"/>
                  </a:lnTo>
                  <a:lnTo>
                    <a:pt x="2062162" y="6851650"/>
                  </a:lnTo>
                  <a:lnTo>
                    <a:pt x="2039937" y="6846887"/>
                  </a:lnTo>
                  <a:lnTo>
                    <a:pt x="2016918" y="6840537"/>
                  </a:lnTo>
                  <a:lnTo>
                    <a:pt x="1994693" y="6831806"/>
                  </a:lnTo>
                  <a:lnTo>
                    <a:pt x="1974056" y="6822281"/>
                  </a:lnTo>
                  <a:lnTo>
                    <a:pt x="1951831" y="6811169"/>
                  </a:lnTo>
                  <a:lnTo>
                    <a:pt x="1935956" y="6801644"/>
                  </a:lnTo>
                  <a:lnTo>
                    <a:pt x="1920875" y="6791325"/>
                  </a:lnTo>
                  <a:lnTo>
                    <a:pt x="1905793" y="6780213"/>
                  </a:lnTo>
                  <a:lnTo>
                    <a:pt x="1891506" y="6768306"/>
                  </a:lnTo>
                  <a:lnTo>
                    <a:pt x="1878012" y="6756400"/>
                  </a:lnTo>
                  <a:lnTo>
                    <a:pt x="1866106" y="6743700"/>
                  </a:lnTo>
                  <a:lnTo>
                    <a:pt x="1853406" y="6731000"/>
                  </a:lnTo>
                  <a:lnTo>
                    <a:pt x="1843087" y="6716713"/>
                  </a:lnTo>
                  <a:lnTo>
                    <a:pt x="1831975" y="6702425"/>
                  </a:lnTo>
                  <a:lnTo>
                    <a:pt x="1822450" y="6687344"/>
                  </a:lnTo>
                  <a:lnTo>
                    <a:pt x="1813718" y="6672263"/>
                  </a:lnTo>
                  <a:lnTo>
                    <a:pt x="1804987" y="6657181"/>
                  </a:lnTo>
                  <a:lnTo>
                    <a:pt x="1797843" y="6641306"/>
                  </a:lnTo>
                  <a:lnTo>
                    <a:pt x="1790700" y="6625431"/>
                  </a:lnTo>
                  <a:lnTo>
                    <a:pt x="1785143" y="6608763"/>
                  </a:lnTo>
                  <a:lnTo>
                    <a:pt x="1780381" y="6592094"/>
                  </a:lnTo>
                  <a:lnTo>
                    <a:pt x="1775618" y="6574631"/>
                  </a:lnTo>
                  <a:lnTo>
                    <a:pt x="1772443" y="6557963"/>
                  </a:lnTo>
                  <a:lnTo>
                    <a:pt x="1769268" y="6540500"/>
                  </a:lnTo>
                  <a:lnTo>
                    <a:pt x="1767681" y="6523037"/>
                  </a:lnTo>
                  <a:lnTo>
                    <a:pt x="1766887" y="6506369"/>
                  </a:lnTo>
                  <a:lnTo>
                    <a:pt x="1766887" y="6488113"/>
                  </a:lnTo>
                  <a:lnTo>
                    <a:pt x="1767681" y="6470650"/>
                  </a:lnTo>
                  <a:lnTo>
                    <a:pt x="1768475" y="6453187"/>
                  </a:lnTo>
                  <a:lnTo>
                    <a:pt x="1770856" y="6434931"/>
                  </a:lnTo>
                  <a:lnTo>
                    <a:pt x="1774825" y="6417469"/>
                  </a:lnTo>
                  <a:lnTo>
                    <a:pt x="1778793" y="6400006"/>
                  </a:lnTo>
                  <a:lnTo>
                    <a:pt x="1783556" y="6383337"/>
                  </a:lnTo>
                  <a:lnTo>
                    <a:pt x="1789906" y="6365081"/>
                  </a:lnTo>
                  <a:lnTo>
                    <a:pt x="1797050" y="6348413"/>
                  </a:lnTo>
                  <a:lnTo>
                    <a:pt x="1804987" y="6331744"/>
                  </a:lnTo>
                  <a:lnTo>
                    <a:pt x="1813718" y="6315075"/>
                  </a:lnTo>
                  <a:lnTo>
                    <a:pt x="2014537" y="5958681"/>
                  </a:lnTo>
                  <a:lnTo>
                    <a:pt x="2932906" y="5378450"/>
                  </a:lnTo>
                  <a:close/>
                  <a:moveTo>
                    <a:pt x="3852863" y="3241675"/>
                  </a:moveTo>
                  <a:lnTo>
                    <a:pt x="3850482" y="3247234"/>
                  </a:lnTo>
                  <a:lnTo>
                    <a:pt x="3827468" y="3278205"/>
                  </a:lnTo>
                  <a:lnTo>
                    <a:pt x="3803661" y="3307587"/>
                  </a:lnTo>
                  <a:lnTo>
                    <a:pt x="3779060" y="3334588"/>
                  </a:lnTo>
                  <a:lnTo>
                    <a:pt x="3753666" y="3360794"/>
                  </a:lnTo>
                  <a:lnTo>
                    <a:pt x="3727478" y="3385412"/>
                  </a:lnTo>
                  <a:lnTo>
                    <a:pt x="3699702" y="3408441"/>
                  </a:lnTo>
                  <a:lnTo>
                    <a:pt x="3671927" y="3430677"/>
                  </a:lnTo>
                  <a:lnTo>
                    <a:pt x="3642564" y="3450530"/>
                  </a:lnTo>
                  <a:lnTo>
                    <a:pt x="3613202" y="3470383"/>
                  </a:lnTo>
                  <a:lnTo>
                    <a:pt x="3582252" y="3487853"/>
                  </a:lnTo>
                  <a:lnTo>
                    <a:pt x="3550509" y="3504530"/>
                  </a:lnTo>
                  <a:lnTo>
                    <a:pt x="3517972" y="3520412"/>
                  </a:lnTo>
                  <a:lnTo>
                    <a:pt x="3485436" y="3535501"/>
                  </a:lnTo>
                  <a:lnTo>
                    <a:pt x="3450518" y="3549795"/>
                  </a:lnTo>
                  <a:lnTo>
                    <a:pt x="3415600" y="3563295"/>
                  </a:lnTo>
                  <a:lnTo>
                    <a:pt x="3379890" y="3575207"/>
                  </a:lnTo>
                  <a:lnTo>
                    <a:pt x="3342591" y="3587119"/>
                  </a:lnTo>
                  <a:lnTo>
                    <a:pt x="3305293" y="3597442"/>
                  </a:lnTo>
                  <a:lnTo>
                    <a:pt x="3266408" y="3606972"/>
                  </a:lnTo>
                  <a:lnTo>
                    <a:pt x="3226728" y="3617295"/>
                  </a:lnTo>
                  <a:lnTo>
                    <a:pt x="3187050" y="3626031"/>
                  </a:lnTo>
                  <a:lnTo>
                    <a:pt x="3145783" y="3633972"/>
                  </a:lnTo>
                  <a:lnTo>
                    <a:pt x="3103724" y="3641913"/>
                  </a:lnTo>
                  <a:lnTo>
                    <a:pt x="3060870" y="3649854"/>
                  </a:lnTo>
                  <a:lnTo>
                    <a:pt x="2971989" y="3664149"/>
                  </a:lnTo>
                  <a:lnTo>
                    <a:pt x="2880728" y="3677649"/>
                  </a:lnTo>
                  <a:lnTo>
                    <a:pt x="2785498" y="3689561"/>
                  </a:lnTo>
                  <a:lnTo>
                    <a:pt x="2687094" y="3703061"/>
                  </a:lnTo>
                  <a:lnTo>
                    <a:pt x="2575993" y="3717355"/>
                  </a:lnTo>
                  <a:lnTo>
                    <a:pt x="2462511" y="3732443"/>
                  </a:lnTo>
                  <a:lnTo>
                    <a:pt x="2343474" y="3749120"/>
                  </a:lnTo>
                  <a:lnTo>
                    <a:pt x="2222056" y="3768179"/>
                  </a:lnTo>
                  <a:lnTo>
                    <a:pt x="2157776" y="3779297"/>
                  </a:lnTo>
                  <a:lnTo>
                    <a:pt x="2094290" y="3789620"/>
                  </a:lnTo>
                  <a:lnTo>
                    <a:pt x="2029216" y="3802326"/>
                  </a:lnTo>
                  <a:lnTo>
                    <a:pt x="1962556" y="3814238"/>
                  </a:lnTo>
                  <a:lnTo>
                    <a:pt x="1895101" y="3828532"/>
                  </a:lnTo>
                  <a:lnTo>
                    <a:pt x="1826854" y="3842826"/>
                  </a:lnTo>
                  <a:lnTo>
                    <a:pt x="1756225" y="3858709"/>
                  </a:lnTo>
                  <a:lnTo>
                    <a:pt x="1684803" y="3875385"/>
                  </a:lnTo>
                  <a:lnTo>
                    <a:pt x="1595922" y="3898415"/>
                  </a:lnTo>
                  <a:lnTo>
                    <a:pt x="1509422" y="3921445"/>
                  </a:lnTo>
                  <a:lnTo>
                    <a:pt x="1426096" y="3944474"/>
                  </a:lnTo>
                  <a:lnTo>
                    <a:pt x="1346738" y="3967504"/>
                  </a:lnTo>
                  <a:lnTo>
                    <a:pt x="1269760" y="3991327"/>
                  </a:lnTo>
                  <a:lnTo>
                    <a:pt x="1195958" y="4015151"/>
                  </a:lnTo>
                  <a:lnTo>
                    <a:pt x="1126122" y="4038975"/>
                  </a:lnTo>
                  <a:lnTo>
                    <a:pt x="1058668" y="4062004"/>
                  </a:lnTo>
                  <a:lnTo>
                    <a:pt x="994388" y="4085828"/>
                  </a:lnTo>
                  <a:lnTo>
                    <a:pt x="933283" y="4109652"/>
                  </a:lnTo>
                  <a:lnTo>
                    <a:pt x="874558" y="4133475"/>
                  </a:lnTo>
                  <a:lnTo>
                    <a:pt x="819007" y="4156505"/>
                  </a:lnTo>
                  <a:lnTo>
                    <a:pt x="766631" y="4179535"/>
                  </a:lnTo>
                  <a:lnTo>
                    <a:pt x="715842" y="4201770"/>
                  </a:lnTo>
                  <a:lnTo>
                    <a:pt x="669020" y="4224005"/>
                  </a:lnTo>
                  <a:lnTo>
                    <a:pt x="624580" y="4246241"/>
                  </a:lnTo>
                  <a:lnTo>
                    <a:pt x="582520" y="4267682"/>
                  </a:lnTo>
                  <a:lnTo>
                    <a:pt x="543635" y="4287535"/>
                  </a:lnTo>
                  <a:lnTo>
                    <a:pt x="506337" y="4308182"/>
                  </a:lnTo>
                  <a:lnTo>
                    <a:pt x="473006" y="4327241"/>
                  </a:lnTo>
                  <a:lnTo>
                    <a:pt x="441263" y="4346300"/>
                  </a:lnTo>
                  <a:lnTo>
                    <a:pt x="411901" y="4363771"/>
                  </a:lnTo>
                  <a:lnTo>
                    <a:pt x="360318" y="4396330"/>
                  </a:lnTo>
                  <a:lnTo>
                    <a:pt x="318258" y="4425713"/>
                  </a:lnTo>
                  <a:lnTo>
                    <a:pt x="284134" y="4449536"/>
                  </a:lnTo>
                  <a:lnTo>
                    <a:pt x="258740" y="4469389"/>
                  </a:lnTo>
                  <a:lnTo>
                    <a:pt x="242075" y="4482890"/>
                  </a:lnTo>
                  <a:lnTo>
                    <a:pt x="152400" y="4932363"/>
                  </a:lnTo>
                  <a:lnTo>
                    <a:pt x="236519" y="4879951"/>
                  </a:lnTo>
                  <a:lnTo>
                    <a:pt x="319845" y="4828333"/>
                  </a:lnTo>
                  <a:lnTo>
                    <a:pt x="404758" y="4777509"/>
                  </a:lnTo>
                  <a:lnTo>
                    <a:pt x="488878" y="4729862"/>
                  </a:lnTo>
                  <a:lnTo>
                    <a:pt x="573791" y="4683009"/>
                  </a:lnTo>
                  <a:lnTo>
                    <a:pt x="659498" y="4637744"/>
                  </a:lnTo>
                  <a:lnTo>
                    <a:pt x="745204" y="4594067"/>
                  </a:lnTo>
                  <a:lnTo>
                    <a:pt x="830911" y="4551978"/>
                  </a:lnTo>
                  <a:lnTo>
                    <a:pt x="917411" y="4511478"/>
                  </a:lnTo>
                  <a:lnTo>
                    <a:pt x="1003911" y="4473360"/>
                  </a:lnTo>
                  <a:lnTo>
                    <a:pt x="1091205" y="4436036"/>
                  </a:lnTo>
                  <a:lnTo>
                    <a:pt x="1178499" y="4401095"/>
                  </a:lnTo>
                  <a:lnTo>
                    <a:pt x="1265793" y="4366153"/>
                  </a:lnTo>
                  <a:lnTo>
                    <a:pt x="1353086" y="4334389"/>
                  </a:lnTo>
                  <a:lnTo>
                    <a:pt x="1441967" y="4303418"/>
                  </a:lnTo>
                  <a:lnTo>
                    <a:pt x="1530055" y="4274829"/>
                  </a:lnTo>
                  <a:lnTo>
                    <a:pt x="1618936" y="4247035"/>
                  </a:lnTo>
                  <a:lnTo>
                    <a:pt x="1707817" y="4221623"/>
                  </a:lnTo>
                  <a:lnTo>
                    <a:pt x="1797491" y="4197799"/>
                  </a:lnTo>
                  <a:lnTo>
                    <a:pt x="1886372" y="4174770"/>
                  </a:lnTo>
                  <a:lnTo>
                    <a:pt x="1976840" y="4153328"/>
                  </a:lnTo>
                  <a:lnTo>
                    <a:pt x="2065721" y="4133475"/>
                  </a:lnTo>
                  <a:lnTo>
                    <a:pt x="2156983" y="4116005"/>
                  </a:lnTo>
                  <a:lnTo>
                    <a:pt x="2247451" y="4100122"/>
                  </a:lnTo>
                  <a:lnTo>
                    <a:pt x="2338712" y="4085828"/>
                  </a:lnTo>
                  <a:lnTo>
                    <a:pt x="2429181" y="4073122"/>
                  </a:lnTo>
                  <a:lnTo>
                    <a:pt x="2520442" y="4062004"/>
                  </a:lnTo>
                  <a:lnTo>
                    <a:pt x="2612498" y="4052475"/>
                  </a:lnTo>
                  <a:lnTo>
                    <a:pt x="2704553" y="4044534"/>
                  </a:lnTo>
                  <a:lnTo>
                    <a:pt x="2796608" y="4038181"/>
                  </a:lnTo>
                  <a:lnTo>
                    <a:pt x="2889457" y="4032622"/>
                  </a:lnTo>
                  <a:lnTo>
                    <a:pt x="2981512" y="4030239"/>
                  </a:lnTo>
                  <a:lnTo>
                    <a:pt x="3033888" y="4028651"/>
                  </a:lnTo>
                  <a:lnTo>
                    <a:pt x="3084678" y="4024681"/>
                  </a:lnTo>
                  <a:lnTo>
                    <a:pt x="3133086" y="4021504"/>
                  </a:lnTo>
                  <a:lnTo>
                    <a:pt x="3179114" y="4015945"/>
                  </a:lnTo>
                  <a:lnTo>
                    <a:pt x="3224348" y="4009592"/>
                  </a:lnTo>
                  <a:lnTo>
                    <a:pt x="3266408" y="4003239"/>
                  </a:lnTo>
                  <a:lnTo>
                    <a:pt x="3306880" y="3994504"/>
                  </a:lnTo>
                  <a:lnTo>
                    <a:pt x="3345766" y="3985769"/>
                  </a:lnTo>
                  <a:lnTo>
                    <a:pt x="3382270" y="3977033"/>
                  </a:lnTo>
                  <a:lnTo>
                    <a:pt x="3417188" y="3967504"/>
                  </a:lnTo>
                  <a:lnTo>
                    <a:pt x="3450518" y="3957180"/>
                  </a:lnTo>
                  <a:lnTo>
                    <a:pt x="3481468" y="3946062"/>
                  </a:lnTo>
                  <a:lnTo>
                    <a:pt x="3511624" y="3935739"/>
                  </a:lnTo>
                  <a:lnTo>
                    <a:pt x="3540192" y="3923827"/>
                  </a:lnTo>
                  <a:lnTo>
                    <a:pt x="3565587" y="3911915"/>
                  </a:lnTo>
                  <a:lnTo>
                    <a:pt x="3590188" y="3900003"/>
                  </a:lnTo>
                  <a:lnTo>
                    <a:pt x="3613996" y="3888886"/>
                  </a:lnTo>
                  <a:lnTo>
                    <a:pt x="3635422" y="3876180"/>
                  </a:lnTo>
                  <a:lnTo>
                    <a:pt x="3656055" y="3865062"/>
                  </a:lnTo>
                  <a:lnTo>
                    <a:pt x="3674308" y="3852356"/>
                  </a:lnTo>
                  <a:lnTo>
                    <a:pt x="3691766" y="3841238"/>
                  </a:lnTo>
                  <a:lnTo>
                    <a:pt x="3707638" y="3829326"/>
                  </a:lnTo>
                  <a:lnTo>
                    <a:pt x="3735413" y="3807885"/>
                  </a:lnTo>
                  <a:lnTo>
                    <a:pt x="3757634" y="3788826"/>
                  </a:lnTo>
                  <a:lnTo>
                    <a:pt x="3775092" y="3771355"/>
                  </a:lnTo>
                  <a:lnTo>
                    <a:pt x="3788583" y="3757061"/>
                  </a:lnTo>
                  <a:lnTo>
                    <a:pt x="3797312" y="3745943"/>
                  </a:lnTo>
                  <a:lnTo>
                    <a:pt x="3807629" y="3671296"/>
                  </a:lnTo>
                  <a:lnTo>
                    <a:pt x="3822707" y="3546618"/>
                  </a:lnTo>
                  <a:lnTo>
                    <a:pt x="3831436" y="3473559"/>
                  </a:lnTo>
                  <a:lnTo>
                    <a:pt x="3839372" y="3395735"/>
                  </a:lnTo>
                  <a:lnTo>
                    <a:pt x="3846514" y="3317911"/>
                  </a:lnTo>
                  <a:close/>
                  <a:moveTo>
                    <a:pt x="1258887" y="3082925"/>
                  </a:moveTo>
                  <a:lnTo>
                    <a:pt x="1246187" y="3099610"/>
                  </a:lnTo>
                  <a:lnTo>
                    <a:pt x="1232693" y="3117090"/>
                  </a:lnTo>
                  <a:lnTo>
                    <a:pt x="1220787" y="3135364"/>
                  </a:lnTo>
                  <a:lnTo>
                    <a:pt x="1209674" y="3152844"/>
                  </a:lnTo>
                  <a:lnTo>
                    <a:pt x="1200150" y="3171912"/>
                  </a:lnTo>
                  <a:lnTo>
                    <a:pt x="1189831" y="3190981"/>
                  </a:lnTo>
                  <a:lnTo>
                    <a:pt x="1181893" y="3210050"/>
                  </a:lnTo>
                  <a:lnTo>
                    <a:pt x="1173956" y="3229913"/>
                  </a:lnTo>
                  <a:lnTo>
                    <a:pt x="992981" y="3303804"/>
                  </a:lnTo>
                  <a:lnTo>
                    <a:pt x="917574" y="3690740"/>
                  </a:lnTo>
                  <a:lnTo>
                    <a:pt x="969168" y="3666904"/>
                  </a:lnTo>
                  <a:lnTo>
                    <a:pt x="1031081" y="3640685"/>
                  </a:lnTo>
                  <a:lnTo>
                    <a:pt x="1104900" y="3611287"/>
                  </a:lnTo>
                  <a:lnTo>
                    <a:pt x="1146174" y="3595396"/>
                  </a:lnTo>
                  <a:lnTo>
                    <a:pt x="1189831" y="3579506"/>
                  </a:lnTo>
                  <a:lnTo>
                    <a:pt x="1201737" y="3604136"/>
                  </a:lnTo>
                  <a:lnTo>
                    <a:pt x="1215231" y="3627178"/>
                  </a:lnTo>
                  <a:lnTo>
                    <a:pt x="1230312" y="3650219"/>
                  </a:lnTo>
                  <a:lnTo>
                    <a:pt x="1246187" y="3672466"/>
                  </a:lnTo>
                  <a:lnTo>
                    <a:pt x="1200150" y="3688356"/>
                  </a:lnTo>
                  <a:lnTo>
                    <a:pt x="1157287" y="3704247"/>
                  </a:lnTo>
                  <a:lnTo>
                    <a:pt x="1118393" y="3719343"/>
                  </a:lnTo>
                  <a:lnTo>
                    <a:pt x="1081087" y="3733644"/>
                  </a:lnTo>
                  <a:lnTo>
                    <a:pt x="1017587" y="3760658"/>
                  </a:lnTo>
                  <a:lnTo>
                    <a:pt x="966787" y="3783700"/>
                  </a:lnTo>
                  <a:lnTo>
                    <a:pt x="925512" y="3803563"/>
                  </a:lnTo>
                  <a:lnTo>
                    <a:pt x="897731" y="3818659"/>
                  </a:lnTo>
                  <a:lnTo>
                    <a:pt x="873918" y="3830577"/>
                  </a:lnTo>
                  <a:lnTo>
                    <a:pt x="773112" y="3892550"/>
                  </a:lnTo>
                  <a:lnTo>
                    <a:pt x="901700" y="3229119"/>
                  </a:lnTo>
                  <a:close/>
                  <a:moveTo>
                    <a:pt x="2706688" y="2322513"/>
                  </a:moveTo>
                  <a:lnTo>
                    <a:pt x="2520846" y="2992438"/>
                  </a:lnTo>
                  <a:lnTo>
                    <a:pt x="1821950" y="3617913"/>
                  </a:lnTo>
                  <a:lnTo>
                    <a:pt x="1810037" y="3627438"/>
                  </a:lnTo>
                  <a:lnTo>
                    <a:pt x="1798919" y="3636169"/>
                  </a:lnTo>
                  <a:lnTo>
                    <a:pt x="1787006" y="3644901"/>
                  </a:lnTo>
                  <a:lnTo>
                    <a:pt x="1775093" y="3652838"/>
                  </a:lnTo>
                  <a:lnTo>
                    <a:pt x="1762385" y="3659982"/>
                  </a:lnTo>
                  <a:lnTo>
                    <a:pt x="1749678" y="3666332"/>
                  </a:lnTo>
                  <a:lnTo>
                    <a:pt x="1736971" y="3672682"/>
                  </a:lnTo>
                  <a:lnTo>
                    <a:pt x="1723470" y="3678238"/>
                  </a:lnTo>
                  <a:lnTo>
                    <a:pt x="1710762" y="3682207"/>
                  </a:lnTo>
                  <a:lnTo>
                    <a:pt x="1696467" y="3686969"/>
                  </a:lnTo>
                  <a:lnTo>
                    <a:pt x="1682966" y="3690144"/>
                  </a:lnTo>
                  <a:lnTo>
                    <a:pt x="1669464" y="3693319"/>
                  </a:lnTo>
                  <a:lnTo>
                    <a:pt x="1655169" y="3694907"/>
                  </a:lnTo>
                  <a:lnTo>
                    <a:pt x="1641667" y="3696494"/>
                  </a:lnTo>
                  <a:lnTo>
                    <a:pt x="1628166" y="3697288"/>
                  </a:lnTo>
                  <a:lnTo>
                    <a:pt x="1613870" y="3697288"/>
                  </a:lnTo>
                  <a:lnTo>
                    <a:pt x="1597986" y="3697288"/>
                  </a:lnTo>
                  <a:lnTo>
                    <a:pt x="1582102" y="3695701"/>
                  </a:lnTo>
                  <a:lnTo>
                    <a:pt x="1566218" y="3694113"/>
                  </a:lnTo>
                  <a:lnTo>
                    <a:pt x="1550334" y="3690938"/>
                  </a:lnTo>
                  <a:lnTo>
                    <a:pt x="1534450" y="3687763"/>
                  </a:lnTo>
                  <a:lnTo>
                    <a:pt x="1518566" y="3683001"/>
                  </a:lnTo>
                  <a:lnTo>
                    <a:pt x="1503477" y="3678238"/>
                  </a:lnTo>
                  <a:lnTo>
                    <a:pt x="1488387" y="3671888"/>
                  </a:lnTo>
                  <a:lnTo>
                    <a:pt x="1474091" y="3664744"/>
                  </a:lnTo>
                  <a:lnTo>
                    <a:pt x="1459001" y="3656807"/>
                  </a:lnTo>
                  <a:lnTo>
                    <a:pt x="1444706" y="3648076"/>
                  </a:lnTo>
                  <a:lnTo>
                    <a:pt x="1431999" y="3639344"/>
                  </a:lnTo>
                  <a:lnTo>
                    <a:pt x="1418497" y="3629026"/>
                  </a:lnTo>
                  <a:lnTo>
                    <a:pt x="1404996" y="3617913"/>
                  </a:lnTo>
                  <a:lnTo>
                    <a:pt x="1393083" y="3606007"/>
                  </a:lnTo>
                  <a:lnTo>
                    <a:pt x="1381170" y="3594101"/>
                  </a:lnTo>
                  <a:lnTo>
                    <a:pt x="1370845" y="3581401"/>
                  </a:lnTo>
                  <a:lnTo>
                    <a:pt x="1360521" y="3569494"/>
                  </a:lnTo>
                  <a:lnTo>
                    <a:pt x="1351785" y="3556001"/>
                  </a:lnTo>
                  <a:lnTo>
                    <a:pt x="1343843" y="3542507"/>
                  </a:lnTo>
                  <a:lnTo>
                    <a:pt x="1335901" y="3529013"/>
                  </a:lnTo>
                  <a:lnTo>
                    <a:pt x="1329547" y="3515519"/>
                  </a:lnTo>
                  <a:lnTo>
                    <a:pt x="1323988" y="3501232"/>
                  </a:lnTo>
                  <a:lnTo>
                    <a:pt x="1318428" y="3486944"/>
                  </a:lnTo>
                  <a:lnTo>
                    <a:pt x="1313663" y="3472657"/>
                  </a:lnTo>
                  <a:lnTo>
                    <a:pt x="1309692" y="3457576"/>
                  </a:lnTo>
                  <a:lnTo>
                    <a:pt x="1306515" y="3442494"/>
                  </a:lnTo>
                  <a:lnTo>
                    <a:pt x="1304133" y="3428207"/>
                  </a:lnTo>
                  <a:lnTo>
                    <a:pt x="1302544" y="3413919"/>
                  </a:lnTo>
                  <a:lnTo>
                    <a:pt x="1301750" y="3398838"/>
                  </a:lnTo>
                  <a:lnTo>
                    <a:pt x="1301750" y="3383757"/>
                  </a:lnTo>
                  <a:lnTo>
                    <a:pt x="1301750" y="3368676"/>
                  </a:lnTo>
                  <a:lnTo>
                    <a:pt x="1303338" y="3353594"/>
                  </a:lnTo>
                  <a:lnTo>
                    <a:pt x="1304927" y="3338513"/>
                  </a:lnTo>
                  <a:lnTo>
                    <a:pt x="1308104" y="3324226"/>
                  </a:lnTo>
                  <a:lnTo>
                    <a:pt x="1311280" y="3309144"/>
                  </a:lnTo>
                  <a:lnTo>
                    <a:pt x="1315251" y="3294857"/>
                  </a:lnTo>
                  <a:lnTo>
                    <a:pt x="1320017" y="3279776"/>
                  </a:lnTo>
                  <a:lnTo>
                    <a:pt x="1325576" y="3265488"/>
                  </a:lnTo>
                  <a:lnTo>
                    <a:pt x="1331930" y="3252788"/>
                  </a:lnTo>
                  <a:lnTo>
                    <a:pt x="1337489" y="3238501"/>
                  </a:lnTo>
                  <a:lnTo>
                    <a:pt x="1346225" y="3225007"/>
                  </a:lnTo>
                  <a:lnTo>
                    <a:pt x="1354167" y="3213101"/>
                  </a:lnTo>
                  <a:lnTo>
                    <a:pt x="1362903" y="3199607"/>
                  </a:lnTo>
                  <a:lnTo>
                    <a:pt x="1372434" y="3186907"/>
                  </a:lnTo>
                  <a:lnTo>
                    <a:pt x="1382758" y="3175794"/>
                  </a:lnTo>
                  <a:lnTo>
                    <a:pt x="1393877" y="3163888"/>
                  </a:lnTo>
                  <a:lnTo>
                    <a:pt x="1404996" y="3153569"/>
                  </a:lnTo>
                  <a:lnTo>
                    <a:pt x="1695673" y="2893219"/>
                  </a:lnTo>
                  <a:lnTo>
                    <a:pt x="2528787" y="2379663"/>
                  </a:lnTo>
                  <a:lnTo>
                    <a:pt x="2543083" y="2371726"/>
                  </a:lnTo>
                  <a:lnTo>
                    <a:pt x="2550231" y="2369344"/>
                  </a:lnTo>
                  <a:lnTo>
                    <a:pt x="2557379" y="2366169"/>
                  </a:lnTo>
                  <a:close/>
                  <a:moveTo>
                    <a:pt x="3538538" y="1276350"/>
                  </a:moveTo>
                  <a:lnTo>
                    <a:pt x="3559175" y="1276350"/>
                  </a:lnTo>
                  <a:lnTo>
                    <a:pt x="3581400" y="1276350"/>
                  </a:lnTo>
                  <a:lnTo>
                    <a:pt x="3603625" y="1277938"/>
                  </a:lnTo>
                  <a:lnTo>
                    <a:pt x="3625850" y="1280320"/>
                  </a:lnTo>
                  <a:lnTo>
                    <a:pt x="3648075" y="1283496"/>
                  </a:lnTo>
                  <a:lnTo>
                    <a:pt x="3670300" y="1287466"/>
                  </a:lnTo>
                  <a:lnTo>
                    <a:pt x="3691731" y="1293024"/>
                  </a:lnTo>
                  <a:lnTo>
                    <a:pt x="3717925" y="1300964"/>
                  </a:lnTo>
                  <a:lnTo>
                    <a:pt x="3742531" y="1309698"/>
                  </a:lnTo>
                  <a:lnTo>
                    <a:pt x="3766344" y="1320020"/>
                  </a:lnTo>
                  <a:lnTo>
                    <a:pt x="3790156" y="1331930"/>
                  </a:lnTo>
                  <a:lnTo>
                    <a:pt x="3812381" y="1344634"/>
                  </a:lnTo>
                  <a:lnTo>
                    <a:pt x="3834606" y="1357338"/>
                  </a:lnTo>
                  <a:lnTo>
                    <a:pt x="3856038" y="1371630"/>
                  </a:lnTo>
                  <a:lnTo>
                    <a:pt x="3875881" y="1386716"/>
                  </a:lnTo>
                  <a:lnTo>
                    <a:pt x="3895725" y="1402597"/>
                  </a:lnTo>
                  <a:lnTo>
                    <a:pt x="3913981" y="1420065"/>
                  </a:lnTo>
                  <a:lnTo>
                    <a:pt x="3931444" y="1438327"/>
                  </a:lnTo>
                  <a:lnTo>
                    <a:pt x="3948906" y="1456589"/>
                  </a:lnTo>
                  <a:lnTo>
                    <a:pt x="3964781" y="1476439"/>
                  </a:lnTo>
                  <a:lnTo>
                    <a:pt x="3978275" y="1496289"/>
                  </a:lnTo>
                  <a:lnTo>
                    <a:pt x="3992562" y="1516933"/>
                  </a:lnTo>
                  <a:lnTo>
                    <a:pt x="4005262" y="1538371"/>
                  </a:lnTo>
                  <a:lnTo>
                    <a:pt x="4017169" y="1559810"/>
                  </a:lnTo>
                  <a:lnTo>
                    <a:pt x="4028281" y="1582836"/>
                  </a:lnTo>
                  <a:lnTo>
                    <a:pt x="4037806" y="1605862"/>
                  </a:lnTo>
                  <a:lnTo>
                    <a:pt x="4045744" y="1629682"/>
                  </a:lnTo>
                  <a:lnTo>
                    <a:pt x="4053681" y="1654296"/>
                  </a:lnTo>
                  <a:lnTo>
                    <a:pt x="4060031" y="1678116"/>
                  </a:lnTo>
                  <a:lnTo>
                    <a:pt x="4065588" y="1702731"/>
                  </a:lnTo>
                  <a:lnTo>
                    <a:pt x="4068762" y="1727345"/>
                  </a:lnTo>
                  <a:lnTo>
                    <a:pt x="4071144" y="1752753"/>
                  </a:lnTo>
                  <a:lnTo>
                    <a:pt x="4073525" y="1778955"/>
                  </a:lnTo>
                  <a:lnTo>
                    <a:pt x="4073525" y="1804363"/>
                  </a:lnTo>
                  <a:lnTo>
                    <a:pt x="4071144" y="1829771"/>
                  </a:lnTo>
                  <a:lnTo>
                    <a:pt x="4069556" y="1855974"/>
                  </a:lnTo>
                  <a:lnTo>
                    <a:pt x="4065588" y="1881382"/>
                  </a:lnTo>
                  <a:lnTo>
                    <a:pt x="4060825" y="1907584"/>
                  </a:lnTo>
                  <a:lnTo>
                    <a:pt x="4053681" y="1933786"/>
                  </a:lnTo>
                  <a:lnTo>
                    <a:pt x="3788569" y="2891356"/>
                  </a:lnTo>
                  <a:lnTo>
                    <a:pt x="3799681" y="2898502"/>
                  </a:lnTo>
                  <a:lnTo>
                    <a:pt x="3812381" y="2908030"/>
                  </a:lnTo>
                  <a:lnTo>
                    <a:pt x="3825875" y="2919146"/>
                  </a:lnTo>
                  <a:lnTo>
                    <a:pt x="3840162" y="2931057"/>
                  </a:lnTo>
                  <a:lnTo>
                    <a:pt x="3854450" y="2945349"/>
                  </a:lnTo>
                  <a:lnTo>
                    <a:pt x="3869531" y="2962023"/>
                  </a:lnTo>
                  <a:lnTo>
                    <a:pt x="3883819" y="2980285"/>
                  </a:lnTo>
                  <a:lnTo>
                    <a:pt x="3898900" y="3000135"/>
                  </a:lnTo>
                  <a:lnTo>
                    <a:pt x="3912394" y="3023161"/>
                  </a:lnTo>
                  <a:lnTo>
                    <a:pt x="3918744" y="3035071"/>
                  </a:lnTo>
                  <a:lnTo>
                    <a:pt x="3924300" y="3046981"/>
                  </a:lnTo>
                  <a:lnTo>
                    <a:pt x="3929856" y="3060479"/>
                  </a:lnTo>
                  <a:lnTo>
                    <a:pt x="3935412" y="3074771"/>
                  </a:lnTo>
                  <a:lnTo>
                    <a:pt x="3939381" y="3089064"/>
                  </a:lnTo>
                  <a:lnTo>
                    <a:pt x="3944144" y="3104150"/>
                  </a:lnTo>
                  <a:lnTo>
                    <a:pt x="3947319" y="3119236"/>
                  </a:lnTo>
                  <a:lnTo>
                    <a:pt x="3951288" y="3135116"/>
                  </a:lnTo>
                  <a:lnTo>
                    <a:pt x="3953669" y="3151790"/>
                  </a:lnTo>
                  <a:lnTo>
                    <a:pt x="3955256" y="3168464"/>
                  </a:lnTo>
                  <a:lnTo>
                    <a:pt x="3957638" y="3185932"/>
                  </a:lnTo>
                  <a:lnTo>
                    <a:pt x="3957638" y="3204988"/>
                  </a:lnTo>
                  <a:lnTo>
                    <a:pt x="3957638" y="3224044"/>
                  </a:lnTo>
                  <a:lnTo>
                    <a:pt x="3956844" y="3243895"/>
                  </a:lnTo>
                  <a:lnTo>
                    <a:pt x="3949700" y="3332030"/>
                  </a:lnTo>
                  <a:lnTo>
                    <a:pt x="3940969" y="3423340"/>
                  </a:lnTo>
                  <a:lnTo>
                    <a:pt x="3930650" y="3511475"/>
                  </a:lnTo>
                  <a:lnTo>
                    <a:pt x="3921125" y="3594051"/>
                  </a:lnTo>
                  <a:lnTo>
                    <a:pt x="3904456" y="3721886"/>
                  </a:lnTo>
                  <a:lnTo>
                    <a:pt x="3897312" y="3773496"/>
                  </a:lnTo>
                  <a:lnTo>
                    <a:pt x="3890169" y="3794934"/>
                  </a:lnTo>
                  <a:lnTo>
                    <a:pt x="3881438" y="3806051"/>
                  </a:lnTo>
                  <a:lnTo>
                    <a:pt x="3872706" y="3817961"/>
                  </a:lnTo>
                  <a:lnTo>
                    <a:pt x="3859212" y="3833047"/>
                  </a:lnTo>
                  <a:lnTo>
                    <a:pt x="3843338" y="3850515"/>
                  </a:lnTo>
                  <a:lnTo>
                    <a:pt x="3821906" y="3869571"/>
                  </a:lnTo>
                  <a:lnTo>
                    <a:pt x="3797300" y="3891009"/>
                  </a:lnTo>
                  <a:lnTo>
                    <a:pt x="3767931" y="3914035"/>
                  </a:lnTo>
                  <a:lnTo>
                    <a:pt x="3752056" y="3925945"/>
                  </a:lnTo>
                  <a:lnTo>
                    <a:pt x="3734594" y="3937061"/>
                  </a:lnTo>
                  <a:lnTo>
                    <a:pt x="3714750" y="3949765"/>
                  </a:lnTo>
                  <a:lnTo>
                    <a:pt x="3695700" y="3961676"/>
                  </a:lnTo>
                  <a:lnTo>
                    <a:pt x="3674269" y="3973586"/>
                  </a:lnTo>
                  <a:lnTo>
                    <a:pt x="3651250" y="3985496"/>
                  </a:lnTo>
                  <a:lnTo>
                    <a:pt x="3627438" y="3997406"/>
                  </a:lnTo>
                  <a:lnTo>
                    <a:pt x="3602038" y="4009316"/>
                  </a:lnTo>
                  <a:lnTo>
                    <a:pt x="3575050" y="4021226"/>
                  </a:lnTo>
                  <a:lnTo>
                    <a:pt x="3548062" y="4032342"/>
                  </a:lnTo>
                  <a:lnTo>
                    <a:pt x="3517900" y="4043458"/>
                  </a:lnTo>
                  <a:lnTo>
                    <a:pt x="3486944" y="4053780"/>
                  </a:lnTo>
                  <a:lnTo>
                    <a:pt x="3454400" y="4064102"/>
                  </a:lnTo>
                  <a:lnTo>
                    <a:pt x="3420269" y="4074424"/>
                  </a:lnTo>
                  <a:lnTo>
                    <a:pt x="3385344" y="4083158"/>
                  </a:lnTo>
                  <a:lnTo>
                    <a:pt x="3348038" y="4091892"/>
                  </a:lnTo>
                  <a:lnTo>
                    <a:pt x="2773362" y="5334510"/>
                  </a:lnTo>
                  <a:lnTo>
                    <a:pt x="1404144" y="6160275"/>
                  </a:lnTo>
                  <a:lnTo>
                    <a:pt x="1381125" y="6173773"/>
                  </a:lnTo>
                  <a:lnTo>
                    <a:pt x="1357312" y="6184890"/>
                  </a:lnTo>
                  <a:lnTo>
                    <a:pt x="1333500" y="6194418"/>
                  </a:lnTo>
                  <a:lnTo>
                    <a:pt x="1308894" y="6202358"/>
                  </a:lnTo>
                  <a:lnTo>
                    <a:pt x="1285081" y="6208710"/>
                  </a:lnTo>
                  <a:lnTo>
                    <a:pt x="1258888" y="6213474"/>
                  </a:lnTo>
                  <a:lnTo>
                    <a:pt x="1234281" y="6215856"/>
                  </a:lnTo>
                  <a:lnTo>
                    <a:pt x="1209675" y="6216650"/>
                  </a:lnTo>
                  <a:lnTo>
                    <a:pt x="1186656" y="6215856"/>
                  </a:lnTo>
                  <a:lnTo>
                    <a:pt x="1164431" y="6213474"/>
                  </a:lnTo>
                  <a:lnTo>
                    <a:pt x="1142206" y="6210298"/>
                  </a:lnTo>
                  <a:lnTo>
                    <a:pt x="1120775" y="6205534"/>
                  </a:lnTo>
                  <a:lnTo>
                    <a:pt x="1099344" y="6199182"/>
                  </a:lnTo>
                  <a:lnTo>
                    <a:pt x="1077912" y="6192036"/>
                  </a:lnTo>
                  <a:lnTo>
                    <a:pt x="1056481" y="6183302"/>
                  </a:lnTo>
                  <a:lnTo>
                    <a:pt x="1036638" y="6172185"/>
                  </a:lnTo>
                  <a:lnTo>
                    <a:pt x="1016794" y="6161069"/>
                  </a:lnTo>
                  <a:lnTo>
                    <a:pt x="997744" y="6148365"/>
                  </a:lnTo>
                  <a:lnTo>
                    <a:pt x="979488" y="6134867"/>
                  </a:lnTo>
                  <a:lnTo>
                    <a:pt x="962025" y="6119781"/>
                  </a:lnTo>
                  <a:lnTo>
                    <a:pt x="945356" y="6103901"/>
                  </a:lnTo>
                  <a:lnTo>
                    <a:pt x="930275" y="6085639"/>
                  </a:lnTo>
                  <a:lnTo>
                    <a:pt x="915194" y="6066583"/>
                  </a:lnTo>
                  <a:lnTo>
                    <a:pt x="901700" y="6046733"/>
                  </a:lnTo>
                  <a:lnTo>
                    <a:pt x="892175" y="6030853"/>
                  </a:lnTo>
                  <a:lnTo>
                    <a:pt x="883444" y="6014179"/>
                  </a:lnTo>
                  <a:lnTo>
                    <a:pt x="875506" y="5997505"/>
                  </a:lnTo>
                  <a:lnTo>
                    <a:pt x="868362" y="5980831"/>
                  </a:lnTo>
                  <a:lnTo>
                    <a:pt x="862806" y="5964157"/>
                  </a:lnTo>
                  <a:lnTo>
                    <a:pt x="858044" y="5945894"/>
                  </a:lnTo>
                  <a:lnTo>
                    <a:pt x="853281" y="5929220"/>
                  </a:lnTo>
                  <a:lnTo>
                    <a:pt x="850106" y="5911752"/>
                  </a:lnTo>
                  <a:lnTo>
                    <a:pt x="847725" y="5893490"/>
                  </a:lnTo>
                  <a:lnTo>
                    <a:pt x="846138" y="5876022"/>
                  </a:lnTo>
                  <a:lnTo>
                    <a:pt x="845344" y="5859347"/>
                  </a:lnTo>
                  <a:lnTo>
                    <a:pt x="845344" y="5841879"/>
                  </a:lnTo>
                  <a:lnTo>
                    <a:pt x="846138" y="5823617"/>
                  </a:lnTo>
                  <a:lnTo>
                    <a:pt x="847725" y="5806149"/>
                  </a:lnTo>
                  <a:lnTo>
                    <a:pt x="850900" y="5789475"/>
                  </a:lnTo>
                  <a:lnTo>
                    <a:pt x="854075" y="5772007"/>
                  </a:lnTo>
                  <a:lnTo>
                    <a:pt x="858838" y="5755333"/>
                  </a:lnTo>
                  <a:lnTo>
                    <a:pt x="863600" y="5737865"/>
                  </a:lnTo>
                  <a:lnTo>
                    <a:pt x="869156" y="5721985"/>
                  </a:lnTo>
                  <a:lnTo>
                    <a:pt x="876300" y="5705311"/>
                  </a:lnTo>
                  <a:lnTo>
                    <a:pt x="883444" y="5689431"/>
                  </a:lnTo>
                  <a:lnTo>
                    <a:pt x="891381" y="5674345"/>
                  </a:lnTo>
                  <a:lnTo>
                    <a:pt x="900906" y="5659259"/>
                  </a:lnTo>
                  <a:lnTo>
                    <a:pt x="910431" y="5644173"/>
                  </a:lnTo>
                  <a:lnTo>
                    <a:pt x="921544" y="5629880"/>
                  </a:lnTo>
                  <a:lnTo>
                    <a:pt x="931862" y="5616382"/>
                  </a:lnTo>
                  <a:lnTo>
                    <a:pt x="944562" y="5602884"/>
                  </a:lnTo>
                  <a:lnTo>
                    <a:pt x="956469" y="5589386"/>
                  </a:lnTo>
                  <a:lnTo>
                    <a:pt x="969962" y="5578270"/>
                  </a:lnTo>
                  <a:lnTo>
                    <a:pt x="984250" y="5565566"/>
                  </a:lnTo>
                  <a:lnTo>
                    <a:pt x="999331" y="5555243"/>
                  </a:lnTo>
                  <a:lnTo>
                    <a:pt x="1015206" y="5544127"/>
                  </a:lnTo>
                  <a:lnTo>
                    <a:pt x="2171700" y="4812849"/>
                  </a:lnTo>
                  <a:lnTo>
                    <a:pt x="2345531" y="4190349"/>
                  </a:lnTo>
                  <a:lnTo>
                    <a:pt x="2272506" y="4202259"/>
                  </a:lnTo>
                  <a:lnTo>
                    <a:pt x="2199481" y="4214963"/>
                  </a:lnTo>
                  <a:lnTo>
                    <a:pt x="2126456" y="4228461"/>
                  </a:lnTo>
                  <a:lnTo>
                    <a:pt x="2054225" y="4243547"/>
                  </a:lnTo>
                  <a:lnTo>
                    <a:pt x="1982788" y="4259427"/>
                  </a:lnTo>
                  <a:lnTo>
                    <a:pt x="1909762" y="4276102"/>
                  </a:lnTo>
                  <a:lnTo>
                    <a:pt x="1838325" y="4294364"/>
                  </a:lnTo>
                  <a:lnTo>
                    <a:pt x="1766888" y="4313420"/>
                  </a:lnTo>
                  <a:lnTo>
                    <a:pt x="1695450" y="4333270"/>
                  </a:lnTo>
                  <a:lnTo>
                    <a:pt x="1623219" y="4354708"/>
                  </a:lnTo>
                  <a:lnTo>
                    <a:pt x="1552575" y="4376940"/>
                  </a:lnTo>
                  <a:lnTo>
                    <a:pt x="1481138" y="4399966"/>
                  </a:lnTo>
                  <a:lnTo>
                    <a:pt x="1410494" y="4424581"/>
                  </a:lnTo>
                  <a:lnTo>
                    <a:pt x="1339850" y="4449195"/>
                  </a:lnTo>
                  <a:lnTo>
                    <a:pt x="1270000" y="4476191"/>
                  </a:lnTo>
                  <a:lnTo>
                    <a:pt x="1199356" y="4503187"/>
                  </a:lnTo>
                  <a:lnTo>
                    <a:pt x="1129506" y="4532565"/>
                  </a:lnTo>
                  <a:lnTo>
                    <a:pt x="1059656" y="4561943"/>
                  </a:lnTo>
                  <a:lnTo>
                    <a:pt x="990600" y="4592910"/>
                  </a:lnTo>
                  <a:lnTo>
                    <a:pt x="920750" y="4624670"/>
                  </a:lnTo>
                  <a:lnTo>
                    <a:pt x="851694" y="4657224"/>
                  </a:lnTo>
                  <a:lnTo>
                    <a:pt x="782638" y="4690572"/>
                  </a:lnTo>
                  <a:lnTo>
                    <a:pt x="713581" y="4726302"/>
                  </a:lnTo>
                  <a:lnTo>
                    <a:pt x="645319" y="4761239"/>
                  </a:lnTo>
                  <a:lnTo>
                    <a:pt x="576262" y="4798557"/>
                  </a:lnTo>
                  <a:lnTo>
                    <a:pt x="508794" y="4836669"/>
                  </a:lnTo>
                  <a:lnTo>
                    <a:pt x="441325" y="4875575"/>
                  </a:lnTo>
                  <a:lnTo>
                    <a:pt x="373062" y="4916070"/>
                  </a:lnTo>
                  <a:lnTo>
                    <a:pt x="305594" y="4957358"/>
                  </a:lnTo>
                  <a:lnTo>
                    <a:pt x="238919" y="4999440"/>
                  </a:lnTo>
                  <a:lnTo>
                    <a:pt x="171450" y="5043111"/>
                  </a:lnTo>
                  <a:lnTo>
                    <a:pt x="104775" y="5086781"/>
                  </a:lnTo>
                  <a:lnTo>
                    <a:pt x="0" y="5158241"/>
                  </a:lnTo>
                  <a:lnTo>
                    <a:pt x="145256" y="4430139"/>
                  </a:lnTo>
                  <a:lnTo>
                    <a:pt x="156369" y="4418228"/>
                  </a:lnTo>
                  <a:lnTo>
                    <a:pt x="163512" y="4411876"/>
                  </a:lnTo>
                  <a:lnTo>
                    <a:pt x="180181" y="4398378"/>
                  </a:lnTo>
                  <a:lnTo>
                    <a:pt x="205581" y="4376940"/>
                  </a:lnTo>
                  <a:lnTo>
                    <a:pt x="242094" y="4349150"/>
                  </a:lnTo>
                  <a:lnTo>
                    <a:pt x="264319" y="4333270"/>
                  </a:lnTo>
                  <a:lnTo>
                    <a:pt x="288925" y="4316596"/>
                  </a:lnTo>
                  <a:lnTo>
                    <a:pt x="316706" y="4299128"/>
                  </a:lnTo>
                  <a:lnTo>
                    <a:pt x="346869" y="4279278"/>
                  </a:lnTo>
                  <a:lnTo>
                    <a:pt x="380206" y="4259427"/>
                  </a:lnTo>
                  <a:lnTo>
                    <a:pt x="416719" y="4237989"/>
                  </a:lnTo>
                  <a:lnTo>
                    <a:pt x="455612" y="4214963"/>
                  </a:lnTo>
                  <a:lnTo>
                    <a:pt x="497681" y="4191937"/>
                  </a:lnTo>
                  <a:lnTo>
                    <a:pt x="543719" y="4168117"/>
                  </a:lnTo>
                  <a:lnTo>
                    <a:pt x="592138" y="4144297"/>
                  </a:lnTo>
                  <a:lnTo>
                    <a:pt x="644525" y="4118095"/>
                  </a:lnTo>
                  <a:lnTo>
                    <a:pt x="700088" y="4092686"/>
                  </a:lnTo>
                  <a:lnTo>
                    <a:pt x="759619" y="4067278"/>
                  </a:lnTo>
                  <a:lnTo>
                    <a:pt x="822325" y="4040282"/>
                  </a:lnTo>
                  <a:lnTo>
                    <a:pt x="889000" y="4014080"/>
                  </a:lnTo>
                  <a:lnTo>
                    <a:pt x="958850" y="3986290"/>
                  </a:lnTo>
                  <a:lnTo>
                    <a:pt x="1032669" y="3960088"/>
                  </a:lnTo>
                  <a:lnTo>
                    <a:pt x="1109662" y="3932297"/>
                  </a:lnTo>
                  <a:lnTo>
                    <a:pt x="1192212" y="3906095"/>
                  </a:lnTo>
                  <a:lnTo>
                    <a:pt x="1277144" y="3879893"/>
                  </a:lnTo>
                  <a:lnTo>
                    <a:pt x="1366044" y="3852103"/>
                  </a:lnTo>
                  <a:lnTo>
                    <a:pt x="1459706" y="3826695"/>
                  </a:lnTo>
                  <a:lnTo>
                    <a:pt x="1557338" y="3799698"/>
                  </a:lnTo>
                  <a:lnTo>
                    <a:pt x="1659731" y="3774290"/>
                  </a:lnTo>
                  <a:lnTo>
                    <a:pt x="1718469" y="3759998"/>
                  </a:lnTo>
                  <a:lnTo>
                    <a:pt x="1776412" y="3747294"/>
                  </a:lnTo>
                  <a:lnTo>
                    <a:pt x="1889919" y="3722680"/>
                  </a:lnTo>
                  <a:lnTo>
                    <a:pt x="1999456" y="3701242"/>
                  </a:lnTo>
                  <a:lnTo>
                    <a:pt x="2106612" y="3681392"/>
                  </a:lnTo>
                  <a:lnTo>
                    <a:pt x="2209800" y="3664718"/>
                  </a:lnTo>
                  <a:lnTo>
                    <a:pt x="2310606" y="3648837"/>
                  </a:lnTo>
                  <a:lnTo>
                    <a:pt x="2408238" y="3634545"/>
                  </a:lnTo>
                  <a:lnTo>
                    <a:pt x="2503488" y="3621047"/>
                  </a:lnTo>
                  <a:lnTo>
                    <a:pt x="2567781" y="3387610"/>
                  </a:lnTo>
                  <a:lnTo>
                    <a:pt x="2489994" y="3397138"/>
                  </a:lnTo>
                  <a:lnTo>
                    <a:pt x="2413000" y="3408254"/>
                  </a:lnTo>
                  <a:lnTo>
                    <a:pt x="2338388" y="3417782"/>
                  </a:lnTo>
                  <a:lnTo>
                    <a:pt x="2265362" y="3429692"/>
                  </a:lnTo>
                  <a:lnTo>
                    <a:pt x="2405856" y="3303445"/>
                  </a:lnTo>
                  <a:lnTo>
                    <a:pt x="2501106" y="3291535"/>
                  </a:lnTo>
                  <a:lnTo>
                    <a:pt x="2598738" y="3279625"/>
                  </a:lnTo>
                  <a:lnTo>
                    <a:pt x="2680494" y="2985843"/>
                  </a:lnTo>
                  <a:lnTo>
                    <a:pt x="2682081" y="2978697"/>
                  </a:lnTo>
                  <a:lnTo>
                    <a:pt x="2684462" y="2973139"/>
                  </a:lnTo>
                  <a:lnTo>
                    <a:pt x="2690812" y="2959641"/>
                  </a:lnTo>
                  <a:lnTo>
                    <a:pt x="2931319" y="2090999"/>
                  </a:lnTo>
                  <a:lnTo>
                    <a:pt x="2511425" y="2216452"/>
                  </a:lnTo>
                  <a:lnTo>
                    <a:pt x="2494756" y="2222010"/>
                  </a:lnTo>
                  <a:lnTo>
                    <a:pt x="2478088" y="2229156"/>
                  </a:lnTo>
                  <a:lnTo>
                    <a:pt x="2461419" y="2237096"/>
                  </a:lnTo>
                  <a:lnTo>
                    <a:pt x="2446338" y="2245830"/>
                  </a:lnTo>
                  <a:lnTo>
                    <a:pt x="1474788" y="2845304"/>
                  </a:lnTo>
                  <a:lnTo>
                    <a:pt x="1455738" y="2856420"/>
                  </a:lnTo>
                  <a:lnTo>
                    <a:pt x="1435894" y="2865948"/>
                  </a:lnTo>
                  <a:lnTo>
                    <a:pt x="1416050" y="2873888"/>
                  </a:lnTo>
                  <a:lnTo>
                    <a:pt x="1395412" y="2881034"/>
                  </a:lnTo>
                  <a:lnTo>
                    <a:pt x="1373981" y="2885004"/>
                  </a:lnTo>
                  <a:lnTo>
                    <a:pt x="1354138" y="2888974"/>
                  </a:lnTo>
                  <a:lnTo>
                    <a:pt x="1332706" y="2891356"/>
                  </a:lnTo>
                  <a:lnTo>
                    <a:pt x="1311275" y="2892150"/>
                  </a:lnTo>
                  <a:lnTo>
                    <a:pt x="1292225" y="2891356"/>
                  </a:lnTo>
                  <a:lnTo>
                    <a:pt x="1272381" y="2889768"/>
                  </a:lnTo>
                  <a:lnTo>
                    <a:pt x="1253331" y="2885798"/>
                  </a:lnTo>
                  <a:lnTo>
                    <a:pt x="1234281" y="2882622"/>
                  </a:lnTo>
                  <a:lnTo>
                    <a:pt x="1215231" y="2877064"/>
                  </a:lnTo>
                  <a:lnTo>
                    <a:pt x="1196975" y="2869918"/>
                  </a:lnTo>
                  <a:lnTo>
                    <a:pt x="1178719" y="2861978"/>
                  </a:lnTo>
                  <a:lnTo>
                    <a:pt x="1161256" y="2853244"/>
                  </a:lnTo>
                  <a:lnTo>
                    <a:pt x="1144588" y="2843716"/>
                  </a:lnTo>
                  <a:lnTo>
                    <a:pt x="1128712" y="2833394"/>
                  </a:lnTo>
                  <a:lnTo>
                    <a:pt x="1112044" y="2820690"/>
                  </a:lnTo>
                  <a:lnTo>
                    <a:pt x="1097756" y="2807192"/>
                  </a:lnTo>
                  <a:lnTo>
                    <a:pt x="1083469" y="2793694"/>
                  </a:lnTo>
                  <a:lnTo>
                    <a:pt x="1069975" y="2777020"/>
                  </a:lnTo>
                  <a:lnTo>
                    <a:pt x="1057275" y="2761139"/>
                  </a:lnTo>
                  <a:lnTo>
                    <a:pt x="1046162" y="2743671"/>
                  </a:lnTo>
                  <a:lnTo>
                    <a:pt x="1037431" y="2729379"/>
                  </a:lnTo>
                  <a:lnTo>
                    <a:pt x="1030288" y="2715087"/>
                  </a:lnTo>
                  <a:lnTo>
                    <a:pt x="1023938" y="2701589"/>
                  </a:lnTo>
                  <a:lnTo>
                    <a:pt x="1017588" y="2687297"/>
                  </a:lnTo>
                  <a:lnTo>
                    <a:pt x="1013619" y="2672211"/>
                  </a:lnTo>
                  <a:lnTo>
                    <a:pt x="1008856" y="2657125"/>
                  </a:lnTo>
                  <a:lnTo>
                    <a:pt x="1005681" y="2642833"/>
                  </a:lnTo>
                  <a:lnTo>
                    <a:pt x="1002506" y="2627747"/>
                  </a:lnTo>
                  <a:lnTo>
                    <a:pt x="1000919" y="2612660"/>
                  </a:lnTo>
                  <a:lnTo>
                    <a:pt x="999331" y="2597574"/>
                  </a:lnTo>
                  <a:lnTo>
                    <a:pt x="999331" y="2582488"/>
                  </a:lnTo>
                  <a:lnTo>
                    <a:pt x="999331" y="2567402"/>
                  </a:lnTo>
                  <a:lnTo>
                    <a:pt x="1000125" y="2552316"/>
                  </a:lnTo>
                  <a:lnTo>
                    <a:pt x="1001712" y="2538024"/>
                  </a:lnTo>
                  <a:lnTo>
                    <a:pt x="1004888" y="2522938"/>
                  </a:lnTo>
                  <a:lnTo>
                    <a:pt x="1007269" y="2508646"/>
                  </a:lnTo>
                  <a:lnTo>
                    <a:pt x="1011238" y="2493560"/>
                  </a:lnTo>
                  <a:lnTo>
                    <a:pt x="1016000" y="2479268"/>
                  </a:lnTo>
                  <a:lnTo>
                    <a:pt x="1021556" y="2464976"/>
                  </a:lnTo>
                  <a:lnTo>
                    <a:pt x="1026319" y="2450683"/>
                  </a:lnTo>
                  <a:lnTo>
                    <a:pt x="1033462" y="2437979"/>
                  </a:lnTo>
                  <a:lnTo>
                    <a:pt x="1040606" y="2424481"/>
                  </a:lnTo>
                  <a:lnTo>
                    <a:pt x="1048544" y="2410983"/>
                  </a:lnTo>
                  <a:lnTo>
                    <a:pt x="1056481" y="2399073"/>
                  </a:lnTo>
                  <a:lnTo>
                    <a:pt x="1065212" y="2386369"/>
                  </a:lnTo>
                  <a:lnTo>
                    <a:pt x="1075531" y="2375253"/>
                  </a:lnTo>
                  <a:lnTo>
                    <a:pt x="1085850" y="2363343"/>
                  </a:lnTo>
                  <a:lnTo>
                    <a:pt x="1097756" y="2353021"/>
                  </a:lnTo>
                  <a:lnTo>
                    <a:pt x="1108869" y="2341905"/>
                  </a:lnTo>
                  <a:lnTo>
                    <a:pt x="1121569" y="2332377"/>
                  </a:lnTo>
                  <a:lnTo>
                    <a:pt x="1133475" y="2322849"/>
                  </a:lnTo>
                  <a:lnTo>
                    <a:pt x="1146969" y="2314909"/>
                  </a:lnTo>
                  <a:lnTo>
                    <a:pt x="2117725" y="1714641"/>
                  </a:lnTo>
                  <a:lnTo>
                    <a:pt x="2143919" y="1699555"/>
                  </a:lnTo>
                  <a:lnTo>
                    <a:pt x="2169319" y="1686056"/>
                  </a:lnTo>
                  <a:lnTo>
                    <a:pt x="2195512" y="1672558"/>
                  </a:lnTo>
                  <a:lnTo>
                    <a:pt x="2222500" y="1659060"/>
                  </a:lnTo>
                  <a:lnTo>
                    <a:pt x="2248694" y="1647944"/>
                  </a:lnTo>
                  <a:lnTo>
                    <a:pt x="2277269" y="1636828"/>
                  </a:lnTo>
                  <a:lnTo>
                    <a:pt x="2304256" y="1627300"/>
                  </a:lnTo>
                  <a:lnTo>
                    <a:pt x="2332831" y="1618566"/>
                  </a:lnTo>
                  <a:lnTo>
                    <a:pt x="3375819" y="1307316"/>
                  </a:lnTo>
                  <a:lnTo>
                    <a:pt x="3395662" y="1300964"/>
                  </a:lnTo>
                  <a:lnTo>
                    <a:pt x="3415506" y="1294612"/>
                  </a:lnTo>
                  <a:lnTo>
                    <a:pt x="3433762" y="1289848"/>
                  </a:lnTo>
                  <a:lnTo>
                    <a:pt x="3441700" y="1287466"/>
                  </a:lnTo>
                  <a:lnTo>
                    <a:pt x="3449638" y="1285878"/>
                  </a:lnTo>
                  <a:lnTo>
                    <a:pt x="3465512" y="1283496"/>
                  </a:lnTo>
                  <a:lnTo>
                    <a:pt x="3478212" y="1280320"/>
                  </a:lnTo>
                  <a:lnTo>
                    <a:pt x="3491706" y="1278732"/>
                  </a:lnTo>
                  <a:lnTo>
                    <a:pt x="3503612" y="1277938"/>
                  </a:lnTo>
                  <a:lnTo>
                    <a:pt x="3516312" y="1277938"/>
                  </a:lnTo>
                  <a:close/>
                  <a:moveTo>
                    <a:pt x="3919362" y="0"/>
                  </a:moveTo>
                  <a:cubicBezTo>
                    <a:pt x="4254378" y="0"/>
                    <a:pt x="4525962" y="271584"/>
                    <a:pt x="4525962" y="606600"/>
                  </a:cubicBezTo>
                  <a:cubicBezTo>
                    <a:pt x="4525962" y="941616"/>
                    <a:pt x="4254378" y="1213200"/>
                    <a:pt x="3919362" y="1213200"/>
                  </a:cubicBezTo>
                  <a:cubicBezTo>
                    <a:pt x="3584346" y="1213200"/>
                    <a:pt x="3312762" y="941616"/>
                    <a:pt x="3312762" y="606600"/>
                  </a:cubicBezTo>
                  <a:cubicBezTo>
                    <a:pt x="3312762" y="271584"/>
                    <a:pt x="3584346" y="0"/>
                    <a:pt x="3919362" y="0"/>
                  </a:cubicBezTo>
                  <a:close/>
                </a:path>
              </a:pathLst>
            </a:custGeom>
            <a:solidFill>
              <a:srgbClr val="0F82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5E03FC4-808B-4F42-9DA9-042C13B966D9}"/>
              </a:ext>
            </a:extLst>
          </p:cNvPr>
          <p:cNvGrpSpPr/>
          <p:nvPr/>
        </p:nvGrpSpPr>
        <p:grpSpPr>
          <a:xfrm>
            <a:off x="6019796" y="3109863"/>
            <a:ext cx="5440684" cy="1205823"/>
            <a:chOff x="6019796" y="3363863"/>
            <a:chExt cx="5440684" cy="1205823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2445710-008E-4967-B65E-A4497E3E8BA0}"/>
                </a:ext>
              </a:extLst>
            </p:cNvPr>
            <p:cNvSpPr/>
            <p:nvPr/>
          </p:nvSpPr>
          <p:spPr>
            <a:xfrm>
              <a:off x="6096000" y="3695700"/>
              <a:ext cx="2453640" cy="350520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15,850,000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255440D-6208-4A28-8CEE-1C07ED648C04}"/>
                </a:ext>
              </a:extLst>
            </p:cNvPr>
            <p:cNvSpPr/>
            <p:nvPr/>
          </p:nvSpPr>
          <p:spPr>
            <a:xfrm>
              <a:off x="8549640" y="3695700"/>
              <a:ext cx="1303020" cy="350520"/>
            </a:xfrm>
            <a:prstGeom prst="rect">
              <a:avLst/>
            </a:pr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8,500,250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79139DD-D183-4AC0-A637-4B4470977845}"/>
                </a:ext>
              </a:extLst>
            </p:cNvPr>
            <p:cNvSpPr/>
            <p:nvPr/>
          </p:nvSpPr>
          <p:spPr>
            <a:xfrm>
              <a:off x="9852660" y="3695700"/>
              <a:ext cx="1607820" cy="350520"/>
            </a:xfrm>
            <a:prstGeom prst="rect">
              <a:avLst/>
            </a:prstGeom>
            <a:solidFill>
              <a:srgbClr val="46505A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10,650,250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E0E116D-6807-4ED5-8276-F8C9C68DDD05}"/>
                </a:ext>
              </a:extLst>
            </p:cNvPr>
            <p:cNvSpPr/>
            <p:nvPr/>
          </p:nvSpPr>
          <p:spPr>
            <a:xfrm>
              <a:off x="6019796" y="4108021"/>
              <a:ext cx="60946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60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%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1E1C1922-F9B2-4FD8-85D9-F6AC8D5DB819}"/>
                </a:ext>
              </a:extLst>
            </p:cNvPr>
            <p:cNvSpPr/>
            <p:nvPr/>
          </p:nvSpPr>
          <p:spPr>
            <a:xfrm>
              <a:off x="6024558" y="3363863"/>
              <a:ext cx="5389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项目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A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1F32363-E942-47D8-9920-91EF6E5F26DE}"/>
                </a:ext>
              </a:extLst>
            </p:cNvPr>
            <p:cNvSpPr/>
            <p:nvPr/>
          </p:nvSpPr>
          <p:spPr>
            <a:xfrm>
              <a:off x="8473436" y="4108021"/>
              <a:ext cx="55976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18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%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8677C1A-14C9-4732-86E2-1FCC9FD85058}"/>
                </a:ext>
              </a:extLst>
            </p:cNvPr>
            <p:cNvSpPr/>
            <p:nvPr/>
          </p:nvSpPr>
          <p:spPr>
            <a:xfrm>
              <a:off x="8478198" y="3363863"/>
              <a:ext cx="54534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项目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B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9BD0EC9-9DFB-490C-89F6-7236A4EAAF9C}"/>
                </a:ext>
              </a:extLst>
            </p:cNvPr>
            <p:cNvSpPr/>
            <p:nvPr/>
          </p:nvSpPr>
          <p:spPr>
            <a:xfrm>
              <a:off x="9734731" y="4108021"/>
              <a:ext cx="58541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22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%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08FB440-760C-44CA-ABE4-A1D30B2292F0}"/>
                </a:ext>
              </a:extLst>
            </p:cNvPr>
            <p:cNvSpPr/>
            <p:nvPr/>
          </p:nvSpPr>
          <p:spPr>
            <a:xfrm>
              <a:off x="9739493" y="3363863"/>
              <a:ext cx="54534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项目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C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269EC19-4164-4383-B352-A1B1D482F162}"/>
              </a:ext>
            </a:extLst>
          </p:cNvPr>
          <p:cNvGrpSpPr/>
          <p:nvPr/>
        </p:nvGrpSpPr>
        <p:grpSpPr>
          <a:xfrm>
            <a:off x="6021284" y="4785591"/>
            <a:ext cx="5439196" cy="911924"/>
            <a:chOff x="8331592" y="4581525"/>
            <a:chExt cx="5439196" cy="911924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5C31777F-D0EF-492D-96B7-11CEA9F3A9E1}"/>
                </a:ext>
              </a:extLst>
            </p:cNvPr>
            <p:cNvCxnSpPr/>
            <p:nvPr/>
          </p:nvCxnSpPr>
          <p:spPr>
            <a:xfrm>
              <a:off x="8430577" y="4581525"/>
              <a:ext cx="490538" cy="0"/>
            </a:xfrm>
            <a:prstGeom prst="line">
              <a:avLst/>
            </a:prstGeom>
            <a:noFill/>
            <a:ln w="6350" cap="flat" cmpd="sng" algn="ctr">
              <a:solidFill>
                <a:srgbClr val="46505A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B6574E4D-FCBC-4962-A7FD-397920DF298B}"/>
                </a:ext>
              </a:extLst>
            </p:cNvPr>
            <p:cNvSpPr/>
            <p:nvPr/>
          </p:nvSpPr>
          <p:spPr>
            <a:xfrm>
              <a:off x="8331592" y="4735806"/>
              <a:ext cx="5439196" cy="757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lvl="0" indent="0" algn="just" fontAlgn="auto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000" kern="0" spc="300" dirty="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为客户服务是我们存在的唯一理由，客户需求是我们发展的原动力。我们坚持以客户为中心，快速响应客户需求，持续为客户创造长期价值进而成就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客户。</a:t>
              </a:r>
              <a:endParaRPr lang="en-US" altLang="zh-CN" sz="1000" kern="0" spc="300" dirty="0">
                <a:solidFill>
                  <a:srgbClr val="46505A">
                    <a:lumMod val="60000"/>
                    <a:lumOff val="40000"/>
                  </a:srgbClr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B8A4BA1-1A1C-45E3-B37C-601C90E3BA40}"/>
              </a:ext>
            </a:extLst>
          </p:cNvPr>
          <p:cNvGrpSpPr/>
          <p:nvPr/>
        </p:nvGrpSpPr>
        <p:grpSpPr>
          <a:xfrm>
            <a:off x="6019796" y="1638284"/>
            <a:ext cx="5593084" cy="923330"/>
            <a:chOff x="6019796" y="1841484"/>
            <a:chExt cx="5593084" cy="923330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7C8743D4-6124-4582-85FC-F2889E6A8D10}"/>
                </a:ext>
              </a:extLst>
            </p:cNvPr>
            <p:cNvSpPr/>
            <p:nvPr/>
          </p:nvSpPr>
          <p:spPr>
            <a:xfrm>
              <a:off x="7334580" y="1910734"/>
              <a:ext cx="4278300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zh-CN" altLang="en-US" sz="1000" kern="0" spc="300" dirty="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为客户服务是我们存在的唯一理由，客户需求是我们发展的原动力。我们坚持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以客户</a:t>
              </a:r>
              <a:r>
                <a:rPr lang="en-US" altLang="zh-CN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a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为</a:t>
              </a:r>
              <a:r>
                <a:rPr lang="zh-CN" altLang="en-US" sz="1000" kern="0" spc="300" dirty="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中心，快速响应客户需求，持续为客户创造长期价值进而成就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客户。</a:t>
              </a:r>
              <a:endParaRPr lang="en-US" altLang="zh-CN" sz="1000" kern="0" spc="300" dirty="0">
                <a:solidFill>
                  <a:srgbClr val="46505A">
                    <a:lumMod val="60000"/>
                    <a:lumOff val="40000"/>
                  </a:srgb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D57A85F1-2110-488B-A96C-E21EBDA8FF68}"/>
                </a:ext>
              </a:extLst>
            </p:cNvPr>
            <p:cNvSpPr/>
            <p:nvPr/>
          </p:nvSpPr>
          <p:spPr>
            <a:xfrm>
              <a:off x="6019796" y="1841484"/>
              <a:ext cx="1295547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spc="300" dirty="0">
                  <a:solidFill>
                    <a:srgbClr val="0F82F0"/>
                  </a:solidFill>
                  <a:latin typeface="Impact" panose="020B0806030902050204" pitchFamily="34" charset="0"/>
                  <a:ea typeface="微软雅黑"/>
                </a:rPr>
                <a:t>60</a:t>
              </a:r>
              <a:r>
                <a:rPr lang="en-US" altLang="zh-CN" sz="2800" spc="300" dirty="0">
                  <a:solidFill>
                    <a:srgbClr val="0F82F0"/>
                  </a:solidFill>
                  <a:latin typeface="Impact" panose="020B0806030902050204" pitchFamily="34" charset="0"/>
                  <a:ea typeface="微软雅黑"/>
                </a:rPr>
                <a:t>%</a:t>
              </a:r>
              <a:endParaRPr lang="zh-CN" altLang="en-US" sz="2800" spc="300" dirty="0">
                <a:solidFill>
                  <a:srgbClr val="0F82F0"/>
                </a:solidFill>
                <a:latin typeface="Impact" panose="020B0806030902050204" pitchFamily="34" charset="0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5817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绩效考核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目标概述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PERFORMANCE APPRAISAL - OBJECTIVE OVERVIEW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8863CA8-CA03-4C9E-8933-7F2576665AF6}"/>
              </a:ext>
            </a:extLst>
          </p:cNvPr>
          <p:cNvGrpSpPr/>
          <p:nvPr/>
        </p:nvGrpSpPr>
        <p:grpSpPr>
          <a:xfrm>
            <a:off x="826096" y="3116943"/>
            <a:ext cx="10539807" cy="2735902"/>
            <a:chOff x="1015995" y="2870200"/>
            <a:chExt cx="10539807" cy="273590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9A73346-95E5-465B-BF8D-201BE6A7C166}"/>
                </a:ext>
              </a:extLst>
            </p:cNvPr>
            <p:cNvGrpSpPr/>
            <p:nvPr/>
          </p:nvGrpSpPr>
          <p:grpSpPr>
            <a:xfrm>
              <a:off x="1015995" y="2870200"/>
              <a:ext cx="10539807" cy="2735902"/>
              <a:chOff x="1015995" y="1169517"/>
              <a:chExt cx="10539807" cy="4436585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3DCDA7AB-5B39-4CD8-966D-230A1A7E219A}"/>
                  </a:ext>
                </a:extLst>
              </p:cNvPr>
              <p:cNvGrpSpPr/>
              <p:nvPr/>
            </p:nvGrpSpPr>
            <p:grpSpPr>
              <a:xfrm>
                <a:off x="1015995" y="1374621"/>
                <a:ext cx="10091536" cy="4231481"/>
                <a:chOff x="-564597" y="1711152"/>
                <a:chExt cx="7541201" cy="4231481"/>
              </a:xfrm>
            </p:grpSpPr>
            <p:grpSp>
              <p:nvGrpSpPr>
                <p:cNvPr id="24" name="组合 23">
                  <a:extLst>
                    <a:ext uri="{FF2B5EF4-FFF2-40B4-BE49-F238E27FC236}">
                      <a16:creationId xmlns:a16="http://schemas.microsoft.com/office/drawing/2014/main" id="{93B849AA-473D-4A35-94AA-B35B3BD368AA}"/>
                    </a:ext>
                  </a:extLst>
                </p:cNvPr>
                <p:cNvGrpSpPr/>
                <p:nvPr/>
              </p:nvGrpSpPr>
              <p:grpSpPr>
                <a:xfrm>
                  <a:off x="-477047" y="1711152"/>
                  <a:ext cx="7327899" cy="3944621"/>
                  <a:chOff x="635001" y="1545895"/>
                  <a:chExt cx="6315075" cy="3944621"/>
                </a:xfrm>
              </p:grpSpPr>
              <p:sp>
                <p:nvSpPr>
                  <p:cNvPr id="39" name="矩形 38">
                    <a:extLst>
                      <a:ext uri="{FF2B5EF4-FFF2-40B4-BE49-F238E27FC236}">
                        <a16:creationId xmlns:a16="http://schemas.microsoft.com/office/drawing/2014/main" id="{7CB8A9A2-EB5E-4675-AB42-642BAC9BE496}"/>
                      </a:ext>
                    </a:extLst>
                  </p:cNvPr>
                  <p:cNvSpPr/>
                  <p:nvPr/>
                </p:nvSpPr>
                <p:spPr>
                  <a:xfrm>
                    <a:off x="635001" y="5090465"/>
                    <a:ext cx="273050" cy="400050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0" name="矩形 39">
                    <a:extLst>
                      <a:ext uri="{FF2B5EF4-FFF2-40B4-BE49-F238E27FC236}">
                        <a16:creationId xmlns:a16="http://schemas.microsoft.com/office/drawing/2014/main" id="{EE8AAACD-A013-41C1-B5C6-C9E84E08E7C6}"/>
                      </a:ext>
                    </a:extLst>
                  </p:cNvPr>
                  <p:cNvSpPr/>
                  <p:nvPr/>
                </p:nvSpPr>
                <p:spPr>
                  <a:xfrm>
                    <a:off x="1184276" y="4696765"/>
                    <a:ext cx="273050" cy="793750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1" name="矩形 40">
                    <a:extLst>
                      <a:ext uri="{FF2B5EF4-FFF2-40B4-BE49-F238E27FC236}">
                        <a16:creationId xmlns:a16="http://schemas.microsoft.com/office/drawing/2014/main" id="{364DC847-CCAA-49B3-A07A-EFC51B85F052}"/>
                      </a:ext>
                    </a:extLst>
                  </p:cNvPr>
                  <p:cNvSpPr/>
                  <p:nvPr/>
                </p:nvSpPr>
                <p:spPr>
                  <a:xfrm>
                    <a:off x="1733551" y="4960289"/>
                    <a:ext cx="273050" cy="530225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2" name="矩形 41">
                    <a:extLst>
                      <a:ext uri="{FF2B5EF4-FFF2-40B4-BE49-F238E27FC236}">
                        <a16:creationId xmlns:a16="http://schemas.microsoft.com/office/drawing/2014/main" id="{A0B6F49D-848E-4E51-A984-D0100BC9A4FA}"/>
                      </a:ext>
                    </a:extLst>
                  </p:cNvPr>
                  <p:cNvSpPr/>
                  <p:nvPr/>
                </p:nvSpPr>
                <p:spPr>
                  <a:xfrm>
                    <a:off x="2282826" y="4823765"/>
                    <a:ext cx="273050" cy="666749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3" name="矩形 42">
                    <a:extLst>
                      <a:ext uri="{FF2B5EF4-FFF2-40B4-BE49-F238E27FC236}">
                        <a16:creationId xmlns:a16="http://schemas.microsoft.com/office/drawing/2014/main" id="{2E28877A-4D0A-4304-959F-C6A4C9A85401}"/>
                      </a:ext>
                    </a:extLst>
                  </p:cNvPr>
                  <p:cNvSpPr/>
                  <p:nvPr/>
                </p:nvSpPr>
                <p:spPr>
                  <a:xfrm>
                    <a:off x="2832101" y="2929880"/>
                    <a:ext cx="273050" cy="2560634"/>
                  </a:xfrm>
                  <a:prstGeom prst="rect">
                    <a:avLst/>
                  </a:prstGeom>
                  <a:solidFill>
                    <a:srgbClr val="0070C0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4" name="矩形 43">
                    <a:extLst>
                      <a:ext uri="{FF2B5EF4-FFF2-40B4-BE49-F238E27FC236}">
                        <a16:creationId xmlns:a16="http://schemas.microsoft.com/office/drawing/2014/main" id="{A2BEBF10-F4F6-4D3D-A2C1-5E777BF56A97}"/>
                      </a:ext>
                    </a:extLst>
                  </p:cNvPr>
                  <p:cNvSpPr/>
                  <p:nvPr/>
                </p:nvSpPr>
                <p:spPr>
                  <a:xfrm>
                    <a:off x="3381376" y="3991915"/>
                    <a:ext cx="273050" cy="1498599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5" name="矩形 44">
                    <a:extLst>
                      <a:ext uri="{FF2B5EF4-FFF2-40B4-BE49-F238E27FC236}">
                        <a16:creationId xmlns:a16="http://schemas.microsoft.com/office/drawing/2014/main" id="{FE6D123F-F22F-4A8A-B83C-6B59C9B41F2A}"/>
                      </a:ext>
                    </a:extLst>
                  </p:cNvPr>
                  <p:cNvSpPr/>
                  <p:nvPr/>
                </p:nvSpPr>
                <p:spPr>
                  <a:xfrm>
                    <a:off x="3930651" y="4291953"/>
                    <a:ext cx="273050" cy="1198561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6" name="矩形 45">
                    <a:extLst>
                      <a:ext uri="{FF2B5EF4-FFF2-40B4-BE49-F238E27FC236}">
                        <a16:creationId xmlns:a16="http://schemas.microsoft.com/office/drawing/2014/main" id="{75DBEDD7-ED85-497B-BA76-47E55E26CBDB}"/>
                      </a:ext>
                    </a:extLst>
                  </p:cNvPr>
                  <p:cNvSpPr/>
                  <p:nvPr/>
                </p:nvSpPr>
                <p:spPr>
                  <a:xfrm>
                    <a:off x="4479926" y="2596666"/>
                    <a:ext cx="273050" cy="2893850"/>
                  </a:xfrm>
                  <a:prstGeom prst="rect">
                    <a:avLst/>
                  </a:prstGeom>
                  <a:solidFill>
                    <a:srgbClr val="0070C0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7" name="矩形 46">
                    <a:extLst>
                      <a:ext uri="{FF2B5EF4-FFF2-40B4-BE49-F238E27FC236}">
                        <a16:creationId xmlns:a16="http://schemas.microsoft.com/office/drawing/2014/main" id="{07BAA63B-5217-467F-AFEA-F5837BB6956D}"/>
                      </a:ext>
                    </a:extLst>
                  </p:cNvPr>
                  <p:cNvSpPr/>
                  <p:nvPr/>
                </p:nvSpPr>
                <p:spPr>
                  <a:xfrm>
                    <a:off x="5029201" y="3677591"/>
                    <a:ext cx="273050" cy="1812924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50" name="矩形 49">
                    <a:extLst>
                      <a:ext uri="{FF2B5EF4-FFF2-40B4-BE49-F238E27FC236}">
                        <a16:creationId xmlns:a16="http://schemas.microsoft.com/office/drawing/2014/main" id="{8F90B456-4FFD-4874-8B2D-9A8080221381}"/>
                      </a:ext>
                    </a:extLst>
                  </p:cNvPr>
                  <p:cNvSpPr/>
                  <p:nvPr/>
                </p:nvSpPr>
                <p:spPr>
                  <a:xfrm>
                    <a:off x="5578476" y="2929878"/>
                    <a:ext cx="273050" cy="2560637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51" name="矩形 50">
                    <a:extLst>
                      <a:ext uri="{FF2B5EF4-FFF2-40B4-BE49-F238E27FC236}">
                        <a16:creationId xmlns:a16="http://schemas.microsoft.com/office/drawing/2014/main" id="{4F80C323-0713-4ED5-91A9-B9A059792D9A}"/>
                      </a:ext>
                    </a:extLst>
                  </p:cNvPr>
                  <p:cNvSpPr/>
                  <p:nvPr/>
                </p:nvSpPr>
                <p:spPr>
                  <a:xfrm>
                    <a:off x="6127751" y="1661466"/>
                    <a:ext cx="273050" cy="3829050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52" name="矩形 51">
                    <a:extLst>
                      <a:ext uri="{FF2B5EF4-FFF2-40B4-BE49-F238E27FC236}">
                        <a16:creationId xmlns:a16="http://schemas.microsoft.com/office/drawing/2014/main" id="{322AE03C-5005-4D9F-B806-9378A299AD8B}"/>
                      </a:ext>
                    </a:extLst>
                  </p:cNvPr>
                  <p:cNvSpPr/>
                  <p:nvPr/>
                </p:nvSpPr>
                <p:spPr>
                  <a:xfrm>
                    <a:off x="6677026" y="1545895"/>
                    <a:ext cx="273050" cy="3944621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</p:grpSp>
            <p:grpSp>
              <p:nvGrpSpPr>
                <p:cNvPr id="25" name="组合 24">
                  <a:extLst>
                    <a:ext uri="{FF2B5EF4-FFF2-40B4-BE49-F238E27FC236}">
                      <a16:creationId xmlns:a16="http://schemas.microsoft.com/office/drawing/2014/main" id="{058207B7-CA68-420E-9BAB-2979D98475FE}"/>
                    </a:ext>
                  </a:extLst>
                </p:cNvPr>
                <p:cNvGrpSpPr/>
                <p:nvPr/>
              </p:nvGrpSpPr>
              <p:grpSpPr>
                <a:xfrm>
                  <a:off x="-564597" y="5696412"/>
                  <a:ext cx="7541201" cy="246221"/>
                  <a:chOff x="545618" y="5531155"/>
                  <a:chExt cx="6498895" cy="246221"/>
                </a:xfrm>
              </p:grpSpPr>
              <p:sp>
                <p:nvSpPr>
                  <p:cNvPr id="26" name="文本框 25">
                    <a:extLst>
                      <a:ext uri="{FF2B5EF4-FFF2-40B4-BE49-F238E27FC236}">
                        <a16:creationId xmlns:a16="http://schemas.microsoft.com/office/drawing/2014/main" id="{056F54CF-16B4-4B17-8A62-F57906F847AF}"/>
                      </a:ext>
                    </a:extLst>
                  </p:cNvPr>
                  <p:cNvSpPr txBox="1"/>
                  <p:nvPr/>
                </p:nvSpPr>
                <p:spPr>
                  <a:xfrm>
                    <a:off x="545618" y="5531155"/>
                    <a:ext cx="451815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JAN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27" name="文本框 26">
                    <a:extLst>
                      <a:ext uri="{FF2B5EF4-FFF2-40B4-BE49-F238E27FC236}">
                        <a16:creationId xmlns:a16="http://schemas.microsoft.com/office/drawing/2014/main" id="{9A5E5A70-33BF-47EF-9CCD-64ED04E8157C}"/>
                      </a:ext>
                    </a:extLst>
                  </p:cNvPr>
                  <p:cNvSpPr txBox="1"/>
                  <p:nvPr/>
                </p:nvSpPr>
                <p:spPr>
                  <a:xfrm>
                    <a:off x="1108370" y="5531155"/>
                    <a:ext cx="424861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FEB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28" name="文本框 27">
                    <a:extLst>
                      <a:ext uri="{FF2B5EF4-FFF2-40B4-BE49-F238E27FC236}">
                        <a16:creationId xmlns:a16="http://schemas.microsoft.com/office/drawing/2014/main" id="{9AC1AC7A-A3BA-4EB9-AC57-D9042A532FE5}"/>
                      </a:ext>
                    </a:extLst>
                  </p:cNvPr>
                  <p:cNvSpPr txBox="1"/>
                  <p:nvPr/>
                </p:nvSpPr>
                <p:spPr>
                  <a:xfrm>
                    <a:off x="1616373" y="5531155"/>
                    <a:ext cx="50740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MAR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29" name="文本框 28">
                    <a:extLst>
                      <a:ext uri="{FF2B5EF4-FFF2-40B4-BE49-F238E27FC236}">
                        <a16:creationId xmlns:a16="http://schemas.microsoft.com/office/drawing/2014/main" id="{90A23FBF-1A11-45BC-9DF9-E61DBB2FE2C2}"/>
                      </a:ext>
                    </a:extLst>
                  </p:cNvPr>
                  <p:cNvSpPr txBox="1"/>
                  <p:nvPr/>
                </p:nvSpPr>
                <p:spPr>
                  <a:xfrm>
                    <a:off x="2190074" y="5531155"/>
                    <a:ext cx="458553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APR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1" name="文本框 30">
                    <a:extLst>
                      <a:ext uri="{FF2B5EF4-FFF2-40B4-BE49-F238E27FC236}">
                        <a16:creationId xmlns:a16="http://schemas.microsoft.com/office/drawing/2014/main" id="{69957ABB-D09D-4299-9941-F00F46C57CFC}"/>
                      </a:ext>
                    </a:extLst>
                  </p:cNvPr>
                  <p:cNvSpPr txBox="1"/>
                  <p:nvPr/>
                </p:nvSpPr>
                <p:spPr>
                  <a:xfrm>
                    <a:off x="2718292" y="5531155"/>
                    <a:ext cx="500669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MAY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2" name="文本框 31">
                    <a:extLst>
                      <a:ext uri="{FF2B5EF4-FFF2-40B4-BE49-F238E27FC236}">
                        <a16:creationId xmlns:a16="http://schemas.microsoft.com/office/drawing/2014/main" id="{AF826F49-34D0-44FB-83A5-1F92A5DF0B86}"/>
                      </a:ext>
                    </a:extLst>
                  </p:cNvPr>
                  <p:cNvSpPr txBox="1"/>
                  <p:nvPr/>
                </p:nvSpPr>
                <p:spPr>
                  <a:xfrm>
                    <a:off x="3288624" y="5531155"/>
                    <a:ext cx="458553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JUN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3" name="文本框 32">
                    <a:extLst>
                      <a:ext uri="{FF2B5EF4-FFF2-40B4-BE49-F238E27FC236}">
                        <a16:creationId xmlns:a16="http://schemas.microsoft.com/office/drawing/2014/main" id="{B91A33FA-4903-49F9-B506-3B8E54D67C0B}"/>
                      </a:ext>
                    </a:extLst>
                  </p:cNvPr>
                  <p:cNvSpPr txBox="1"/>
                  <p:nvPr/>
                </p:nvSpPr>
                <p:spPr>
                  <a:xfrm>
                    <a:off x="3858114" y="5531155"/>
                    <a:ext cx="418122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JUL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4" name="文本框 33">
                    <a:extLst>
                      <a:ext uri="{FF2B5EF4-FFF2-40B4-BE49-F238E27FC236}">
                        <a16:creationId xmlns:a16="http://schemas.microsoft.com/office/drawing/2014/main" id="{55705272-E12E-4649-AEB1-B125F967E614}"/>
                      </a:ext>
                    </a:extLst>
                  </p:cNvPr>
                  <p:cNvSpPr txBox="1"/>
                  <p:nvPr/>
                </p:nvSpPr>
                <p:spPr>
                  <a:xfrm>
                    <a:off x="4372013" y="5531155"/>
                    <a:ext cx="48887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AUG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5" name="文本框 34">
                    <a:extLst>
                      <a:ext uri="{FF2B5EF4-FFF2-40B4-BE49-F238E27FC236}">
                        <a16:creationId xmlns:a16="http://schemas.microsoft.com/office/drawing/2014/main" id="{E2C9AC99-9835-4E72-A554-D490D89E365C}"/>
                      </a:ext>
                    </a:extLst>
                  </p:cNvPr>
                  <p:cNvSpPr txBox="1"/>
                  <p:nvPr/>
                </p:nvSpPr>
                <p:spPr>
                  <a:xfrm>
                    <a:off x="4951611" y="5531155"/>
                    <a:ext cx="428231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SEP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6" name="文本框 35">
                    <a:extLst>
                      <a:ext uri="{FF2B5EF4-FFF2-40B4-BE49-F238E27FC236}">
                        <a16:creationId xmlns:a16="http://schemas.microsoft.com/office/drawing/2014/main" id="{17385345-0281-4A0A-A25A-7C3E7C1C28E5}"/>
                      </a:ext>
                    </a:extLst>
                  </p:cNvPr>
                  <p:cNvSpPr txBox="1"/>
                  <p:nvPr/>
                </p:nvSpPr>
                <p:spPr>
                  <a:xfrm>
                    <a:off x="5478986" y="5531155"/>
                    <a:ext cx="472030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OCT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7" name="文本框 36">
                    <a:extLst>
                      <a:ext uri="{FF2B5EF4-FFF2-40B4-BE49-F238E27FC236}">
                        <a16:creationId xmlns:a16="http://schemas.microsoft.com/office/drawing/2014/main" id="{ED516F38-8957-4802-AC17-8748969ED5F3}"/>
                      </a:ext>
                    </a:extLst>
                  </p:cNvPr>
                  <p:cNvSpPr txBox="1"/>
                  <p:nvPr/>
                </p:nvSpPr>
                <p:spPr>
                  <a:xfrm>
                    <a:off x="6012256" y="5531155"/>
                    <a:ext cx="504038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NOV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8" name="文本框 37">
                    <a:extLst>
                      <a:ext uri="{FF2B5EF4-FFF2-40B4-BE49-F238E27FC236}">
                        <a16:creationId xmlns:a16="http://schemas.microsoft.com/office/drawing/2014/main" id="{0912A296-B2BE-4BEA-B45C-F18DC31EC712}"/>
                      </a:ext>
                    </a:extLst>
                  </p:cNvPr>
                  <p:cNvSpPr txBox="1"/>
                  <p:nvPr/>
                </p:nvSpPr>
                <p:spPr>
                  <a:xfrm>
                    <a:off x="6582589" y="5531155"/>
                    <a:ext cx="461924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DEC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</p:grp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E7089C65-F68C-45AD-9C75-E305B1EDDA22}"/>
                  </a:ext>
                </a:extLst>
              </p:cNvPr>
              <p:cNvGrpSpPr/>
              <p:nvPr/>
            </p:nvGrpSpPr>
            <p:grpSpPr>
              <a:xfrm>
                <a:off x="11126321" y="1169517"/>
                <a:ext cx="429481" cy="4411262"/>
                <a:chOff x="6966347" y="1458423"/>
                <a:chExt cx="429481" cy="4411262"/>
              </a:xfrm>
            </p:grpSpPr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id="{9E727A61-3BF0-4D12-A81D-B9BF3EF6C42E}"/>
                    </a:ext>
                  </a:extLst>
                </p:cNvPr>
                <p:cNvGrpSpPr/>
                <p:nvPr/>
              </p:nvGrpSpPr>
              <p:grpSpPr>
                <a:xfrm>
                  <a:off x="6966347" y="1663527"/>
                  <a:ext cx="72000" cy="3944619"/>
                  <a:chOff x="6966347" y="1663527"/>
                  <a:chExt cx="72000" cy="3944619"/>
                </a:xfrm>
              </p:grpSpPr>
              <p:cxnSp>
                <p:nvCxnSpPr>
                  <p:cNvPr id="17" name="直接连接符 16">
                    <a:extLst>
                      <a:ext uri="{FF2B5EF4-FFF2-40B4-BE49-F238E27FC236}">
                        <a16:creationId xmlns:a16="http://schemas.microsoft.com/office/drawing/2014/main" id="{DFE3A753-C82E-45A1-A4F4-115C487843B6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1663527"/>
                    <a:ext cx="0" cy="3944619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18" name="直接连接符 17">
                    <a:extLst>
                      <a:ext uri="{FF2B5EF4-FFF2-40B4-BE49-F238E27FC236}">
                        <a16:creationId xmlns:a16="http://schemas.microsoft.com/office/drawing/2014/main" id="{2DB1BCCE-DD1D-4E03-B06D-D0214B651A22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1663527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D5C53A6D-19A2-43C7-8466-A86D2681FDBB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2452451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EDE64F8F-51D0-4CBA-83EC-962E2974F699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3241375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id="{C7E51D40-26AD-4F1C-825A-9A02A78D1088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4030299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C714F2DE-C820-45EF-8A17-3D1873D22CCD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4819223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3" name="直接连接符 22">
                    <a:extLst>
                      <a:ext uri="{FF2B5EF4-FFF2-40B4-BE49-F238E27FC236}">
                        <a16:creationId xmlns:a16="http://schemas.microsoft.com/office/drawing/2014/main" id="{130C7526-1F50-472C-8B2F-51E084D10926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5608146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</p:grp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DEE99CB7-C1B6-4CE0-A456-05582DDD508E}"/>
                    </a:ext>
                  </a:extLst>
                </p:cNvPr>
                <p:cNvSpPr txBox="1"/>
                <p:nvPr/>
              </p:nvSpPr>
              <p:spPr>
                <a:xfrm>
                  <a:off x="6985138" y="5402659"/>
                  <a:ext cx="260007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84850E3C-94F1-41C1-8FE5-F4F397BB7C7A}"/>
                    </a:ext>
                  </a:extLst>
                </p:cNvPr>
                <p:cNvSpPr txBox="1"/>
                <p:nvPr/>
              </p:nvSpPr>
              <p:spPr>
                <a:xfrm>
                  <a:off x="6985138" y="4613811"/>
                  <a:ext cx="335349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50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1890B045-1C4C-4576-9055-A16137D408C9}"/>
                    </a:ext>
                  </a:extLst>
                </p:cNvPr>
                <p:cNvSpPr txBox="1"/>
                <p:nvPr/>
              </p:nvSpPr>
              <p:spPr>
                <a:xfrm>
                  <a:off x="6985138" y="3824964"/>
                  <a:ext cx="410690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100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id="{119E37FC-FCF6-4ED9-8065-7D0CDE48AE1F}"/>
                    </a:ext>
                  </a:extLst>
                </p:cNvPr>
                <p:cNvSpPr txBox="1"/>
                <p:nvPr/>
              </p:nvSpPr>
              <p:spPr>
                <a:xfrm>
                  <a:off x="6985138" y="3036117"/>
                  <a:ext cx="410690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150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3AD40BD0-2DA1-433A-8EA4-B45B876F40CA}"/>
                    </a:ext>
                  </a:extLst>
                </p:cNvPr>
                <p:cNvSpPr txBox="1"/>
                <p:nvPr/>
              </p:nvSpPr>
              <p:spPr>
                <a:xfrm>
                  <a:off x="6985138" y="2247270"/>
                  <a:ext cx="410690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200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id="{797B5ED1-6B0D-4C89-A38D-61AC1DFD27E9}"/>
                    </a:ext>
                  </a:extLst>
                </p:cNvPr>
                <p:cNvSpPr txBox="1"/>
                <p:nvPr/>
              </p:nvSpPr>
              <p:spPr>
                <a:xfrm>
                  <a:off x="6985138" y="1458423"/>
                  <a:ext cx="410690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250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</p:grpSp>
        </p:grpSp>
        <p:sp>
          <p:nvSpPr>
            <p:cNvPr id="7" name="任意多边形 59">
              <a:extLst>
                <a:ext uri="{FF2B5EF4-FFF2-40B4-BE49-F238E27FC236}">
                  <a16:creationId xmlns:a16="http://schemas.microsoft.com/office/drawing/2014/main" id="{ED268A33-47B3-4186-BBEC-FAEE31C33DED}"/>
                </a:ext>
              </a:extLst>
            </p:cNvPr>
            <p:cNvSpPr/>
            <p:nvPr/>
          </p:nvSpPr>
          <p:spPr>
            <a:xfrm>
              <a:off x="1333500" y="3153429"/>
              <a:ext cx="9372600" cy="2142471"/>
            </a:xfrm>
            <a:custGeom>
              <a:avLst/>
              <a:gdLst>
                <a:gd name="connsiteX0" fmla="*/ 0 w 9372600"/>
                <a:gd name="connsiteY0" fmla="*/ 2142471 h 2142471"/>
                <a:gd name="connsiteX1" fmla="*/ 876300 w 9372600"/>
                <a:gd name="connsiteY1" fmla="*/ 2002771 h 2142471"/>
                <a:gd name="connsiteX2" fmla="*/ 1727200 w 9372600"/>
                <a:gd name="connsiteY2" fmla="*/ 2117071 h 2142471"/>
                <a:gd name="connsiteX3" fmla="*/ 2616200 w 9372600"/>
                <a:gd name="connsiteY3" fmla="*/ 2028171 h 2142471"/>
                <a:gd name="connsiteX4" fmla="*/ 3416300 w 9372600"/>
                <a:gd name="connsiteY4" fmla="*/ 1596371 h 2142471"/>
                <a:gd name="connsiteX5" fmla="*/ 4292600 w 9372600"/>
                <a:gd name="connsiteY5" fmla="*/ 1520171 h 2142471"/>
                <a:gd name="connsiteX6" fmla="*/ 5130800 w 9372600"/>
                <a:gd name="connsiteY6" fmla="*/ 1685271 h 2142471"/>
                <a:gd name="connsiteX7" fmla="*/ 5981700 w 9372600"/>
                <a:gd name="connsiteY7" fmla="*/ 1393171 h 2142471"/>
                <a:gd name="connsiteX8" fmla="*/ 6832600 w 9372600"/>
                <a:gd name="connsiteY8" fmla="*/ 1304271 h 2142471"/>
                <a:gd name="connsiteX9" fmla="*/ 7696200 w 9372600"/>
                <a:gd name="connsiteY9" fmla="*/ 872471 h 2142471"/>
                <a:gd name="connsiteX10" fmla="*/ 8547100 w 9372600"/>
                <a:gd name="connsiteY10" fmla="*/ 85071 h 2142471"/>
                <a:gd name="connsiteX11" fmla="*/ 9372600 w 9372600"/>
                <a:gd name="connsiteY11" fmla="*/ 21571 h 2142471"/>
                <a:gd name="connsiteX12" fmla="*/ 9372600 w 9372600"/>
                <a:gd name="connsiteY12" fmla="*/ 21571 h 2142471"/>
                <a:gd name="connsiteX13" fmla="*/ 9372600 w 9372600"/>
                <a:gd name="connsiteY13" fmla="*/ 21571 h 2142471"/>
                <a:gd name="connsiteX0" fmla="*/ 0 w 9372600"/>
                <a:gd name="connsiteY0" fmla="*/ 2142471 h 2142471"/>
                <a:gd name="connsiteX1" fmla="*/ 876300 w 9372600"/>
                <a:gd name="connsiteY1" fmla="*/ 2002771 h 2142471"/>
                <a:gd name="connsiteX2" fmla="*/ 1727200 w 9372600"/>
                <a:gd name="connsiteY2" fmla="*/ 2117071 h 2142471"/>
                <a:gd name="connsiteX3" fmla="*/ 2616200 w 9372600"/>
                <a:gd name="connsiteY3" fmla="*/ 2028171 h 2142471"/>
                <a:gd name="connsiteX4" fmla="*/ 3416300 w 9372600"/>
                <a:gd name="connsiteY4" fmla="*/ 1596371 h 2142471"/>
                <a:gd name="connsiteX5" fmla="*/ 4292600 w 9372600"/>
                <a:gd name="connsiteY5" fmla="*/ 1520171 h 2142471"/>
                <a:gd name="connsiteX6" fmla="*/ 5130800 w 9372600"/>
                <a:gd name="connsiteY6" fmla="*/ 1685271 h 2142471"/>
                <a:gd name="connsiteX7" fmla="*/ 5981700 w 9372600"/>
                <a:gd name="connsiteY7" fmla="*/ 681971 h 2142471"/>
                <a:gd name="connsiteX8" fmla="*/ 6832600 w 9372600"/>
                <a:gd name="connsiteY8" fmla="*/ 1304271 h 2142471"/>
                <a:gd name="connsiteX9" fmla="*/ 7696200 w 9372600"/>
                <a:gd name="connsiteY9" fmla="*/ 872471 h 2142471"/>
                <a:gd name="connsiteX10" fmla="*/ 8547100 w 9372600"/>
                <a:gd name="connsiteY10" fmla="*/ 85071 h 2142471"/>
                <a:gd name="connsiteX11" fmla="*/ 9372600 w 9372600"/>
                <a:gd name="connsiteY11" fmla="*/ 21571 h 2142471"/>
                <a:gd name="connsiteX12" fmla="*/ 9372600 w 9372600"/>
                <a:gd name="connsiteY12" fmla="*/ 21571 h 2142471"/>
                <a:gd name="connsiteX13" fmla="*/ 9372600 w 9372600"/>
                <a:gd name="connsiteY13" fmla="*/ 21571 h 2142471"/>
                <a:gd name="connsiteX0" fmla="*/ 0 w 9372600"/>
                <a:gd name="connsiteY0" fmla="*/ 2142471 h 2147307"/>
                <a:gd name="connsiteX1" fmla="*/ 876300 w 9372600"/>
                <a:gd name="connsiteY1" fmla="*/ 2002771 h 2147307"/>
                <a:gd name="connsiteX2" fmla="*/ 1727200 w 9372600"/>
                <a:gd name="connsiteY2" fmla="*/ 2117071 h 2147307"/>
                <a:gd name="connsiteX3" fmla="*/ 2616200 w 9372600"/>
                <a:gd name="connsiteY3" fmla="*/ 2028171 h 2147307"/>
                <a:gd name="connsiteX4" fmla="*/ 3416300 w 9372600"/>
                <a:gd name="connsiteY4" fmla="*/ 948671 h 2147307"/>
                <a:gd name="connsiteX5" fmla="*/ 4292600 w 9372600"/>
                <a:gd name="connsiteY5" fmla="*/ 1520171 h 2147307"/>
                <a:gd name="connsiteX6" fmla="*/ 5130800 w 9372600"/>
                <a:gd name="connsiteY6" fmla="*/ 1685271 h 2147307"/>
                <a:gd name="connsiteX7" fmla="*/ 5981700 w 9372600"/>
                <a:gd name="connsiteY7" fmla="*/ 681971 h 2147307"/>
                <a:gd name="connsiteX8" fmla="*/ 6832600 w 9372600"/>
                <a:gd name="connsiteY8" fmla="*/ 1304271 h 2147307"/>
                <a:gd name="connsiteX9" fmla="*/ 7696200 w 9372600"/>
                <a:gd name="connsiteY9" fmla="*/ 872471 h 2147307"/>
                <a:gd name="connsiteX10" fmla="*/ 8547100 w 9372600"/>
                <a:gd name="connsiteY10" fmla="*/ 85071 h 2147307"/>
                <a:gd name="connsiteX11" fmla="*/ 9372600 w 9372600"/>
                <a:gd name="connsiteY11" fmla="*/ 21571 h 2147307"/>
                <a:gd name="connsiteX12" fmla="*/ 9372600 w 9372600"/>
                <a:gd name="connsiteY12" fmla="*/ 21571 h 2147307"/>
                <a:gd name="connsiteX13" fmla="*/ 9372600 w 9372600"/>
                <a:gd name="connsiteY13" fmla="*/ 21571 h 2147307"/>
                <a:gd name="connsiteX0" fmla="*/ 0 w 9372600"/>
                <a:gd name="connsiteY0" fmla="*/ 2142471 h 2142471"/>
                <a:gd name="connsiteX1" fmla="*/ 876300 w 9372600"/>
                <a:gd name="connsiteY1" fmla="*/ 2002771 h 2142471"/>
                <a:gd name="connsiteX2" fmla="*/ 1765300 w 9372600"/>
                <a:gd name="connsiteY2" fmla="*/ 1850371 h 2142471"/>
                <a:gd name="connsiteX3" fmla="*/ 2616200 w 9372600"/>
                <a:gd name="connsiteY3" fmla="*/ 2028171 h 2142471"/>
                <a:gd name="connsiteX4" fmla="*/ 3416300 w 9372600"/>
                <a:gd name="connsiteY4" fmla="*/ 948671 h 2142471"/>
                <a:gd name="connsiteX5" fmla="*/ 4292600 w 9372600"/>
                <a:gd name="connsiteY5" fmla="*/ 1520171 h 2142471"/>
                <a:gd name="connsiteX6" fmla="*/ 5130800 w 9372600"/>
                <a:gd name="connsiteY6" fmla="*/ 1685271 h 2142471"/>
                <a:gd name="connsiteX7" fmla="*/ 5981700 w 9372600"/>
                <a:gd name="connsiteY7" fmla="*/ 681971 h 2142471"/>
                <a:gd name="connsiteX8" fmla="*/ 6832600 w 9372600"/>
                <a:gd name="connsiteY8" fmla="*/ 1304271 h 2142471"/>
                <a:gd name="connsiteX9" fmla="*/ 7696200 w 9372600"/>
                <a:gd name="connsiteY9" fmla="*/ 872471 h 2142471"/>
                <a:gd name="connsiteX10" fmla="*/ 8547100 w 9372600"/>
                <a:gd name="connsiteY10" fmla="*/ 85071 h 2142471"/>
                <a:gd name="connsiteX11" fmla="*/ 9372600 w 9372600"/>
                <a:gd name="connsiteY11" fmla="*/ 21571 h 2142471"/>
                <a:gd name="connsiteX12" fmla="*/ 9372600 w 9372600"/>
                <a:gd name="connsiteY12" fmla="*/ 21571 h 2142471"/>
                <a:gd name="connsiteX13" fmla="*/ 9372600 w 9372600"/>
                <a:gd name="connsiteY13" fmla="*/ 21571 h 214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72600" h="2142471">
                  <a:moveTo>
                    <a:pt x="0" y="2142471"/>
                  </a:moveTo>
                  <a:cubicBezTo>
                    <a:pt x="294216" y="2074737"/>
                    <a:pt x="582083" y="2051454"/>
                    <a:pt x="876300" y="2002771"/>
                  </a:cubicBezTo>
                  <a:cubicBezTo>
                    <a:pt x="1170517" y="1954088"/>
                    <a:pt x="1475317" y="1846138"/>
                    <a:pt x="1765300" y="1850371"/>
                  </a:cubicBezTo>
                  <a:cubicBezTo>
                    <a:pt x="2055283" y="1854604"/>
                    <a:pt x="2341033" y="2178454"/>
                    <a:pt x="2616200" y="2028171"/>
                  </a:cubicBezTo>
                  <a:cubicBezTo>
                    <a:pt x="2891367" y="1877888"/>
                    <a:pt x="3136900" y="1033338"/>
                    <a:pt x="3416300" y="948671"/>
                  </a:cubicBezTo>
                  <a:cubicBezTo>
                    <a:pt x="3695700" y="864004"/>
                    <a:pt x="4006850" y="1397404"/>
                    <a:pt x="4292600" y="1520171"/>
                  </a:cubicBezTo>
                  <a:cubicBezTo>
                    <a:pt x="4578350" y="1642938"/>
                    <a:pt x="4849283" y="1824971"/>
                    <a:pt x="5130800" y="1685271"/>
                  </a:cubicBezTo>
                  <a:cubicBezTo>
                    <a:pt x="5412317" y="1545571"/>
                    <a:pt x="5698067" y="745471"/>
                    <a:pt x="5981700" y="681971"/>
                  </a:cubicBezTo>
                  <a:cubicBezTo>
                    <a:pt x="6265333" y="618471"/>
                    <a:pt x="6546850" y="1272521"/>
                    <a:pt x="6832600" y="1304271"/>
                  </a:cubicBezTo>
                  <a:cubicBezTo>
                    <a:pt x="7118350" y="1336021"/>
                    <a:pt x="7410450" y="1075671"/>
                    <a:pt x="7696200" y="872471"/>
                  </a:cubicBezTo>
                  <a:cubicBezTo>
                    <a:pt x="7981950" y="669271"/>
                    <a:pt x="8267700" y="226888"/>
                    <a:pt x="8547100" y="85071"/>
                  </a:cubicBezTo>
                  <a:cubicBezTo>
                    <a:pt x="8826500" y="-56746"/>
                    <a:pt x="9372600" y="21571"/>
                    <a:pt x="9372600" y="21571"/>
                  </a:cubicBezTo>
                  <a:lnTo>
                    <a:pt x="9372600" y="21571"/>
                  </a:lnTo>
                  <a:lnTo>
                    <a:pt x="9372600" y="21571"/>
                  </a:lnTo>
                </a:path>
              </a:pathLst>
            </a:custGeom>
            <a:noFill/>
            <a:ln w="38100" cap="rnd" cmpd="sng" algn="ctr">
              <a:solidFill>
                <a:srgbClr val="46505A">
                  <a:lumMod val="40000"/>
                  <a:lumOff val="6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AB9CA4B-0865-41C3-A164-A66DD83B1286}"/>
              </a:ext>
            </a:extLst>
          </p:cNvPr>
          <p:cNvGrpSpPr/>
          <p:nvPr/>
        </p:nvGrpSpPr>
        <p:grpSpPr>
          <a:xfrm>
            <a:off x="3440272" y="1803339"/>
            <a:ext cx="2357231" cy="1241928"/>
            <a:chOff x="3440273" y="1556596"/>
            <a:chExt cx="2357231" cy="1241928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2119BCAB-DEA6-4F8F-A40F-92B76C4E6271}"/>
                </a:ext>
              </a:extLst>
            </p:cNvPr>
            <p:cNvSpPr/>
            <p:nvPr/>
          </p:nvSpPr>
          <p:spPr>
            <a:xfrm>
              <a:off x="3440273" y="1939880"/>
              <a:ext cx="235723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300" normalizeH="0" baseline="0" noProof="0" dirty="0">
                  <a:ln>
                    <a:noFill/>
                  </a:ln>
                  <a:solidFill>
                    <a:srgbClr val="46505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</a:rPr>
                <a:t>为客户服务是我们存在的唯一理由，客户需求是我们发展的原动力</a:t>
              </a:r>
              <a:endParaRPr kumimoji="0" lang="en-US" altLang="zh-CN" sz="800" b="0" i="0" u="none" strike="noStrike" kern="0" cap="none" spc="300" normalizeH="0" baseline="0" noProof="0" dirty="0">
                <a:ln>
                  <a:noFill/>
                </a:ln>
                <a:solidFill>
                  <a:srgbClr val="46505A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F1047641-850F-4BFD-A2EB-18B06C64EDA6}"/>
                </a:ext>
              </a:extLst>
            </p:cNvPr>
            <p:cNvSpPr/>
            <p:nvPr/>
          </p:nvSpPr>
          <p:spPr>
            <a:xfrm>
              <a:off x="3440273" y="2429192"/>
              <a:ext cx="217263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微软雅黑"/>
                  <a:ea typeface="微软雅黑"/>
                </a:rPr>
                <a:t>1,185,800</a:t>
              </a:r>
            </a:p>
          </p:txBody>
        </p:sp>
        <p:sp>
          <p:nvSpPr>
            <p:cNvPr id="56" name="圆角矩形 105">
              <a:extLst>
                <a:ext uri="{FF2B5EF4-FFF2-40B4-BE49-F238E27FC236}">
                  <a16:creationId xmlns:a16="http://schemas.microsoft.com/office/drawing/2014/main" id="{260AC172-0D03-444D-A4DA-BA56A66368CB}"/>
                </a:ext>
              </a:extLst>
            </p:cNvPr>
            <p:cNvSpPr/>
            <p:nvPr/>
          </p:nvSpPr>
          <p:spPr>
            <a:xfrm>
              <a:off x="3804965" y="1556596"/>
              <a:ext cx="1443248" cy="323850"/>
            </a:xfrm>
            <a:prstGeom prst="roundRect">
              <a:avLst>
                <a:gd name="adj" fmla="val 50000"/>
              </a:avLst>
            </a:prstGeom>
            <a:solidFill>
              <a:srgbClr val="0F82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YOUR TITLE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8385FA0-C8DB-4637-86CE-1BF1EDDC34AF}"/>
              </a:ext>
            </a:extLst>
          </p:cNvPr>
          <p:cNvGrpSpPr/>
          <p:nvPr/>
        </p:nvGrpSpPr>
        <p:grpSpPr>
          <a:xfrm>
            <a:off x="6045966" y="1803339"/>
            <a:ext cx="2172633" cy="1241928"/>
            <a:chOff x="6045967" y="1556596"/>
            <a:chExt cx="2172633" cy="1241928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D0AC9F47-CE4F-460E-A922-20D3D0EBD718}"/>
                </a:ext>
              </a:extLst>
            </p:cNvPr>
            <p:cNvSpPr/>
            <p:nvPr/>
          </p:nvSpPr>
          <p:spPr>
            <a:xfrm>
              <a:off x="6045967" y="1939880"/>
              <a:ext cx="2172633" cy="6245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zh-CN" altLang="en-US" sz="800" kern="0" spc="300" dirty="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为客户服务是我们存在的唯一理由，客户需求是我们发展</a:t>
              </a:r>
              <a:r>
                <a:rPr lang="zh-CN" altLang="en-US" sz="8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的原动力</a:t>
              </a:r>
              <a:endParaRPr lang="en-US" altLang="zh-CN" sz="800" kern="0" spc="300" dirty="0">
                <a:solidFill>
                  <a:srgbClr val="46505A">
                    <a:lumMod val="60000"/>
                    <a:lumOff val="40000"/>
                  </a:srgb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38E59A86-8E1D-4C8E-B310-50E6297A2352}"/>
                </a:ext>
              </a:extLst>
            </p:cNvPr>
            <p:cNvSpPr/>
            <p:nvPr/>
          </p:nvSpPr>
          <p:spPr>
            <a:xfrm>
              <a:off x="6045967" y="2429192"/>
              <a:ext cx="217263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微软雅黑"/>
                  <a:ea typeface="微软雅黑"/>
                </a:rPr>
                <a:t>1,500,800</a:t>
              </a:r>
            </a:p>
          </p:txBody>
        </p:sp>
        <p:sp>
          <p:nvSpPr>
            <p:cNvPr id="60" name="圆角矩形 109">
              <a:extLst>
                <a:ext uri="{FF2B5EF4-FFF2-40B4-BE49-F238E27FC236}">
                  <a16:creationId xmlns:a16="http://schemas.microsoft.com/office/drawing/2014/main" id="{25A53962-089B-4ADB-A0DF-C95ECD80EAEB}"/>
                </a:ext>
              </a:extLst>
            </p:cNvPr>
            <p:cNvSpPr/>
            <p:nvPr/>
          </p:nvSpPr>
          <p:spPr>
            <a:xfrm>
              <a:off x="6410659" y="1556596"/>
              <a:ext cx="1443248" cy="323850"/>
            </a:xfrm>
            <a:prstGeom prst="roundRect">
              <a:avLst>
                <a:gd name="adj" fmla="val 50000"/>
              </a:avLst>
            </a:prstGeom>
            <a:solidFill>
              <a:srgbClr val="0F82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YOUR TITLE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:a16="http://schemas.microsoft.com/office/drawing/2014/main" id="{59EE9586-C139-4A1F-820C-AD83142A97DA}"/>
              </a:ext>
            </a:extLst>
          </p:cNvPr>
          <p:cNvSpPr/>
          <p:nvPr/>
        </p:nvSpPr>
        <p:spPr>
          <a:xfrm>
            <a:off x="476991" y="1629078"/>
            <a:ext cx="24262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rgbClr val="46505A"/>
                </a:solidFill>
                <a:latin typeface="微软雅黑"/>
                <a:ea typeface="微软雅黑"/>
              </a:rPr>
              <a:t>为客户服务是我们存在的唯一理由，客户需求是我们发展的原动力。我们坚持以客户为中心</a:t>
            </a:r>
            <a:endParaRPr lang="en-US" altLang="zh-CN" sz="1400" dirty="0">
              <a:solidFill>
                <a:srgbClr val="46505A"/>
              </a:solidFill>
              <a:latin typeface="微软雅黑"/>
              <a:ea typeface="微软雅黑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9E5E727C-1F0B-44E1-A632-18D15C2CEDF5}"/>
              </a:ext>
            </a:extLst>
          </p:cNvPr>
          <p:cNvCxnSpPr/>
          <p:nvPr/>
        </p:nvCxnSpPr>
        <p:spPr>
          <a:xfrm>
            <a:off x="7118349" y="3097893"/>
            <a:ext cx="0" cy="704850"/>
          </a:xfrm>
          <a:prstGeom prst="line">
            <a:avLst/>
          </a:prstGeom>
          <a:noFill/>
          <a:ln w="12700" cap="flat" cmpd="sng" algn="ctr">
            <a:solidFill>
              <a:srgbClr val="46505A">
                <a:lumMod val="60000"/>
                <a:lumOff val="40000"/>
              </a:srgb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12415C5A-2A5A-4AD0-8457-27A2A6242943}"/>
              </a:ext>
            </a:extLst>
          </p:cNvPr>
          <p:cNvCxnSpPr/>
          <p:nvPr/>
        </p:nvCxnSpPr>
        <p:spPr>
          <a:xfrm>
            <a:off x="4571999" y="3097893"/>
            <a:ext cx="0" cy="927100"/>
          </a:xfrm>
          <a:prstGeom prst="line">
            <a:avLst/>
          </a:prstGeom>
          <a:noFill/>
          <a:ln w="12700" cap="flat" cmpd="sng" algn="ctr">
            <a:solidFill>
              <a:srgbClr val="46505A">
                <a:lumMod val="60000"/>
                <a:lumOff val="40000"/>
              </a:srgb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1971941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8fa8d89e11abc5e7d8f82307c2ec9db6278942d"/>
  <p:tag name="ISPRING_ULTRA_SCORM_COURSE_ID" val="2FDA98E7-1AF5-4A94-B180-657A3EF8AD90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IOAj0X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OpwD0uWzg+PykUAAAOMAAAXAAAAdW5pdmVyc2FsL3VuaXZlcnNhbC5wbmftvQdUU9nbN6o0EUUFAgpItRABKSIgvQZ1kKYovSjSpClIDSGCjkgRsNE7UpQSEAjSQYGglIAoAQIEaQEjhJoAAXIT5x0FNf/3vXd9667v3s9ZM3E5Z5/9lP2U37PbCTPUP8vKwsOyY8cO1vPntC/u2MEQvmMH3QwzE+X/nJWKPkn5Y6fXxbOaO4o6D09T/sLgqKGnsWNHSfSe9auMlL/vvnnOzGvHjn1vqf/tRHjkXd+xIyL+vLaGsZ/1zNA8zNXETG1zU2995+bOoxt/G4Q8nD/oBZWZXHgixygcfuypdu25GzHCO9kvAo72PVZn/pQoWNbCVCZkW/73IUHB2CuuJ8q4sDivdVVvb18HQrsMeHK2vBN3VAQ7LFNK+LrxFfVVBVfbO4yN0ltcjrBZv7b4Xgzmah20OpGPT9v46lj36c5OpkO2238OtapPqj7aCeL6GDT0iBy2i1ErRPqXRrYjAdwPLgDri0IyTWwgl8+dNjw1xQqpHe4iVGx07KDfK9Xw/efmy+DW+6O4KPImnszFvjvsl67uBLu4C57KVLL0PO6tLOv9MVXoZ3Jr8ge4u/nUyKvIY/dRytJLDrPkDleBgdCtZCg/uTwPIqeiLh3MVHnw0xPKT8MhJgaQWLIeAJozK2azGp5gLTYoH3dmrp9sd9hS8mqzS/GbrW/o8h4AFEpFHgBY4uWrNqC1RPKHXf5tY2Fb2YqSLj5neJu8QfQYwEsGzUc4NCUfULcSBq58MamvSggiT51V4/HhuuSKy0ATmzgMLD9NojGbBLcXiGMEaI2N2mIC0nWobmWjCDG5T6JkMBvHhTul0jJOzscloG9FLafkP0KkPOfeognbDiau3eHDSznybsPzUb41vQlgNHoYXnlrrOUTMVE+qBDnE5Y+Ek1eiZZnmwIJsquprb4zcB/1NVBdHb9B6Eeobc43a4b2wbXoIvEQPNjE+5AKMJzoGmjwtnQFul63NvwQrmsj188E8ghaTIL1ur1InzqMq+4dC19euHpvq+D7pItNDU/PHNYJXSz0gOAuM99qDffrJAfXGhueZtUXPhp+0+EkabTrJjZmWeW2mdET5o59ZpOVqV5hGwI7z9eo5cp4jpK5W4zh+MFG3fvaz7zRvZODuOqPAeZRHIpbR83yfUN/SGbfnakHLa3QdSW6LJu1bJuqxMIDmG7ujoeRiFHyqinaf6MPoUoYwHtNXoQn+Sx4xmoo8/O9J81W41+61bivSyg1rlbvrXiJ8ylKuR2Wbmtxk13o/LoqXMyRB7LyVqBuzYoBOl+94htUIWSrHIt8mCYtI4Lj8PZATxRkO3E0Gnc63HA8Xe52qmugItk0zscql5QzNLxCxKoSK1G9J6zJaptjasPFkJJIvxlL97Jq7RgfipT4YD8PPcd9E6ScDUgNbKGWG58daIAgiaQexC9aWpNSIzc4kcgNPmTHRBMyMM3DorOI2FuUDnSQdrfwEcd22Z2rjuzL0ZK8rIy61eAJObDNWdBXbUvS82qXxBUfd0+H61/zWTjCfOPu33La4YhXPfFxddpY6QEdrKRSzrypuAx9amU6MI237Z0UECWklQUMsB/qrCyVYANoT7ERR8MGxn3viVQKnAKE6wcp85dHNxyle9ZHWEn4rKsce/WiMsGAvGQAY9TvrkvJ4Iie8FyQHfXtlugV4W8bgH/uFGp75z0E94AzgkqGS/jYNptcHKU+Mj2bN/14rEKJP2J5FkLGgnMh0S1BUURNJvmSh/N4P9gkQedhlpsqFzlK3WctNVIRVC037hL3BI/o29XtU5VsF5K59/lCLV9bxEy4vUDAXufoXfMDJXqf2vCdzm9fQQy3acKL1/Q0MLzz8u2uUSWdeS9tVaW47uA2fKA7k2z3iSTrOq6dRsqwk5rrapp5K0OWhk+RbVGY22bzAZ+8lbBRlcaGHzsXwqBn05/IBHveN3R3ZDgx78crDsIqaj2twXbf5tKh2NEK3Oqehv/bKbmn7+acLQxPVyTL2SoeBd6QrAYvdZ+12QMdJVbqoyW02tLziRtp+BRmv7FaHjSHmsxSwv2j3FPX83qYQDOQQs9eGyZZs1w/yRaXcsQdZf3xU/sr1Xrh3KD56uljRWx/NRMOB+x9V3wi1eP4Iw68AgYT23HwR+QaYBXnApQLGdxmRvfT97O181pWqGWpdwtFy/k7m68rKbrMZF83a12x8rmGDclMDgO4+Vq9umhV4TXbp8sIIrnPHtYw4h29fvMplE0MqtPKXv7gzglJ7HtBYJAAMsJMoceHjeWCzZHUtLi6iXo09wmEuGMVNEcmfMANWb8Zy4VOdwrYn0ZYqPHift20iSTqM4ivWj9MK7EZoHCv2q77akHldIrRx14hPORjJ3s70WaYlAchn4Wg55yLcqpDMp1bB4fnqlT2NS348ml5chlb8+A2b+iPePGrdDL/EPEBUyc7AJSR2ZMg4+fZq690MU0G4Omgud6OmbhwN57tQIaRxYqpw+ZsfDpQsbqHG9R9NbLTVhzb560kcl+XgdFL3jf1/hmFrLyh2TwzBm1pDuDduBWrr/gawMk3WXufvHIrewfm17sbb6XRXdJmJgwMX04efgJ0AKSQVEFxfeQZsMhmCnF3G9HufsnM3rrA6E5GkIJLXm2BG5okKcmpLAsMtzfgm3hYtV/l/nhkRV+LKcynZUwBg4uducu4NWAVdFADVo38uaj3CNcQuSVnpajuDFet5OSHMW2t+ra3RwbAgOZTnnB11VhyWqdy/LCpb0B0ph1qJllpgV2jsUTDaDgUKLk//CbQYR/o5mPoRVW87FPkQ2zTIjrJAuE1Rg5lACnIvHiVfCwk01Tnnqbzmd4jEvW80/ygkof+aiU1DIUpRk/jIu1VxiCPG7/A7+Sypme6Men3EG3qbMZUgm4Yls3UqtSe7S6yO1fk4QrmddXDm93uJFbbk2y35UuXU5TMBkhpdCMeDOs0GRYB8iPro57KF3VoNtnN2Ki4aCVN2xx1cdx33VFGkjMM1YY44pfYecqJHHCpxrrIy3uos/yIJBsA5DZQf0FuKDbv3e3jhsNpIpo5hIVXTknymZ0k/nL+gfpYrkbdulk4Kt56louM3PElfuJCRe7Q8DQcETC+1lJVjuYje5BF0WXHsVI3wzYwdY5jKpR2ZlcVso47osbBMo5rzWBFPL58BpZjf/LIXle8QBl+w3fqYVZFLcxOxfekEj/ad68zLgZ6TJosOipEvKCI2Ky4IMC+Dcf48JgeBVal8EqNutgIAw+VuGe5PtnAP5cKt0c3ntqikg3uA4ANZOTd8kZOQIFHmuWHB99QwbFC/5O9Wzu0vaFueBRobmXoM7TfOER41xfcJn/xxvBWKxlUpQ8R1niU7mRPgSQV+DtT158TtiGmIVbm8Ctc7Ja+MXCMRsLPaAntSKVwKuvBr9jt9SlBIF1j429Q3QFAwnsfUs6rF7UDMj9Bo2JVegfA+b3ZLb+CpjvcoMdty8fiCGGQNz/jqRkZW51HTYY32n96QPlZx0dmegSO8fJibjT8+lRKEMj+dDcL9684UIyilwOH9/6KEHdqPDrhnfNR+tfeyI4NkcJhGR/jfxVZKuvcNaCsw6/KaAc+fvrXX7+hH7YzLtX/kt8lqV/pSKjIlLcvaf4KhBuyHR9fPH/iVylHPsicf/H86a989Tk0qIQ/z/1w6Ted/fpgqr+hx0Ct1n+2EisnWbcy2hLHkneHpalEMGr3Ldc8fjRFmEOx88bdzti3h7ZiYd6VSfn6Sv/VibjlyMvqjMYjrJwP7LQOHxFFmFNML48hN0QvqUdtb14Gz6nvPD8PTlsfF6lCiKbTiRaX0t2KzEuWYQCFZLIns8i5BeZd3WLlCvRr35pJmQS/lzah2CM7YOvoqIcyTSo+4DfZyWm4U8ModBfxvX6PQ6XRoXJj3R/qtmadosu/w5LXYMkoipCXCb+nqxO9VRvpWvRefNrR1CZ30vPe3gXb5zrbfYzYqrLbwVTZbIvonnn9zQ16cyzr7NYh6MoIrtyXiaA2UTf8+Lmx9lVPmXRA09Zxqmr4V4rKN5HCnx93H9mm/K4Gy13dY9QmgsAvcyPW/c4Dh1SubR01K1uKiJzx+eoTlld1Ht18N8W21QpuO9kW3Z26RW1yAODtdxP29bRbJP9WTd2RKKYOaPvldM8iisW+vr60za8VT0uhNJZeU5swhysqvzbxSZTbriX1g6YU8RgnRQ0VTOKNjlqe2i4gH088TjDAktqEAcTHPyimpMe7XUvpewroKBJ6ceYli7UD2SW4twkYvI+13fuAShG1SUjmvv2zz1JyHm7XUhfjFco4B1eyGHdyOgB2x20X8Hem0LJdSz/MAMvyPzSD7Vr6Ywb//zADolHwQWu/q4tdWvvdKAEvNR9fPVvl4oVN8S36otR7AiXZK9vbjzpEk8XI7od8YDHhm5X+i5MvNTO0NF+aOl7tPiTH+HuRpXTkfb4WvvbGXfEVMmI6XzJbtwajNYDpZImvKxbFLW3t+xKMAMgwb1igykLrkWcOA8kvaGnkzKX6D9cOFjRkZLSbp/m6nqBUxm7z5ak0FdTbw1l+vFq0uHfHVNeyogPS4dxRoGLODSy0iIbdd2Kal1hyr9iaCHJAzb6+E0lT9p4XqYBOJjgWbQqji5aVlxgHYs4Z3nb6JLFYQ8u07asSrCeesiTzNCQvDCDKVOxVcoUepU/Fv08jV9ISDHqwRyzZPPgSXfwlG1I84dPyIBf77vCoF+uraRY07O/fd27s8PqC40fXvUqt1hSm4PFPavhFGuNzc3g2O1vSKPivHaVNOP7qSDuUlw1VJfA1LCSIxjiN1Azp6tpk0iGYpHRrHOy5EQVYS8o7L78GL5az/d73GlarYmNrjBmjdtvGBnS899xnhdSisGZkvz8ZpkeLTKCVrq71S7pQCplaa2+F0AJsBkVreVUHO3v0aQQZ7PQV8y+POc8cvWO2sPyyLdECaUcl4y2ZnGtFi4zy0F+6Vq/ovHa2P4Z5v39FKMSWUAfnqUpJoAUNNxLHZJc1ZYt1gQ2Nd4cxgHTFFN38acXFnqpoc4qyaneBqnuhs8S4vELUmQKa5lyQNGVWUUp5jDaDwPj+9cJnI8bFzmNv927hoY27i9UaSok0OMzZLNjViXgxCj7YHf5TVM/yvXm2T1Wjmxlcgnf7Hhdjef820i2//sNCP6ljhlC4EkJIJq4kDVXz7NlY0m9lkfXVL0STr6QT06d6Cy2UKq5iWAtnyMtbYv6X5q3DgZsON39ixTmlAgyfeXkPpF2QSzN9LN8GFb5r1TA6Ji58TYVWCG8IqMrsvb6UPtVX/ODBsjGtQF6cWpQnW7lPo1v6Khsb7gWtlPYtFqCOARVPf6NJK+IV5Ird0Cu6ZHj7nKl2UwCt9PSPAN57wiffCAv3XqKZ5agSjCsygUjfmtGK0//QdDEsE/vvWYtiDecPmMr4BJh5dJa/f9Afm2JRv9/qnUWFe23RRsaMMn6dpjpXq+OtP39k+cpiG7C6IY3G3AchyhYHF6/QUuy/0cKaLuOSI8C+8JS4eaZPbMkFWgmv+IL8h4udZsFJ8h6zNQUuM0IXC8ATYm+EbXAvaGZxFSsjl1f5dPtVV2wrNIwKqmGbYrRUvlldPObRuEeyprjy1piO71WjAq9v7Wnl56n6PWAVuCBdHBhfW5FUDOy9fO50lB6NIYjseVZ+jJKKsS9psTpiyafbdnkn56FcWu58KFfMRZeCBzov07SHSsXY2HwKLtKnpUMpfZPeWAooSc6n6Tte3uInTSjgLJkWcrFNLio4abST84wJTfyH/WJqXkRBiGdoGssZKzOLTDrRm0U0k2vnp5IySwo+uUXTSW5VvYJrUyolS5omnZxv51xJUfsYTSA5dtveLYzCaSVNHHbGBPHBk4JFW2i6fsv0+wF2CqdeNMHgzaKo7ImXd1giafro/8hA2nCvBwU250KTRNICF1gxqAwuyZq5N598EEg3m1U/ZZ+pxSKtoYB+HRo0lj4YzVxVEQica+xI8R1evY/nlXd3TfWfTLjsrlmwyG7DxjDkjbJKCuUPcMKNjnp/A3SITB02LjdSOAYxVtdL2/CqqrIgMD0m0MwV7TvsO8/fA7qsm596WumN652c7EiykJd58+osv//4lxKITDgDyMX41Qk+NAVEpB4QDUuX00neauVtDYrV2ZCiT/B0IHy8BMFfnXiMozR8dKGM+cKo7/x6shmH2hh5lQ/ZBmNOytRTlautyYeIOyyVRZ9NMr0Cf4jqgFliAvXvn6nuPWItAhcSSJvN9hOHl1oRLR14n5bDDkZXtLWbl6P50U9hCVcvqQ67W1ggVRkLfQvFEBBqpf1U6kqxs0zvLg5Sz+b3rOYOC1720SNZlFppGN3j9a+8zKApXX28zi7HiOEId7HyXAO9SfA51dRgg/YPlcRhMIy/rf/8quk9INubJrtu1U0+ZAesBiARy40MQ8iIJzKBvHBssBTcUJ1Ode41q9y40uYLWaYVPimnBCO838lVzsyI5/qlBCrHckRPTLgZ3S24XL3hUtsOU+smV7Q8GytLP0cp4H8y9aVBfyt0VUWjrpKYyJuEmqNikoU3HIe0d8jUXhe7m9LXwnw2p/TewkKhqQ/vmyZPNHhHcz165HhqEpHlvb0jH7b3CH90sQPG5N61ktmZyHRThA8YvexyN9+JQ8iQCWSW78NlLK42oK2Sg2afQYOFCjvOInFH/vXLweFHvMsm0B/syB6aqlysgnsj04F0zwhKQWkaSDh4TluKHenxNps56lTXOzNtiv5CHk+/8jx+EY7k1uFmKJePSmU6MfM1RavXTtHCqWr/Qk6vQr5IbwVrzoD3e0OXqkjLXLdGC1cXJj2zUngt+HAK1spI4UrCb33WoGIhQMIble3opaHDICB9KZc1fBQzs+F36mYYtiUyhVn7FCAB7oL/JLOxx85Lo7tuuY+r3RXdM5Pt0O0QYJNBOFXjJt/jfjcz2Ux2qIU5gQEUB07b/T0cFm+bkfS06pi3ecEDKIeyiecD4iyafYcLKgutGY5KVwMdxy948PPFeUxEptqFZEIoow51MgTA+EoTF7Bwbi3/6cGlSdSMeNa0vWtJcnzJU5myaz7dSxdfu7m1xPluniygFdfqI/wh1hk8gAm9HJnBd0l/4av2G4HfTtXADK2jeoffYrt0kQuS2TMW0RSqfu7WiqhhtRPHyj5fZlCZ58MJYLolHAET9q5uhwA7zazfcy2HqYtKFkbEOKM7ymDRDYtuL2jVL6jymiDdYR+1VGdOYYbE4VKR1CdCl+4dZQsqi3MBJcXPPIE2FtQaGN47wZZaBh0q2Mi3mTefIdtVuvlxCF3YXC6vXH7g09PW6jMzEc/K2ZbS6fO+4QTKuWqzh6dl8ZTyezCwXJ4QhQoLmDjmjw55gRO5tXqyiIYOqLBZmxJ1u2nmh27FMvhZSiZbpZljYvEXzTMp0d+JZp5y4jNHZ9GJFgfSzHVtvidOGlGolNHMl2X7Cmco+dK0jmbOnah+GptHydvmNPO2eWgvgZK3xW1ohuAFq790jSn4oZAmfijUcgFT8EMszZrZdlUi+xg1TV2hmaZ6M8pVKGmqzYQmXA6M+8BOSZc6+bTSpQ6ua4CfMnATNKGVaZ2ucxiFStZlWmk7y9vJLZoycAs0U/8f8/hjHn/M438v86hZGY3IWnb+NjQhnA/stP/p6QV1cYNXwGELNdPOf1ZRlj+ZHPx6xfwp5QXgv+shlt/XQyZUAXnZ5j/WQ+4F56YG3Fj8oCv58ENFOR/FRPYY/7PukipCXRc5lSqqOLNtXeQfFacwUZ4Ka7D9uih0017dkCHk7s7fLYqd6nBL6Rn8epD09y8rfnb/aZFL0R/84by3ie/Pz3qd/9NbAZWdSx+CSmx+WUJUoa6PHfrr4a/rYztlwp8/qRBJMfb1dvxV5P/0VhzuguTM/1QwRbm5GQ8oeHF9EelhHTjfnO9hA4M1iMFqFszdMvXJazBywCsiQgAauDhtAA3wou6/2pzbT77pRRzy3U/iQ8dhSjpKZuiS0Rwjli9nQzKjDJjjNEe9W1SZ++oJkt/tHBbMrBrIZxNM3QiXlJsWVAXwC1zKEuCTAygenQvAKmEqw3jOuC+BB+PRvtTlWvkzP9VPYAxpeH53GBfscjo7V/PeTK03T3FzyfFWpw+e8atBSp2nxJLdjUmFSPmkDYf6H24s7iwYss8m97KghC5pUr7e33BkPmM/5Ny505VNs4tp5HWNcosPtfYp5DOiQHaAv53M9hihH3GurJOlaQLs9fntkWhl4aMDngI5r/e6Ffnwq0GLS28//FYFxerY+m/U3pqRIUX+WCD4WGrJmBrw5UVtMGJKvkB14mIlpTI7Z3ratEgQyOMautYwQk+/RUTU2wZP6bBjzRupPrUeo7DAFPbnkcNyEu+82rlx8UeovF36ibcmpbbLI80HbQZX+V/PQie+xqTjXGxIiXbnQhExVjvT0p3SU04084k1l6vNGPywAQhTbMR58ROixbiFUt960pADwK1SzYhXsHLdtcDuGbU0WbXfHmuNx1K+V61flDaHgmrn3uwxqadOexM2VfmR9q4k7rZ3qARKNTTimlSftAlF4Ym1hDoU2qTUMQ1CYMXf/aJXgCFvEj1GHxf41uKsYHsSfDZUNeO+7RrTC0QsDgjmQMTTejYjEWPlcJXYeheUfVXNCllIJtRHRWT289E+fhFxdkqQ1pxjOoxldbIZiPuhuMv0CCaQNG6sqHp2gDrhBSMFjQTvsrYwZpCaX1EhDi5WNRtABaIN4no21VLJI3f3W6uIBM2uvZdb9dtUo0skuKAW4YVvv3FrYu0/wXr17D3xZzuO3YWLpPqNes8sEmc8xzBISke8V05aXn+9mC0JccbPRiHsFEh1C7JHAGubxHry/dygL5fSRN1cekVmJ4zLC4aqou5+s2KZn6w4Ph2omcl8WRgYLnisXubMe9vJrnRgalrba+quwlceQ1XLA/hrV5AnNIwKTNr/SmQ610OuQD8mR7nlBalsLPXAwJJNaVC1Y8DwZSetDGdDgEzoAq7NZnPhOF3aSqegyN0cUx3V2LYHaavVybKAtvCuE1DMZruZFvdfE3bzPPPLlNhq1XHjpatHWRhYYXdgL+eKMTGUksk5NL0dXeRbknqDygR+xJQ3DRk2bAPXBZf67KJri8zW1TRTmcGjuK70PKtznRKJTKdzGUAl+jMXcq1kwvcVNmYgXSTVIm4W8iSWxc2Cpp60JTCBuJlB507XfhQPSVpJvC+vUA0Mgrt56hjVtBQtd2K1TT+qiiiDqqePeSBcoYNt70qcI+2eUGxwvKP9p4rw9HprvzY3kx56IjK9Bt8lFJeaogR87/2exDrDEg4fyp/qqnIFW4NX+zeIGKin4dNS34VXRXLAG44cbknvnshA+INWPqMKEZaGgM89S9Yg7h3N2a7c6hPtWX6zJ2TCBqROOCTujljbH8FA9eea+TXoWH8oQegHFHjBtI9V29MBuVSn1V+XwlYWyw1S6DmBWo0HA/jM46yQEW3IUWStgEySw9rg3nvCguG2x+uOPHe+m0lI1URbu5gInj4IcEMX+cQa3dPBvj5r5Krl2vOiqLx+A6FDyYetvAk/zTg5CX6wMwSgffC1RGsrrrgMo3Wl+lNnzAN0jMTVJNSUJl6VMl8YUAc6MDSbWFr7hKU7YSIzp7NvSLu8YH34Uh7vHscrlFSMJYSq5H6lp6RzkXuXfF7DIfVXZ9RI0d9JCbIe5gHYd52q1bhdFs2rg92IGMW4JBgBcLHEK+/buuCMoNDekXjsxujB+r6mNLDNNR0jJknulvFsp3lS/NWnNmi6xL3PVDfnowW8p/sHVcKv6Xy4ncB2rRm1BCu7fOOAUNKYMQZxgipfUvxP8l1Y6d60fwW3Ws9+Na0S5gnXB2tNBg7D1VSgUUlmWMVJ1zzdoXZFG1+e54d54y94mKts9Cxz752APBA+Fz4CtBGRMIuA1VwvhGxU6iIJjKASq9VPddadAeF3sH1uKapqmnIUqswh+wxEh19D6m9tk5rqg2/uJivcXpzs0LunNC9DF78C4WWxn3uy8yKJ7AYNCJIAvo/J3VDwxWf4oD1VKjqAAxVf7b7IQGZfyLjkaBjdO6HgImItdjeT2WWgX6e7aOigP8dXSqVuhU6BHnPD4FJ4YiYCVDdXxjxDorzoZMIVh/1VD6/c3Iosl2Vvuh5gj4stzzBg0pgnTaNuHze4J4vWzHQ6CG1RjUUzHZ4nrewxnSe5YbqP1y2UBG5Mk8eI81XVqRUe/YjeXEhQ+7iCvYPecHTehteivwzODXq/jvXRNZVR9nIr6EvVN1mmLae1w7GOXWUzjqpqvUccT03InfUrMz4H8CZNnVUTBX4540KBvTWLgcDXdQIsX8Gk1B8KeiqojV5lEedOTmZXXO4jDOGDKtLzxgo0DD/Ody5+bgil3zKWRbDg1by3MvovGl7EpS0fmhOv7JTOap9/gRz7x5HbfnLkYwzdhGKWMvlA61PalfvawklSu8MZQAdu+3nOt8wsPnSp7/f40T6U4o3efzFuriPJ68/BnFah6k4oubrFFPxTttuJbPFGH6ejFhsbdm3jpyL4Et0Bt/35DXVqstAUrXStig1Knq8pznvbThHgs/5i8EgAVLCYPLNlwktqBHeK0w8Pxrhc6SavHyvVeptB8JdQwy2aHqNk3vN+3NtRf1zY+Zq/1qfX/jqX2UG+r2tDGkAdtlFUqqPUAOirOtFrF67PyJMe/kBrzvTCyW3GI5XYVA4ApyMAZLjUpbV/d7hiGx8DKGWmONtAIhZLv2eLniA8ry9cGL2cSQddEIEKi4veB1GiWn16XukgRYT+fV7s+MWj7ts0pct74LNlEZ2B8vy99LxDgMr1gnq7NGo2H/opm1tKHJ//iwKta42/YYemiccGahu3V19LUOqoe8VL5+5NLMfNDTgSuH9ADUk+E9wLOtGbqyw16wttSdTt6tnF1DlM0cb5xqZdHFu07w4LbvNVqaWUVeoGnCvvDIIufsHvoYzvsTOqgMHh/YxfYJs/eFbxNi3Mp5QGM9QFIKHfLVlW5KKnL1PKzYCXtMrNgC8F5iaUQhBNe5VtZton4DKlSSrNWjFVMb/3MqPxCIHmKuJNcFWKNaVJei7NQs/GcfmZiXW/Mnl9MQmbCnZf9CATPOo+3Qlu3NsEVhoem7fGEC/TKIn7UArrRCiZ2GEAXevpaJOsH+wZ34V7SdG5LeNoLR9+3g+2h0L2jgm7slvkgW01qio9STFUOqI1jqLIFc54MMyk8wil3E39pdxlAI2F7oAbMk7+owar8/gyac9tfHhR2nhZOUXnUzo6QBmMyKXtVZPJtj48Necyft702LGcqlJEh3pOFyIswiDA8tOmwm7Z3Ttdc1jaKXX/+L0RrZ0/FWSJOBWwJaNiXgMSurnY8cRAtXJ1EKtKHCAerF9p7rhkoOI9N7AnPPlAIHB70SPBBYCQSRjMOLFRBSWjLN0rpPipztj2Kcs6FrqJnbQTIPVNBu/i71vbOAidP7jL7WV66+7GULrt52sKNIwYTtlsfDGBKcK6Hz3c57IembC/YkxM8WOJxHxPHEukYbBfdDNJ1FJtvokDtkfjrX+7aDiCH7LU3d/BCVAQWjHcXmAmywLD1YGKL2dMbjtkjfHIgCU2llPwgVjRvIVsuixjQYxBdUi63LlEMHL3b0Tq5AE0b1y8ptO9JBaEGVY6pljc/fkhflrl8rUr2qpcauhOd2UuJJKwajoMowJlaA2hFKlKGjiFVURmMbDA7dpZlFdG7pp8xta1nXi7IlRK8UB9ZlXA9uF0ZKUkbKPbhmPYoihXhvMUQaSAqQIa+kHN9rLzfNFYr8USU/f25w+iPBnU2Q6Dcs9sCtQj+7mknwDrRhVKCgJra+bx8WwhhVX7OB8Qdc+kkhTH/X8z7sGlTKBufze80WnWSOGGhGEZCtyNy292zZjOdmFbGBdPZ747SvZHZjBnCR99bwu0Vot9VJo4WuJz/1JnWTzuOsUkes2DtejSTYlaqSK/sbozYENAyscagLhmSnz3E5n7A/0qCllOim25teJuAdAsJ4z1Sy7y8PLB1AWd3hnXbNPhDCjbjUKN4OWqYc5WXjN89ZI4fb9bXDD8E8fvxvEkMPyAA9rmYFvbG89YLWth+Iyq9ryptQ9XylDN05Nvc+OPdfvEjK1WK77tVg15SakmVJ4W+S7Z4sAvG6TlS921Prihgb/j2sLwKfF4os+5Iyvv6rtO114Q10zbGw9nVPKX+WLqMBzhxLPe5LUgFvKS+a5nZU/9Xk5cn3VO7yV1W6vLgmIxpeEfAjZVQzKYz771p5RPhA5l9t/z/j7pAtbmWIStiCPDhMr90U2tfv8OtbGUq/rK8iHPkxnZ1LJKkzQMeXnsEa9r+73va1fWTGlXCF2UgM2cQVTpe+w93OaKbl5clMwNEzW2ZeVkfjJv/V7dCYOEXH30Oy9y1TC6bS0jfsPxdJmMXw7foFxM2D6/MiScrU/bD4CZ50S64Q2exmWBHjxxy1xM1jBcV6J/6edegLh930jca63a1Lq6syRSa/P9Rx46BtzNWtED+ov8NvMy4gjwUTqUnPIAJ9dvvYULYAWTqCq8HLx8RdABWX7VSOkSzMpF4xFHyH7G7Rus051qN8AuOXQRlwXfZloJGdXE/EYMdcMyU5PBEON0PCXY/0qOAQQhzhTWsohf2fl7EiXucMYX6hhKDP11TJjD12bRFmBO0wIaMfLakOuei8F1Yr8PsMtDFRUE0WJTxt85dKlGtxdSpWJ12gBaZer4McRYnbHXhBK2EGAIBiXPgmhTEn1Ytnr/iddOXvnBrTszkoMhKW8pxa/9YpbAhhNHKWtg/k56O54HRL8aFCOIjkWIc/sO9rpp1t5zjMa23px59xYdAAqNKzGNP83xWkV/ZHlxh6Wg6PuEZIdnj/eniyd/QKkA2eIq/hecF3dymlrR3JGcj3tkLkRJ3p8u09pX9KMFzUnrH2Ro7U3ZwgiNmd7fMbI9jf9/iBEp1BHIdHacHHTZBFq+2qO20dOBJ2/iPYZXO33XrtAzKcofwE/4GSCouMXLhsaUch9KI5DQ7yjvi4EQqdsEqFhHg7UJrDyMI9XR4p4CVtJWmkTu0d+9T/9G7bOji+Awjtr/yDMGA94j2tt0gWyo68zo137DEPxhWeoA3ptaSDrt326KFV7Ao6/5hYI3XNVCf++Ordn2EpLXR97f+Y2npwMAtRMnPfpX+KuZHLit6s10fpfAPA2XxgTIfmPgdh7l9bm3lIZvf9uQQr8Bxxqclj611nHcczrhSfB+hu2HOJ4FQ2yqJdTC2zrbj/N4yRl9NaGeSwmwzFtfbqc657yjIvf2GVsXdcPT7iOXWBe/TXE/esSQdX7bBLceKzMlufeon/92JsCqhyPkURJayTNr8wvyh5KY/jkAMxXApNWjS6mrzc9cb9p+nOVmtLB8qY8MzmXlYCd8CHrhtwCNCtAZQLzQ5fZ3Dbu2K7LBRoWD3W0D5z1rdFtFEiST1Xq+cVtZRmkSKXz1ETfIAZBgVHaft8Vsl7zE9a2iyh66KePyjQmcwt3WjoKHgEMnt+35Zhq2Vf8m5e7wwazWd427GH4+zGHpM8kPklCqrvr6nwQIyZS1pHfls4zo3HYGS3rkg0xcauVSe7ajA4BbQWq7T+2NN7qu8y/7sR+HAw5pXNvOvVRWa6SwTHg78FRWa2vwdlehCv9fjyIzZY8Sehtbt2/xa77zT9ffaOjs2w7ed9B/f+QAKDxWXsGvE7Ot9GBl+qfrf2h42m53962cObGG1XpLbYf9LtK2/0pGofGIfntEatjKmcv5mcJQtqNbOze9u/NfySg0Ig//tFF/K2fmWtc8+CIPbytfzLcq9vp4w/YVJ6ktnHWbXwTjrjJsOxLeu1Wxwkd2bQ83d7Zy1hvTZ7HryPZgy7VVsX+G/P/mkJt76nSLqM6H6QUi9j6rxFNqLejwhXoBSkmU7zNPqiT0INTmgvcf/nTcGgfBgzHDKCUHsCdkto40i4pFw8kpmNUU6ty/aJsKnB+hCsWUpHsWVGV9OMcrorMdVRJ4qNVoLEu46mIC0vLW2jpWDWpoy4F8eDN3o3Nksq9LRDJF8fjhMClRG0cUrhl+uEpldcAtSe7wDRvYq0E7eOGCpcYj55wcnu1H8Uhr95WUSB7+bRZw61enWQ+v1yMPfPkcKqAKnHJ++wC6joAOBhKrMUNNSK27zxoqxLpa7bW72Es9VNc/77f5W1HBQuRu7Aq0s6uf82Kz1zXu7uOxT2AKrO4LxPnEeXM2cz36lBUrJovVgRk5bXTyMVnWxlQIob9jLFotSDbfqWqQUPksxjFM7vd5hASoFVrKZwApcEzFJ5xCOwDsVx4LXWQAshU3+TJIsb1aX8pVq2UxH/1QsuK7LmGtFifPqiec/G6H2JsCwgI8+fxT2EFYWrB+mQulQJHmhB2cGVu2M6scmrF37HbnYW5WbFm0457ncUu5NjQqu+g7j3cT+sh+tavO/vd4NyST8q9bnFUHI2+wR0B05l7rgXTgZkrjeYaTbAXjr7xiu+t0kcKD7yYc8p4SNRKZQGy9ZUTT8AYRR3nQHRmIOH+auyMvXTl52GfarMAgcKI24ppZDyohf+xi9B4aBNE8gBkWhYH0vNoSbwYdtk7tFY56j7tJVnGvmiccpJNya5dcTAw/3leYT5ab6ic49Pv0zNiFZDK/hEP4AlaHLwoZMblV72N+Bn5XmVDOEbmf+6c1d8j57iL9PDBg2R+foYXnvly5VKCYNdWXngcJuifOtsPetAyferZbwmGmKfI5c6QPI4hNs5woTZEslEEGwQR6Vj/n0xpwmHRY5t9ZGXe8TYwhdPnHQq1pNQXM92UgMz4bkmqO3c2subUI77pmU1zqomPEoMC2b2Jh9FQZM9RTp30JFjeRbcW92XTMSZrX2cTwaRx8ItvWH5/uFzSMBUredcH7fnS3YQCh3c35grvgYEDz2vha86uxfNb8KNbAl8iD1Kkaws/nJ72m+zPjUpu/phI8i5kdfDri++WfHBeIIPgvTjOrC58Lu3O8ftSfe1A7pmdTjf6Jadp6uOFxlGRsElHiBupYkIDN/CBz4MLqvOI8z+qnIhPeTu3WJxmGFtHMMaPEeT8SyTR0MMdn42WwQXnKbyuoo0Dz08CX9wEDQ4Fv9UokrTh+i82ok4hraQl/xe2z710J+L0rfGsUMMNvsPkl4UnIfqZt8KeD9XVCeZKZgYcf5H1HAerMpRZFPjm795GZLkGnTEk21sVBm4rMW/QSJ/0PCti356LO/mQqpjryU+jTRVoGTP4XEmhtstc5/tEsZQsmM63/nlQy40/a/zfBU0e2V+3lVYH+rS0sW7a1YN2eEP+ZZfsG1879FsN49vfzSihFdE1RIlVdFeAdcfllMBigcGJl+5FySvI6Ku4ZLZwRDwZU9q6eQinmlypuiX/FQd9sJEEXWYRqz7CSaf5vskhrXsvaWdmvR0hbWgS3/WjhKeOSxaQTtX3w5EvlkihIruN4wEzOBIXcxbmfzkrfnE4obs12fCMcl5rwJiDhRMGXgs6tORKzbTjygh8d+fkwsAMH5YEr5X3ublPyg/uQ6wJbtHlT4X+c4K9fH/U8wnGjsHc7+f9piv5D/Q/1/2XU1b11ui2GF2If4qVd5trq19tgf++S7mkiLuc11tlpTJgGnc1+JIdTc+47S9gKKe14+1AKNaTZ6r8ZQtiZioKDqYsGF2RkP23fkdSHVlhvElEVOvqaSSiYWwtl19JVt3GYWl3/EqAbhjs/lyJVq6Xzzz0QPMeDVq9BjNVK/GZiitJn5K560hDeXZUC+eLNrjuw0dPzPCD61CCwdaJxgtVnH/0mCf9ySpiblHOPANv4sWR488H3k74NQojH017/w5OybMf/3z4w3eQWTe7ArHe0EPtk8153OQzSWidK/1D+MGYKobZZgtdwmZt7u9/E1EnmJs2en9UVpjt9jblgaOxvEjmkQ2PG59lsISVdGN/K0qunuWXSuKqIklaMmh/KbVyhNXP0rCj/Tz9/+vnTz/9R/Zz2XnwrsHlzsfVItCt/4FxjPt4x1d8httcuWgVOPQ4lTxz0Qn4i0u9XlkJPDho8WFZ1UBnAnq22QvOhUYsmtE7wf/DnpCDtHHf3wde3OAEqq+NPTDS6hRpbO5LkYZoJThyYeTxzlDvWpAAhhEvF9amqaWZSbyPAfcH4Y1MqvEr1g9xoxGPjgBiqaLjjbx5TT7ZGfbCUYpeJGVWYL924oZXIbHVKO7HzY5hPNX8bpqItak4UPV6/6I1G9R8ENCuOR77Ye4/CvWFvnUPRWeWKwrPVsz0zsBoBye4cGrPlhtPXWcIZQKRBbVvP1oLkeCMAMkK3K8eGrahJPNtP+U2CD9xIleuzsbIPysrXqmM8zPb4Zkp9NGG/ylLXp8wjeWGoCCyiINtPvH5UNlOvRqcMA59lm2qyq5SYx++lFlkyvUJ1o/6rAfPm3ABQH4Dc6R0pVxn1jDiaPUAzi3QDKMr1qQwTPBrySGvWCPBZn0mULVW7eq+5sOuNt8k+TBfLwhCLYiE5frXMNgMYx5tPNYzAZqZM8j39htWaRcxeA22jmVb3L6EplT2OH8eG6+usS3R3nNjwC5OjtVP9L5FLlFpsYPK4VrSWZqbbjJ2OAcMZ/7SsFeKSkuTye3XngP6BJSI3s57k321kbPb1ymSruFQQELDToPPMe/WXkKBO4AA8MrDWrxM+87Jmv2Q/zXzWmfPNLjkaz1tHeT944bcJ5zXBTpj37HC0EQQ0XuhkuCFpF3FTpPeEI6C8rXXkuANLOXUHbJIZwuuayuLkUA83SJp0gh9DCJiZcA796HwS+YKWmyhm/mNLknsiuo55jCTLgEdLmCE5NtyjFySF2oqdA3ZbMKivmlozxcqHdJIO6UHTiHwDBwETuPFXwjUDPtGZpld4N5sWPcEVVgFcuMSMy652vBdA6MBa5hc5GRcnVPxn5WgsoOTdlmIEhWT26jEcZ4u9UD+mwNb0tarEu7PmnW6JsLqzpEXbTSDe5qMqV6Me3MWRobw+emICEpaD69pUk0yImGh+NTAx4dPiKdz1DhVJmK82zQ0MWm/3bt8hmqrGmiZ8Jkkid0G15noSjX0x6tmlJyi18OVBpx4PWstRhtNVVMvnlB9Ysgim2Q9O9H9hPzNeT6DzrmvJVvWwQx8nX9E6m6GeXU3lXm+oDApyRdUvGjSZtDt7gWkeOsm7rUbV9YskKyFDEljDaGIIHkV7XLS+jUsHJeIVhx0AOrLbC5bhiN2EjFD+qoCgQAwYX8sbl315OCzO5RJNerLUPiAy4T4dwu8xaovtMiaNF+9rzZOrZ6vyNY2S9tBcvnsWRDX+238ZLo3c3U+NniVhaatDTGc5nwwkV9A8RfIX8SLFNxVlgeG6ndTZuQ1KSC9+Q6FD8+z0M9V/6VADvzt167Gwtd/nv/O7KKnFX946R49mZO+gBh84I6iH6nDwoXHFkIwkeQ/roSZFukwn1L+s0lSv5D9D8VrIezBZUTOdIBk/swYpi64P5NIwapdaKJ+lidRFhy5Rj4+M6iQF0bwJ4C/UZYomXr7uzsHQ7sfK5E8/f/r508+ffv437kc2RBgz1jtC3ZohJl7G/Zpm8A8mweX0GI1tM2juTs0Iet6cd4dlryXNbbINEIukHDrRYkOae1MM1T5cM1ZnZCqieYRwpK5Q79JOTtM8WrHfNE/AWVo0nY6e5glTqZuY3pwXd1jEjWnNxoh/jC47xGkYHEwz2R967eHSQ+GUi+a2Ya4vZ80jWfIaGmiWT3sHK8qdqUcQaebpPctHTupQlD5Cc5SZZtEDpymc/k1z5/Hfa4+4suhEpWhPANET3dwSKZxq0jylqrlxLsJoJ+ehP+bxxzz+mMcf8/hjHn/M4495/DGPP+bxxzz+mMcf8/hjHn/M4495/DGPP+bxxzz+mMcf8/hjHn/M4495/DGPH+YxNxohuW+w9tvQ5F4RjGKj0ZPf2nSuPKxu7csLyPmZyxSuCtQP844eMvrHYkQbX9j2tIRyb3kjVnbu4yUDN+uA6eyd1ZVy5xmN082DzxxvKskIqKFuDnvv93KqzILwNjjgpchP3zu7+P/oUkfzG+axE/GjiF8+KHbkP32fjEdoupSV3eWXextN39/hBrFrvZD+lZStTvdF56SJc+6/3MBoy/Cfvu925CgErnGt4xf+dLn/A3/mom6lh9+d/IWLSNuRKOp9iv9Hf/ituCnbEalGXp/cY7PyZvKuwPrIZC0egp+crcZbD/kWmBTYFDgWwG4bav705bybVqxlGyuyhM/7rXKnsAiioxqpP2ttrWSj+zhaYC3AJXC4sjQqC2+0ROnSdrHIt9bFu7GrLuUgjhcHsdrPDEe/i9l+k2cdE/VmqgKfx4gTGheWlu3Qk64Ir4A26X0vdC/EKFwnYb/IQNan0qeepK1fNxEy4pLvJfWNHl5YRwZOyiStqI5X4v0QSnKYTUIFZm4QFjghlkTC15O/kKgX2Gi0KY4vKztuas+NPzGou0Kifv8Ylg+pthn1r/7CTRInYqKDlrJQKvi+jaq2VnaYdIUEccgX44DxSf3iPJ3w4JPZ3V67TcitL3W91t8vDQ1ePvTgPIdLLftUjNT1WQWBjamzjqSu+eTKiaU1v6/obJGWw3yA5cQ3zQGSkOLwTlLS8FJOfsxIjD3m9a0xVmREzIkggQztwPrVDo+6Nf/WBWXs0l2Pj6p0mXmr6GECPB961urI3DsIW3TtcqHHEPcCqNpPv+whdiJo90G2uusjAHIq2hEdOV6VssBD6j0Gl4ULiae1DVc6CvMrunQFJG+mJsh8vfXDsHrtBJnOewxVybqee/y5M7nSWitdC6VEmH9cMaigCFS8DUKt1CgoI5T5+XDMjKNYIQ2j9qMDXICmvY/hXqmlqlFmB5GFfA9kdrxfa3ZNZA4dJXMXjNuxsbTUhZPPvo4jid/NCbT2a+V2YKspk4kMmo4Lcnbpe+rmy/2iTsdVq9MWXSFR0jG9aqnRfcxBmP8UhcOPw2JR0l9avn+fwVlwtr+6pW71A+401msaZTG2cM0G+elzF4IR1KxUgz2mGMqkxHb6gqTbAPxJO7BqcOcZSewNohaD6DzZ+c7BnX91EsIaJN+mM0MHCNNCdInTX9OTFeC4jsq2c8uyo8tvpgerrsefrggK5TeGq+DZZdj2J8g6qUgQNxWbI+AEju92XRX82reDh/6hV0FPcpxXzeRArP/URuLkDc7oPeHhGkZcxK50oIPrBbyNzJAGm/54wTMtn1Rsss/cIBx/Cph4/7ibYdlJ08SAPsJ6paBD3CPL3C8uh6skvHC+4RW6fNrY3u6AZEJqQj4M8Snue6AMDX6913mcxK6nhkJWVhurjfjU61uGyJlEaPEfBFgBgQM++IRBDTbB5jHNzDZ+YxQXYOaUMLCKNPIopvLucPa+wWfLfV9X1j7mqnrPEQTAb5ItDKJtCPHPh790fA+Qh1YnO9CqPchPMxc37sjWdFId9slbYY1uxpDM1+OuKEik8NFwMB+fZ9aYwjq/2mwTe1x0+WdLcHTmCoSE+joABpR7R+kyouuvxxGB4ZiJjaiFVdKsURmy9QXs1lTV4Cw3SIC8gpDHrLTIyyGVF9tzeKLaa3dJeI8UFSDgyXnmoVoeX+QrUildx2daf7+ExEVqrs8u+tkuHsllf/9pVEI+6QOsgjAB2cDZqJ0Qr3LT6C679JErAGOX+zVGQfkZYn/lkismjS9aXTgkcz3fcb6UlV8U97zjqkhentc9ef/6F4QP9cxh1+q1Y+KuWjOdnekoQMuVJMvtDb+T6ybDGjWwcdrxKH2hnXVWbcKyEM6zOiSTWE/eSMJDySQYGA2d1rURTRmc/GoSJVDde+yKH2pBFCetMnvZpauoZzDAb73Y7m/FF/8ay9K1kUHoRMWC/xq72yQBeaz3qh5FFTZ/D1+W1+gOkwkXZnZyTHUVWyrSDV94XOpXs5FqMTyY1DAWmtaa2XvL2STQUerpcsTN4wIRCZqrJIJDL7fwxOIAJC5DX5lr54e6eqCcr/O1AnQJ7JF8adSy6nUrwt+XcxMHvLsi6fu8kCpEcx128rBc1rezjAHW7cX9vlpfKpeVJ0f4YBy4V2IHFH0Nlz7oSroJays5pFgF+KyAoZ3hiE+P/71B5vQBYt6LoKDI4PfTvu1ryAkQNAOirJoFndISCHjr2OvWFoZpdly1bIEnLJYU+FmvK/vwThI+lbRFYBFVTXJwNy8+O6VRYglfNVyeP3qtecyNb4xYMrgCWVLwKYf1CqOIT0mcu8P194ZPqgcM7r4fnDaj3OV4gCOjrY779K3z5qTlJg4DV1ajyRuQqd3C+jvYPo6jbrfYrZMtNYxcLYKaFZMX4gYmv3y+hRD5jg4O09/ySNRSw7uDh4vADg6m7GmPfCHN2GXLySJskyPZTz+oMzWosyN/76l7Cg4Wk4cFSgumfcoaLy+ZjYpBUQRHuBU3J339/KegouguYN0rfqUIxZ6ziteTXhLFqAdb9at8bs2yTs/f0lfO/drmtqvkHGZR7M0jyK4qq11I59enK6KeoeKZNFfJXgwghVcfeo/rx38qdiri5yf++FpKi9Qc9Tvzz2OAuzRlalrNJN3SH2kYkbiVNVNqNAXpU+EdcCRGQWqgszcMPs+ZBtm/Wz0q5byNmQNB4xrp1UZRuhNmoVTP1TewCJnuyvPAHoKGGJrhnZOKb30lWVI3qfJ0lLQqQyOfIE+QbqF3Sjjubg72tTnwOAys1HZ8HxytwzPZO/803YnnwEk+gF4upmVKK1lbv5LBjcrm8BY2i5tsFNBcc+PiaSuHa09SfBq62mYTNCSeVJkOdOwvyzC8pzN/ecNOwitKLFhXyTTls+kxYDiqU3Fy73M3k0vJYkAWXq/lBFUJIDuA7+Gk6fVUtZZ32Kcbrz1uuCSbEvheo3VLJnW4J3tvdWh0w70jnkydIJ5IzA9F1Mp/T6HSe41DYpyT1gv4gkGBjjsA9HFuhoCrZ4dNHNeSkxPKZsLvyB1+Z3Zu1Uz+7lOvjuewjyL0MNOKPI1hmxNBar7T/bevGN6364anZHwsQlWGZPo9tMNgQzJVNLrr19vqXfn9RoLFDsz4rkvwK8H7KOxp9AUpB6nN7gmf3KwyGV4/2UPKdlwYr5qpqnFDXcj0KkQMnv8a7wI3Uxl+mfji3yscl5xsZ2XGhaLxa8rJ8tc6BbM27E6zpTc9o5tx/Giqv6765jGhOuXk052X1tvbOifdz5Z4ULykXwhdf/JMxDJyJmpmUDbLqaqwp3GO8LjUKi52d/gmmbcRfgCdcorRvP8FeqD98zvEEQaWAnmP4cEaCvZCr3cLbHTj6jCLqUTXoA0UdOOLAt0RkcdaVlZYbMqpLCB68t245U69/RpGycoVVuFwl95ubzlHNF/Sf+l1RJGbehunRVUFskyAv9TRU6d7CRatJ6nS1nWdJ7zdKoAL1j88riCplLRpX2zneacSAml/NRA8vtd7QTS05rarYpaT++qMm3ymak99jlxKiWxFjR3//m+D7a7TfV2nOxq6PtbhsTnp4S68lyWvuk5t4VG0pYpIKq9b1MkarNItKxF69L7r/jFDssueA8dzs2arG4cs9Yh8hpTBIdx7dOmG70n80+W+8nYC7ELZVaPhtqmnNwPdISqzft/vpipAN2RFq1adMyzD67xHzxo9TevOhS5/jeE9VSHzZN8Mh+XCoi+vX7lMCNwqAA5LewTNO37jA9P1nsZhrw6KYSLqoIygJ5RMvb92Y8YDw8te/tlIWX7gsIUf0oYY3Ltp5kN2VboJh/a7zC6UEu73oj8QLTcHg5RO+3tIeiV12iZah1/Z7bTPKnp6cSARZAogI+sTDc2iKwP8A/uJW+qt5J6GXWorjU/eZFYmqFdvfjHb93pSPMkqLlXvbVbyeQAyrdpjehCLrazqLMd4M2pXd7qlXaeoN2Da7L7mLc6Lm8GJNcqSFWDFHUFR6cAL7Z8c0GMhmceBAQvvRGASJ9DyT5zQdvVr+fVVq9STrB1q62/VVmYLmNI2l3JhEtJLtdVMj26b7JNwS7LaNekDuGpiCsBX7tUaxdbxDnYUYqVFHpwxxO+52um9e3BQEX61u6jNdz9r5+SXiVsCDt+dMGgv9dZNsJoYEtIZedPOxpZjI8Svc0nyCWjukfzrKFQfV+I4fsD7wchRKLQdckaM/rkXug7H8sBZZZS9bG9wpp5ynQs4y7obEYbIvTtUmUzwrC7Av8gwc9ddSnqjPaEiDrxBgRjnvQefOPEwNXduoOs30Pn4mhJ3UjKGVItBr8/iN4ti8kpjgHdVhLoDDa8ovD7MDpiwv8Ttp/0yFaohFDRZXrO6Mujd5oXz/7pbeF9RdU7HcFE6EH5VccwZVdX+6e3YRuBcKeyr2L/XAzY1VNQtFz5x4OQj+fufRKbld5j3Lj7GzS/DoLUAdtBJDwvD2+/o+BSrNnnr53lN5GdvaKWf28yR+XvUd8brmiIKtv4eRr0Z6m3nhUSluU6VOvwGf9Yuf7fFIhJDc3vqdMeShOxjQ4UrKRejK1FJ913MSv9SmeztGVONOfXjE+wrbw7W3Zx5k6mQ65VWcha8Tq1cFI6yA/RmDW6PtTyUbz8+4K3Qf7u3m0yCkg2+3c2kN3zJvyFVaa6lPYXZFq3bLbwjjIxNa0+20FGui+Voquy1Mzl3XccIKjAyGek3qPpfl9MGX9o7WOWNM/8b5FWu+FxS+r3XKCz5sqRCm2Ki0cfbrowg1CK/roRKNSQu9SREyrptd2bccjwFIpLuvP+BvkeodnyeKGa+5rVWGSePXRqE1edMQLFKmAQ+9bT8uPS83eEUX+Mi0iV0iiYO57ZmO0J2XQjJXNwFIrmr137UkLW2m73jqLK2ni5TYaPiXv9dEx5UnGH2pZQwECdTQUbVbeoWYuyiVeTQIon5z3SRx+PeNaVVYnxkcPWbuPqgk+LhUANJpYgks3qK5/pS71iwDICPfSh9rePz4i6maOKwJ1/R8pzQQgxHFvbmvx96zzr0ugmL8YJ2ql1f9SLhYuyXNpO11rS8vEVtAnzC2Fa9vqZrOfAqb66MmfBtOB84TSTbkMpt0Ov9aRsJ6Xlv06fwm7P4+6y+sYknli3qly1Ecj9gU9d48Hi/h5X0actzGR6dDxDcV//9OsreJk4p7JQdzD7hlkFqJYQLada2lmqnck0A+WkkHhFdt1SA0l7ouj1TASVVyOP9keB9+yJGK7sn4zPBRU+Q3qcPoN6njh3lbFOeVLTEfd7w5cNA4Qng71dCe+2PTT2ycsYhIXRpGdxBKYHfZtydRBymj9oXHqDtc+FzHbEW7zZqDcIHEauJ90ECq61ni1I5kA/lEIAhLxheY6CuAr914mDkA9O14jJU/l3C38dCCcvgdul9rGFR3KfVPg51axiJr1geWQgFjPZhDyuhBeGSIWmvbYwsPTnUcuNSNxoF1hs/Tfw1Hx/TqrHZJZ+ELXmzdSKgok3dYGNFa20DQViGkQgCY0UAAN8inYoasfuswNCgLwaSxCvvXjOrFHQwernGrXdod/gvEx05TAwgpc2/nshHyO/5ZYLCUv7b7WsJRr/OBzU826nBxryP6TdPyEwgNfIq8uqd4F8nXF5PMgkfqRp7ZmK983Oi1mt3lMWANeqQzE99zOnQP2Ibmo+wWdf86XNz/96UXRnc+mC2bx0ZZwZ6bHxe9FfObegfsTajLhsCbMjLNuRjCjWT7zLo3yyrCPYRCSrbJ1MgrNrHn9rAGEHzESY2EO/FhTbJPZEMOr+RbIRJmD5cPG9jjbzjQcTcw2GR8ukdlH/Og/S1izRtQ/4vUEsDBBQAAgAIAOpwD0vNiDXbTQAAAGoAAAAbAAAAdW5pdmVyc2FsL3VuaXZlcnNhbC5wbmcueG1ss7GvyM1RKEstKs7Mz7NVMtQzULK34+WyKShKLctMLVeoAIoBBSFASaHSVsnECMEtz0wpybBVsjAzQIhlpGamZ5TYKpmZmMIF9YFGAgBQSwECAAAUAAIACACDgI9FzoIJN+wCAACICAAAFAAAAAAAAAABAAAAAAAAAAAAdW5pdmVyc2FsL3BsYXllci54bWxQSwECAAAUAAIACADqcA9Lls4Pj8pFAAADjAAAFwAAAAAAAAAAAAAAAAAeAwAAdW5pdmVyc2FsL3VuaXZlcnNhbC5wbmdQSwECAAAUAAIACADqcA9LzYg1200AAABqAAAAGwAAAAAAAAABAAAAAAAdSQAAdW5pdmVyc2FsL3VuaXZlcnNhbC5wbmcueG1sUEsFBgAAAAADAAMA0AAAAKNJAAAAAA=="/>
  <p:tag name="ISPRING_PRESENTATION_TITLE" val="12.28人事部工作总结PPT0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66DCA"/>
      </a:accent1>
      <a:accent2>
        <a:srgbClr val="00A4E6"/>
      </a:accent2>
      <a:accent3>
        <a:srgbClr val="00B0D3"/>
      </a:accent3>
      <a:accent4>
        <a:srgbClr val="3ABFC4"/>
      </a:accent4>
      <a:accent5>
        <a:srgbClr val="21C0D7"/>
      </a:accent5>
      <a:accent6>
        <a:srgbClr val="55D4FA"/>
      </a:accent6>
      <a:hlink>
        <a:srgbClr val="066DCA"/>
      </a:hlink>
      <a:folHlink>
        <a:srgbClr val="BFBFBF"/>
      </a:folHlink>
    </a:clrScheme>
    <a:fontScheme name="自定义 3">
      <a:majorFont>
        <a:latin typeface="Cambr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41">
    <a:dk1>
      <a:sysClr val="windowText" lastClr="000000"/>
    </a:dk1>
    <a:lt1>
      <a:sysClr val="window" lastClr="FFFFFF"/>
    </a:lt1>
    <a:dk2>
      <a:srgbClr val="323232"/>
    </a:dk2>
    <a:lt2>
      <a:srgbClr val="E7E6E6"/>
    </a:lt2>
    <a:accent1>
      <a:srgbClr val="0055D2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汉仪旗黑-35S">
    <a:majorFont>
      <a:latin typeface="汉仪旗黑-95W"/>
      <a:ea typeface="汉仪旗黑-65S"/>
      <a:cs typeface=""/>
    </a:majorFont>
    <a:minorFont>
      <a:latin typeface="汉仪旗黑-35S"/>
      <a:ea typeface="汉仪旗黑-35S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2769</Words>
  <PresentationFormat>宽屏</PresentationFormat>
  <Paragraphs>417</Paragraphs>
  <Slides>32</Slides>
  <Notes>32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2" baseType="lpstr">
      <vt:lpstr>Gill Sans</vt:lpstr>
      <vt:lpstr>Impact MT Std</vt:lpstr>
      <vt:lpstr>Lato Light</vt:lpstr>
      <vt:lpstr>Lato Regular</vt:lpstr>
      <vt:lpstr>Montserrat Light</vt:lpstr>
      <vt:lpstr>MS PGothic</vt:lpstr>
      <vt:lpstr>等线</vt:lpstr>
      <vt:lpstr>方正兰亭黑_GBK</vt:lpstr>
      <vt:lpstr>汉仪旗黑-35S</vt:lpstr>
      <vt:lpstr>汉仪旗黑-65S</vt:lpstr>
      <vt:lpstr>汉仪旗黑-95W</vt:lpstr>
      <vt:lpstr>微软雅黑</vt:lpstr>
      <vt:lpstr>微软雅黑 Light</vt:lpstr>
      <vt:lpstr>造字工房悦圆演示版常规体</vt:lpstr>
      <vt:lpstr>Agency FB</vt:lpstr>
      <vt:lpstr>Arial</vt:lpstr>
      <vt:lpstr>Calibri</vt:lpstr>
      <vt:lpstr>Cambria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小鹿ppt  ； http://pptx.taobao.com</dc:title>
  <dc:creator>小鹿ppt; http://pptx.taobao.com</dc:creator>
  <dc:description>小鹿ppt  ； http://pptx.taobao.com</dc:description>
  <dcterms:created xsi:type="dcterms:W3CDTF">2017-12-28T07:14:36Z</dcterms:created>
  <dcterms:modified xsi:type="dcterms:W3CDTF">2017-12-28T08:09:15Z</dcterms:modified>
</cp:coreProperties>
</file>