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7" r:id="rId4"/>
    <p:sldId id="267" r:id="rId5"/>
    <p:sldId id="259" r:id="rId6"/>
    <p:sldId id="262" r:id="rId7"/>
    <p:sldId id="275" r:id="rId8"/>
    <p:sldId id="278" r:id="rId9"/>
    <p:sldId id="266" r:id="rId10"/>
    <p:sldId id="264" r:id="rId11"/>
    <p:sldId id="268" r:id="rId12"/>
    <p:sldId id="270" r:id="rId13"/>
    <p:sldId id="279" r:id="rId14"/>
    <p:sldId id="269" r:id="rId15"/>
    <p:sldId id="277" r:id="rId16"/>
    <p:sldId id="276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9" autoAdjust="0"/>
  </p:normalViewPr>
  <p:slideViewPr>
    <p:cSldViewPr snapToGrid="0" showGuides="1">
      <p:cViewPr varScale="1">
        <p:scale>
          <a:sx n="116" d="100"/>
          <a:sy n="116" d="100"/>
        </p:scale>
        <p:origin x="132" y="75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66F388-5A10-431A-BBBB-D34BD9AB8A8E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2F0DC-58F3-445C-98B1-4D556E3CFC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511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2F0DC-58F3-445C-98B1-4D556E3CFC4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606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96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64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9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768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44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735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861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646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803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432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20E75-0109-4DC5-8115-DE2E57C6350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57457-58CE-4FE3-942A-C7BEE91F7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2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 flipH="1">
            <a:off x="8941434" y="366274"/>
            <a:ext cx="3267042" cy="5921704"/>
            <a:chOff x="-33956" y="316847"/>
            <a:chExt cx="3485119" cy="592170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69214" t="8145" b="29612"/>
            <a:stretch/>
          </p:blipFill>
          <p:spPr>
            <a:xfrm rot="10800000">
              <a:off x="-29562" y="1989437"/>
              <a:ext cx="1825284" cy="424911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23103" t="-13618" r="29663" b="70158"/>
            <a:stretch/>
          </p:blipFill>
          <p:spPr>
            <a:xfrm rot="10800000" flipH="1">
              <a:off x="-33956" y="316847"/>
              <a:ext cx="3485119" cy="2908706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3"/>
          <a:stretch/>
        </p:blipFill>
        <p:spPr>
          <a:xfrm>
            <a:off x="0" y="0"/>
            <a:ext cx="4719342" cy="6858001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173862" y="1893317"/>
            <a:ext cx="5896894" cy="3071365"/>
            <a:chOff x="1554230" y="1700135"/>
            <a:chExt cx="5896894" cy="3071365"/>
          </a:xfrm>
        </p:grpSpPr>
        <p:sp>
          <p:nvSpPr>
            <p:cNvPr id="12" name="文本框 11"/>
            <p:cNvSpPr txBox="1"/>
            <p:nvPr/>
          </p:nvSpPr>
          <p:spPr>
            <a:xfrm>
              <a:off x="1554230" y="1700135"/>
              <a:ext cx="41466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200" b="1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</a:rPr>
                <a:t>邮差の喵</a:t>
              </a:r>
              <a:endParaRPr lang="zh-CN" altLang="en-US" sz="7200" b="1" dirty="0">
                <a:latin typeface="汉仪乐喵体简" panose="00020600040101010101" pitchFamily="18" charset="-122"/>
                <a:ea typeface="汉仪乐喵体简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91094" y="3324950"/>
              <a:ext cx="576003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I love you more than I've ever loved any woman. And </a:t>
              </a:r>
              <a:endParaRPr lang="en-US" altLang="zh-CN" sz="11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100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I</a:t>
              </a:r>
              <a:r>
                <a:rPr lang="zh-CN" altLang="en-US" sz="1100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've waited longer for you than I've waited for any woman. I love you more than I've ever loved any woman. </a:t>
              </a:r>
            </a:p>
            <a:p>
              <a:pPr>
                <a:lnSpc>
                  <a:spcPct val="200000"/>
                </a:lnSpc>
              </a:pPr>
              <a:endParaRPr lang="zh-CN" altLang="en-US" sz="1100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54230" y="2972087"/>
              <a:ext cx="4856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</a:rPr>
                <a:t>卡通手绘小清新通用版</a:t>
              </a:r>
              <a:endParaRPr lang="zh-CN" altLang="en-US" sz="2400" dirty="0">
                <a:latin typeface="汉仪乐喵体简" panose="00020600040101010101" pitchFamily="18" charset="-122"/>
                <a:ea typeface="汉仪乐喵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0642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A8D4733-F27D-4C65-A430-FC81D2E2B68B}"/>
              </a:ext>
            </a:extLst>
          </p:cNvPr>
          <p:cNvSpPr txBox="1"/>
          <p:nvPr/>
        </p:nvSpPr>
        <p:spPr>
          <a:xfrm>
            <a:off x="1312430" y="1848341"/>
            <a:ext cx="303714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ADD YOUR TEXT HERE</a:t>
            </a:r>
            <a:endParaRPr lang="zh-CN" altLang="en-US" sz="1700" b="1" dirty="0">
              <a:solidFill>
                <a:schemeClr val="tx1">
                  <a:lumMod val="85000"/>
                  <a:lumOff val="15000"/>
                </a:schemeClr>
              </a:solidFill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12429" y="2221702"/>
            <a:ext cx="4989515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</a:t>
            </a:r>
            <a:r>
              <a:rPr lang="zh-CN" altLang="en-US" sz="105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.</a:t>
            </a: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 I love you more than I've ever loved any woman.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8D4733-F27D-4C65-A430-FC81D2E2B68B}"/>
              </a:ext>
            </a:extLst>
          </p:cNvPr>
          <p:cNvSpPr txBox="1"/>
          <p:nvPr/>
        </p:nvSpPr>
        <p:spPr>
          <a:xfrm>
            <a:off x="6301947" y="3736997"/>
            <a:ext cx="303714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ADD YOUR TEXT HERE</a:t>
            </a:r>
            <a:endParaRPr lang="zh-CN" altLang="en-US" sz="1700" b="1" dirty="0">
              <a:solidFill>
                <a:schemeClr val="tx1">
                  <a:lumMod val="85000"/>
                  <a:lumOff val="15000"/>
                </a:schemeClr>
              </a:solidFill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01946" y="4110358"/>
            <a:ext cx="4989515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</a:t>
            </a:r>
            <a:r>
              <a:rPr lang="zh-CN" altLang="en-US" sz="105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.</a:t>
            </a: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 I love you more than I've ever loved any woman. 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6301946" y="1787858"/>
            <a:ext cx="1458097" cy="1474326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7956281" y="1787858"/>
            <a:ext cx="2917665" cy="1474326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1473070" y="3734620"/>
            <a:ext cx="1458097" cy="1474326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2991643" y="3695484"/>
            <a:ext cx="2917665" cy="1474326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7" r="52402" b="13153"/>
          <a:stretch/>
        </p:blipFill>
        <p:spPr>
          <a:xfrm>
            <a:off x="1725273" y="3808197"/>
            <a:ext cx="953689" cy="140074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1" t="15704" r="-19" b="14386"/>
          <a:stretch/>
        </p:blipFill>
        <p:spPr>
          <a:xfrm>
            <a:off x="6554149" y="1885703"/>
            <a:ext cx="953689" cy="140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2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562" y="1452196"/>
            <a:ext cx="3408405" cy="4231912"/>
          </a:xfrm>
          <a:prstGeom prst="rect">
            <a:avLst/>
          </a:prstGeom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25147" y="2374698"/>
            <a:ext cx="4893276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</a:t>
            </a:r>
            <a:endParaRPr lang="en-US" altLang="zh-CN" sz="1200" dirty="0" smtClean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And I‘ve waited longer for youthan I’ve </a:t>
            </a: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waited for any woman. I love you more than </a:t>
            </a: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I‘ve </a:t>
            </a: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ever loved any </a:t>
            </a: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woman</a:t>
            </a: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 </a:t>
            </a: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.And </a:t>
            </a: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I've waited longer for youthan I've waited for any woman. </a:t>
            </a: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</a:t>
            </a: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love you more than I've ever loved any woman. </a:t>
            </a: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.And </a:t>
            </a: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I've waited </a:t>
            </a: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longer</a:t>
            </a:r>
            <a:endParaRPr lang="zh-CN" altLang="en-US" sz="120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2930" y="1859172"/>
            <a:ext cx="421771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94690">
              <a:lnSpc>
                <a:spcPct val="150000"/>
              </a:lnSpc>
            </a:pPr>
            <a:r>
              <a:rPr lang="en-US" altLang="zh-CN" sz="2000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ADD </a:t>
            </a:r>
            <a:r>
              <a:rPr lang="en-US" altLang="zh-CN" sz="2000" b="1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YOUR </a:t>
            </a:r>
            <a:r>
              <a:rPr lang="en-US" altLang="zh-CN" sz="2000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3769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flipH="1">
            <a:off x="-90045" y="1600401"/>
            <a:ext cx="4200787" cy="4275439"/>
            <a:chOff x="6646853" y="2247836"/>
            <a:chExt cx="4783147" cy="427543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3" t="34068" b="9533"/>
            <a:stretch/>
          </p:blipFill>
          <p:spPr>
            <a:xfrm flipH="1">
              <a:off x="6646853" y="2247836"/>
              <a:ext cx="4511297" cy="4275439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8902501" y="2247836"/>
              <a:ext cx="2527499" cy="4830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3966891" y="1884984"/>
            <a:ext cx="292260" cy="2922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966891" y="3291394"/>
            <a:ext cx="292260" cy="2922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66891" y="4697805"/>
            <a:ext cx="292260" cy="2922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42084" y="1983031"/>
            <a:ext cx="6532361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</a:t>
            </a:r>
            <a:r>
              <a:rPr lang="zh-CN" altLang="en-US" sz="11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loved</a:t>
            </a:r>
            <a:endParaRPr lang="zh-CN" altLang="en-US" sz="110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43230" y="1509825"/>
            <a:ext cx="42177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94690">
              <a:lnSpc>
                <a:spcPct val="150000"/>
              </a:lnSpc>
            </a:pPr>
            <a:r>
              <a:rPr lang="en-US" altLang="zh-CN" b="1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 01</a:t>
            </a:r>
            <a:endParaRPr lang="en-US" altLang="zh-CN" b="1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642084" y="3521913"/>
            <a:ext cx="6532361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</a:t>
            </a:r>
            <a:r>
              <a:rPr lang="zh-CN" altLang="en-US" sz="11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loved</a:t>
            </a:r>
            <a:endParaRPr lang="zh-CN" altLang="en-US" sz="110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43230" y="3048707"/>
            <a:ext cx="42177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94690">
              <a:lnSpc>
                <a:spcPct val="150000"/>
              </a:lnSpc>
            </a:pPr>
            <a:r>
              <a:rPr lang="en-US" altLang="zh-CN" b="1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 01</a:t>
            </a:r>
            <a:endParaRPr lang="en-US" altLang="zh-CN" b="1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42084" y="4922792"/>
            <a:ext cx="6532361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</a:t>
            </a:r>
            <a:r>
              <a:rPr lang="zh-CN" altLang="en-US" sz="11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loved</a:t>
            </a:r>
            <a:endParaRPr lang="zh-CN" altLang="en-US" sz="110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43230" y="4449586"/>
            <a:ext cx="42177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94690">
              <a:lnSpc>
                <a:spcPct val="150000"/>
              </a:lnSpc>
            </a:pPr>
            <a:r>
              <a:rPr lang="en-US" altLang="zh-CN" b="1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 01</a:t>
            </a:r>
            <a:endParaRPr lang="en-US" altLang="zh-CN" b="1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489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8941434" y="366274"/>
            <a:ext cx="3267042" cy="5921704"/>
            <a:chOff x="-33956" y="316847"/>
            <a:chExt cx="3485119" cy="592170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l="69214" t="8145" b="29612"/>
            <a:stretch/>
          </p:blipFill>
          <p:spPr>
            <a:xfrm rot="10800000">
              <a:off x="-29562" y="1989437"/>
              <a:ext cx="1825284" cy="424911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23103" t="-13618" r="29663" b="70158"/>
            <a:stretch/>
          </p:blipFill>
          <p:spPr>
            <a:xfrm rot="10800000" flipH="1">
              <a:off x="-33956" y="316847"/>
              <a:ext cx="3485119" cy="290870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307874" y="2583024"/>
            <a:ext cx="4959694" cy="1889659"/>
            <a:chOff x="5053912" y="1411406"/>
            <a:chExt cx="4959694" cy="1889659"/>
          </a:xfrm>
        </p:grpSpPr>
        <p:sp>
          <p:nvSpPr>
            <p:cNvPr id="9" name="文本框 8"/>
            <p:cNvSpPr txBox="1"/>
            <p:nvPr/>
          </p:nvSpPr>
          <p:spPr>
            <a:xfrm>
              <a:off x="5053912" y="1411406"/>
              <a:ext cx="265949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Part </a:t>
              </a:r>
              <a:r>
                <a:rPr lang="en-US" altLang="zh-CN" sz="4400" b="1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03</a:t>
              </a:r>
              <a:endParaRPr lang="zh-CN" altLang="en-US" sz="4400" b="1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06174" y="2103750"/>
              <a:ext cx="2843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695235">
                <a:lnSpc>
                  <a:spcPct val="150000"/>
                </a:lnSpc>
              </a:pPr>
              <a:r>
                <a:rPr lang="en-US" altLang="zh-CN" sz="1600" b="1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ADD YOUR TITLE HERE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43245" y="2562401"/>
              <a:ext cx="487036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I love you more than I've ever loved any woman. And I've waited longer for you than I've waited for any woman. 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7" r="52402" b="13153"/>
          <a:stretch/>
        </p:blipFill>
        <p:spPr>
          <a:xfrm>
            <a:off x="1997000" y="2038863"/>
            <a:ext cx="2074257" cy="304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1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 rot="16200000">
            <a:off x="317719" y="2949707"/>
            <a:ext cx="3468876" cy="2345915"/>
          </a:xfrm>
          <a:custGeom>
            <a:avLst/>
            <a:gdLst>
              <a:gd name="T0" fmla="*/ 30 w 885"/>
              <a:gd name="T1" fmla="*/ 0 h 480"/>
              <a:gd name="T2" fmla="*/ 762 w 885"/>
              <a:gd name="T3" fmla="*/ 0 h 480"/>
              <a:gd name="T4" fmla="*/ 792 w 885"/>
              <a:gd name="T5" fmla="*/ 31 h 480"/>
              <a:gd name="T6" fmla="*/ 792 w 885"/>
              <a:gd name="T7" fmla="*/ 170 h 480"/>
              <a:gd name="T8" fmla="*/ 885 w 885"/>
              <a:gd name="T9" fmla="*/ 230 h 480"/>
              <a:gd name="T10" fmla="*/ 792 w 885"/>
              <a:gd name="T11" fmla="*/ 281 h 480"/>
              <a:gd name="T12" fmla="*/ 792 w 885"/>
              <a:gd name="T13" fmla="*/ 450 h 480"/>
              <a:gd name="T14" fmla="*/ 762 w 885"/>
              <a:gd name="T15" fmla="*/ 480 h 480"/>
              <a:gd name="T16" fmla="*/ 30 w 885"/>
              <a:gd name="T17" fmla="*/ 480 h 480"/>
              <a:gd name="T18" fmla="*/ 0 w 885"/>
              <a:gd name="T19" fmla="*/ 450 h 480"/>
              <a:gd name="T20" fmla="*/ 0 w 885"/>
              <a:gd name="T21" fmla="*/ 31 h 480"/>
              <a:gd name="T22" fmla="*/ 30 w 885"/>
              <a:gd name="T23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5" h="480">
                <a:moveTo>
                  <a:pt x="30" y="0"/>
                </a:moveTo>
                <a:cubicBezTo>
                  <a:pt x="762" y="0"/>
                  <a:pt x="762" y="0"/>
                  <a:pt x="762" y="0"/>
                </a:cubicBezTo>
                <a:cubicBezTo>
                  <a:pt x="779" y="0"/>
                  <a:pt x="792" y="14"/>
                  <a:pt x="792" y="31"/>
                </a:cubicBezTo>
                <a:cubicBezTo>
                  <a:pt x="792" y="170"/>
                  <a:pt x="792" y="170"/>
                  <a:pt x="792" y="170"/>
                </a:cubicBezTo>
                <a:cubicBezTo>
                  <a:pt x="885" y="230"/>
                  <a:pt x="885" y="230"/>
                  <a:pt x="885" y="230"/>
                </a:cubicBezTo>
                <a:cubicBezTo>
                  <a:pt x="792" y="281"/>
                  <a:pt x="792" y="281"/>
                  <a:pt x="792" y="281"/>
                </a:cubicBezTo>
                <a:cubicBezTo>
                  <a:pt x="792" y="450"/>
                  <a:pt x="792" y="450"/>
                  <a:pt x="792" y="450"/>
                </a:cubicBezTo>
                <a:cubicBezTo>
                  <a:pt x="792" y="467"/>
                  <a:pt x="779" y="480"/>
                  <a:pt x="762" y="480"/>
                </a:cubicBezTo>
                <a:cubicBezTo>
                  <a:pt x="30" y="480"/>
                  <a:pt x="30" y="480"/>
                  <a:pt x="30" y="480"/>
                </a:cubicBezTo>
                <a:cubicBezTo>
                  <a:pt x="13" y="480"/>
                  <a:pt x="0" y="467"/>
                  <a:pt x="0" y="45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3" y="0"/>
                  <a:pt x="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 rot="16200000">
            <a:off x="3027968" y="2949707"/>
            <a:ext cx="3468876" cy="2345915"/>
          </a:xfrm>
          <a:custGeom>
            <a:avLst/>
            <a:gdLst>
              <a:gd name="T0" fmla="*/ 30 w 885"/>
              <a:gd name="T1" fmla="*/ 0 h 480"/>
              <a:gd name="T2" fmla="*/ 762 w 885"/>
              <a:gd name="T3" fmla="*/ 0 h 480"/>
              <a:gd name="T4" fmla="*/ 792 w 885"/>
              <a:gd name="T5" fmla="*/ 31 h 480"/>
              <a:gd name="T6" fmla="*/ 792 w 885"/>
              <a:gd name="T7" fmla="*/ 170 h 480"/>
              <a:gd name="T8" fmla="*/ 885 w 885"/>
              <a:gd name="T9" fmla="*/ 230 h 480"/>
              <a:gd name="T10" fmla="*/ 792 w 885"/>
              <a:gd name="T11" fmla="*/ 281 h 480"/>
              <a:gd name="T12" fmla="*/ 792 w 885"/>
              <a:gd name="T13" fmla="*/ 450 h 480"/>
              <a:gd name="T14" fmla="*/ 762 w 885"/>
              <a:gd name="T15" fmla="*/ 480 h 480"/>
              <a:gd name="T16" fmla="*/ 30 w 885"/>
              <a:gd name="T17" fmla="*/ 480 h 480"/>
              <a:gd name="T18" fmla="*/ 0 w 885"/>
              <a:gd name="T19" fmla="*/ 450 h 480"/>
              <a:gd name="T20" fmla="*/ 0 w 885"/>
              <a:gd name="T21" fmla="*/ 31 h 480"/>
              <a:gd name="T22" fmla="*/ 30 w 885"/>
              <a:gd name="T23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5" h="480">
                <a:moveTo>
                  <a:pt x="30" y="0"/>
                </a:moveTo>
                <a:cubicBezTo>
                  <a:pt x="762" y="0"/>
                  <a:pt x="762" y="0"/>
                  <a:pt x="762" y="0"/>
                </a:cubicBezTo>
                <a:cubicBezTo>
                  <a:pt x="779" y="0"/>
                  <a:pt x="792" y="14"/>
                  <a:pt x="792" y="31"/>
                </a:cubicBezTo>
                <a:cubicBezTo>
                  <a:pt x="792" y="170"/>
                  <a:pt x="792" y="170"/>
                  <a:pt x="792" y="170"/>
                </a:cubicBezTo>
                <a:cubicBezTo>
                  <a:pt x="885" y="230"/>
                  <a:pt x="885" y="230"/>
                  <a:pt x="885" y="230"/>
                </a:cubicBezTo>
                <a:cubicBezTo>
                  <a:pt x="792" y="281"/>
                  <a:pt x="792" y="281"/>
                  <a:pt x="792" y="281"/>
                </a:cubicBezTo>
                <a:cubicBezTo>
                  <a:pt x="792" y="450"/>
                  <a:pt x="792" y="450"/>
                  <a:pt x="792" y="450"/>
                </a:cubicBezTo>
                <a:cubicBezTo>
                  <a:pt x="792" y="467"/>
                  <a:pt x="779" y="480"/>
                  <a:pt x="762" y="480"/>
                </a:cubicBezTo>
                <a:cubicBezTo>
                  <a:pt x="30" y="480"/>
                  <a:pt x="30" y="480"/>
                  <a:pt x="30" y="480"/>
                </a:cubicBezTo>
                <a:cubicBezTo>
                  <a:pt x="13" y="480"/>
                  <a:pt x="0" y="467"/>
                  <a:pt x="0" y="45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3" y="0"/>
                  <a:pt x="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 rot="16200000">
            <a:off x="5738218" y="2949707"/>
            <a:ext cx="3468876" cy="2345915"/>
          </a:xfrm>
          <a:custGeom>
            <a:avLst/>
            <a:gdLst>
              <a:gd name="T0" fmla="*/ 30 w 885"/>
              <a:gd name="T1" fmla="*/ 0 h 480"/>
              <a:gd name="T2" fmla="*/ 762 w 885"/>
              <a:gd name="T3" fmla="*/ 0 h 480"/>
              <a:gd name="T4" fmla="*/ 792 w 885"/>
              <a:gd name="T5" fmla="*/ 31 h 480"/>
              <a:gd name="T6" fmla="*/ 792 w 885"/>
              <a:gd name="T7" fmla="*/ 170 h 480"/>
              <a:gd name="T8" fmla="*/ 885 w 885"/>
              <a:gd name="T9" fmla="*/ 230 h 480"/>
              <a:gd name="T10" fmla="*/ 792 w 885"/>
              <a:gd name="T11" fmla="*/ 281 h 480"/>
              <a:gd name="T12" fmla="*/ 792 w 885"/>
              <a:gd name="T13" fmla="*/ 450 h 480"/>
              <a:gd name="T14" fmla="*/ 762 w 885"/>
              <a:gd name="T15" fmla="*/ 480 h 480"/>
              <a:gd name="T16" fmla="*/ 30 w 885"/>
              <a:gd name="T17" fmla="*/ 480 h 480"/>
              <a:gd name="T18" fmla="*/ 0 w 885"/>
              <a:gd name="T19" fmla="*/ 450 h 480"/>
              <a:gd name="T20" fmla="*/ 0 w 885"/>
              <a:gd name="T21" fmla="*/ 31 h 480"/>
              <a:gd name="T22" fmla="*/ 30 w 885"/>
              <a:gd name="T23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5" h="480">
                <a:moveTo>
                  <a:pt x="30" y="0"/>
                </a:moveTo>
                <a:cubicBezTo>
                  <a:pt x="762" y="0"/>
                  <a:pt x="762" y="0"/>
                  <a:pt x="762" y="0"/>
                </a:cubicBezTo>
                <a:cubicBezTo>
                  <a:pt x="779" y="0"/>
                  <a:pt x="792" y="14"/>
                  <a:pt x="792" y="31"/>
                </a:cubicBezTo>
                <a:cubicBezTo>
                  <a:pt x="792" y="170"/>
                  <a:pt x="792" y="170"/>
                  <a:pt x="792" y="170"/>
                </a:cubicBezTo>
                <a:cubicBezTo>
                  <a:pt x="885" y="230"/>
                  <a:pt x="885" y="230"/>
                  <a:pt x="885" y="230"/>
                </a:cubicBezTo>
                <a:cubicBezTo>
                  <a:pt x="792" y="281"/>
                  <a:pt x="792" y="281"/>
                  <a:pt x="792" y="281"/>
                </a:cubicBezTo>
                <a:cubicBezTo>
                  <a:pt x="792" y="450"/>
                  <a:pt x="792" y="450"/>
                  <a:pt x="792" y="450"/>
                </a:cubicBezTo>
                <a:cubicBezTo>
                  <a:pt x="792" y="467"/>
                  <a:pt x="779" y="480"/>
                  <a:pt x="762" y="480"/>
                </a:cubicBezTo>
                <a:cubicBezTo>
                  <a:pt x="30" y="480"/>
                  <a:pt x="30" y="480"/>
                  <a:pt x="30" y="480"/>
                </a:cubicBezTo>
                <a:cubicBezTo>
                  <a:pt x="13" y="480"/>
                  <a:pt x="0" y="467"/>
                  <a:pt x="0" y="45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3" y="0"/>
                  <a:pt x="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 rot="16200000">
            <a:off x="8448468" y="2949707"/>
            <a:ext cx="3468876" cy="2345915"/>
          </a:xfrm>
          <a:custGeom>
            <a:avLst/>
            <a:gdLst>
              <a:gd name="T0" fmla="*/ 30 w 885"/>
              <a:gd name="T1" fmla="*/ 0 h 480"/>
              <a:gd name="T2" fmla="*/ 762 w 885"/>
              <a:gd name="T3" fmla="*/ 0 h 480"/>
              <a:gd name="T4" fmla="*/ 792 w 885"/>
              <a:gd name="T5" fmla="*/ 31 h 480"/>
              <a:gd name="T6" fmla="*/ 792 w 885"/>
              <a:gd name="T7" fmla="*/ 170 h 480"/>
              <a:gd name="T8" fmla="*/ 885 w 885"/>
              <a:gd name="T9" fmla="*/ 230 h 480"/>
              <a:gd name="T10" fmla="*/ 792 w 885"/>
              <a:gd name="T11" fmla="*/ 281 h 480"/>
              <a:gd name="T12" fmla="*/ 792 w 885"/>
              <a:gd name="T13" fmla="*/ 450 h 480"/>
              <a:gd name="T14" fmla="*/ 762 w 885"/>
              <a:gd name="T15" fmla="*/ 480 h 480"/>
              <a:gd name="T16" fmla="*/ 30 w 885"/>
              <a:gd name="T17" fmla="*/ 480 h 480"/>
              <a:gd name="T18" fmla="*/ 0 w 885"/>
              <a:gd name="T19" fmla="*/ 450 h 480"/>
              <a:gd name="T20" fmla="*/ 0 w 885"/>
              <a:gd name="T21" fmla="*/ 31 h 480"/>
              <a:gd name="T22" fmla="*/ 30 w 885"/>
              <a:gd name="T23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5" h="480">
                <a:moveTo>
                  <a:pt x="30" y="0"/>
                </a:moveTo>
                <a:cubicBezTo>
                  <a:pt x="762" y="0"/>
                  <a:pt x="762" y="0"/>
                  <a:pt x="762" y="0"/>
                </a:cubicBezTo>
                <a:cubicBezTo>
                  <a:pt x="779" y="0"/>
                  <a:pt x="792" y="14"/>
                  <a:pt x="792" y="31"/>
                </a:cubicBezTo>
                <a:cubicBezTo>
                  <a:pt x="792" y="170"/>
                  <a:pt x="792" y="170"/>
                  <a:pt x="792" y="170"/>
                </a:cubicBezTo>
                <a:cubicBezTo>
                  <a:pt x="885" y="230"/>
                  <a:pt x="885" y="230"/>
                  <a:pt x="885" y="230"/>
                </a:cubicBezTo>
                <a:cubicBezTo>
                  <a:pt x="792" y="281"/>
                  <a:pt x="792" y="281"/>
                  <a:pt x="792" y="281"/>
                </a:cubicBezTo>
                <a:cubicBezTo>
                  <a:pt x="792" y="450"/>
                  <a:pt x="792" y="450"/>
                  <a:pt x="792" y="450"/>
                </a:cubicBezTo>
                <a:cubicBezTo>
                  <a:pt x="792" y="467"/>
                  <a:pt x="779" y="480"/>
                  <a:pt x="762" y="480"/>
                </a:cubicBezTo>
                <a:cubicBezTo>
                  <a:pt x="30" y="480"/>
                  <a:pt x="30" y="480"/>
                  <a:pt x="30" y="480"/>
                </a:cubicBezTo>
                <a:cubicBezTo>
                  <a:pt x="13" y="480"/>
                  <a:pt x="0" y="467"/>
                  <a:pt x="0" y="45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3" y="0"/>
                  <a:pt x="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ï$liḓe">
            <a:extLst>
              <a:ext uri="{FF2B5EF4-FFF2-40B4-BE49-F238E27FC236}">
                <a16:creationId xmlns:a16="http://schemas.microsoft.com/office/drawing/2014/main" id="{3599288E-45C9-4F91-B129-B6D62F843233}"/>
              </a:ext>
            </a:extLst>
          </p:cNvPr>
          <p:cNvSpPr/>
          <p:nvPr/>
        </p:nvSpPr>
        <p:spPr>
          <a:xfrm>
            <a:off x="1654953" y="1521632"/>
            <a:ext cx="675000" cy="67500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283354" y="1600108"/>
            <a:ext cx="1418197" cy="584775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01</a:t>
            </a:r>
            <a:endParaRPr lang="zh-CN" altLang="en-US" sz="32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11" name="ï$liḓe">
            <a:extLst>
              <a:ext uri="{FF2B5EF4-FFF2-40B4-BE49-F238E27FC236}">
                <a16:creationId xmlns:a16="http://schemas.microsoft.com/office/drawing/2014/main" id="{3599288E-45C9-4F91-B129-B6D62F843233}"/>
              </a:ext>
            </a:extLst>
          </p:cNvPr>
          <p:cNvSpPr/>
          <p:nvPr/>
        </p:nvSpPr>
        <p:spPr>
          <a:xfrm>
            <a:off x="4365202" y="1509878"/>
            <a:ext cx="675000" cy="67500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3993603" y="1588354"/>
            <a:ext cx="1418197" cy="584775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01</a:t>
            </a:r>
            <a:endParaRPr lang="zh-CN" altLang="en-US" sz="32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13" name="ï$liḓe">
            <a:extLst>
              <a:ext uri="{FF2B5EF4-FFF2-40B4-BE49-F238E27FC236}">
                <a16:creationId xmlns:a16="http://schemas.microsoft.com/office/drawing/2014/main" id="{3599288E-45C9-4F91-B129-B6D62F843233}"/>
              </a:ext>
            </a:extLst>
          </p:cNvPr>
          <p:cNvSpPr/>
          <p:nvPr/>
        </p:nvSpPr>
        <p:spPr>
          <a:xfrm>
            <a:off x="7109549" y="1509878"/>
            <a:ext cx="675000" cy="67500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737950" y="1588354"/>
            <a:ext cx="1418197" cy="584775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01</a:t>
            </a:r>
            <a:endParaRPr lang="zh-CN" altLang="en-US" sz="32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15" name="ï$liḓe">
            <a:extLst>
              <a:ext uri="{FF2B5EF4-FFF2-40B4-BE49-F238E27FC236}">
                <a16:creationId xmlns:a16="http://schemas.microsoft.com/office/drawing/2014/main" id="{3599288E-45C9-4F91-B129-B6D62F843233}"/>
              </a:ext>
            </a:extLst>
          </p:cNvPr>
          <p:cNvSpPr/>
          <p:nvPr/>
        </p:nvSpPr>
        <p:spPr>
          <a:xfrm>
            <a:off x="9765105" y="1521632"/>
            <a:ext cx="675000" cy="67500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9393506" y="1600108"/>
            <a:ext cx="1418197" cy="584775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01</a:t>
            </a:r>
            <a:endParaRPr lang="zh-CN" altLang="en-US" sz="32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984115" y="3711275"/>
            <a:ext cx="216079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18" name="矩形 17"/>
          <p:cNvSpPr/>
          <p:nvPr/>
        </p:nvSpPr>
        <p:spPr>
          <a:xfrm>
            <a:off x="1258840" y="3341943"/>
            <a:ext cx="1649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  <a:endParaRPr lang="zh-CN" altLang="en-US" dirty="0"/>
          </a:p>
        </p:txBody>
      </p:sp>
      <p:sp>
        <p:nvSpPr>
          <p:cNvPr id="19" name="TextBox 13"/>
          <p:cNvSpPr txBox="1"/>
          <p:nvPr/>
        </p:nvSpPr>
        <p:spPr>
          <a:xfrm>
            <a:off x="3675947" y="3711275"/>
            <a:ext cx="216079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20" name="矩形 19"/>
          <p:cNvSpPr/>
          <p:nvPr/>
        </p:nvSpPr>
        <p:spPr>
          <a:xfrm>
            <a:off x="3950672" y="3341943"/>
            <a:ext cx="1649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  <a:endParaRPr lang="zh-CN" altLang="en-US" dirty="0"/>
          </a:p>
        </p:txBody>
      </p:sp>
      <p:sp>
        <p:nvSpPr>
          <p:cNvPr id="21" name="TextBox 13"/>
          <p:cNvSpPr txBox="1"/>
          <p:nvPr/>
        </p:nvSpPr>
        <p:spPr>
          <a:xfrm>
            <a:off x="6404849" y="3711275"/>
            <a:ext cx="216079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22" name="矩形 21"/>
          <p:cNvSpPr/>
          <p:nvPr/>
        </p:nvSpPr>
        <p:spPr>
          <a:xfrm>
            <a:off x="6679574" y="3341943"/>
            <a:ext cx="1649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  <a:endParaRPr lang="zh-CN" altLang="en-US" dirty="0"/>
          </a:p>
        </p:txBody>
      </p:sp>
      <p:sp>
        <p:nvSpPr>
          <p:cNvPr id="23" name="TextBox 13"/>
          <p:cNvSpPr txBox="1"/>
          <p:nvPr/>
        </p:nvSpPr>
        <p:spPr>
          <a:xfrm>
            <a:off x="9101260" y="3711275"/>
            <a:ext cx="216079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24" name="矩形 23"/>
          <p:cNvSpPr/>
          <p:nvPr/>
        </p:nvSpPr>
        <p:spPr>
          <a:xfrm>
            <a:off x="9375985" y="3341943"/>
            <a:ext cx="1649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09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7" grpId="0"/>
      <p:bldP spid="19" grpId="0"/>
      <p:bldP spid="21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920741" y="1770496"/>
            <a:ext cx="266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ADD </a:t>
            </a:r>
            <a:endParaRPr lang="en-US" altLang="zh-CN" sz="2400" b="1" dirty="0" smtClean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  <a:p>
            <a:r>
              <a:rPr lang="en-US" altLang="zh-CN" sz="2400" b="1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YOUR </a:t>
            </a:r>
            <a:r>
              <a:rPr lang="en-US" altLang="zh-CN" sz="2400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TITTLE </a:t>
            </a:r>
            <a:r>
              <a:rPr lang="en-US" altLang="zh-CN" sz="2400" b="1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HERE</a:t>
            </a:r>
            <a:endParaRPr lang="zh-CN" altLang="en-US" sz="2400" b="1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7920741" y="3136668"/>
            <a:ext cx="24148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</a:t>
            </a:r>
            <a:endParaRPr lang="en-US" altLang="zh-CN" sz="1200" dirty="0" smtClean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And </a:t>
            </a: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I've waited longer for you than I've waited for any woman. I love you more than I've ever loved any woman. </a:t>
            </a:r>
          </a:p>
        </p:txBody>
      </p:sp>
      <p:pic>
        <p:nvPicPr>
          <p:cNvPr id="1026" name="Picture 2" descr="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83" y="1381565"/>
            <a:ext cx="6267450" cy="45624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3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不完整圆 3"/>
          <p:cNvSpPr/>
          <p:nvPr/>
        </p:nvSpPr>
        <p:spPr>
          <a:xfrm>
            <a:off x="1285869" y="2157414"/>
            <a:ext cx="342900" cy="342900"/>
          </a:xfrm>
          <a:prstGeom prst="pi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不完整圆 5"/>
          <p:cNvSpPr/>
          <p:nvPr/>
        </p:nvSpPr>
        <p:spPr>
          <a:xfrm>
            <a:off x="1285869" y="4026799"/>
            <a:ext cx="342900" cy="342900"/>
          </a:xfrm>
          <a:prstGeom prst="pi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不完整圆 7"/>
          <p:cNvSpPr/>
          <p:nvPr/>
        </p:nvSpPr>
        <p:spPr>
          <a:xfrm>
            <a:off x="6400789" y="2157414"/>
            <a:ext cx="342900" cy="342900"/>
          </a:xfrm>
          <a:prstGeom prst="pi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不完整圆 9"/>
          <p:cNvSpPr/>
          <p:nvPr/>
        </p:nvSpPr>
        <p:spPr>
          <a:xfrm>
            <a:off x="6400789" y="4026799"/>
            <a:ext cx="342900" cy="342900"/>
          </a:xfrm>
          <a:prstGeom prst="pi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23599" y="2109395"/>
            <a:ext cx="3896434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923599" y="3815701"/>
            <a:ext cx="3896434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043415" y="2157414"/>
            <a:ext cx="3896434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043415" y="3863720"/>
            <a:ext cx="3896434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</a:t>
            </a:r>
          </a:p>
        </p:txBody>
      </p:sp>
    </p:spTree>
    <p:extLst>
      <p:ext uri="{BB962C8B-B14F-4D97-AF65-F5344CB8AC3E}">
        <p14:creationId xmlns:p14="http://schemas.microsoft.com/office/powerpoint/2010/main" val="251680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 flipH="1">
            <a:off x="8941434" y="366274"/>
            <a:ext cx="3267042" cy="5921704"/>
            <a:chOff x="-33956" y="316847"/>
            <a:chExt cx="3485119" cy="592170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69214" t="8145" b="29612"/>
            <a:stretch/>
          </p:blipFill>
          <p:spPr>
            <a:xfrm rot="10800000">
              <a:off x="-29562" y="1989437"/>
              <a:ext cx="1825284" cy="424911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23103" t="-13618" r="29663" b="70158"/>
            <a:stretch/>
          </p:blipFill>
          <p:spPr>
            <a:xfrm rot="10800000" flipH="1">
              <a:off x="-33956" y="316847"/>
              <a:ext cx="3485119" cy="2908706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3"/>
          <a:stretch/>
        </p:blipFill>
        <p:spPr>
          <a:xfrm>
            <a:off x="0" y="0"/>
            <a:ext cx="4719342" cy="6858001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173862" y="1893317"/>
            <a:ext cx="5896894" cy="3071365"/>
            <a:chOff x="1554230" y="1700135"/>
            <a:chExt cx="5896894" cy="3071365"/>
          </a:xfrm>
        </p:grpSpPr>
        <p:sp>
          <p:nvSpPr>
            <p:cNvPr id="12" name="文本框 11"/>
            <p:cNvSpPr txBox="1"/>
            <p:nvPr/>
          </p:nvSpPr>
          <p:spPr>
            <a:xfrm>
              <a:off x="1554230" y="1700135"/>
              <a:ext cx="41466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200" b="1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</a:rPr>
                <a:t>谢谢欣赏</a:t>
              </a:r>
              <a:endParaRPr lang="zh-CN" altLang="en-US" sz="7200" b="1" dirty="0">
                <a:latin typeface="汉仪乐喵体简" panose="00020600040101010101" pitchFamily="18" charset="-122"/>
                <a:ea typeface="汉仪乐喵体简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91094" y="3324950"/>
              <a:ext cx="576003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I love you more than I've ever loved any woman. And </a:t>
              </a:r>
              <a:endParaRPr lang="en-US" altLang="zh-CN" sz="11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100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I</a:t>
              </a:r>
              <a:r>
                <a:rPr lang="zh-CN" altLang="en-US" sz="1100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've waited longer for you than I've waited for any woman. I love you more than I've ever loved any woman. </a:t>
              </a:r>
            </a:p>
            <a:p>
              <a:pPr>
                <a:lnSpc>
                  <a:spcPct val="200000"/>
                </a:lnSpc>
              </a:pPr>
              <a:endParaRPr lang="zh-CN" altLang="en-US" sz="1100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54230" y="2972087"/>
              <a:ext cx="4856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</a:rPr>
                <a:t>卡通手绘小清新通用版</a:t>
              </a:r>
              <a:endParaRPr lang="zh-CN" altLang="en-US" sz="2400" dirty="0">
                <a:latin typeface="汉仪乐喵体简" panose="00020600040101010101" pitchFamily="18" charset="-122"/>
                <a:ea typeface="汉仪乐喵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7257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7" r="52402" b="13153"/>
          <a:stretch/>
        </p:blipFill>
        <p:spPr>
          <a:xfrm>
            <a:off x="4989688" y="-185351"/>
            <a:ext cx="2212623" cy="32498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58889" y="1439566"/>
            <a:ext cx="5274222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CONTENT</a:t>
            </a:r>
            <a:endParaRPr lang="zh-CN" altLang="en-US" sz="60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23968" y="3650985"/>
            <a:ext cx="2277045" cy="1748719"/>
            <a:chOff x="1523968" y="3650985"/>
            <a:chExt cx="2277045" cy="1748719"/>
          </a:xfrm>
        </p:grpSpPr>
        <p:sp>
          <p:nvSpPr>
            <p:cNvPr id="17" name="文本框 16"/>
            <p:cNvSpPr txBox="1"/>
            <p:nvPr/>
          </p:nvSpPr>
          <p:spPr>
            <a:xfrm>
              <a:off x="1523968" y="3650985"/>
              <a:ext cx="1926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b="1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Part 01</a:t>
              </a:r>
              <a:endParaRPr lang="zh-CN" altLang="en-US" sz="3200" b="1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48682" y="4337875"/>
              <a:ext cx="225233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I love you more than I've ever loved any woman. And I've waited </a:t>
              </a:r>
              <a:r>
                <a:rPr lang="zh-CN" altLang="en-US" sz="1050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longer</a:t>
              </a:r>
              <a:endPara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8" name="圆角矩形 37"/>
          <p:cNvSpPr/>
          <p:nvPr/>
        </p:nvSpPr>
        <p:spPr>
          <a:xfrm flipV="1">
            <a:off x="1632639" y="4266895"/>
            <a:ext cx="679622" cy="4571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989688" y="3570666"/>
            <a:ext cx="2277045" cy="1748719"/>
            <a:chOff x="1523968" y="3650985"/>
            <a:chExt cx="2277045" cy="1748719"/>
          </a:xfrm>
        </p:grpSpPr>
        <p:sp>
          <p:nvSpPr>
            <p:cNvPr id="40" name="文本框 39"/>
            <p:cNvSpPr txBox="1"/>
            <p:nvPr/>
          </p:nvSpPr>
          <p:spPr>
            <a:xfrm>
              <a:off x="1523968" y="3650985"/>
              <a:ext cx="1926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b="1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Part </a:t>
              </a:r>
              <a:r>
                <a:rPr lang="en-US" altLang="zh-CN" sz="3200" b="1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02</a:t>
              </a:r>
              <a:endParaRPr lang="zh-CN" altLang="en-US" sz="3200" b="1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48682" y="4337875"/>
              <a:ext cx="225233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I love you more than I've ever loved any woman. And I've waited </a:t>
              </a:r>
              <a:r>
                <a:rPr lang="zh-CN" altLang="en-US" sz="1050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longer</a:t>
              </a:r>
              <a:endPara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2" name="圆角矩形 41"/>
          <p:cNvSpPr/>
          <p:nvPr/>
        </p:nvSpPr>
        <p:spPr>
          <a:xfrm flipV="1">
            <a:off x="5098359" y="4186576"/>
            <a:ext cx="679622" cy="4571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129264" y="3581164"/>
            <a:ext cx="2277045" cy="1748719"/>
            <a:chOff x="1523968" y="3650985"/>
            <a:chExt cx="2277045" cy="1748719"/>
          </a:xfrm>
        </p:grpSpPr>
        <p:sp>
          <p:nvSpPr>
            <p:cNvPr id="44" name="文本框 43"/>
            <p:cNvSpPr txBox="1"/>
            <p:nvPr/>
          </p:nvSpPr>
          <p:spPr>
            <a:xfrm>
              <a:off x="1523968" y="3650985"/>
              <a:ext cx="1926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b="1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Part </a:t>
              </a:r>
              <a:r>
                <a:rPr lang="en-US" altLang="zh-CN" sz="3200" b="1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03</a:t>
              </a:r>
              <a:endParaRPr lang="zh-CN" altLang="en-US" sz="3200" b="1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48682" y="4337875"/>
              <a:ext cx="225233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I love you more than I've ever loved any woman. And I've waited </a:t>
              </a:r>
              <a:r>
                <a:rPr lang="zh-CN" altLang="en-US" sz="1050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longer</a:t>
              </a:r>
              <a:endPara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6" name="圆角矩形 45"/>
          <p:cNvSpPr/>
          <p:nvPr/>
        </p:nvSpPr>
        <p:spPr>
          <a:xfrm flipV="1">
            <a:off x="8237935" y="4197074"/>
            <a:ext cx="679622" cy="4571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948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8941434" y="366274"/>
            <a:ext cx="3267042" cy="5921704"/>
            <a:chOff x="-33956" y="316847"/>
            <a:chExt cx="3485119" cy="592170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l="69214" t="8145" b="29612"/>
            <a:stretch/>
          </p:blipFill>
          <p:spPr>
            <a:xfrm rot="10800000">
              <a:off x="-29562" y="1989437"/>
              <a:ext cx="1825284" cy="424911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23103" t="-13618" r="29663" b="70158"/>
            <a:stretch/>
          </p:blipFill>
          <p:spPr>
            <a:xfrm rot="10800000" flipH="1">
              <a:off x="-33956" y="316847"/>
              <a:ext cx="3485119" cy="290870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307874" y="2583024"/>
            <a:ext cx="4959694" cy="1889659"/>
            <a:chOff x="5053912" y="1411406"/>
            <a:chExt cx="4959694" cy="1889659"/>
          </a:xfrm>
        </p:grpSpPr>
        <p:sp>
          <p:nvSpPr>
            <p:cNvPr id="9" name="文本框 8"/>
            <p:cNvSpPr txBox="1"/>
            <p:nvPr/>
          </p:nvSpPr>
          <p:spPr>
            <a:xfrm>
              <a:off x="5053912" y="1411406"/>
              <a:ext cx="265949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Part 01</a:t>
              </a:r>
              <a:endParaRPr lang="zh-CN" altLang="en-US" sz="4400" b="1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06174" y="2103750"/>
              <a:ext cx="2843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695235">
                <a:lnSpc>
                  <a:spcPct val="150000"/>
                </a:lnSpc>
              </a:pPr>
              <a:r>
                <a:rPr lang="en-US" altLang="zh-CN" sz="1600" b="1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ADD YOUR TITLE HERE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43245" y="2562401"/>
              <a:ext cx="487036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I love you more than I've ever loved any woman. And I've waited longer for you than I've waited for any woman. 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7" r="52402" b="13153"/>
          <a:stretch/>
        </p:blipFill>
        <p:spPr>
          <a:xfrm>
            <a:off x="1997000" y="2038863"/>
            <a:ext cx="2074257" cy="304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8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16970" y="1949943"/>
            <a:ext cx="895034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</a:t>
            </a: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. </a:t>
            </a:r>
            <a:endParaRPr lang="zh-CN" altLang="en-US" sz="120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6970" y="1233914"/>
            <a:ext cx="42177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94690">
              <a:lnSpc>
                <a:spcPct val="150000"/>
              </a:lnSpc>
            </a:pPr>
            <a:r>
              <a:rPr lang="en-US" altLang="zh-CN" sz="2200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ADD </a:t>
            </a:r>
            <a:r>
              <a:rPr lang="en-US" altLang="zh-CN" sz="2200" b="1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YOUR </a:t>
            </a:r>
            <a:r>
              <a:rPr lang="en-US" altLang="zh-CN" sz="2200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</a:p>
        </p:txBody>
      </p:sp>
      <p:sp>
        <p:nvSpPr>
          <p:cNvPr id="30" name="椭圆 29"/>
          <p:cNvSpPr/>
          <p:nvPr/>
        </p:nvSpPr>
        <p:spPr>
          <a:xfrm>
            <a:off x="1507524" y="3211160"/>
            <a:ext cx="681649" cy="71669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32057" y="3277118"/>
            <a:ext cx="1418197" cy="584775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01</a:t>
            </a:r>
            <a:endParaRPr lang="zh-CN" altLang="en-US" sz="32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2288598" y="3032747"/>
            <a:ext cx="43582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I love you more than I've ever loved any woman. 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507524" y="4596155"/>
            <a:ext cx="681649" cy="71669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132057" y="4662113"/>
            <a:ext cx="1418197" cy="584775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02</a:t>
            </a:r>
            <a:endParaRPr lang="zh-CN" altLang="en-US" sz="32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2288598" y="4417742"/>
            <a:ext cx="43582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I love you more than I've ever loved any woman. 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746279" y="2280022"/>
            <a:ext cx="4783147" cy="4275439"/>
            <a:chOff x="6646853" y="2247836"/>
            <a:chExt cx="4783147" cy="427543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3" t="34068" b="9533"/>
            <a:stretch/>
          </p:blipFill>
          <p:spPr>
            <a:xfrm flipH="1">
              <a:off x="6646853" y="2247836"/>
              <a:ext cx="4511297" cy="4275439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8902501" y="2247836"/>
              <a:ext cx="2527499" cy="4830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785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$liḓe">
            <a:extLst>
              <a:ext uri="{FF2B5EF4-FFF2-40B4-BE49-F238E27FC236}">
                <a16:creationId xmlns:a16="http://schemas.microsoft.com/office/drawing/2014/main" id="{3599288E-45C9-4F91-B129-B6D62F843233}"/>
              </a:ext>
            </a:extLst>
          </p:cNvPr>
          <p:cNvSpPr/>
          <p:nvPr/>
        </p:nvSpPr>
        <p:spPr>
          <a:xfrm>
            <a:off x="1852661" y="3128010"/>
            <a:ext cx="675000" cy="67500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7" name="íṩļîďè">
            <a:extLst>
              <a:ext uri="{FF2B5EF4-FFF2-40B4-BE49-F238E27FC236}">
                <a16:creationId xmlns:a16="http://schemas.microsoft.com/office/drawing/2014/main" id="{10EF53D2-0ACC-4331-93D4-E0C621EAF852}"/>
              </a:ext>
            </a:extLst>
          </p:cNvPr>
          <p:cNvSpPr/>
          <p:nvPr/>
        </p:nvSpPr>
        <p:spPr>
          <a:xfrm>
            <a:off x="5758500" y="3707625"/>
            <a:ext cx="675000" cy="67500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1" name="ísḻîďé">
            <a:extLst>
              <a:ext uri="{FF2B5EF4-FFF2-40B4-BE49-F238E27FC236}">
                <a16:creationId xmlns:a16="http://schemas.microsoft.com/office/drawing/2014/main" id="{FE414888-09ED-46B4-B920-679C6764F64F}"/>
              </a:ext>
            </a:extLst>
          </p:cNvPr>
          <p:cNvSpPr/>
          <p:nvPr/>
        </p:nvSpPr>
        <p:spPr>
          <a:xfrm>
            <a:off x="9660763" y="3180906"/>
            <a:ext cx="675000" cy="67500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6" t="10030" r="9540" b="8703"/>
          <a:stretch/>
        </p:blipFill>
        <p:spPr>
          <a:xfrm>
            <a:off x="3908426" y="314539"/>
            <a:ext cx="4114800" cy="3150973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481062" y="3206486"/>
            <a:ext cx="1418197" cy="584775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01</a:t>
            </a:r>
            <a:endParaRPr lang="zh-CN" altLang="en-US" sz="32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385112" y="3752740"/>
            <a:ext cx="1418197" cy="584775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02</a:t>
            </a:r>
            <a:endParaRPr lang="zh-CN" altLang="en-US" sz="32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89164" y="3180906"/>
            <a:ext cx="1418197" cy="584775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03</a:t>
            </a:r>
            <a:endParaRPr lang="zh-CN" altLang="en-US" sz="32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840162" y="4466131"/>
            <a:ext cx="2671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36" name="矩形 35"/>
          <p:cNvSpPr/>
          <p:nvPr/>
        </p:nvSpPr>
        <p:spPr>
          <a:xfrm>
            <a:off x="1351148" y="4144671"/>
            <a:ext cx="1649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  <a:endParaRPr lang="zh-CN" altLang="en-US" dirty="0"/>
          </a:p>
        </p:txBody>
      </p:sp>
      <p:sp>
        <p:nvSpPr>
          <p:cNvPr id="37" name="TextBox 13"/>
          <p:cNvSpPr txBox="1"/>
          <p:nvPr/>
        </p:nvSpPr>
        <p:spPr>
          <a:xfrm>
            <a:off x="4760108" y="4874418"/>
            <a:ext cx="2671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38" name="矩形 37"/>
          <p:cNvSpPr/>
          <p:nvPr/>
        </p:nvSpPr>
        <p:spPr>
          <a:xfrm>
            <a:off x="5271094" y="4552958"/>
            <a:ext cx="1649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  <a:endParaRPr lang="zh-CN" altLang="en-US" dirty="0"/>
          </a:p>
        </p:txBody>
      </p:sp>
      <p:sp>
        <p:nvSpPr>
          <p:cNvPr id="39" name="TextBox 13"/>
          <p:cNvSpPr txBox="1"/>
          <p:nvPr/>
        </p:nvSpPr>
        <p:spPr>
          <a:xfrm>
            <a:off x="8676475" y="4358708"/>
            <a:ext cx="2671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40" name="矩形 39"/>
          <p:cNvSpPr/>
          <p:nvPr/>
        </p:nvSpPr>
        <p:spPr>
          <a:xfrm>
            <a:off x="9187461" y="4037248"/>
            <a:ext cx="1649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171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7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/>
        </p:nvSpPr>
        <p:spPr bwMode="auto">
          <a:xfrm>
            <a:off x="1898440" y="1282487"/>
            <a:ext cx="4049278" cy="1935891"/>
          </a:xfrm>
          <a:custGeom>
            <a:avLst/>
            <a:gdLst>
              <a:gd name="T0" fmla="*/ 30 w 885"/>
              <a:gd name="T1" fmla="*/ 0 h 480"/>
              <a:gd name="T2" fmla="*/ 762 w 885"/>
              <a:gd name="T3" fmla="*/ 0 h 480"/>
              <a:gd name="T4" fmla="*/ 792 w 885"/>
              <a:gd name="T5" fmla="*/ 31 h 480"/>
              <a:gd name="T6" fmla="*/ 792 w 885"/>
              <a:gd name="T7" fmla="*/ 170 h 480"/>
              <a:gd name="T8" fmla="*/ 885 w 885"/>
              <a:gd name="T9" fmla="*/ 230 h 480"/>
              <a:gd name="T10" fmla="*/ 792 w 885"/>
              <a:gd name="T11" fmla="*/ 281 h 480"/>
              <a:gd name="T12" fmla="*/ 792 w 885"/>
              <a:gd name="T13" fmla="*/ 450 h 480"/>
              <a:gd name="T14" fmla="*/ 762 w 885"/>
              <a:gd name="T15" fmla="*/ 480 h 480"/>
              <a:gd name="T16" fmla="*/ 30 w 885"/>
              <a:gd name="T17" fmla="*/ 480 h 480"/>
              <a:gd name="T18" fmla="*/ 0 w 885"/>
              <a:gd name="T19" fmla="*/ 450 h 480"/>
              <a:gd name="T20" fmla="*/ 0 w 885"/>
              <a:gd name="T21" fmla="*/ 31 h 480"/>
              <a:gd name="T22" fmla="*/ 30 w 885"/>
              <a:gd name="T23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5" h="480">
                <a:moveTo>
                  <a:pt x="30" y="0"/>
                </a:moveTo>
                <a:cubicBezTo>
                  <a:pt x="762" y="0"/>
                  <a:pt x="762" y="0"/>
                  <a:pt x="762" y="0"/>
                </a:cubicBezTo>
                <a:cubicBezTo>
                  <a:pt x="779" y="0"/>
                  <a:pt x="792" y="14"/>
                  <a:pt x="792" y="31"/>
                </a:cubicBezTo>
                <a:cubicBezTo>
                  <a:pt x="792" y="170"/>
                  <a:pt x="792" y="170"/>
                  <a:pt x="792" y="170"/>
                </a:cubicBezTo>
                <a:cubicBezTo>
                  <a:pt x="885" y="230"/>
                  <a:pt x="885" y="230"/>
                  <a:pt x="885" y="230"/>
                </a:cubicBezTo>
                <a:cubicBezTo>
                  <a:pt x="792" y="281"/>
                  <a:pt x="792" y="281"/>
                  <a:pt x="792" y="281"/>
                </a:cubicBezTo>
                <a:cubicBezTo>
                  <a:pt x="792" y="450"/>
                  <a:pt x="792" y="450"/>
                  <a:pt x="792" y="450"/>
                </a:cubicBezTo>
                <a:cubicBezTo>
                  <a:pt x="792" y="467"/>
                  <a:pt x="779" y="480"/>
                  <a:pt x="762" y="480"/>
                </a:cubicBezTo>
                <a:cubicBezTo>
                  <a:pt x="30" y="480"/>
                  <a:pt x="30" y="480"/>
                  <a:pt x="30" y="480"/>
                </a:cubicBezTo>
                <a:cubicBezTo>
                  <a:pt x="13" y="480"/>
                  <a:pt x="0" y="467"/>
                  <a:pt x="0" y="45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3" y="0"/>
                  <a:pt x="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864" y="913842"/>
            <a:ext cx="5103341" cy="5103341"/>
          </a:xfrm>
          <a:prstGeom prst="rect">
            <a:avLst/>
          </a:prstGeom>
        </p:spPr>
      </p:pic>
      <p:sp>
        <p:nvSpPr>
          <p:cNvPr id="15" name="TextBox 13"/>
          <p:cNvSpPr txBox="1"/>
          <p:nvPr/>
        </p:nvSpPr>
        <p:spPr>
          <a:xfrm>
            <a:off x="2159500" y="1758990"/>
            <a:ext cx="3259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I love you more than I've ever loved any woman. </a:t>
            </a:r>
          </a:p>
        </p:txBody>
      </p:sp>
      <p:sp>
        <p:nvSpPr>
          <p:cNvPr id="16" name="矩形 15"/>
          <p:cNvSpPr/>
          <p:nvPr/>
        </p:nvSpPr>
        <p:spPr>
          <a:xfrm>
            <a:off x="2095586" y="1426729"/>
            <a:ext cx="1649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  <a:endParaRPr lang="zh-CN" altLang="en-US" dirty="0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1917624" y="3694881"/>
            <a:ext cx="4049278" cy="1935891"/>
          </a:xfrm>
          <a:custGeom>
            <a:avLst/>
            <a:gdLst>
              <a:gd name="T0" fmla="*/ 30 w 885"/>
              <a:gd name="T1" fmla="*/ 0 h 480"/>
              <a:gd name="T2" fmla="*/ 762 w 885"/>
              <a:gd name="T3" fmla="*/ 0 h 480"/>
              <a:gd name="T4" fmla="*/ 792 w 885"/>
              <a:gd name="T5" fmla="*/ 31 h 480"/>
              <a:gd name="T6" fmla="*/ 792 w 885"/>
              <a:gd name="T7" fmla="*/ 170 h 480"/>
              <a:gd name="T8" fmla="*/ 885 w 885"/>
              <a:gd name="T9" fmla="*/ 230 h 480"/>
              <a:gd name="T10" fmla="*/ 792 w 885"/>
              <a:gd name="T11" fmla="*/ 281 h 480"/>
              <a:gd name="T12" fmla="*/ 792 w 885"/>
              <a:gd name="T13" fmla="*/ 450 h 480"/>
              <a:gd name="T14" fmla="*/ 762 w 885"/>
              <a:gd name="T15" fmla="*/ 480 h 480"/>
              <a:gd name="T16" fmla="*/ 30 w 885"/>
              <a:gd name="T17" fmla="*/ 480 h 480"/>
              <a:gd name="T18" fmla="*/ 0 w 885"/>
              <a:gd name="T19" fmla="*/ 450 h 480"/>
              <a:gd name="T20" fmla="*/ 0 w 885"/>
              <a:gd name="T21" fmla="*/ 31 h 480"/>
              <a:gd name="T22" fmla="*/ 30 w 885"/>
              <a:gd name="T23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5" h="480">
                <a:moveTo>
                  <a:pt x="30" y="0"/>
                </a:moveTo>
                <a:cubicBezTo>
                  <a:pt x="762" y="0"/>
                  <a:pt x="762" y="0"/>
                  <a:pt x="762" y="0"/>
                </a:cubicBezTo>
                <a:cubicBezTo>
                  <a:pt x="779" y="0"/>
                  <a:pt x="792" y="14"/>
                  <a:pt x="792" y="31"/>
                </a:cubicBezTo>
                <a:cubicBezTo>
                  <a:pt x="792" y="170"/>
                  <a:pt x="792" y="170"/>
                  <a:pt x="792" y="170"/>
                </a:cubicBezTo>
                <a:cubicBezTo>
                  <a:pt x="885" y="230"/>
                  <a:pt x="885" y="230"/>
                  <a:pt x="885" y="230"/>
                </a:cubicBezTo>
                <a:cubicBezTo>
                  <a:pt x="792" y="281"/>
                  <a:pt x="792" y="281"/>
                  <a:pt x="792" y="281"/>
                </a:cubicBezTo>
                <a:cubicBezTo>
                  <a:pt x="792" y="450"/>
                  <a:pt x="792" y="450"/>
                  <a:pt x="792" y="450"/>
                </a:cubicBezTo>
                <a:cubicBezTo>
                  <a:pt x="792" y="467"/>
                  <a:pt x="779" y="480"/>
                  <a:pt x="762" y="480"/>
                </a:cubicBezTo>
                <a:cubicBezTo>
                  <a:pt x="30" y="480"/>
                  <a:pt x="30" y="480"/>
                  <a:pt x="30" y="480"/>
                </a:cubicBezTo>
                <a:cubicBezTo>
                  <a:pt x="13" y="480"/>
                  <a:pt x="0" y="467"/>
                  <a:pt x="0" y="45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3" y="0"/>
                  <a:pt x="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2178684" y="4171384"/>
            <a:ext cx="3259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 than I've waited for any woman. I love you more than I've ever loved any woman. </a:t>
            </a:r>
          </a:p>
        </p:txBody>
      </p:sp>
      <p:sp>
        <p:nvSpPr>
          <p:cNvPr id="19" name="矩形 18"/>
          <p:cNvSpPr/>
          <p:nvPr/>
        </p:nvSpPr>
        <p:spPr>
          <a:xfrm>
            <a:off x="2114770" y="3839123"/>
            <a:ext cx="1649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88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531772" y="2099551"/>
            <a:ext cx="4909689" cy="10656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</a:t>
            </a:r>
            <a:r>
              <a:rPr lang="zh-CN" altLang="en-US" sz="11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. </a:t>
            </a:r>
            <a:endParaRPr lang="zh-CN" altLang="en-US" sz="110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2918" y="1626345"/>
            <a:ext cx="4217710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94690">
              <a:lnSpc>
                <a:spcPct val="150000"/>
              </a:lnSpc>
            </a:pPr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ADD </a:t>
            </a:r>
            <a:r>
              <a:rPr lang="en-US" altLang="zh-CN" b="1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YOUR </a:t>
            </a:r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HERE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211863" y="3712178"/>
            <a:ext cx="8501448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</a:t>
            </a: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. </a:t>
            </a: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And I've waited longer for youthan I've waited for any woman. I love you more than I've ever loved any woman. 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211862" y="4912507"/>
            <a:ext cx="850144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</a:t>
            </a: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. </a:t>
            </a:r>
            <a:endParaRPr lang="zh-CN" altLang="en-US" sz="120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pic>
        <p:nvPicPr>
          <p:cNvPr id="2050" name="Picture 2" descr="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890" y="1183531"/>
            <a:ext cx="2764395" cy="228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62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8941434" y="366274"/>
            <a:ext cx="3267042" cy="5921704"/>
            <a:chOff x="-33956" y="316847"/>
            <a:chExt cx="3485119" cy="592170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l="69214" t="8145" b="29612"/>
            <a:stretch/>
          </p:blipFill>
          <p:spPr>
            <a:xfrm rot="10800000">
              <a:off x="-29562" y="1989437"/>
              <a:ext cx="1825284" cy="424911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23103" t="-13618" r="29663" b="70158"/>
            <a:stretch/>
          </p:blipFill>
          <p:spPr>
            <a:xfrm rot="10800000" flipH="1">
              <a:off x="-33956" y="316847"/>
              <a:ext cx="3485119" cy="290870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307874" y="2583024"/>
            <a:ext cx="4959694" cy="1889659"/>
            <a:chOff x="5053912" y="1411406"/>
            <a:chExt cx="4959694" cy="1889659"/>
          </a:xfrm>
        </p:grpSpPr>
        <p:sp>
          <p:nvSpPr>
            <p:cNvPr id="9" name="文本框 8"/>
            <p:cNvSpPr txBox="1"/>
            <p:nvPr/>
          </p:nvSpPr>
          <p:spPr>
            <a:xfrm>
              <a:off x="5053912" y="1411406"/>
              <a:ext cx="265949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Part </a:t>
              </a:r>
              <a:r>
                <a:rPr lang="en-US" altLang="zh-CN" sz="4400" b="1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02</a:t>
              </a:r>
              <a:endParaRPr lang="zh-CN" altLang="en-US" sz="4400" b="1" dirty="0"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06174" y="2103750"/>
              <a:ext cx="2843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695235">
                <a:lnSpc>
                  <a:spcPct val="150000"/>
                </a:lnSpc>
              </a:pPr>
              <a:r>
                <a:rPr lang="en-US" altLang="zh-CN" sz="1600" b="1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ADD YOUR TITLE HERE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43245" y="2562401"/>
              <a:ext cx="487036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汉仪乐喵体简" panose="00020600040101010101" pitchFamily="18" charset="-122"/>
                  <a:ea typeface="汉仪乐喵体简" panose="00020600040101010101" pitchFamily="18" charset="-122"/>
                  <a:cs typeface="+mn-ea"/>
                  <a:sym typeface="+mn-lt"/>
                </a:rPr>
                <a:t>I love you more than I've ever loved any woman. And I've waited longer for you than I've waited for any woman. 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7" r="52402" b="13153"/>
          <a:stretch/>
        </p:blipFill>
        <p:spPr>
          <a:xfrm>
            <a:off x="1997000" y="2038863"/>
            <a:ext cx="2074257" cy="304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29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心形 9"/>
          <p:cNvSpPr/>
          <p:nvPr/>
        </p:nvSpPr>
        <p:spPr>
          <a:xfrm>
            <a:off x="1914464" y="4426276"/>
            <a:ext cx="180976" cy="180976"/>
          </a:xfrm>
          <a:prstGeom prst="hear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>
            <a:off x="2144707" y="4426276"/>
            <a:ext cx="180976" cy="180976"/>
          </a:xfrm>
          <a:prstGeom prst="hear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>
            <a:off x="2374950" y="4426276"/>
            <a:ext cx="180976" cy="180976"/>
          </a:xfrm>
          <a:prstGeom prst="hear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心形 12"/>
          <p:cNvSpPr/>
          <p:nvPr/>
        </p:nvSpPr>
        <p:spPr>
          <a:xfrm>
            <a:off x="2605193" y="4426276"/>
            <a:ext cx="180976" cy="180976"/>
          </a:xfrm>
          <a:prstGeom prst="hear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>
            <a:off x="2835436" y="4426276"/>
            <a:ext cx="180976" cy="180976"/>
          </a:xfrm>
          <a:prstGeom prst="hear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/>
          <p:cNvSpPr/>
          <p:nvPr/>
        </p:nvSpPr>
        <p:spPr>
          <a:xfrm>
            <a:off x="5647407" y="4426276"/>
            <a:ext cx="180976" cy="180976"/>
          </a:xfrm>
          <a:prstGeom prst="hear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5877650" y="4426276"/>
            <a:ext cx="180976" cy="180976"/>
          </a:xfrm>
          <a:prstGeom prst="hear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>
            <a:off x="6107893" y="4426276"/>
            <a:ext cx="180976" cy="180976"/>
          </a:xfrm>
          <a:prstGeom prst="hear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心形 17"/>
          <p:cNvSpPr/>
          <p:nvPr/>
        </p:nvSpPr>
        <p:spPr>
          <a:xfrm>
            <a:off x="6338136" y="4426276"/>
            <a:ext cx="180976" cy="180976"/>
          </a:xfrm>
          <a:prstGeom prst="hear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心形 18"/>
          <p:cNvSpPr/>
          <p:nvPr/>
        </p:nvSpPr>
        <p:spPr>
          <a:xfrm>
            <a:off x="6568379" y="4426276"/>
            <a:ext cx="180976" cy="180976"/>
          </a:xfrm>
          <a:prstGeom prst="hear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心形 19"/>
          <p:cNvSpPr/>
          <p:nvPr/>
        </p:nvSpPr>
        <p:spPr>
          <a:xfrm>
            <a:off x="9410157" y="4426276"/>
            <a:ext cx="180976" cy="180976"/>
          </a:xfrm>
          <a:prstGeom prst="hear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心形 20"/>
          <p:cNvSpPr/>
          <p:nvPr/>
        </p:nvSpPr>
        <p:spPr>
          <a:xfrm>
            <a:off x="9640400" y="4426276"/>
            <a:ext cx="180976" cy="180976"/>
          </a:xfrm>
          <a:prstGeom prst="hear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心形 21"/>
          <p:cNvSpPr/>
          <p:nvPr/>
        </p:nvSpPr>
        <p:spPr>
          <a:xfrm>
            <a:off x="9870643" y="4426276"/>
            <a:ext cx="180976" cy="180976"/>
          </a:xfrm>
          <a:prstGeom prst="hear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>
            <a:off x="10100886" y="4426276"/>
            <a:ext cx="180976" cy="180976"/>
          </a:xfrm>
          <a:prstGeom prst="hear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心形 23"/>
          <p:cNvSpPr/>
          <p:nvPr/>
        </p:nvSpPr>
        <p:spPr>
          <a:xfrm>
            <a:off x="10331129" y="4426276"/>
            <a:ext cx="180976" cy="180976"/>
          </a:xfrm>
          <a:prstGeom prst="hear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>
            <a:off x="798103" y="2063049"/>
            <a:ext cx="3306301" cy="2027035"/>
          </a:xfrm>
          <a:custGeom>
            <a:avLst/>
            <a:gdLst>
              <a:gd name="T0" fmla="*/ 30 w 885"/>
              <a:gd name="T1" fmla="*/ 0 h 480"/>
              <a:gd name="T2" fmla="*/ 762 w 885"/>
              <a:gd name="T3" fmla="*/ 0 h 480"/>
              <a:gd name="T4" fmla="*/ 792 w 885"/>
              <a:gd name="T5" fmla="*/ 31 h 480"/>
              <a:gd name="T6" fmla="*/ 792 w 885"/>
              <a:gd name="T7" fmla="*/ 170 h 480"/>
              <a:gd name="T8" fmla="*/ 885 w 885"/>
              <a:gd name="T9" fmla="*/ 230 h 480"/>
              <a:gd name="T10" fmla="*/ 792 w 885"/>
              <a:gd name="T11" fmla="*/ 281 h 480"/>
              <a:gd name="T12" fmla="*/ 792 w 885"/>
              <a:gd name="T13" fmla="*/ 450 h 480"/>
              <a:gd name="T14" fmla="*/ 762 w 885"/>
              <a:gd name="T15" fmla="*/ 480 h 480"/>
              <a:gd name="T16" fmla="*/ 30 w 885"/>
              <a:gd name="T17" fmla="*/ 480 h 480"/>
              <a:gd name="T18" fmla="*/ 0 w 885"/>
              <a:gd name="T19" fmla="*/ 450 h 480"/>
              <a:gd name="T20" fmla="*/ 0 w 885"/>
              <a:gd name="T21" fmla="*/ 31 h 480"/>
              <a:gd name="T22" fmla="*/ 30 w 885"/>
              <a:gd name="T23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5" h="480">
                <a:moveTo>
                  <a:pt x="30" y="0"/>
                </a:moveTo>
                <a:cubicBezTo>
                  <a:pt x="762" y="0"/>
                  <a:pt x="762" y="0"/>
                  <a:pt x="762" y="0"/>
                </a:cubicBezTo>
                <a:cubicBezTo>
                  <a:pt x="779" y="0"/>
                  <a:pt x="792" y="14"/>
                  <a:pt x="792" y="31"/>
                </a:cubicBezTo>
                <a:cubicBezTo>
                  <a:pt x="792" y="170"/>
                  <a:pt x="792" y="170"/>
                  <a:pt x="792" y="170"/>
                </a:cubicBezTo>
                <a:cubicBezTo>
                  <a:pt x="885" y="230"/>
                  <a:pt x="885" y="230"/>
                  <a:pt x="885" y="230"/>
                </a:cubicBezTo>
                <a:cubicBezTo>
                  <a:pt x="792" y="281"/>
                  <a:pt x="792" y="281"/>
                  <a:pt x="792" y="281"/>
                </a:cubicBezTo>
                <a:cubicBezTo>
                  <a:pt x="792" y="450"/>
                  <a:pt x="792" y="450"/>
                  <a:pt x="792" y="450"/>
                </a:cubicBezTo>
                <a:cubicBezTo>
                  <a:pt x="792" y="467"/>
                  <a:pt x="779" y="480"/>
                  <a:pt x="762" y="480"/>
                </a:cubicBezTo>
                <a:cubicBezTo>
                  <a:pt x="30" y="480"/>
                  <a:pt x="30" y="480"/>
                  <a:pt x="30" y="480"/>
                </a:cubicBezTo>
                <a:cubicBezTo>
                  <a:pt x="13" y="480"/>
                  <a:pt x="0" y="467"/>
                  <a:pt x="0" y="45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3" y="0"/>
                  <a:pt x="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4487690" y="2063048"/>
            <a:ext cx="3306301" cy="2027035"/>
          </a:xfrm>
          <a:custGeom>
            <a:avLst/>
            <a:gdLst>
              <a:gd name="T0" fmla="*/ 30 w 885"/>
              <a:gd name="T1" fmla="*/ 0 h 480"/>
              <a:gd name="T2" fmla="*/ 762 w 885"/>
              <a:gd name="T3" fmla="*/ 0 h 480"/>
              <a:gd name="T4" fmla="*/ 792 w 885"/>
              <a:gd name="T5" fmla="*/ 31 h 480"/>
              <a:gd name="T6" fmla="*/ 792 w 885"/>
              <a:gd name="T7" fmla="*/ 170 h 480"/>
              <a:gd name="T8" fmla="*/ 885 w 885"/>
              <a:gd name="T9" fmla="*/ 230 h 480"/>
              <a:gd name="T10" fmla="*/ 792 w 885"/>
              <a:gd name="T11" fmla="*/ 281 h 480"/>
              <a:gd name="T12" fmla="*/ 792 w 885"/>
              <a:gd name="T13" fmla="*/ 450 h 480"/>
              <a:gd name="T14" fmla="*/ 762 w 885"/>
              <a:gd name="T15" fmla="*/ 480 h 480"/>
              <a:gd name="T16" fmla="*/ 30 w 885"/>
              <a:gd name="T17" fmla="*/ 480 h 480"/>
              <a:gd name="T18" fmla="*/ 0 w 885"/>
              <a:gd name="T19" fmla="*/ 450 h 480"/>
              <a:gd name="T20" fmla="*/ 0 w 885"/>
              <a:gd name="T21" fmla="*/ 31 h 480"/>
              <a:gd name="T22" fmla="*/ 30 w 885"/>
              <a:gd name="T23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5" h="480">
                <a:moveTo>
                  <a:pt x="30" y="0"/>
                </a:moveTo>
                <a:cubicBezTo>
                  <a:pt x="762" y="0"/>
                  <a:pt x="762" y="0"/>
                  <a:pt x="762" y="0"/>
                </a:cubicBezTo>
                <a:cubicBezTo>
                  <a:pt x="779" y="0"/>
                  <a:pt x="792" y="14"/>
                  <a:pt x="792" y="31"/>
                </a:cubicBezTo>
                <a:cubicBezTo>
                  <a:pt x="792" y="170"/>
                  <a:pt x="792" y="170"/>
                  <a:pt x="792" y="170"/>
                </a:cubicBezTo>
                <a:cubicBezTo>
                  <a:pt x="885" y="230"/>
                  <a:pt x="885" y="230"/>
                  <a:pt x="885" y="230"/>
                </a:cubicBezTo>
                <a:cubicBezTo>
                  <a:pt x="792" y="281"/>
                  <a:pt x="792" y="281"/>
                  <a:pt x="792" y="281"/>
                </a:cubicBezTo>
                <a:cubicBezTo>
                  <a:pt x="792" y="450"/>
                  <a:pt x="792" y="450"/>
                  <a:pt x="792" y="450"/>
                </a:cubicBezTo>
                <a:cubicBezTo>
                  <a:pt x="792" y="467"/>
                  <a:pt x="779" y="480"/>
                  <a:pt x="762" y="480"/>
                </a:cubicBezTo>
                <a:cubicBezTo>
                  <a:pt x="30" y="480"/>
                  <a:pt x="30" y="480"/>
                  <a:pt x="30" y="480"/>
                </a:cubicBezTo>
                <a:cubicBezTo>
                  <a:pt x="13" y="480"/>
                  <a:pt x="0" y="467"/>
                  <a:pt x="0" y="45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3" y="0"/>
                  <a:pt x="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8168225" y="2063047"/>
            <a:ext cx="3306301" cy="2027035"/>
          </a:xfrm>
          <a:custGeom>
            <a:avLst/>
            <a:gdLst>
              <a:gd name="T0" fmla="*/ 30 w 885"/>
              <a:gd name="T1" fmla="*/ 0 h 480"/>
              <a:gd name="T2" fmla="*/ 762 w 885"/>
              <a:gd name="T3" fmla="*/ 0 h 480"/>
              <a:gd name="T4" fmla="*/ 792 w 885"/>
              <a:gd name="T5" fmla="*/ 31 h 480"/>
              <a:gd name="T6" fmla="*/ 792 w 885"/>
              <a:gd name="T7" fmla="*/ 170 h 480"/>
              <a:gd name="T8" fmla="*/ 885 w 885"/>
              <a:gd name="T9" fmla="*/ 230 h 480"/>
              <a:gd name="T10" fmla="*/ 792 w 885"/>
              <a:gd name="T11" fmla="*/ 281 h 480"/>
              <a:gd name="T12" fmla="*/ 792 w 885"/>
              <a:gd name="T13" fmla="*/ 450 h 480"/>
              <a:gd name="T14" fmla="*/ 762 w 885"/>
              <a:gd name="T15" fmla="*/ 480 h 480"/>
              <a:gd name="T16" fmla="*/ 30 w 885"/>
              <a:gd name="T17" fmla="*/ 480 h 480"/>
              <a:gd name="T18" fmla="*/ 0 w 885"/>
              <a:gd name="T19" fmla="*/ 450 h 480"/>
              <a:gd name="T20" fmla="*/ 0 w 885"/>
              <a:gd name="T21" fmla="*/ 31 h 480"/>
              <a:gd name="T22" fmla="*/ 30 w 885"/>
              <a:gd name="T23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5" h="480">
                <a:moveTo>
                  <a:pt x="30" y="0"/>
                </a:moveTo>
                <a:cubicBezTo>
                  <a:pt x="762" y="0"/>
                  <a:pt x="762" y="0"/>
                  <a:pt x="762" y="0"/>
                </a:cubicBezTo>
                <a:cubicBezTo>
                  <a:pt x="779" y="0"/>
                  <a:pt x="792" y="14"/>
                  <a:pt x="792" y="31"/>
                </a:cubicBezTo>
                <a:cubicBezTo>
                  <a:pt x="792" y="170"/>
                  <a:pt x="792" y="170"/>
                  <a:pt x="792" y="170"/>
                </a:cubicBezTo>
                <a:cubicBezTo>
                  <a:pt x="885" y="230"/>
                  <a:pt x="885" y="230"/>
                  <a:pt x="885" y="230"/>
                </a:cubicBezTo>
                <a:cubicBezTo>
                  <a:pt x="792" y="281"/>
                  <a:pt x="792" y="281"/>
                  <a:pt x="792" y="281"/>
                </a:cubicBezTo>
                <a:cubicBezTo>
                  <a:pt x="792" y="450"/>
                  <a:pt x="792" y="450"/>
                  <a:pt x="792" y="450"/>
                </a:cubicBezTo>
                <a:cubicBezTo>
                  <a:pt x="792" y="467"/>
                  <a:pt x="779" y="480"/>
                  <a:pt x="762" y="480"/>
                </a:cubicBezTo>
                <a:cubicBezTo>
                  <a:pt x="30" y="480"/>
                  <a:pt x="30" y="480"/>
                  <a:pt x="30" y="480"/>
                </a:cubicBezTo>
                <a:cubicBezTo>
                  <a:pt x="13" y="480"/>
                  <a:pt x="0" y="467"/>
                  <a:pt x="0" y="45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3" y="0"/>
                  <a:pt x="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97427" y="1092346"/>
            <a:ext cx="33223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ADD </a:t>
            </a:r>
            <a:r>
              <a:rPr lang="en-US" altLang="zh-CN" b="1" dirty="0" smtClean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YOUR </a:t>
            </a:r>
            <a:r>
              <a:rPr lang="en-US" altLang="zh-CN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TITLE </a:t>
            </a:r>
            <a:r>
              <a:rPr lang="en-US" altLang="zh-CN" sz="2000" b="1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HERE</a:t>
            </a:r>
            <a:endParaRPr lang="en-US" altLang="zh-CN" b="1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620825" y="5209069"/>
            <a:ext cx="8950349" cy="784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</a:t>
            </a:r>
            <a:r>
              <a:rPr lang="zh-CN" altLang="en-US" sz="120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. </a:t>
            </a:r>
            <a:endParaRPr lang="zh-CN" altLang="en-US" sz="120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25468" y="4261852"/>
            <a:ext cx="1418197" cy="557281"/>
            <a:chOff x="625468" y="4373065"/>
            <a:chExt cx="1418197" cy="557281"/>
          </a:xfrm>
        </p:grpSpPr>
        <p:sp>
          <p:nvSpPr>
            <p:cNvPr id="38" name="ï$liḓe">
              <a:extLst>
                <a:ext uri="{FF2B5EF4-FFF2-40B4-BE49-F238E27FC236}">
                  <a16:creationId xmlns:a16="http://schemas.microsoft.com/office/drawing/2014/main" id="{3599288E-45C9-4F91-B129-B6D62F843233}"/>
                </a:ext>
              </a:extLst>
            </p:cNvPr>
            <p:cNvSpPr/>
            <p:nvPr/>
          </p:nvSpPr>
          <p:spPr>
            <a:xfrm>
              <a:off x="1056936" y="4373065"/>
              <a:ext cx="555263" cy="55728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25468" y="4397779"/>
              <a:ext cx="1418197" cy="523220"/>
            </a:xfrm>
            <a:prstGeom prst="rect">
              <a:avLst/>
            </a:prstGeom>
            <a:noFill/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</a:rPr>
                <a:t>01</a:t>
              </a:r>
              <a:endParaRPr lang="zh-CN" altLang="en-US" sz="2800" dirty="0">
                <a:latin typeface="汉仪乐喵体简" panose="00020600040101010101" pitchFamily="18" charset="-122"/>
                <a:ea typeface="汉仪乐喵体简" panose="00020600040101010101" pitchFamily="18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49283" y="4286566"/>
            <a:ext cx="1418197" cy="557281"/>
            <a:chOff x="625468" y="4373065"/>
            <a:chExt cx="1418197" cy="557281"/>
          </a:xfrm>
        </p:grpSpPr>
        <p:sp>
          <p:nvSpPr>
            <p:cNvPr id="45" name="ï$liḓe">
              <a:extLst>
                <a:ext uri="{FF2B5EF4-FFF2-40B4-BE49-F238E27FC236}">
                  <a16:creationId xmlns:a16="http://schemas.microsoft.com/office/drawing/2014/main" id="{3599288E-45C9-4F91-B129-B6D62F843233}"/>
                </a:ext>
              </a:extLst>
            </p:cNvPr>
            <p:cNvSpPr/>
            <p:nvPr/>
          </p:nvSpPr>
          <p:spPr>
            <a:xfrm>
              <a:off x="1056936" y="4373065"/>
              <a:ext cx="555263" cy="55728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25468" y="4397779"/>
              <a:ext cx="1418197" cy="523220"/>
            </a:xfrm>
            <a:prstGeom prst="rect">
              <a:avLst/>
            </a:prstGeom>
            <a:noFill/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</a:rPr>
                <a:t>01</a:t>
              </a:r>
              <a:endParaRPr lang="zh-CN" altLang="en-US" sz="2800" dirty="0">
                <a:latin typeface="汉仪乐喵体简" panose="00020600040101010101" pitchFamily="18" charset="-122"/>
                <a:ea typeface="汉仪乐喵体简" panose="00020600040101010101" pitchFamily="18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82448" y="4210724"/>
            <a:ext cx="1418197" cy="557281"/>
            <a:chOff x="625468" y="4335994"/>
            <a:chExt cx="1418197" cy="557281"/>
          </a:xfrm>
        </p:grpSpPr>
        <p:sp>
          <p:nvSpPr>
            <p:cNvPr id="48" name="ï$liḓe">
              <a:extLst>
                <a:ext uri="{FF2B5EF4-FFF2-40B4-BE49-F238E27FC236}">
                  <a16:creationId xmlns:a16="http://schemas.microsoft.com/office/drawing/2014/main" id="{3599288E-45C9-4F91-B129-B6D62F843233}"/>
                </a:ext>
              </a:extLst>
            </p:cNvPr>
            <p:cNvSpPr/>
            <p:nvPr/>
          </p:nvSpPr>
          <p:spPr>
            <a:xfrm>
              <a:off x="1056936" y="4335994"/>
              <a:ext cx="555263" cy="55728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25468" y="4360708"/>
              <a:ext cx="1418197" cy="523220"/>
            </a:xfrm>
            <a:prstGeom prst="rect">
              <a:avLst/>
            </a:prstGeom>
            <a:noFill/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atin typeface="汉仪乐喵体简" panose="00020600040101010101" pitchFamily="18" charset="-122"/>
                  <a:ea typeface="汉仪乐喵体简" panose="00020600040101010101" pitchFamily="18" charset="-122"/>
                </a:rPr>
                <a:t>01</a:t>
              </a:r>
              <a:endParaRPr lang="zh-CN" altLang="en-US" sz="2800" dirty="0">
                <a:latin typeface="汉仪乐喵体简" panose="00020600040101010101" pitchFamily="18" charset="-122"/>
                <a:ea typeface="汉仪乐喵体简" panose="00020600040101010101" pitchFamily="18" charset="-122"/>
              </a:endParaRPr>
            </a:p>
          </p:txBody>
        </p:sp>
      </p:grp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1094438" y="2245894"/>
            <a:ext cx="2409809" cy="1708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</a:t>
            </a:r>
            <a:r>
              <a:rPr lang="zh-CN" altLang="en-US" sz="105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than</a:t>
            </a:r>
            <a:endParaRPr lang="zh-CN" altLang="en-US" sz="105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4780751" y="2222484"/>
            <a:ext cx="2409809" cy="1708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</a:t>
            </a:r>
            <a:r>
              <a:rPr lang="zh-CN" altLang="en-US" sz="105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than</a:t>
            </a:r>
            <a:endParaRPr lang="zh-CN" altLang="en-US" sz="105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435495" y="2222484"/>
            <a:ext cx="2409809" cy="1708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</a:t>
            </a:r>
            <a:r>
              <a:rPr lang="zh-CN" altLang="en-US" sz="1050" dirty="0" smtClean="0">
                <a:latin typeface="汉仪乐喵体简" panose="00020600040101010101" pitchFamily="18" charset="-122"/>
                <a:ea typeface="汉仪乐喵体简" panose="00020600040101010101" pitchFamily="18" charset="-122"/>
                <a:sym typeface="+mn-ea"/>
              </a:rPr>
              <a:t>than</a:t>
            </a:r>
            <a:endParaRPr lang="zh-CN" altLang="en-US" sz="1050" dirty="0">
              <a:latin typeface="汉仪乐喵体简" panose="00020600040101010101" pitchFamily="18" charset="-122"/>
              <a:ea typeface="汉仪乐喵体简" panose="00020600040101010101" pitchFamily="18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386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1501</Words>
  <PresentationFormat>宽屏</PresentationFormat>
  <Paragraphs>89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汉仪乐喵体简</vt:lpstr>
      <vt:lpstr>华文新魏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2018-02-25T09:43:25Z</dcterms:created>
  <dcterms:modified xsi:type="dcterms:W3CDTF">2018-05-30T02:36:45Z</dcterms:modified>
</cp:coreProperties>
</file>