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1" r:id="rId4"/>
    <p:sldId id="272" r:id="rId5"/>
    <p:sldId id="256" r:id="rId6"/>
    <p:sldId id="257" r:id="rId7"/>
    <p:sldId id="260" r:id="rId8"/>
    <p:sldId id="258" r:id="rId9"/>
    <p:sldId id="259" r:id="rId10"/>
    <p:sldId id="261" r:id="rId11"/>
    <p:sldId id="262" r:id="rId12"/>
    <p:sldId id="265" r:id="rId13"/>
    <p:sldId id="264" r:id="rId14"/>
    <p:sldId id="269" r:id="rId15"/>
    <p:sldId id="263" r:id="rId16"/>
    <p:sldId id="267" r:id="rId17"/>
    <p:sldId id="268" r:id="rId18"/>
    <p:sldId id="266" r:id="rId19"/>
    <p:sldId id="270" r:id="rId20"/>
  </p:sldIdLst>
  <p:sldSz cx="9144000" cy="514223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99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3238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564"/>
            <a:ext cx="6858000" cy="179025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861"/>
            <a:ext cx="6858000" cy="124151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564"/>
            <a:ext cx="6858000" cy="179025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861"/>
            <a:ext cx="6858000" cy="124151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1987"/>
            <a:ext cx="7886700" cy="213902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247"/>
            <a:ext cx="7886700" cy="112486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9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776"/>
            <a:ext cx="7886700" cy="9939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499"/>
            <a:ext cx="3655181" cy="617781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0965" indent="0">
              <a:buNone/>
              <a:defRPr sz="1350"/>
            </a:lvl5pPr>
            <a:lvl6pPr marL="1713865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8541"/>
            <a:ext cx="3655181" cy="26425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499"/>
            <a:ext cx="3673182" cy="617781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0965" indent="0">
              <a:buNone/>
              <a:defRPr sz="1350"/>
            </a:lvl5pPr>
            <a:lvl6pPr marL="1713865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8541"/>
            <a:ext cx="3673182" cy="26425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815"/>
            <a:ext cx="2949178" cy="119985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386"/>
            <a:ext cx="4629150" cy="365431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669"/>
            <a:ext cx="2949178" cy="285798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0965" indent="0">
              <a:buNone/>
              <a:defRPr sz="750"/>
            </a:lvl5pPr>
            <a:lvl6pPr marL="1713865" indent="0">
              <a:buNone/>
              <a:defRPr sz="750"/>
            </a:lvl6pPr>
            <a:lvl7pPr marL="2056765" indent="0">
              <a:buNone/>
              <a:defRPr sz="750"/>
            </a:lvl7pPr>
            <a:lvl8pPr marL="2399665" indent="0">
              <a:buNone/>
              <a:defRPr sz="750"/>
            </a:lvl8pPr>
            <a:lvl9pPr marL="274256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815"/>
            <a:ext cx="3124012" cy="119985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816"/>
            <a:ext cx="4629150" cy="405188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0965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669"/>
            <a:ext cx="3124012" cy="2857985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0965" indent="0">
              <a:buNone/>
              <a:defRPr sz="1050"/>
            </a:lvl5pPr>
            <a:lvl6pPr marL="1713865" indent="0">
              <a:buNone/>
              <a:defRPr sz="1050"/>
            </a:lvl6pPr>
            <a:lvl7pPr marL="2056765" indent="0">
              <a:buNone/>
              <a:defRPr sz="1050"/>
            </a:lvl7pPr>
            <a:lvl8pPr marL="2399665" indent="0">
              <a:buNone/>
              <a:defRPr sz="1050"/>
            </a:lvl8pPr>
            <a:lvl9pPr marL="274256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1987"/>
            <a:ext cx="7886700" cy="213902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247"/>
            <a:ext cx="7886700" cy="112486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9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776"/>
            <a:ext cx="7886700" cy="9939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499"/>
            <a:ext cx="3655181" cy="617781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0965" indent="0">
              <a:buNone/>
              <a:defRPr sz="1350"/>
            </a:lvl5pPr>
            <a:lvl6pPr marL="1713865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8541"/>
            <a:ext cx="3655181" cy="26425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499"/>
            <a:ext cx="3673182" cy="617781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0965" indent="0">
              <a:buNone/>
              <a:defRPr sz="1350"/>
            </a:lvl5pPr>
            <a:lvl6pPr marL="1713865" indent="0">
              <a:buNone/>
              <a:defRPr sz="1350"/>
            </a:lvl6pPr>
            <a:lvl7pPr marL="2056765" indent="0">
              <a:buNone/>
              <a:defRPr sz="1350"/>
            </a:lvl7pPr>
            <a:lvl8pPr marL="2399665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8541"/>
            <a:ext cx="3673182" cy="26425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815"/>
            <a:ext cx="2949178" cy="119985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386"/>
            <a:ext cx="4629150" cy="365431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669"/>
            <a:ext cx="2949178" cy="285798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0965" indent="0">
              <a:buNone/>
              <a:defRPr sz="750"/>
            </a:lvl5pPr>
            <a:lvl6pPr marL="1713865" indent="0">
              <a:buNone/>
              <a:defRPr sz="750"/>
            </a:lvl6pPr>
            <a:lvl7pPr marL="2056765" indent="0">
              <a:buNone/>
              <a:defRPr sz="750"/>
            </a:lvl7pPr>
            <a:lvl8pPr marL="2399665" indent="0">
              <a:buNone/>
              <a:defRPr sz="750"/>
            </a:lvl8pPr>
            <a:lvl9pPr marL="274256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815"/>
            <a:ext cx="3124012" cy="119985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816"/>
            <a:ext cx="4629150" cy="405188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0965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2669"/>
            <a:ext cx="3124012" cy="2857985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0965" indent="0">
              <a:buNone/>
              <a:defRPr sz="1050"/>
            </a:lvl5pPr>
            <a:lvl6pPr marL="1713865" indent="0">
              <a:buNone/>
              <a:defRPr sz="1050"/>
            </a:lvl6pPr>
            <a:lvl7pPr marL="2056765" indent="0">
              <a:buNone/>
              <a:defRPr sz="1050"/>
            </a:lvl7pPr>
            <a:lvl8pPr marL="2399665" indent="0">
              <a:buNone/>
              <a:defRPr sz="1050"/>
            </a:lvl8pPr>
            <a:lvl9pPr marL="274256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24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24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0.emf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直接连接符 13313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5" name="直接连接符 13314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6" name="矩形 13315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3317" name="组合 13316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3318" name="矩形 13317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319" name="组合 13318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3320" name="组合 13319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3321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22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23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24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25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3326" name="矩形 13325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二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3327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3328" name="组合 13327"/>
          <p:cNvGrpSpPr/>
          <p:nvPr/>
        </p:nvGrpSpPr>
        <p:grpSpPr>
          <a:xfrm>
            <a:off x="1042988" y="2193925"/>
            <a:ext cx="866775" cy="696913"/>
            <a:chOff x="0" y="0"/>
            <a:chExt cx="546" cy="439"/>
          </a:xfrm>
        </p:grpSpPr>
        <p:sp>
          <p:nvSpPr>
            <p:cNvPr id="13329" name="未知"/>
            <p:cNvSpPr/>
            <p:nvPr/>
          </p:nvSpPr>
          <p:spPr>
            <a:xfrm>
              <a:off x="0" y="2"/>
              <a:ext cx="484" cy="437"/>
            </a:xfrm>
            <a:custGeom>
              <a:avLst/>
              <a:gdLst/>
              <a:ahLst/>
              <a:cxnLst/>
              <a:pathLst>
                <a:path w="226" h="204">
                  <a:moveTo>
                    <a:pt x="139" y="3"/>
                  </a:moveTo>
                  <a:cubicBezTo>
                    <a:pt x="139" y="3"/>
                    <a:pt x="138" y="3"/>
                    <a:pt x="137" y="3"/>
                  </a:cubicBezTo>
                  <a:cubicBezTo>
                    <a:pt x="136" y="2"/>
                    <a:pt x="135" y="2"/>
                    <a:pt x="133" y="2"/>
                  </a:cubicBezTo>
                  <a:cubicBezTo>
                    <a:pt x="129" y="1"/>
                    <a:pt x="122" y="0"/>
                    <a:pt x="113" y="1"/>
                  </a:cubicBezTo>
                  <a:cubicBezTo>
                    <a:pt x="108" y="1"/>
                    <a:pt x="103" y="2"/>
                    <a:pt x="98" y="3"/>
                  </a:cubicBezTo>
                  <a:cubicBezTo>
                    <a:pt x="92" y="5"/>
                    <a:pt x="86" y="7"/>
                    <a:pt x="80" y="12"/>
                  </a:cubicBezTo>
                  <a:cubicBezTo>
                    <a:pt x="74" y="16"/>
                    <a:pt x="69" y="23"/>
                    <a:pt x="67" y="32"/>
                  </a:cubicBezTo>
                  <a:cubicBezTo>
                    <a:pt x="65" y="36"/>
                    <a:pt x="65" y="41"/>
                    <a:pt x="65" y="45"/>
                  </a:cubicBezTo>
                  <a:cubicBezTo>
                    <a:pt x="64" y="48"/>
                    <a:pt x="65" y="50"/>
                    <a:pt x="65" y="53"/>
                  </a:cubicBezTo>
                  <a:cubicBezTo>
                    <a:pt x="65" y="54"/>
                    <a:pt x="65" y="55"/>
                    <a:pt x="65" y="57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8"/>
                    <a:pt x="66" y="58"/>
                    <a:pt x="66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59"/>
                    <a:pt x="60" y="59"/>
                    <a:pt x="59" y="59"/>
                  </a:cubicBezTo>
                  <a:cubicBezTo>
                    <a:pt x="56" y="59"/>
                    <a:pt x="53" y="59"/>
                    <a:pt x="50" y="60"/>
                  </a:cubicBezTo>
                  <a:cubicBezTo>
                    <a:pt x="44" y="61"/>
                    <a:pt x="38" y="62"/>
                    <a:pt x="32" y="65"/>
                  </a:cubicBezTo>
                  <a:cubicBezTo>
                    <a:pt x="26" y="67"/>
                    <a:pt x="20" y="71"/>
                    <a:pt x="15" y="76"/>
                  </a:cubicBezTo>
                  <a:cubicBezTo>
                    <a:pt x="12" y="79"/>
                    <a:pt x="10" y="82"/>
                    <a:pt x="8" y="85"/>
                  </a:cubicBezTo>
                  <a:cubicBezTo>
                    <a:pt x="6" y="88"/>
                    <a:pt x="4" y="92"/>
                    <a:pt x="3" y="95"/>
                  </a:cubicBezTo>
                  <a:cubicBezTo>
                    <a:pt x="1" y="103"/>
                    <a:pt x="0" y="111"/>
                    <a:pt x="1" y="119"/>
                  </a:cubicBezTo>
                  <a:cubicBezTo>
                    <a:pt x="2" y="123"/>
                    <a:pt x="3" y="128"/>
                    <a:pt x="4" y="132"/>
                  </a:cubicBezTo>
                  <a:cubicBezTo>
                    <a:pt x="5" y="134"/>
                    <a:pt x="6" y="136"/>
                    <a:pt x="7" y="138"/>
                  </a:cubicBezTo>
                  <a:cubicBezTo>
                    <a:pt x="8" y="140"/>
                    <a:pt x="9" y="142"/>
                    <a:pt x="10" y="144"/>
                  </a:cubicBezTo>
                  <a:cubicBezTo>
                    <a:pt x="16" y="151"/>
                    <a:pt x="25" y="155"/>
                    <a:pt x="35" y="157"/>
                  </a:cubicBezTo>
                  <a:cubicBezTo>
                    <a:pt x="39" y="158"/>
                    <a:pt x="44" y="158"/>
                    <a:pt x="49" y="157"/>
                  </a:cubicBezTo>
                  <a:cubicBezTo>
                    <a:pt x="52" y="157"/>
                    <a:pt x="54" y="157"/>
                    <a:pt x="56" y="157"/>
                  </a:cubicBezTo>
                  <a:cubicBezTo>
                    <a:pt x="58" y="156"/>
                    <a:pt x="59" y="156"/>
                    <a:pt x="60" y="156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61" y="158"/>
                    <a:pt x="61" y="159"/>
                    <a:pt x="61" y="160"/>
                  </a:cubicBezTo>
                  <a:cubicBezTo>
                    <a:pt x="62" y="163"/>
                    <a:pt x="63" y="165"/>
                    <a:pt x="63" y="168"/>
                  </a:cubicBezTo>
                  <a:cubicBezTo>
                    <a:pt x="65" y="172"/>
                    <a:pt x="68" y="177"/>
                    <a:pt x="71" y="181"/>
                  </a:cubicBezTo>
                  <a:cubicBezTo>
                    <a:pt x="77" y="189"/>
                    <a:pt x="87" y="195"/>
                    <a:pt x="97" y="199"/>
                  </a:cubicBezTo>
                  <a:cubicBezTo>
                    <a:pt x="107" y="202"/>
                    <a:pt x="119" y="204"/>
                    <a:pt x="130" y="200"/>
                  </a:cubicBezTo>
                  <a:cubicBezTo>
                    <a:pt x="136" y="198"/>
                    <a:pt x="141" y="195"/>
                    <a:pt x="145" y="191"/>
                  </a:cubicBezTo>
                  <a:cubicBezTo>
                    <a:pt x="147" y="189"/>
                    <a:pt x="149" y="186"/>
                    <a:pt x="151" y="184"/>
                  </a:cubicBezTo>
                  <a:cubicBezTo>
                    <a:pt x="151" y="183"/>
                    <a:pt x="152" y="181"/>
                    <a:pt x="153" y="180"/>
                  </a:cubicBezTo>
                  <a:cubicBezTo>
                    <a:pt x="154" y="179"/>
                    <a:pt x="154" y="178"/>
                    <a:pt x="154" y="177"/>
                  </a:cubicBezTo>
                  <a:cubicBezTo>
                    <a:pt x="155" y="178"/>
                    <a:pt x="156" y="178"/>
                    <a:pt x="156" y="179"/>
                  </a:cubicBezTo>
                  <a:cubicBezTo>
                    <a:pt x="157" y="180"/>
                    <a:pt x="158" y="181"/>
                    <a:pt x="159" y="182"/>
                  </a:cubicBezTo>
                  <a:cubicBezTo>
                    <a:pt x="161" y="184"/>
                    <a:pt x="163" y="185"/>
                    <a:pt x="165" y="187"/>
                  </a:cubicBezTo>
                  <a:cubicBezTo>
                    <a:pt x="170" y="190"/>
                    <a:pt x="174" y="193"/>
                    <a:pt x="179" y="195"/>
                  </a:cubicBezTo>
                  <a:cubicBezTo>
                    <a:pt x="190" y="199"/>
                    <a:pt x="202" y="198"/>
                    <a:pt x="211" y="191"/>
                  </a:cubicBezTo>
                  <a:cubicBezTo>
                    <a:pt x="220" y="185"/>
                    <a:pt x="226" y="174"/>
                    <a:pt x="225" y="162"/>
                  </a:cubicBezTo>
                  <a:cubicBezTo>
                    <a:pt x="224" y="157"/>
                    <a:pt x="221" y="152"/>
                    <a:pt x="216" y="149"/>
                  </a:cubicBezTo>
                  <a:cubicBezTo>
                    <a:pt x="211" y="146"/>
                    <a:pt x="205" y="146"/>
                    <a:pt x="200" y="148"/>
                  </a:cubicBezTo>
                  <a:cubicBezTo>
                    <a:pt x="205" y="147"/>
                    <a:pt x="210" y="147"/>
                    <a:pt x="215" y="149"/>
                  </a:cubicBezTo>
                  <a:cubicBezTo>
                    <a:pt x="219" y="151"/>
                    <a:pt x="222" y="156"/>
                    <a:pt x="223" y="161"/>
                  </a:cubicBezTo>
                  <a:cubicBezTo>
                    <a:pt x="224" y="166"/>
                    <a:pt x="224" y="171"/>
                    <a:pt x="222" y="176"/>
                  </a:cubicBezTo>
                  <a:cubicBezTo>
                    <a:pt x="220" y="181"/>
                    <a:pt x="216" y="185"/>
                    <a:pt x="212" y="188"/>
                  </a:cubicBezTo>
                  <a:cubicBezTo>
                    <a:pt x="208" y="191"/>
                    <a:pt x="203" y="194"/>
                    <a:pt x="198" y="195"/>
                  </a:cubicBezTo>
                  <a:cubicBezTo>
                    <a:pt x="193" y="196"/>
                    <a:pt x="187" y="195"/>
                    <a:pt x="182" y="193"/>
                  </a:cubicBezTo>
                  <a:cubicBezTo>
                    <a:pt x="177" y="192"/>
                    <a:pt x="173" y="189"/>
                    <a:pt x="168" y="185"/>
                  </a:cubicBezTo>
                  <a:cubicBezTo>
                    <a:pt x="166" y="184"/>
                    <a:pt x="164" y="182"/>
                    <a:pt x="162" y="180"/>
                  </a:cubicBezTo>
                  <a:cubicBezTo>
                    <a:pt x="161" y="179"/>
                    <a:pt x="160" y="178"/>
                    <a:pt x="159" y="177"/>
                  </a:cubicBezTo>
                  <a:cubicBezTo>
                    <a:pt x="157" y="175"/>
                    <a:pt x="155" y="173"/>
                    <a:pt x="154" y="171"/>
                  </a:cubicBezTo>
                  <a:cubicBezTo>
                    <a:pt x="152" y="173"/>
                    <a:pt x="151" y="176"/>
                    <a:pt x="150" y="178"/>
                  </a:cubicBezTo>
                  <a:cubicBezTo>
                    <a:pt x="150" y="179"/>
                    <a:pt x="149" y="180"/>
                    <a:pt x="148" y="181"/>
                  </a:cubicBezTo>
                  <a:cubicBezTo>
                    <a:pt x="147" y="183"/>
                    <a:pt x="145" y="185"/>
                    <a:pt x="143" y="187"/>
                  </a:cubicBezTo>
                  <a:cubicBezTo>
                    <a:pt x="140" y="191"/>
                    <a:pt x="136" y="194"/>
                    <a:pt x="131" y="195"/>
                  </a:cubicBezTo>
                  <a:cubicBezTo>
                    <a:pt x="122" y="199"/>
                    <a:pt x="112" y="199"/>
                    <a:pt x="102" y="196"/>
                  </a:cubicBezTo>
                  <a:cubicBezTo>
                    <a:pt x="92" y="193"/>
                    <a:pt x="83" y="188"/>
                    <a:pt x="76" y="180"/>
                  </a:cubicBezTo>
                  <a:cubicBezTo>
                    <a:pt x="73" y="176"/>
                    <a:pt x="70" y="172"/>
                    <a:pt x="69" y="167"/>
                  </a:cubicBezTo>
                  <a:cubicBezTo>
                    <a:pt x="68" y="165"/>
                    <a:pt x="67" y="163"/>
                    <a:pt x="66" y="160"/>
                  </a:cubicBezTo>
                  <a:cubicBezTo>
                    <a:pt x="66" y="159"/>
                    <a:pt x="66" y="158"/>
                    <a:pt x="66" y="157"/>
                  </a:cubicBezTo>
                  <a:cubicBezTo>
                    <a:pt x="66" y="156"/>
                    <a:pt x="66" y="156"/>
                    <a:pt x="66" y="155"/>
                  </a:cubicBezTo>
                  <a:cubicBezTo>
                    <a:pt x="66" y="153"/>
                    <a:pt x="66" y="153"/>
                    <a:pt x="66" y="153"/>
                  </a:cubicBezTo>
                  <a:cubicBezTo>
                    <a:pt x="66" y="152"/>
                    <a:pt x="66" y="151"/>
                    <a:pt x="66" y="149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58" y="151"/>
                    <a:pt x="58" y="151"/>
                    <a:pt x="57" y="151"/>
                  </a:cubicBezTo>
                  <a:cubicBezTo>
                    <a:pt x="55" y="152"/>
                    <a:pt x="54" y="152"/>
                    <a:pt x="52" y="152"/>
                  </a:cubicBezTo>
                  <a:cubicBezTo>
                    <a:pt x="48" y="152"/>
                    <a:pt x="45" y="153"/>
                    <a:pt x="41" y="152"/>
                  </a:cubicBezTo>
                  <a:cubicBezTo>
                    <a:pt x="34" y="152"/>
                    <a:pt x="27" y="150"/>
                    <a:pt x="21" y="146"/>
                  </a:cubicBezTo>
                  <a:cubicBezTo>
                    <a:pt x="15" y="142"/>
                    <a:pt x="11" y="137"/>
                    <a:pt x="9" y="130"/>
                  </a:cubicBezTo>
                  <a:cubicBezTo>
                    <a:pt x="7" y="123"/>
                    <a:pt x="6" y="116"/>
                    <a:pt x="6" y="109"/>
                  </a:cubicBezTo>
                  <a:cubicBezTo>
                    <a:pt x="6" y="102"/>
                    <a:pt x="8" y="95"/>
                    <a:pt x="11" y="89"/>
                  </a:cubicBezTo>
                  <a:cubicBezTo>
                    <a:pt x="15" y="82"/>
                    <a:pt x="20" y="77"/>
                    <a:pt x="26" y="74"/>
                  </a:cubicBezTo>
                  <a:cubicBezTo>
                    <a:pt x="32" y="70"/>
                    <a:pt x="39" y="67"/>
                    <a:pt x="46" y="65"/>
                  </a:cubicBezTo>
                  <a:cubicBezTo>
                    <a:pt x="49" y="65"/>
                    <a:pt x="53" y="64"/>
                    <a:pt x="57" y="63"/>
                  </a:cubicBezTo>
                  <a:cubicBezTo>
                    <a:pt x="58" y="63"/>
                    <a:pt x="60" y="63"/>
                    <a:pt x="62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9" y="63"/>
                    <a:pt x="71" y="6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0"/>
                    <a:pt x="69" y="48"/>
                    <a:pt x="69" y="46"/>
                  </a:cubicBezTo>
                  <a:cubicBezTo>
                    <a:pt x="69" y="41"/>
                    <a:pt x="69" y="37"/>
                    <a:pt x="70" y="32"/>
                  </a:cubicBezTo>
                  <a:cubicBezTo>
                    <a:pt x="72" y="24"/>
                    <a:pt x="78" y="16"/>
                    <a:pt x="85" y="11"/>
                  </a:cubicBezTo>
                  <a:cubicBezTo>
                    <a:pt x="93" y="6"/>
                    <a:pt x="102" y="4"/>
                    <a:pt x="111" y="3"/>
                  </a:cubicBezTo>
                  <a:cubicBezTo>
                    <a:pt x="120" y="2"/>
                    <a:pt x="130" y="2"/>
                    <a:pt x="139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0" name="未知"/>
            <p:cNvSpPr/>
            <p:nvPr/>
          </p:nvSpPr>
          <p:spPr>
            <a:xfrm>
              <a:off x="294" y="24"/>
              <a:ext cx="252" cy="196"/>
            </a:xfrm>
            <a:custGeom>
              <a:avLst/>
              <a:gdLst/>
              <a:ahLst/>
              <a:cxnLst/>
              <a:pathLst>
                <a:path w="118" h="92">
                  <a:moveTo>
                    <a:pt x="0" y="7"/>
                  </a:moveTo>
                  <a:cubicBezTo>
                    <a:pt x="0" y="7"/>
                    <a:pt x="1" y="7"/>
                    <a:pt x="2" y="7"/>
                  </a:cubicBezTo>
                  <a:cubicBezTo>
                    <a:pt x="3" y="6"/>
                    <a:pt x="5" y="6"/>
                    <a:pt x="7" y="5"/>
                  </a:cubicBezTo>
                  <a:cubicBezTo>
                    <a:pt x="12" y="4"/>
                    <a:pt x="18" y="3"/>
                    <a:pt x="28" y="5"/>
                  </a:cubicBezTo>
                  <a:cubicBezTo>
                    <a:pt x="32" y="5"/>
                    <a:pt x="38" y="7"/>
                    <a:pt x="43" y="9"/>
                  </a:cubicBezTo>
                  <a:cubicBezTo>
                    <a:pt x="49" y="11"/>
                    <a:pt x="55" y="15"/>
                    <a:pt x="61" y="19"/>
                  </a:cubicBezTo>
                  <a:cubicBezTo>
                    <a:pt x="66" y="24"/>
                    <a:pt x="72" y="30"/>
                    <a:pt x="72" y="39"/>
                  </a:cubicBezTo>
                  <a:cubicBezTo>
                    <a:pt x="72" y="43"/>
                    <a:pt x="71" y="48"/>
                    <a:pt x="69" y="52"/>
                  </a:cubicBezTo>
                  <a:cubicBezTo>
                    <a:pt x="69" y="53"/>
                    <a:pt x="68" y="54"/>
                    <a:pt x="68" y="55"/>
                  </a:cubicBezTo>
                  <a:cubicBezTo>
                    <a:pt x="67" y="57"/>
                    <a:pt x="67" y="57"/>
                    <a:pt x="65" y="60"/>
                  </a:cubicBezTo>
                  <a:cubicBezTo>
                    <a:pt x="64" y="63"/>
                    <a:pt x="58" y="69"/>
                    <a:pt x="55" y="73"/>
                  </a:cubicBezTo>
                  <a:cubicBezTo>
                    <a:pt x="57" y="72"/>
                    <a:pt x="60" y="70"/>
                    <a:pt x="62" y="69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7" y="67"/>
                    <a:pt x="68" y="66"/>
                    <a:pt x="69" y="66"/>
                  </a:cubicBezTo>
                  <a:cubicBezTo>
                    <a:pt x="70" y="65"/>
                    <a:pt x="71" y="65"/>
                    <a:pt x="72" y="65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5" y="64"/>
                    <a:pt x="76" y="63"/>
                    <a:pt x="77" y="63"/>
                  </a:cubicBezTo>
                  <a:cubicBezTo>
                    <a:pt x="83" y="62"/>
                    <a:pt x="88" y="61"/>
                    <a:pt x="94" y="62"/>
                  </a:cubicBezTo>
                  <a:cubicBezTo>
                    <a:pt x="100" y="64"/>
                    <a:pt x="106" y="68"/>
                    <a:pt x="110" y="73"/>
                  </a:cubicBezTo>
                  <a:cubicBezTo>
                    <a:pt x="114" y="79"/>
                    <a:pt x="116" y="85"/>
                    <a:pt x="118" y="92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4" y="77"/>
                    <a:pt x="113" y="76"/>
                    <a:pt x="112" y="75"/>
                  </a:cubicBezTo>
                  <a:cubicBezTo>
                    <a:pt x="110" y="69"/>
                    <a:pt x="105" y="64"/>
                    <a:pt x="99" y="61"/>
                  </a:cubicBezTo>
                  <a:cubicBezTo>
                    <a:pt x="93" y="58"/>
                    <a:pt x="86" y="58"/>
                    <a:pt x="80" y="59"/>
                  </a:cubicBezTo>
                  <a:cubicBezTo>
                    <a:pt x="78" y="59"/>
                    <a:pt x="77" y="59"/>
                    <a:pt x="75" y="59"/>
                  </a:cubicBezTo>
                  <a:cubicBezTo>
                    <a:pt x="73" y="60"/>
                    <a:pt x="72" y="60"/>
                    <a:pt x="71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7"/>
                    <a:pt x="73" y="56"/>
                    <a:pt x="74" y="55"/>
                  </a:cubicBezTo>
                  <a:cubicBezTo>
                    <a:pt x="76" y="50"/>
                    <a:pt x="77" y="45"/>
                    <a:pt x="77" y="39"/>
                  </a:cubicBezTo>
                  <a:cubicBezTo>
                    <a:pt x="77" y="38"/>
                    <a:pt x="77" y="36"/>
                    <a:pt x="77" y="35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5" y="28"/>
                    <a:pt x="74" y="26"/>
                    <a:pt x="72" y="24"/>
                  </a:cubicBezTo>
                  <a:cubicBezTo>
                    <a:pt x="69" y="19"/>
                    <a:pt x="65" y="16"/>
                    <a:pt x="60" y="13"/>
                  </a:cubicBezTo>
                  <a:cubicBezTo>
                    <a:pt x="52" y="7"/>
                    <a:pt x="42" y="3"/>
                    <a:pt x="31" y="1"/>
                  </a:cubicBezTo>
                  <a:cubicBezTo>
                    <a:pt x="21" y="0"/>
                    <a:pt x="10" y="2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1" name="未知"/>
            <p:cNvSpPr/>
            <p:nvPr/>
          </p:nvSpPr>
          <p:spPr>
            <a:xfrm>
              <a:off x="28" y="0"/>
              <a:ext cx="486" cy="430"/>
            </a:xfrm>
            <a:custGeom>
              <a:avLst/>
              <a:gdLst/>
              <a:ahLst/>
              <a:cxnLst/>
              <a:pathLst>
                <a:path w="227" h="201">
                  <a:moveTo>
                    <a:pt x="123" y="27"/>
                  </a:moveTo>
                  <a:cubicBezTo>
                    <a:pt x="123" y="27"/>
                    <a:pt x="103" y="0"/>
                    <a:pt x="76" y="22"/>
                  </a:cubicBezTo>
                  <a:cubicBezTo>
                    <a:pt x="49" y="44"/>
                    <a:pt x="67" y="64"/>
                    <a:pt x="67" y="64"/>
                  </a:cubicBezTo>
                  <a:cubicBezTo>
                    <a:pt x="67" y="64"/>
                    <a:pt x="0" y="66"/>
                    <a:pt x="1" y="116"/>
                  </a:cubicBezTo>
                  <a:cubicBezTo>
                    <a:pt x="2" y="166"/>
                    <a:pt x="54" y="147"/>
                    <a:pt x="56" y="143"/>
                  </a:cubicBezTo>
                  <a:cubicBezTo>
                    <a:pt x="56" y="143"/>
                    <a:pt x="50" y="172"/>
                    <a:pt x="92" y="185"/>
                  </a:cubicBezTo>
                  <a:cubicBezTo>
                    <a:pt x="134" y="197"/>
                    <a:pt x="141" y="161"/>
                    <a:pt x="141" y="161"/>
                  </a:cubicBezTo>
                  <a:cubicBezTo>
                    <a:pt x="141" y="161"/>
                    <a:pt x="162" y="201"/>
                    <a:pt x="191" y="183"/>
                  </a:cubicBezTo>
                  <a:cubicBezTo>
                    <a:pt x="220" y="165"/>
                    <a:pt x="190" y="138"/>
                    <a:pt x="180" y="141"/>
                  </a:cubicBezTo>
                  <a:cubicBezTo>
                    <a:pt x="180" y="141"/>
                    <a:pt x="214" y="143"/>
                    <a:pt x="220" y="107"/>
                  </a:cubicBezTo>
                  <a:cubicBezTo>
                    <a:pt x="227" y="71"/>
                    <a:pt x="172" y="84"/>
                    <a:pt x="172" y="84"/>
                  </a:cubicBezTo>
                  <a:cubicBezTo>
                    <a:pt x="172" y="84"/>
                    <a:pt x="192" y="63"/>
                    <a:pt x="173" y="39"/>
                  </a:cubicBezTo>
                  <a:cubicBezTo>
                    <a:pt x="155" y="15"/>
                    <a:pt x="123" y="27"/>
                    <a:pt x="123" y="27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332" name="组合 13331"/>
          <p:cNvGrpSpPr/>
          <p:nvPr/>
        </p:nvGrpSpPr>
        <p:grpSpPr>
          <a:xfrm>
            <a:off x="1597025" y="996950"/>
            <a:ext cx="6115050" cy="946150"/>
            <a:chOff x="0" y="0"/>
            <a:chExt cx="3852" cy="596"/>
          </a:xfrm>
        </p:grpSpPr>
        <p:sp>
          <p:nvSpPr>
            <p:cNvPr id="13333" name="未知"/>
            <p:cNvSpPr/>
            <p:nvPr/>
          </p:nvSpPr>
          <p:spPr>
            <a:xfrm>
              <a:off x="0" y="0"/>
              <a:ext cx="3852" cy="593"/>
            </a:xfrm>
            <a:custGeom>
              <a:avLst/>
              <a:gdLst/>
              <a:ahLst/>
              <a:cxnLst/>
              <a:pathLst>
                <a:path w="1799" h="277">
                  <a:moveTo>
                    <a:pt x="8" y="29"/>
                  </a:moveTo>
                  <a:cubicBezTo>
                    <a:pt x="8" y="29"/>
                    <a:pt x="279" y="23"/>
                    <a:pt x="396" y="22"/>
                  </a:cubicBezTo>
                  <a:cubicBezTo>
                    <a:pt x="513" y="22"/>
                    <a:pt x="989" y="11"/>
                    <a:pt x="1092" y="11"/>
                  </a:cubicBezTo>
                  <a:cubicBezTo>
                    <a:pt x="1194" y="10"/>
                    <a:pt x="1795" y="0"/>
                    <a:pt x="1795" y="0"/>
                  </a:cubicBezTo>
                  <a:cubicBezTo>
                    <a:pt x="1795" y="0"/>
                    <a:pt x="1777" y="241"/>
                    <a:pt x="1799" y="247"/>
                  </a:cubicBezTo>
                  <a:cubicBezTo>
                    <a:pt x="842" y="263"/>
                    <a:pt x="843" y="263"/>
                    <a:pt x="755" y="264"/>
                  </a:cubicBezTo>
                  <a:cubicBezTo>
                    <a:pt x="667" y="266"/>
                    <a:pt x="41" y="274"/>
                    <a:pt x="12" y="277"/>
                  </a:cubicBezTo>
                  <a:cubicBezTo>
                    <a:pt x="12" y="277"/>
                    <a:pt x="0" y="43"/>
                    <a:pt x="8" y="29"/>
                  </a:cubicBez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  <a:ln w="142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4" name="未知"/>
            <p:cNvSpPr/>
            <p:nvPr/>
          </p:nvSpPr>
          <p:spPr>
            <a:xfrm>
              <a:off x="11" y="52"/>
              <a:ext cx="333" cy="72"/>
            </a:xfrm>
            <a:custGeom>
              <a:avLst/>
              <a:gdLst/>
              <a:ahLst/>
              <a:cxnLst/>
              <a:pathLst>
                <a:path w="156" h="34">
                  <a:moveTo>
                    <a:pt x="0" y="34"/>
                  </a:moveTo>
                  <a:cubicBezTo>
                    <a:pt x="0" y="34"/>
                    <a:pt x="42" y="33"/>
                    <a:pt x="156" y="0"/>
                  </a:cubicBezTo>
                  <a:cubicBezTo>
                    <a:pt x="156" y="0"/>
                    <a:pt x="20" y="30"/>
                    <a:pt x="0" y="34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5" name="未知"/>
            <p:cNvSpPr/>
            <p:nvPr/>
          </p:nvSpPr>
          <p:spPr>
            <a:xfrm>
              <a:off x="11" y="54"/>
              <a:ext cx="207" cy="45"/>
            </a:xfrm>
            <a:custGeom>
              <a:avLst/>
              <a:gdLst/>
              <a:ahLst/>
              <a:cxnLst/>
              <a:pathLst>
                <a:path w="97" h="21">
                  <a:moveTo>
                    <a:pt x="0" y="18"/>
                  </a:moveTo>
                  <a:cubicBezTo>
                    <a:pt x="0" y="18"/>
                    <a:pt x="27" y="21"/>
                    <a:pt x="97" y="0"/>
                  </a:cubicBezTo>
                  <a:cubicBezTo>
                    <a:pt x="97" y="0"/>
                    <a:pt x="13" y="15"/>
                    <a:pt x="0" y="18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6" name="未知"/>
            <p:cNvSpPr/>
            <p:nvPr/>
          </p:nvSpPr>
          <p:spPr>
            <a:xfrm>
              <a:off x="11" y="52"/>
              <a:ext cx="396" cy="105"/>
            </a:xfrm>
            <a:custGeom>
              <a:avLst/>
              <a:gdLst/>
              <a:ahLst/>
              <a:cxnLst/>
              <a:pathLst>
                <a:path w="185" h="49">
                  <a:moveTo>
                    <a:pt x="0" y="49"/>
                  </a:moveTo>
                  <a:cubicBezTo>
                    <a:pt x="0" y="49"/>
                    <a:pt x="49" y="44"/>
                    <a:pt x="185" y="0"/>
                  </a:cubicBezTo>
                  <a:cubicBezTo>
                    <a:pt x="185" y="0"/>
                    <a:pt x="23" y="43"/>
                    <a:pt x="0" y="49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7" name="未知"/>
            <p:cNvSpPr/>
            <p:nvPr/>
          </p:nvSpPr>
          <p:spPr>
            <a:xfrm>
              <a:off x="13" y="49"/>
              <a:ext cx="499" cy="124"/>
            </a:xfrm>
            <a:custGeom>
              <a:avLst/>
              <a:gdLst/>
              <a:ahLst/>
              <a:cxnLst/>
              <a:pathLst>
                <a:path w="233" h="58">
                  <a:moveTo>
                    <a:pt x="0" y="58"/>
                  </a:moveTo>
                  <a:cubicBezTo>
                    <a:pt x="0" y="58"/>
                    <a:pt x="62" y="51"/>
                    <a:pt x="233" y="0"/>
                  </a:cubicBezTo>
                  <a:cubicBezTo>
                    <a:pt x="233" y="0"/>
                    <a:pt x="30" y="51"/>
                    <a:pt x="0" y="58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8" name="未知"/>
            <p:cNvSpPr/>
            <p:nvPr/>
          </p:nvSpPr>
          <p:spPr>
            <a:xfrm>
              <a:off x="15" y="54"/>
              <a:ext cx="653" cy="139"/>
            </a:xfrm>
            <a:custGeom>
              <a:avLst/>
              <a:gdLst/>
              <a:ahLst/>
              <a:cxnLst/>
              <a:pathLst>
                <a:path w="305" h="65">
                  <a:moveTo>
                    <a:pt x="305" y="0"/>
                  </a:moveTo>
                  <a:cubicBezTo>
                    <a:pt x="305" y="0"/>
                    <a:pt x="225" y="9"/>
                    <a:pt x="0" y="65"/>
                  </a:cubicBezTo>
                  <a:cubicBezTo>
                    <a:pt x="0" y="65"/>
                    <a:pt x="266" y="9"/>
                    <a:pt x="305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39" name="未知"/>
            <p:cNvSpPr/>
            <p:nvPr/>
          </p:nvSpPr>
          <p:spPr>
            <a:xfrm>
              <a:off x="11" y="46"/>
              <a:ext cx="710" cy="165"/>
            </a:xfrm>
            <a:custGeom>
              <a:avLst/>
              <a:gdLst/>
              <a:ahLst/>
              <a:cxnLst/>
              <a:pathLst>
                <a:path w="332" h="77">
                  <a:moveTo>
                    <a:pt x="0" y="77"/>
                  </a:moveTo>
                  <a:cubicBezTo>
                    <a:pt x="0" y="77"/>
                    <a:pt x="87" y="65"/>
                    <a:pt x="332" y="0"/>
                  </a:cubicBezTo>
                  <a:cubicBezTo>
                    <a:pt x="332" y="0"/>
                    <a:pt x="43" y="67"/>
                    <a:pt x="0" y="77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0" name="未知"/>
            <p:cNvSpPr/>
            <p:nvPr/>
          </p:nvSpPr>
          <p:spPr>
            <a:xfrm>
              <a:off x="15" y="52"/>
              <a:ext cx="876" cy="190"/>
            </a:xfrm>
            <a:custGeom>
              <a:avLst/>
              <a:gdLst/>
              <a:ahLst/>
              <a:cxnLst/>
              <a:pathLst>
                <a:path w="409" h="89">
                  <a:moveTo>
                    <a:pt x="409" y="0"/>
                  </a:moveTo>
                  <a:cubicBezTo>
                    <a:pt x="409" y="0"/>
                    <a:pt x="302" y="15"/>
                    <a:pt x="0" y="89"/>
                  </a:cubicBezTo>
                  <a:cubicBezTo>
                    <a:pt x="0" y="89"/>
                    <a:pt x="356" y="11"/>
                    <a:pt x="409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1" name="未知"/>
            <p:cNvSpPr/>
            <p:nvPr/>
          </p:nvSpPr>
          <p:spPr>
            <a:xfrm>
              <a:off x="13" y="52"/>
              <a:ext cx="950" cy="209"/>
            </a:xfrm>
            <a:custGeom>
              <a:avLst/>
              <a:gdLst/>
              <a:ahLst/>
              <a:cxnLst/>
              <a:pathLst>
                <a:path w="444" h="98">
                  <a:moveTo>
                    <a:pt x="444" y="0"/>
                  </a:moveTo>
                  <a:cubicBezTo>
                    <a:pt x="444" y="0"/>
                    <a:pt x="328" y="17"/>
                    <a:pt x="0" y="98"/>
                  </a:cubicBezTo>
                  <a:cubicBezTo>
                    <a:pt x="0" y="98"/>
                    <a:pt x="387" y="12"/>
                    <a:pt x="444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2" name="未知"/>
            <p:cNvSpPr/>
            <p:nvPr/>
          </p:nvSpPr>
          <p:spPr>
            <a:xfrm>
              <a:off x="15" y="43"/>
              <a:ext cx="1000" cy="242"/>
            </a:xfrm>
            <a:custGeom>
              <a:avLst/>
              <a:gdLst/>
              <a:ahLst/>
              <a:cxnLst/>
              <a:pathLst>
                <a:path w="467" h="113">
                  <a:moveTo>
                    <a:pt x="0" y="113"/>
                  </a:moveTo>
                  <a:cubicBezTo>
                    <a:pt x="0" y="113"/>
                    <a:pt x="121" y="92"/>
                    <a:pt x="467" y="0"/>
                  </a:cubicBezTo>
                  <a:cubicBezTo>
                    <a:pt x="467" y="0"/>
                    <a:pt x="60" y="98"/>
                    <a:pt x="0" y="113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3" name="未知"/>
            <p:cNvSpPr/>
            <p:nvPr/>
          </p:nvSpPr>
          <p:spPr>
            <a:xfrm>
              <a:off x="15" y="47"/>
              <a:ext cx="1115" cy="274"/>
            </a:xfrm>
            <a:custGeom>
              <a:avLst/>
              <a:gdLst/>
              <a:ahLst/>
              <a:cxnLst/>
              <a:pathLst>
                <a:path w="521" h="128">
                  <a:moveTo>
                    <a:pt x="521" y="0"/>
                  </a:moveTo>
                  <a:cubicBezTo>
                    <a:pt x="521" y="0"/>
                    <a:pt x="385" y="25"/>
                    <a:pt x="0" y="128"/>
                  </a:cubicBezTo>
                  <a:cubicBezTo>
                    <a:pt x="0" y="128"/>
                    <a:pt x="454" y="17"/>
                    <a:pt x="521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4" name="未知"/>
            <p:cNvSpPr/>
            <p:nvPr/>
          </p:nvSpPr>
          <p:spPr>
            <a:xfrm>
              <a:off x="15" y="39"/>
              <a:ext cx="1171" cy="302"/>
            </a:xfrm>
            <a:custGeom>
              <a:avLst/>
              <a:gdLst/>
              <a:ahLst/>
              <a:cxnLst/>
              <a:pathLst>
                <a:path w="547" h="141">
                  <a:moveTo>
                    <a:pt x="0" y="141"/>
                  </a:moveTo>
                  <a:cubicBezTo>
                    <a:pt x="0" y="141"/>
                    <a:pt x="142" y="112"/>
                    <a:pt x="547" y="0"/>
                  </a:cubicBezTo>
                  <a:cubicBezTo>
                    <a:pt x="547" y="0"/>
                    <a:pt x="70" y="123"/>
                    <a:pt x="0" y="141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5" name="未知"/>
            <p:cNvSpPr/>
            <p:nvPr/>
          </p:nvSpPr>
          <p:spPr>
            <a:xfrm>
              <a:off x="15" y="46"/>
              <a:ext cx="1259" cy="336"/>
            </a:xfrm>
            <a:custGeom>
              <a:avLst/>
              <a:gdLst/>
              <a:ahLst/>
              <a:cxnLst/>
              <a:pathLst>
                <a:path w="588" h="157">
                  <a:moveTo>
                    <a:pt x="588" y="0"/>
                  </a:moveTo>
                  <a:cubicBezTo>
                    <a:pt x="588" y="0"/>
                    <a:pt x="435" y="33"/>
                    <a:pt x="0" y="157"/>
                  </a:cubicBezTo>
                  <a:cubicBezTo>
                    <a:pt x="0" y="157"/>
                    <a:pt x="512" y="20"/>
                    <a:pt x="588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6" name="未知"/>
            <p:cNvSpPr/>
            <p:nvPr/>
          </p:nvSpPr>
          <p:spPr>
            <a:xfrm>
              <a:off x="15" y="43"/>
              <a:ext cx="1334" cy="345"/>
            </a:xfrm>
            <a:custGeom>
              <a:avLst/>
              <a:gdLst/>
              <a:ahLst/>
              <a:cxnLst/>
              <a:pathLst>
                <a:path w="623" h="161">
                  <a:moveTo>
                    <a:pt x="0" y="161"/>
                  </a:moveTo>
                  <a:cubicBezTo>
                    <a:pt x="0" y="161"/>
                    <a:pt x="162" y="127"/>
                    <a:pt x="623" y="0"/>
                  </a:cubicBezTo>
                  <a:cubicBezTo>
                    <a:pt x="623" y="0"/>
                    <a:pt x="81" y="140"/>
                    <a:pt x="0" y="161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7" name="未知"/>
            <p:cNvSpPr/>
            <p:nvPr/>
          </p:nvSpPr>
          <p:spPr>
            <a:xfrm>
              <a:off x="184" y="49"/>
              <a:ext cx="1323" cy="336"/>
            </a:xfrm>
            <a:custGeom>
              <a:avLst/>
              <a:gdLst/>
              <a:ahLst/>
              <a:cxnLst/>
              <a:pathLst>
                <a:path w="618" h="157">
                  <a:moveTo>
                    <a:pt x="618" y="0"/>
                  </a:moveTo>
                  <a:cubicBezTo>
                    <a:pt x="618" y="0"/>
                    <a:pt x="457" y="32"/>
                    <a:pt x="0" y="157"/>
                  </a:cubicBezTo>
                  <a:cubicBezTo>
                    <a:pt x="0" y="157"/>
                    <a:pt x="538" y="20"/>
                    <a:pt x="618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8" name="未知"/>
            <p:cNvSpPr/>
            <p:nvPr/>
          </p:nvSpPr>
          <p:spPr>
            <a:xfrm>
              <a:off x="17" y="39"/>
              <a:ext cx="1647" cy="400"/>
            </a:xfrm>
            <a:custGeom>
              <a:avLst/>
              <a:gdLst/>
              <a:ahLst/>
              <a:cxnLst/>
              <a:pathLst>
                <a:path w="769" h="187">
                  <a:moveTo>
                    <a:pt x="769" y="0"/>
                  </a:moveTo>
                  <a:cubicBezTo>
                    <a:pt x="769" y="0"/>
                    <a:pt x="570" y="40"/>
                    <a:pt x="0" y="187"/>
                  </a:cubicBezTo>
                  <a:cubicBezTo>
                    <a:pt x="0" y="187"/>
                    <a:pt x="670" y="24"/>
                    <a:pt x="769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49" name="未知"/>
            <p:cNvSpPr/>
            <p:nvPr/>
          </p:nvSpPr>
          <p:spPr>
            <a:xfrm>
              <a:off x="15" y="37"/>
              <a:ext cx="1741" cy="411"/>
            </a:xfrm>
            <a:custGeom>
              <a:avLst/>
              <a:gdLst/>
              <a:ahLst/>
              <a:cxnLst/>
              <a:pathLst>
                <a:path w="813" h="192">
                  <a:moveTo>
                    <a:pt x="0" y="192"/>
                  </a:moveTo>
                  <a:cubicBezTo>
                    <a:pt x="0" y="192"/>
                    <a:pt x="210" y="151"/>
                    <a:pt x="813" y="0"/>
                  </a:cubicBezTo>
                  <a:cubicBezTo>
                    <a:pt x="813" y="0"/>
                    <a:pt x="105" y="167"/>
                    <a:pt x="0" y="192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0" name="未知"/>
            <p:cNvSpPr/>
            <p:nvPr/>
          </p:nvSpPr>
          <p:spPr>
            <a:xfrm>
              <a:off x="22" y="33"/>
              <a:ext cx="1905" cy="445"/>
            </a:xfrm>
            <a:custGeom>
              <a:avLst/>
              <a:gdLst/>
              <a:ahLst/>
              <a:cxnLst/>
              <a:pathLst>
                <a:path w="890" h="208">
                  <a:moveTo>
                    <a:pt x="890" y="0"/>
                  </a:moveTo>
                  <a:cubicBezTo>
                    <a:pt x="890" y="0"/>
                    <a:pt x="660" y="46"/>
                    <a:pt x="0" y="208"/>
                  </a:cubicBezTo>
                  <a:cubicBezTo>
                    <a:pt x="0" y="208"/>
                    <a:pt x="775" y="27"/>
                    <a:pt x="890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1" name="未知"/>
            <p:cNvSpPr/>
            <p:nvPr/>
          </p:nvSpPr>
          <p:spPr>
            <a:xfrm>
              <a:off x="22" y="33"/>
              <a:ext cx="2029" cy="475"/>
            </a:xfrm>
            <a:custGeom>
              <a:avLst/>
              <a:gdLst/>
              <a:ahLst/>
              <a:cxnLst/>
              <a:pathLst>
                <a:path w="948" h="222">
                  <a:moveTo>
                    <a:pt x="948" y="0"/>
                  </a:moveTo>
                  <a:cubicBezTo>
                    <a:pt x="948" y="0"/>
                    <a:pt x="703" y="49"/>
                    <a:pt x="0" y="222"/>
                  </a:cubicBezTo>
                  <a:cubicBezTo>
                    <a:pt x="0" y="222"/>
                    <a:pt x="826" y="29"/>
                    <a:pt x="948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2" name="未知"/>
            <p:cNvSpPr/>
            <p:nvPr/>
          </p:nvSpPr>
          <p:spPr>
            <a:xfrm>
              <a:off x="124" y="30"/>
              <a:ext cx="2094" cy="495"/>
            </a:xfrm>
            <a:custGeom>
              <a:avLst/>
              <a:gdLst/>
              <a:ahLst/>
              <a:cxnLst/>
              <a:pathLst>
                <a:path w="978" h="231">
                  <a:moveTo>
                    <a:pt x="978" y="0"/>
                  </a:moveTo>
                  <a:cubicBezTo>
                    <a:pt x="978" y="0"/>
                    <a:pt x="725" y="51"/>
                    <a:pt x="0" y="231"/>
                  </a:cubicBezTo>
                  <a:cubicBezTo>
                    <a:pt x="0" y="231"/>
                    <a:pt x="852" y="30"/>
                    <a:pt x="978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3" name="未知"/>
            <p:cNvSpPr/>
            <p:nvPr/>
          </p:nvSpPr>
          <p:spPr>
            <a:xfrm>
              <a:off x="24" y="28"/>
              <a:ext cx="2245" cy="527"/>
            </a:xfrm>
            <a:custGeom>
              <a:avLst/>
              <a:gdLst/>
              <a:ahLst/>
              <a:cxnLst/>
              <a:pathLst>
                <a:path w="1049" h="246">
                  <a:moveTo>
                    <a:pt x="0" y="246"/>
                  </a:moveTo>
                  <a:cubicBezTo>
                    <a:pt x="0" y="246"/>
                    <a:pt x="271" y="191"/>
                    <a:pt x="1049" y="0"/>
                  </a:cubicBezTo>
                  <a:cubicBezTo>
                    <a:pt x="1049" y="0"/>
                    <a:pt x="135" y="214"/>
                    <a:pt x="0" y="246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4" name="未知"/>
            <p:cNvSpPr/>
            <p:nvPr/>
          </p:nvSpPr>
          <p:spPr>
            <a:xfrm>
              <a:off x="25" y="27"/>
              <a:ext cx="2422" cy="569"/>
            </a:xfrm>
            <a:custGeom>
              <a:avLst/>
              <a:gdLst/>
              <a:ahLst/>
              <a:cxnLst/>
              <a:pathLst>
                <a:path w="1131" h="266">
                  <a:moveTo>
                    <a:pt x="1131" y="0"/>
                  </a:moveTo>
                  <a:cubicBezTo>
                    <a:pt x="1131" y="0"/>
                    <a:pt x="839" y="61"/>
                    <a:pt x="0" y="266"/>
                  </a:cubicBezTo>
                  <a:cubicBezTo>
                    <a:pt x="0" y="266"/>
                    <a:pt x="985" y="34"/>
                    <a:pt x="1131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5" name="未知"/>
            <p:cNvSpPr/>
            <p:nvPr/>
          </p:nvSpPr>
          <p:spPr>
            <a:xfrm>
              <a:off x="188" y="22"/>
              <a:ext cx="2429" cy="571"/>
            </a:xfrm>
            <a:custGeom>
              <a:avLst/>
              <a:gdLst/>
              <a:ahLst/>
              <a:cxnLst/>
              <a:pathLst>
                <a:path w="1134" h="267">
                  <a:moveTo>
                    <a:pt x="1134" y="0"/>
                  </a:moveTo>
                  <a:cubicBezTo>
                    <a:pt x="1134" y="0"/>
                    <a:pt x="841" y="61"/>
                    <a:pt x="0" y="267"/>
                  </a:cubicBezTo>
                  <a:cubicBezTo>
                    <a:pt x="0" y="267"/>
                    <a:pt x="987" y="34"/>
                    <a:pt x="1134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6" name="未知"/>
            <p:cNvSpPr/>
            <p:nvPr/>
          </p:nvSpPr>
          <p:spPr>
            <a:xfrm>
              <a:off x="229" y="22"/>
              <a:ext cx="2493" cy="571"/>
            </a:xfrm>
            <a:custGeom>
              <a:avLst/>
              <a:gdLst/>
              <a:ahLst/>
              <a:cxnLst/>
              <a:pathLst>
                <a:path w="1164" h="267">
                  <a:moveTo>
                    <a:pt x="1164" y="0"/>
                  </a:moveTo>
                  <a:cubicBezTo>
                    <a:pt x="1164" y="0"/>
                    <a:pt x="863" y="61"/>
                    <a:pt x="0" y="267"/>
                  </a:cubicBezTo>
                  <a:cubicBezTo>
                    <a:pt x="0" y="267"/>
                    <a:pt x="1014" y="35"/>
                    <a:pt x="1164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7" name="未知"/>
            <p:cNvSpPr/>
            <p:nvPr/>
          </p:nvSpPr>
          <p:spPr>
            <a:xfrm>
              <a:off x="229" y="19"/>
              <a:ext cx="2649" cy="574"/>
            </a:xfrm>
            <a:custGeom>
              <a:avLst/>
              <a:gdLst/>
              <a:ahLst/>
              <a:cxnLst/>
              <a:pathLst>
                <a:path w="1237" h="268">
                  <a:moveTo>
                    <a:pt x="1237" y="0"/>
                  </a:moveTo>
                  <a:cubicBezTo>
                    <a:pt x="1237" y="0"/>
                    <a:pt x="918" y="61"/>
                    <a:pt x="0" y="268"/>
                  </a:cubicBezTo>
                  <a:cubicBezTo>
                    <a:pt x="0" y="268"/>
                    <a:pt x="1077" y="35"/>
                    <a:pt x="1237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8" name="未知"/>
            <p:cNvSpPr/>
            <p:nvPr/>
          </p:nvSpPr>
          <p:spPr>
            <a:xfrm>
              <a:off x="418" y="16"/>
              <a:ext cx="2626" cy="573"/>
            </a:xfrm>
            <a:custGeom>
              <a:avLst/>
              <a:gdLst/>
              <a:ahLst/>
              <a:cxnLst/>
              <a:pathLst>
                <a:path w="1227" h="268">
                  <a:moveTo>
                    <a:pt x="1227" y="0"/>
                  </a:moveTo>
                  <a:cubicBezTo>
                    <a:pt x="1227" y="0"/>
                    <a:pt x="910" y="61"/>
                    <a:pt x="0" y="268"/>
                  </a:cubicBezTo>
                  <a:cubicBezTo>
                    <a:pt x="0" y="268"/>
                    <a:pt x="1069" y="34"/>
                    <a:pt x="1227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59" name="未知"/>
            <p:cNvSpPr/>
            <p:nvPr/>
          </p:nvSpPr>
          <p:spPr>
            <a:xfrm>
              <a:off x="522" y="16"/>
              <a:ext cx="2596" cy="571"/>
            </a:xfrm>
            <a:custGeom>
              <a:avLst/>
              <a:gdLst/>
              <a:ahLst/>
              <a:cxnLst/>
              <a:pathLst>
                <a:path w="1212" h="267">
                  <a:moveTo>
                    <a:pt x="1212" y="0"/>
                  </a:moveTo>
                  <a:cubicBezTo>
                    <a:pt x="1212" y="0"/>
                    <a:pt x="899" y="61"/>
                    <a:pt x="0" y="267"/>
                  </a:cubicBezTo>
                  <a:cubicBezTo>
                    <a:pt x="0" y="267"/>
                    <a:pt x="1056" y="35"/>
                    <a:pt x="1212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0" name="未知"/>
            <p:cNvSpPr/>
            <p:nvPr/>
          </p:nvSpPr>
          <p:spPr>
            <a:xfrm>
              <a:off x="649" y="7"/>
              <a:ext cx="2582" cy="570"/>
            </a:xfrm>
            <a:custGeom>
              <a:avLst/>
              <a:gdLst/>
              <a:ahLst/>
              <a:cxnLst/>
              <a:pathLst>
                <a:path w="1206" h="266">
                  <a:moveTo>
                    <a:pt x="0" y="266"/>
                  </a:moveTo>
                  <a:cubicBezTo>
                    <a:pt x="0" y="266"/>
                    <a:pt x="311" y="206"/>
                    <a:pt x="1206" y="0"/>
                  </a:cubicBezTo>
                  <a:cubicBezTo>
                    <a:pt x="1206" y="0"/>
                    <a:pt x="155" y="232"/>
                    <a:pt x="0" y="266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1" name="未知"/>
            <p:cNvSpPr/>
            <p:nvPr/>
          </p:nvSpPr>
          <p:spPr>
            <a:xfrm>
              <a:off x="846" y="13"/>
              <a:ext cx="2475" cy="544"/>
            </a:xfrm>
            <a:custGeom>
              <a:avLst/>
              <a:gdLst/>
              <a:ahLst/>
              <a:cxnLst/>
              <a:pathLst>
                <a:path w="1156" h="254">
                  <a:moveTo>
                    <a:pt x="1156" y="0"/>
                  </a:moveTo>
                  <a:cubicBezTo>
                    <a:pt x="1156" y="0"/>
                    <a:pt x="858" y="57"/>
                    <a:pt x="0" y="254"/>
                  </a:cubicBezTo>
                  <a:cubicBezTo>
                    <a:pt x="0" y="254"/>
                    <a:pt x="1007" y="32"/>
                    <a:pt x="1156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2" name="未知"/>
            <p:cNvSpPr/>
            <p:nvPr/>
          </p:nvSpPr>
          <p:spPr>
            <a:xfrm>
              <a:off x="899" y="11"/>
              <a:ext cx="2541" cy="558"/>
            </a:xfrm>
            <a:custGeom>
              <a:avLst/>
              <a:gdLst/>
              <a:ahLst/>
              <a:cxnLst/>
              <a:pathLst>
                <a:path w="1187" h="261">
                  <a:moveTo>
                    <a:pt x="1187" y="0"/>
                  </a:moveTo>
                  <a:cubicBezTo>
                    <a:pt x="1187" y="0"/>
                    <a:pt x="881" y="59"/>
                    <a:pt x="0" y="261"/>
                  </a:cubicBezTo>
                  <a:cubicBezTo>
                    <a:pt x="0" y="261"/>
                    <a:pt x="1034" y="33"/>
                    <a:pt x="1187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3" name="未知"/>
            <p:cNvSpPr/>
            <p:nvPr/>
          </p:nvSpPr>
          <p:spPr>
            <a:xfrm>
              <a:off x="899" y="9"/>
              <a:ext cx="2636" cy="574"/>
            </a:xfrm>
            <a:custGeom>
              <a:avLst/>
              <a:gdLst/>
              <a:ahLst/>
              <a:cxnLst/>
              <a:pathLst>
                <a:path w="1231" h="268">
                  <a:moveTo>
                    <a:pt x="1231" y="0"/>
                  </a:moveTo>
                  <a:cubicBezTo>
                    <a:pt x="1231" y="0"/>
                    <a:pt x="914" y="61"/>
                    <a:pt x="0" y="268"/>
                  </a:cubicBezTo>
                  <a:cubicBezTo>
                    <a:pt x="0" y="268"/>
                    <a:pt x="1073" y="34"/>
                    <a:pt x="1231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4" name="未知"/>
            <p:cNvSpPr/>
            <p:nvPr/>
          </p:nvSpPr>
          <p:spPr>
            <a:xfrm>
              <a:off x="1040" y="0"/>
              <a:ext cx="2546" cy="569"/>
            </a:xfrm>
            <a:custGeom>
              <a:avLst/>
              <a:gdLst/>
              <a:ahLst/>
              <a:cxnLst/>
              <a:pathLst>
                <a:path w="1189" h="266">
                  <a:moveTo>
                    <a:pt x="0" y="266"/>
                  </a:moveTo>
                  <a:cubicBezTo>
                    <a:pt x="0" y="266"/>
                    <a:pt x="307" y="206"/>
                    <a:pt x="1189" y="0"/>
                  </a:cubicBezTo>
                  <a:cubicBezTo>
                    <a:pt x="1189" y="0"/>
                    <a:pt x="153" y="232"/>
                    <a:pt x="0" y="266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5" name="未知"/>
            <p:cNvSpPr/>
            <p:nvPr/>
          </p:nvSpPr>
          <p:spPr>
            <a:xfrm>
              <a:off x="1139" y="7"/>
              <a:ext cx="2543" cy="571"/>
            </a:xfrm>
            <a:custGeom>
              <a:avLst/>
              <a:gdLst/>
              <a:ahLst/>
              <a:cxnLst/>
              <a:pathLst>
                <a:path w="1188" h="267">
                  <a:moveTo>
                    <a:pt x="1188" y="0"/>
                  </a:moveTo>
                  <a:cubicBezTo>
                    <a:pt x="1188" y="0"/>
                    <a:pt x="881" y="61"/>
                    <a:pt x="0" y="267"/>
                  </a:cubicBezTo>
                  <a:cubicBezTo>
                    <a:pt x="0" y="267"/>
                    <a:pt x="1035" y="34"/>
                    <a:pt x="1188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6" name="未知"/>
            <p:cNvSpPr/>
            <p:nvPr/>
          </p:nvSpPr>
          <p:spPr>
            <a:xfrm>
              <a:off x="1405" y="11"/>
              <a:ext cx="2351" cy="538"/>
            </a:xfrm>
            <a:custGeom>
              <a:avLst/>
              <a:gdLst/>
              <a:ahLst/>
              <a:cxnLst/>
              <a:pathLst>
                <a:path w="1098" h="251">
                  <a:moveTo>
                    <a:pt x="1098" y="0"/>
                  </a:moveTo>
                  <a:cubicBezTo>
                    <a:pt x="1098" y="0"/>
                    <a:pt x="815" y="57"/>
                    <a:pt x="0" y="251"/>
                  </a:cubicBezTo>
                  <a:cubicBezTo>
                    <a:pt x="0" y="251"/>
                    <a:pt x="957" y="32"/>
                    <a:pt x="1098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7" name="未知"/>
            <p:cNvSpPr/>
            <p:nvPr/>
          </p:nvSpPr>
          <p:spPr>
            <a:xfrm>
              <a:off x="1405" y="11"/>
              <a:ext cx="2436" cy="552"/>
            </a:xfrm>
            <a:custGeom>
              <a:avLst/>
              <a:gdLst/>
              <a:ahLst/>
              <a:cxnLst/>
              <a:pathLst>
                <a:path w="1138" h="258">
                  <a:moveTo>
                    <a:pt x="0" y="258"/>
                  </a:moveTo>
                  <a:cubicBezTo>
                    <a:pt x="0" y="258"/>
                    <a:pt x="294" y="200"/>
                    <a:pt x="1138" y="0"/>
                  </a:cubicBezTo>
                  <a:cubicBezTo>
                    <a:pt x="1138" y="0"/>
                    <a:pt x="147" y="225"/>
                    <a:pt x="0" y="258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8" name="未知"/>
            <p:cNvSpPr/>
            <p:nvPr/>
          </p:nvSpPr>
          <p:spPr>
            <a:xfrm>
              <a:off x="1514" y="28"/>
              <a:ext cx="2327" cy="535"/>
            </a:xfrm>
            <a:custGeom>
              <a:avLst/>
              <a:gdLst/>
              <a:ahLst/>
              <a:cxnLst/>
              <a:pathLst>
                <a:path w="1087" h="250">
                  <a:moveTo>
                    <a:pt x="0" y="250"/>
                  </a:moveTo>
                  <a:cubicBezTo>
                    <a:pt x="0" y="250"/>
                    <a:pt x="281" y="193"/>
                    <a:pt x="1087" y="0"/>
                  </a:cubicBezTo>
                  <a:cubicBezTo>
                    <a:pt x="1087" y="0"/>
                    <a:pt x="140" y="217"/>
                    <a:pt x="0" y="25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69" name="未知"/>
            <p:cNvSpPr/>
            <p:nvPr/>
          </p:nvSpPr>
          <p:spPr>
            <a:xfrm>
              <a:off x="1617" y="43"/>
              <a:ext cx="2222" cy="520"/>
            </a:xfrm>
            <a:custGeom>
              <a:avLst/>
              <a:gdLst/>
              <a:ahLst/>
              <a:cxnLst/>
              <a:pathLst>
                <a:path w="1038" h="243">
                  <a:moveTo>
                    <a:pt x="0" y="243"/>
                  </a:moveTo>
                  <a:cubicBezTo>
                    <a:pt x="0" y="243"/>
                    <a:pt x="268" y="188"/>
                    <a:pt x="1038" y="0"/>
                  </a:cubicBezTo>
                  <a:cubicBezTo>
                    <a:pt x="1038" y="0"/>
                    <a:pt x="134" y="211"/>
                    <a:pt x="0" y="243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0" name="未知"/>
            <p:cNvSpPr/>
            <p:nvPr/>
          </p:nvSpPr>
          <p:spPr>
            <a:xfrm>
              <a:off x="1765" y="63"/>
              <a:ext cx="2074" cy="496"/>
            </a:xfrm>
            <a:custGeom>
              <a:avLst/>
              <a:gdLst/>
              <a:ahLst/>
              <a:cxnLst/>
              <a:pathLst>
                <a:path w="969" h="232">
                  <a:moveTo>
                    <a:pt x="0" y="232"/>
                  </a:moveTo>
                  <a:cubicBezTo>
                    <a:pt x="0" y="232"/>
                    <a:pt x="251" y="180"/>
                    <a:pt x="969" y="0"/>
                  </a:cubicBezTo>
                  <a:cubicBezTo>
                    <a:pt x="969" y="0"/>
                    <a:pt x="125" y="202"/>
                    <a:pt x="0" y="232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1" name="未知"/>
            <p:cNvSpPr/>
            <p:nvPr/>
          </p:nvSpPr>
          <p:spPr>
            <a:xfrm>
              <a:off x="1824" y="90"/>
              <a:ext cx="2015" cy="476"/>
            </a:xfrm>
            <a:custGeom>
              <a:avLst/>
              <a:gdLst/>
              <a:ahLst/>
              <a:cxnLst/>
              <a:pathLst>
                <a:path w="941" h="222">
                  <a:moveTo>
                    <a:pt x="941" y="0"/>
                  </a:moveTo>
                  <a:cubicBezTo>
                    <a:pt x="941" y="0"/>
                    <a:pt x="698" y="49"/>
                    <a:pt x="0" y="222"/>
                  </a:cubicBezTo>
                  <a:cubicBezTo>
                    <a:pt x="0" y="222"/>
                    <a:pt x="820" y="29"/>
                    <a:pt x="941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2" name="未知"/>
            <p:cNvSpPr/>
            <p:nvPr/>
          </p:nvSpPr>
          <p:spPr>
            <a:xfrm>
              <a:off x="1944" y="110"/>
              <a:ext cx="1891" cy="447"/>
            </a:xfrm>
            <a:custGeom>
              <a:avLst/>
              <a:gdLst/>
              <a:ahLst/>
              <a:cxnLst/>
              <a:pathLst>
                <a:path w="883" h="209">
                  <a:moveTo>
                    <a:pt x="0" y="209"/>
                  </a:moveTo>
                  <a:cubicBezTo>
                    <a:pt x="0" y="209"/>
                    <a:pt x="228" y="163"/>
                    <a:pt x="883" y="0"/>
                  </a:cubicBezTo>
                  <a:cubicBezTo>
                    <a:pt x="883" y="0"/>
                    <a:pt x="114" y="182"/>
                    <a:pt x="0" y="209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3" name="未知"/>
            <p:cNvSpPr/>
            <p:nvPr/>
          </p:nvSpPr>
          <p:spPr>
            <a:xfrm>
              <a:off x="2175" y="153"/>
              <a:ext cx="1660" cy="396"/>
            </a:xfrm>
            <a:custGeom>
              <a:avLst/>
              <a:gdLst/>
              <a:ahLst/>
              <a:cxnLst/>
              <a:pathLst>
                <a:path w="775" h="185">
                  <a:moveTo>
                    <a:pt x="775" y="0"/>
                  </a:moveTo>
                  <a:cubicBezTo>
                    <a:pt x="775" y="0"/>
                    <a:pt x="574" y="40"/>
                    <a:pt x="0" y="185"/>
                  </a:cubicBezTo>
                  <a:cubicBezTo>
                    <a:pt x="0" y="185"/>
                    <a:pt x="675" y="24"/>
                    <a:pt x="775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4" name="未知"/>
            <p:cNvSpPr/>
            <p:nvPr/>
          </p:nvSpPr>
          <p:spPr>
            <a:xfrm>
              <a:off x="2280" y="178"/>
              <a:ext cx="1555" cy="379"/>
            </a:xfrm>
            <a:custGeom>
              <a:avLst/>
              <a:gdLst/>
              <a:ahLst/>
              <a:cxnLst/>
              <a:pathLst>
                <a:path w="726" h="177">
                  <a:moveTo>
                    <a:pt x="726" y="0"/>
                  </a:moveTo>
                  <a:cubicBezTo>
                    <a:pt x="726" y="0"/>
                    <a:pt x="538" y="38"/>
                    <a:pt x="0" y="177"/>
                  </a:cubicBezTo>
                  <a:cubicBezTo>
                    <a:pt x="0" y="177"/>
                    <a:pt x="632" y="23"/>
                    <a:pt x="726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5" name="未知"/>
            <p:cNvSpPr/>
            <p:nvPr/>
          </p:nvSpPr>
          <p:spPr>
            <a:xfrm>
              <a:off x="2456" y="223"/>
              <a:ext cx="1391" cy="332"/>
            </a:xfrm>
            <a:custGeom>
              <a:avLst/>
              <a:gdLst/>
              <a:ahLst/>
              <a:cxnLst/>
              <a:pathLst>
                <a:path w="650" h="155">
                  <a:moveTo>
                    <a:pt x="650" y="0"/>
                  </a:moveTo>
                  <a:cubicBezTo>
                    <a:pt x="650" y="0"/>
                    <a:pt x="482" y="32"/>
                    <a:pt x="0" y="155"/>
                  </a:cubicBezTo>
                  <a:cubicBezTo>
                    <a:pt x="0" y="155"/>
                    <a:pt x="566" y="20"/>
                    <a:pt x="650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6" name="未知"/>
            <p:cNvSpPr/>
            <p:nvPr/>
          </p:nvSpPr>
          <p:spPr>
            <a:xfrm>
              <a:off x="2584" y="258"/>
              <a:ext cx="1246" cy="297"/>
            </a:xfrm>
            <a:custGeom>
              <a:avLst/>
              <a:gdLst/>
              <a:ahLst/>
              <a:cxnLst/>
              <a:pathLst>
                <a:path w="582" h="139">
                  <a:moveTo>
                    <a:pt x="582" y="0"/>
                  </a:moveTo>
                  <a:cubicBezTo>
                    <a:pt x="582" y="0"/>
                    <a:pt x="431" y="28"/>
                    <a:pt x="0" y="139"/>
                  </a:cubicBezTo>
                  <a:cubicBezTo>
                    <a:pt x="0" y="139"/>
                    <a:pt x="507" y="18"/>
                    <a:pt x="582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7" name="未知"/>
            <p:cNvSpPr/>
            <p:nvPr/>
          </p:nvSpPr>
          <p:spPr>
            <a:xfrm>
              <a:off x="2318" y="202"/>
              <a:ext cx="1515" cy="364"/>
            </a:xfrm>
            <a:custGeom>
              <a:avLst/>
              <a:gdLst/>
              <a:ahLst/>
              <a:cxnLst/>
              <a:pathLst>
                <a:path w="707" h="170">
                  <a:moveTo>
                    <a:pt x="707" y="0"/>
                  </a:moveTo>
                  <a:cubicBezTo>
                    <a:pt x="707" y="0"/>
                    <a:pt x="524" y="36"/>
                    <a:pt x="0" y="170"/>
                  </a:cubicBezTo>
                  <a:cubicBezTo>
                    <a:pt x="0" y="170"/>
                    <a:pt x="616" y="22"/>
                    <a:pt x="707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8" name="未知"/>
            <p:cNvSpPr/>
            <p:nvPr/>
          </p:nvSpPr>
          <p:spPr>
            <a:xfrm>
              <a:off x="2681" y="285"/>
              <a:ext cx="1077" cy="259"/>
            </a:xfrm>
            <a:custGeom>
              <a:avLst/>
              <a:gdLst/>
              <a:ahLst/>
              <a:cxnLst/>
              <a:pathLst>
                <a:path w="503" h="121">
                  <a:moveTo>
                    <a:pt x="0" y="121"/>
                  </a:moveTo>
                  <a:cubicBezTo>
                    <a:pt x="0" y="121"/>
                    <a:pt x="131" y="98"/>
                    <a:pt x="503" y="0"/>
                  </a:cubicBezTo>
                  <a:cubicBezTo>
                    <a:pt x="503" y="0"/>
                    <a:pt x="65" y="106"/>
                    <a:pt x="0" y="121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79" name="未知"/>
            <p:cNvSpPr/>
            <p:nvPr/>
          </p:nvSpPr>
          <p:spPr>
            <a:xfrm>
              <a:off x="2730" y="313"/>
              <a:ext cx="1100" cy="237"/>
            </a:xfrm>
            <a:custGeom>
              <a:avLst/>
              <a:gdLst/>
              <a:ahLst/>
              <a:cxnLst/>
              <a:pathLst>
                <a:path w="514" h="111">
                  <a:moveTo>
                    <a:pt x="514" y="0"/>
                  </a:moveTo>
                  <a:cubicBezTo>
                    <a:pt x="514" y="0"/>
                    <a:pt x="380" y="20"/>
                    <a:pt x="0" y="111"/>
                  </a:cubicBezTo>
                  <a:cubicBezTo>
                    <a:pt x="0" y="111"/>
                    <a:pt x="447" y="14"/>
                    <a:pt x="514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0" name="未知"/>
            <p:cNvSpPr/>
            <p:nvPr/>
          </p:nvSpPr>
          <p:spPr>
            <a:xfrm>
              <a:off x="2835" y="337"/>
              <a:ext cx="1000" cy="212"/>
            </a:xfrm>
            <a:custGeom>
              <a:avLst/>
              <a:gdLst/>
              <a:ahLst/>
              <a:cxnLst/>
              <a:pathLst>
                <a:path w="467" h="99">
                  <a:moveTo>
                    <a:pt x="467" y="0"/>
                  </a:moveTo>
                  <a:cubicBezTo>
                    <a:pt x="467" y="0"/>
                    <a:pt x="346" y="18"/>
                    <a:pt x="0" y="99"/>
                  </a:cubicBezTo>
                  <a:cubicBezTo>
                    <a:pt x="0" y="99"/>
                    <a:pt x="407" y="13"/>
                    <a:pt x="467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1" name="未知"/>
            <p:cNvSpPr/>
            <p:nvPr/>
          </p:nvSpPr>
          <p:spPr>
            <a:xfrm>
              <a:off x="2895" y="356"/>
              <a:ext cx="940" cy="193"/>
            </a:xfrm>
            <a:custGeom>
              <a:avLst/>
              <a:gdLst/>
              <a:ahLst/>
              <a:cxnLst/>
              <a:pathLst>
                <a:path w="439" h="90">
                  <a:moveTo>
                    <a:pt x="439" y="0"/>
                  </a:moveTo>
                  <a:cubicBezTo>
                    <a:pt x="439" y="0"/>
                    <a:pt x="325" y="15"/>
                    <a:pt x="0" y="90"/>
                  </a:cubicBezTo>
                  <a:cubicBezTo>
                    <a:pt x="0" y="90"/>
                    <a:pt x="383" y="11"/>
                    <a:pt x="439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2" name="未知"/>
            <p:cNvSpPr/>
            <p:nvPr/>
          </p:nvSpPr>
          <p:spPr>
            <a:xfrm>
              <a:off x="3008" y="385"/>
              <a:ext cx="822" cy="161"/>
            </a:xfrm>
            <a:custGeom>
              <a:avLst/>
              <a:gdLst/>
              <a:ahLst/>
              <a:cxnLst/>
              <a:pathLst>
                <a:path w="384" h="75">
                  <a:moveTo>
                    <a:pt x="384" y="0"/>
                  </a:moveTo>
                  <a:cubicBezTo>
                    <a:pt x="384" y="0"/>
                    <a:pt x="284" y="11"/>
                    <a:pt x="0" y="75"/>
                  </a:cubicBezTo>
                  <a:cubicBezTo>
                    <a:pt x="0" y="75"/>
                    <a:pt x="334" y="9"/>
                    <a:pt x="384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3" name="未知"/>
            <p:cNvSpPr/>
            <p:nvPr/>
          </p:nvSpPr>
          <p:spPr>
            <a:xfrm>
              <a:off x="3126" y="414"/>
              <a:ext cx="704" cy="130"/>
            </a:xfrm>
            <a:custGeom>
              <a:avLst/>
              <a:gdLst/>
              <a:ahLst/>
              <a:cxnLst/>
              <a:pathLst>
                <a:path w="329" h="61">
                  <a:moveTo>
                    <a:pt x="329" y="0"/>
                  </a:moveTo>
                  <a:cubicBezTo>
                    <a:pt x="329" y="0"/>
                    <a:pt x="243" y="8"/>
                    <a:pt x="0" y="61"/>
                  </a:cubicBezTo>
                  <a:cubicBezTo>
                    <a:pt x="0" y="61"/>
                    <a:pt x="286" y="8"/>
                    <a:pt x="329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4" name="未知"/>
            <p:cNvSpPr/>
            <p:nvPr/>
          </p:nvSpPr>
          <p:spPr>
            <a:xfrm>
              <a:off x="3242" y="443"/>
              <a:ext cx="588" cy="99"/>
            </a:xfrm>
            <a:custGeom>
              <a:avLst/>
              <a:gdLst/>
              <a:ahLst/>
              <a:cxnLst/>
              <a:pathLst>
                <a:path w="275" h="46">
                  <a:moveTo>
                    <a:pt x="275" y="0"/>
                  </a:moveTo>
                  <a:cubicBezTo>
                    <a:pt x="275" y="0"/>
                    <a:pt x="203" y="4"/>
                    <a:pt x="0" y="46"/>
                  </a:cubicBezTo>
                  <a:cubicBezTo>
                    <a:pt x="0" y="46"/>
                    <a:pt x="240" y="6"/>
                    <a:pt x="275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5" name="未知"/>
            <p:cNvSpPr/>
            <p:nvPr/>
          </p:nvSpPr>
          <p:spPr>
            <a:xfrm>
              <a:off x="3330" y="473"/>
              <a:ext cx="500" cy="69"/>
            </a:xfrm>
            <a:custGeom>
              <a:avLst/>
              <a:gdLst/>
              <a:ahLst/>
              <a:cxnLst/>
              <a:pathLst>
                <a:path w="234" h="32">
                  <a:moveTo>
                    <a:pt x="234" y="0"/>
                  </a:moveTo>
                  <a:cubicBezTo>
                    <a:pt x="234" y="0"/>
                    <a:pt x="173" y="0"/>
                    <a:pt x="0" y="32"/>
                  </a:cubicBezTo>
                  <a:cubicBezTo>
                    <a:pt x="0" y="32"/>
                    <a:pt x="204" y="4"/>
                    <a:pt x="234" y="0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6" name="未知"/>
            <p:cNvSpPr/>
            <p:nvPr/>
          </p:nvSpPr>
          <p:spPr>
            <a:xfrm>
              <a:off x="3537" y="492"/>
              <a:ext cx="293" cy="46"/>
            </a:xfrm>
            <a:custGeom>
              <a:avLst/>
              <a:gdLst/>
              <a:ahLst/>
              <a:cxnLst/>
              <a:pathLst>
                <a:path w="137" h="21">
                  <a:moveTo>
                    <a:pt x="137" y="3"/>
                  </a:moveTo>
                  <a:cubicBezTo>
                    <a:pt x="137" y="3"/>
                    <a:pt x="101" y="0"/>
                    <a:pt x="0" y="21"/>
                  </a:cubicBezTo>
                  <a:cubicBezTo>
                    <a:pt x="0" y="21"/>
                    <a:pt x="120" y="5"/>
                    <a:pt x="137" y="3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87" name="未知"/>
            <p:cNvSpPr/>
            <p:nvPr/>
          </p:nvSpPr>
          <p:spPr>
            <a:xfrm>
              <a:off x="3659" y="508"/>
              <a:ext cx="188" cy="28"/>
            </a:xfrm>
            <a:custGeom>
              <a:avLst/>
              <a:gdLst/>
              <a:ahLst/>
              <a:cxnLst/>
              <a:pathLst>
                <a:path w="88" h="13">
                  <a:moveTo>
                    <a:pt x="88" y="6"/>
                  </a:moveTo>
                  <a:cubicBezTo>
                    <a:pt x="88" y="6"/>
                    <a:pt x="65" y="0"/>
                    <a:pt x="0" y="13"/>
                  </a:cubicBezTo>
                  <a:cubicBezTo>
                    <a:pt x="0" y="13"/>
                    <a:pt x="76" y="7"/>
                    <a:pt x="88" y="6"/>
                  </a:cubicBezTo>
                  <a:close/>
                </a:path>
              </a:pathLst>
            </a:custGeom>
            <a:solidFill>
              <a:srgbClr val="7A7A7A">
                <a:alpha val="5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388" name="组合 13387"/>
          <p:cNvGrpSpPr/>
          <p:nvPr/>
        </p:nvGrpSpPr>
        <p:grpSpPr>
          <a:xfrm>
            <a:off x="1620838" y="1874838"/>
            <a:ext cx="6127750" cy="3006725"/>
            <a:chOff x="0" y="0"/>
            <a:chExt cx="3860" cy="1894"/>
          </a:xfrm>
        </p:grpSpPr>
        <p:sp>
          <p:nvSpPr>
            <p:cNvPr id="13389" name="未知"/>
            <p:cNvSpPr/>
            <p:nvPr/>
          </p:nvSpPr>
          <p:spPr>
            <a:xfrm>
              <a:off x="4" y="10"/>
              <a:ext cx="3852" cy="1884"/>
            </a:xfrm>
            <a:custGeom>
              <a:avLst/>
              <a:gdLst/>
              <a:ahLst/>
              <a:cxnLst/>
              <a:pathLst>
                <a:path w="1799" h="880">
                  <a:moveTo>
                    <a:pt x="1782" y="116"/>
                  </a:moveTo>
                  <a:cubicBezTo>
                    <a:pt x="1782" y="116"/>
                    <a:pt x="1781" y="244"/>
                    <a:pt x="1786" y="299"/>
                  </a:cubicBezTo>
                  <a:cubicBezTo>
                    <a:pt x="1790" y="354"/>
                    <a:pt x="1795" y="683"/>
                    <a:pt x="1792" y="707"/>
                  </a:cubicBezTo>
                  <a:cubicBezTo>
                    <a:pt x="1790" y="730"/>
                    <a:pt x="1797" y="863"/>
                    <a:pt x="1799" y="874"/>
                  </a:cubicBezTo>
                  <a:cubicBezTo>
                    <a:pt x="1272" y="880"/>
                    <a:pt x="1263" y="873"/>
                    <a:pt x="1035" y="876"/>
                  </a:cubicBezTo>
                  <a:cubicBezTo>
                    <a:pt x="1010" y="877"/>
                    <a:pt x="369" y="880"/>
                    <a:pt x="331" y="876"/>
                  </a:cubicBezTo>
                  <a:cubicBezTo>
                    <a:pt x="294" y="872"/>
                    <a:pt x="42" y="874"/>
                    <a:pt x="17" y="875"/>
                  </a:cubicBezTo>
                  <a:cubicBezTo>
                    <a:pt x="17" y="875"/>
                    <a:pt x="16" y="771"/>
                    <a:pt x="14" y="755"/>
                  </a:cubicBezTo>
                  <a:cubicBezTo>
                    <a:pt x="12" y="738"/>
                    <a:pt x="10" y="447"/>
                    <a:pt x="8" y="433"/>
                  </a:cubicBezTo>
                  <a:cubicBezTo>
                    <a:pt x="5" y="419"/>
                    <a:pt x="1" y="165"/>
                    <a:pt x="1" y="150"/>
                  </a:cubicBezTo>
                  <a:cubicBezTo>
                    <a:pt x="2" y="134"/>
                    <a:pt x="0" y="23"/>
                    <a:pt x="0" y="23"/>
                  </a:cubicBezTo>
                  <a:cubicBezTo>
                    <a:pt x="0" y="23"/>
                    <a:pt x="54" y="20"/>
                    <a:pt x="74" y="22"/>
                  </a:cubicBezTo>
                  <a:cubicBezTo>
                    <a:pt x="94" y="23"/>
                    <a:pt x="155" y="21"/>
                    <a:pt x="174" y="20"/>
                  </a:cubicBezTo>
                  <a:cubicBezTo>
                    <a:pt x="194" y="20"/>
                    <a:pt x="900" y="14"/>
                    <a:pt x="922" y="14"/>
                  </a:cubicBezTo>
                  <a:cubicBezTo>
                    <a:pt x="932" y="14"/>
                    <a:pt x="1095" y="13"/>
                    <a:pt x="1266" y="12"/>
                  </a:cubicBezTo>
                  <a:cubicBezTo>
                    <a:pt x="1459" y="11"/>
                    <a:pt x="1642" y="14"/>
                    <a:pt x="1669" y="11"/>
                  </a:cubicBezTo>
                  <a:cubicBezTo>
                    <a:pt x="1690" y="10"/>
                    <a:pt x="1741" y="7"/>
                    <a:pt x="1747" y="0"/>
                  </a:cubicBezTo>
                  <a:cubicBezTo>
                    <a:pt x="1747" y="0"/>
                    <a:pt x="1771" y="26"/>
                    <a:pt x="1776" y="57"/>
                  </a:cubicBezTo>
                  <a:cubicBezTo>
                    <a:pt x="1781" y="87"/>
                    <a:pt x="1782" y="84"/>
                    <a:pt x="1781" y="96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90" name="未知"/>
            <p:cNvSpPr/>
            <p:nvPr/>
          </p:nvSpPr>
          <p:spPr>
            <a:xfrm>
              <a:off x="0" y="6"/>
              <a:ext cx="3860" cy="1888"/>
            </a:xfrm>
            <a:custGeom>
              <a:avLst/>
              <a:gdLst/>
              <a:ahLst/>
              <a:cxnLst/>
              <a:pathLst>
                <a:path w="1803" h="882">
                  <a:moveTo>
                    <a:pt x="1786" y="118"/>
                  </a:moveTo>
                  <a:cubicBezTo>
                    <a:pt x="1786" y="118"/>
                    <a:pt x="1786" y="139"/>
                    <a:pt x="1786" y="182"/>
                  </a:cubicBezTo>
                  <a:cubicBezTo>
                    <a:pt x="1786" y="193"/>
                    <a:pt x="1786" y="205"/>
                    <a:pt x="1786" y="219"/>
                  </a:cubicBezTo>
                  <a:cubicBezTo>
                    <a:pt x="1786" y="233"/>
                    <a:pt x="1786" y="248"/>
                    <a:pt x="1787" y="265"/>
                  </a:cubicBezTo>
                  <a:cubicBezTo>
                    <a:pt x="1788" y="282"/>
                    <a:pt x="1789" y="300"/>
                    <a:pt x="1789" y="320"/>
                  </a:cubicBezTo>
                  <a:cubicBezTo>
                    <a:pt x="1790" y="330"/>
                    <a:pt x="1790" y="340"/>
                    <a:pt x="1791" y="351"/>
                  </a:cubicBezTo>
                  <a:cubicBezTo>
                    <a:pt x="1791" y="361"/>
                    <a:pt x="1791" y="372"/>
                    <a:pt x="1791" y="384"/>
                  </a:cubicBezTo>
                  <a:cubicBezTo>
                    <a:pt x="1792" y="429"/>
                    <a:pt x="1793" y="482"/>
                    <a:pt x="1794" y="540"/>
                  </a:cubicBezTo>
                  <a:cubicBezTo>
                    <a:pt x="1794" y="570"/>
                    <a:pt x="1795" y="601"/>
                    <a:pt x="1795" y="633"/>
                  </a:cubicBezTo>
                  <a:cubicBezTo>
                    <a:pt x="1795" y="650"/>
                    <a:pt x="1795" y="666"/>
                    <a:pt x="1795" y="684"/>
                  </a:cubicBezTo>
                  <a:cubicBezTo>
                    <a:pt x="1795" y="692"/>
                    <a:pt x="1794" y="701"/>
                    <a:pt x="1794" y="710"/>
                  </a:cubicBezTo>
                  <a:cubicBezTo>
                    <a:pt x="1794" y="714"/>
                    <a:pt x="1794" y="719"/>
                    <a:pt x="1794" y="723"/>
                  </a:cubicBezTo>
                  <a:cubicBezTo>
                    <a:pt x="1794" y="728"/>
                    <a:pt x="1794" y="732"/>
                    <a:pt x="1794" y="737"/>
                  </a:cubicBezTo>
                  <a:cubicBezTo>
                    <a:pt x="1795" y="773"/>
                    <a:pt x="1796" y="810"/>
                    <a:pt x="1798" y="850"/>
                  </a:cubicBezTo>
                  <a:cubicBezTo>
                    <a:pt x="1799" y="855"/>
                    <a:pt x="1799" y="860"/>
                    <a:pt x="1799" y="865"/>
                  </a:cubicBezTo>
                  <a:cubicBezTo>
                    <a:pt x="1799" y="867"/>
                    <a:pt x="1800" y="870"/>
                    <a:pt x="1800" y="872"/>
                  </a:cubicBezTo>
                  <a:cubicBezTo>
                    <a:pt x="1800" y="874"/>
                    <a:pt x="1800" y="874"/>
                    <a:pt x="1800" y="874"/>
                  </a:cubicBezTo>
                  <a:cubicBezTo>
                    <a:pt x="1800" y="875"/>
                    <a:pt x="1800" y="875"/>
                    <a:pt x="1800" y="875"/>
                  </a:cubicBezTo>
                  <a:cubicBezTo>
                    <a:pt x="1800" y="875"/>
                    <a:pt x="1800" y="875"/>
                    <a:pt x="1800" y="875"/>
                  </a:cubicBezTo>
                  <a:cubicBezTo>
                    <a:pt x="1797" y="875"/>
                    <a:pt x="1797" y="875"/>
                    <a:pt x="1797" y="875"/>
                  </a:cubicBezTo>
                  <a:cubicBezTo>
                    <a:pt x="1786" y="875"/>
                    <a:pt x="1776" y="875"/>
                    <a:pt x="1766" y="875"/>
                  </a:cubicBezTo>
                  <a:cubicBezTo>
                    <a:pt x="1745" y="875"/>
                    <a:pt x="1724" y="875"/>
                    <a:pt x="1703" y="875"/>
                  </a:cubicBezTo>
                  <a:cubicBezTo>
                    <a:pt x="1616" y="876"/>
                    <a:pt x="1523" y="876"/>
                    <a:pt x="1422" y="876"/>
                  </a:cubicBezTo>
                  <a:cubicBezTo>
                    <a:pt x="1321" y="877"/>
                    <a:pt x="1213" y="877"/>
                    <a:pt x="1097" y="877"/>
                  </a:cubicBezTo>
                  <a:cubicBezTo>
                    <a:pt x="980" y="877"/>
                    <a:pt x="857" y="878"/>
                    <a:pt x="725" y="878"/>
                  </a:cubicBezTo>
                  <a:cubicBezTo>
                    <a:pt x="659" y="878"/>
                    <a:pt x="591" y="878"/>
                    <a:pt x="521" y="878"/>
                  </a:cubicBezTo>
                  <a:cubicBezTo>
                    <a:pt x="486" y="878"/>
                    <a:pt x="450" y="878"/>
                    <a:pt x="414" y="878"/>
                  </a:cubicBezTo>
                  <a:cubicBezTo>
                    <a:pt x="405" y="878"/>
                    <a:pt x="396" y="878"/>
                    <a:pt x="387" y="878"/>
                  </a:cubicBezTo>
                  <a:cubicBezTo>
                    <a:pt x="382" y="878"/>
                    <a:pt x="378" y="878"/>
                    <a:pt x="373" y="878"/>
                  </a:cubicBezTo>
                  <a:cubicBezTo>
                    <a:pt x="369" y="878"/>
                    <a:pt x="364" y="877"/>
                    <a:pt x="360" y="877"/>
                  </a:cubicBezTo>
                  <a:cubicBezTo>
                    <a:pt x="351" y="877"/>
                    <a:pt x="341" y="877"/>
                    <a:pt x="332" y="877"/>
                  </a:cubicBezTo>
                  <a:cubicBezTo>
                    <a:pt x="323" y="876"/>
                    <a:pt x="314" y="875"/>
                    <a:pt x="304" y="875"/>
                  </a:cubicBezTo>
                  <a:cubicBezTo>
                    <a:pt x="230" y="874"/>
                    <a:pt x="154" y="874"/>
                    <a:pt x="76" y="875"/>
                  </a:cubicBezTo>
                  <a:cubicBezTo>
                    <a:pt x="66" y="875"/>
                    <a:pt x="56" y="875"/>
                    <a:pt x="46" y="875"/>
                  </a:cubicBezTo>
                  <a:cubicBezTo>
                    <a:pt x="41" y="875"/>
                    <a:pt x="36" y="875"/>
                    <a:pt x="31" y="875"/>
                  </a:cubicBezTo>
                  <a:cubicBezTo>
                    <a:pt x="24" y="875"/>
                    <a:pt x="24" y="875"/>
                    <a:pt x="24" y="875"/>
                  </a:cubicBezTo>
                  <a:cubicBezTo>
                    <a:pt x="20" y="875"/>
                    <a:pt x="20" y="875"/>
                    <a:pt x="20" y="875"/>
                  </a:cubicBezTo>
                  <a:cubicBezTo>
                    <a:pt x="20" y="875"/>
                    <a:pt x="20" y="875"/>
                    <a:pt x="20" y="875"/>
                  </a:cubicBezTo>
                  <a:cubicBezTo>
                    <a:pt x="20" y="875"/>
                    <a:pt x="20" y="875"/>
                    <a:pt x="20" y="875"/>
                  </a:cubicBezTo>
                  <a:cubicBezTo>
                    <a:pt x="20" y="855"/>
                    <a:pt x="20" y="835"/>
                    <a:pt x="20" y="815"/>
                  </a:cubicBezTo>
                  <a:cubicBezTo>
                    <a:pt x="20" y="805"/>
                    <a:pt x="19" y="795"/>
                    <a:pt x="19" y="785"/>
                  </a:cubicBezTo>
                  <a:cubicBezTo>
                    <a:pt x="19" y="774"/>
                    <a:pt x="18" y="764"/>
                    <a:pt x="18" y="754"/>
                  </a:cubicBezTo>
                  <a:cubicBezTo>
                    <a:pt x="17" y="749"/>
                    <a:pt x="17" y="744"/>
                    <a:pt x="17" y="739"/>
                  </a:cubicBezTo>
                  <a:cubicBezTo>
                    <a:pt x="17" y="734"/>
                    <a:pt x="17" y="729"/>
                    <a:pt x="17" y="723"/>
                  </a:cubicBezTo>
                  <a:cubicBezTo>
                    <a:pt x="16" y="713"/>
                    <a:pt x="16" y="703"/>
                    <a:pt x="16" y="693"/>
                  </a:cubicBezTo>
                  <a:cubicBezTo>
                    <a:pt x="15" y="651"/>
                    <a:pt x="15" y="609"/>
                    <a:pt x="14" y="567"/>
                  </a:cubicBezTo>
                  <a:cubicBezTo>
                    <a:pt x="14" y="546"/>
                    <a:pt x="13" y="524"/>
                    <a:pt x="13" y="503"/>
                  </a:cubicBezTo>
                  <a:cubicBezTo>
                    <a:pt x="13" y="492"/>
                    <a:pt x="12" y="481"/>
                    <a:pt x="12" y="471"/>
                  </a:cubicBezTo>
                  <a:cubicBezTo>
                    <a:pt x="12" y="460"/>
                    <a:pt x="12" y="449"/>
                    <a:pt x="11" y="438"/>
                  </a:cubicBezTo>
                  <a:cubicBezTo>
                    <a:pt x="11" y="433"/>
                    <a:pt x="11" y="427"/>
                    <a:pt x="10" y="422"/>
                  </a:cubicBezTo>
                  <a:cubicBezTo>
                    <a:pt x="10" y="416"/>
                    <a:pt x="10" y="411"/>
                    <a:pt x="10" y="405"/>
                  </a:cubicBezTo>
                  <a:cubicBezTo>
                    <a:pt x="9" y="395"/>
                    <a:pt x="9" y="384"/>
                    <a:pt x="9" y="373"/>
                  </a:cubicBezTo>
                  <a:cubicBezTo>
                    <a:pt x="8" y="351"/>
                    <a:pt x="8" y="328"/>
                    <a:pt x="7" y="306"/>
                  </a:cubicBezTo>
                  <a:cubicBezTo>
                    <a:pt x="6" y="261"/>
                    <a:pt x="6" y="216"/>
                    <a:pt x="5" y="171"/>
                  </a:cubicBezTo>
                  <a:cubicBezTo>
                    <a:pt x="4" y="125"/>
                    <a:pt x="4" y="79"/>
                    <a:pt x="3" y="3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5"/>
                    <a:pt x="24" y="25"/>
                    <a:pt x="30" y="25"/>
                  </a:cubicBezTo>
                  <a:cubicBezTo>
                    <a:pt x="36" y="25"/>
                    <a:pt x="42" y="25"/>
                    <a:pt x="48" y="25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77" y="25"/>
                    <a:pt x="89" y="25"/>
                    <a:pt x="101" y="25"/>
                  </a:cubicBezTo>
                  <a:cubicBezTo>
                    <a:pt x="113" y="25"/>
                    <a:pt x="125" y="25"/>
                    <a:pt x="137" y="24"/>
                  </a:cubicBezTo>
                  <a:cubicBezTo>
                    <a:pt x="149" y="24"/>
                    <a:pt x="161" y="24"/>
                    <a:pt x="173" y="23"/>
                  </a:cubicBezTo>
                  <a:cubicBezTo>
                    <a:pt x="185" y="23"/>
                    <a:pt x="197" y="23"/>
                    <a:pt x="210" y="23"/>
                  </a:cubicBezTo>
                  <a:cubicBezTo>
                    <a:pt x="234" y="23"/>
                    <a:pt x="258" y="23"/>
                    <a:pt x="283" y="22"/>
                  </a:cubicBezTo>
                  <a:cubicBezTo>
                    <a:pt x="332" y="22"/>
                    <a:pt x="382" y="21"/>
                    <a:pt x="432" y="21"/>
                  </a:cubicBezTo>
                  <a:cubicBezTo>
                    <a:pt x="532" y="20"/>
                    <a:pt x="635" y="19"/>
                    <a:pt x="740" y="18"/>
                  </a:cubicBezTo>
                  <a:cubicBezTo>
                    <a:pt x="793" y="17"/>
                    <a:pt x="846" y="16"/>
                    <a:pt x="900" y="16"/>
                  </a:cubicBezTo>
                  <a:cubicBezTo>
                    <a:pt x="953" y="15"/>
                    <a:pt x="1008" y="15"/>
                    <a:pt x="1063" y="15"/>
                  </a:cubicBezTo>
                  <a:cubicBezTo>
                    <a:pt x="1172" y="14"/>
                    <a:pt x="1285" y="13"/>
                    <a:pt x="1399" y="13"/>
                  </a:cubicBezTo>
                  <a:cubicBezTo>
                    <a:pt x="1457" y="13"/>
                    <a:pt x="1514" y="13"/>
                    <a:pt x="1573" y="13"/>
                  </a:cubicBezTo>
                  <a:cubicBezTo>
                    <a:pt x="1588" y="13"/>
                    <a:pt x="1602" y="13"/>
                    <a:pt x="1617" y="13"/>
                  </a:cubicBezTo>
                  <a:cubicBezTo>
                    <a:pt x="1632" y="13"/>
                    <a:pt x="1646" y="13"/>
                    <a:pt x="1661" y="12"/>
                  </a:cubicBezTo>
                  <a:cubicBezTo>
                    <a:pt x="1665" y="12"/>
                    <a:pt x="1669" y="12"/>
                    <a:pt x="1672" y="12"/>
                  </a:cubicBezTo>
                  <a:cubicBezTo>
                    <a:pt x="1683" y="11"/>
                    <a:pt x="1683" y="11"/>
                    <a:pt x="1683" y="11"/>
                  </a:cubicBezTo>
                  <a:cubicBezTo>
                    <a:pt x="1691" y="11"/>
                    <a:pt x="1698" y="10"/>
                    <a:pt x="1705" y="9"/>
                  </a:cubicBezTo>
                  <a:cubicBezTo>
                    <a:pt x="1713" y="9"/>
                    <a:pt x="1720" y="8"/>
                    <a:pt x="1728" y="7"/>
                  </a:cubicBezTo>
                  <a:cubicBezTo>
                    <a:pt x="1731" y="6"/>
                    <a:pt x="1735" y="6"/>
                    <a:pt x="1738" y="5"/>
                  </a:cubicBezTo>
                  <a:cubicBezTo>
                    <a:pt x="1740" y="5"/>
                    <a:pt x="1742" y="4"/>
                    <a:pt x="1744" y="3"/>
                  </a:cubicBezTo>
                  <a:cubicBezTo>
                    <a:pt x="1744" y="3"/>
                    <a:pt x="1745" y="3"/>
                    <a:pt x="1746" y="2"/>
                  </a:cubicBezTo>
                  <a:cubicBezTo>
                    <a:pt x="1747" y="2"/>
                    <a:pt x="1748" y="1"/>
                    <a:pt x="1749" y="0"/>
                  </a:cubicBezTo>
                  <a:cubicBezTo>
                    <a:pt x="1750" y="1"/>
                    <a:pt x="1751" y="2"/>
                    <a:pt x="1752" y="3"/>
                  </a:cubicBezTo>
                  <a:cubicBezTo>
                    <a:pt x="1752" y="3"/>
                    <a:pt x="1752" y="4"/>
                    <a:pt x="1753" y="4"/>
                  </a:cubicBezTo>
                  <a:cubicBezTo>
                    <a:pt x="1754" y="6"/>
                    <a:pt x="1755" y="7"/>
                    <a:pt x="1756" y="8"/>
                  </a:cubicBezTo>
                  <a:cubicBezTo>
                    <a:pt x="1758" y="11"/>
                    <a:pt x="1760" y="14"/>
                    <a:pt x="1762" y="17"/>
                  </a:cubicBezTo>
                  <a:cubicBezTo>
                    <a:pt x="1764" y="20"/>
                    <a:pt x="1766" y="24"/>
                    <a:pt x="1768" y="27"/>
                  </a:cubicBezTo>
                  <a:cubicBezTo>
                    <a:pt x="1769" y="29"/>
                    <a:pt x="1770" y="31"/>
                    <a:pt x="1771" y="33"/>
                  </a:cubicBezTo>
                  <a:cubicBezTo>
                    <a:pt x="1772" y="35"/>
                    <a:pt x="1773" y="37"/>
                    <a:pt x="1774" y="39"/>
                  </a:cubicBezTo>
                  <a:cubicBezTo>
                    <a:pt x="1775" y="42"/>
                    <a:pt x="1775" y="44"/>
                    <a:pt x="1776" y="46"/>
                  </a:cubicBezTo>
                  <a:cubicBezTo>
                    <a:pt x="1777" y="48"/>
                    <a:pt x="1777" y="51"/>
                    <a:pt x="1778" y="53"/>
                  </a:cubicBezTo>
                  <a:cubicBezTo>
                    <a:pt x="1779" y="58"/>
                    <a:pt x="1780" y="62"/>
                    <a:pt x="1781" y="67"/>
                  </a:cubicBezTo>
                  <a:cubicBezTo>
                    <a:pt x="1782" y="72"/>
                    <a:pt x="1783" y="77"/>
                    <a:pt x="1784" y="82"/>
                  </a:cubicBezTo>
                  <a:cubicBezTo>
                    <a:pt x="1784" y="85"/>
                    <a:pt x="1785" y="87"/>
                    <a:pt x="1785" y="90"/>
                  </a:cubicBezTo>
                  <a:cubicBezTo>
                    <a:pt x="1785" y="92"/>
                    <a:pt x="1785" y="95"/>
                    <a:pt x="1785" y="98"/>
                  </a:cubicBezTo>
                  <a:cubicBezTo>
                    <a:pt x="1785" y="91"/>
                    <a:pt x="1785" y="91"/>
                    <a:pt x="1785" y="91"/>
                  </a:cubicBezTo>
                  <a:cubicBezTo>
                    <a:pt x="1785" y="89"/>
                    <a:pt x="1785" y="87"/>
                    <a:pt x="1784" y="84"/>
                  </a:cubicBezTo>
                  <a:cubicBezTo>
                    <a:pt x="1782" y="72"/>
                    <a:pt x="1782" y="72"/>
                    <a:pt x="1782" y="72"/>
                  </a:cubicBezTo>
                  <a:cubicBezTo>
                    <a:pt x="1780" y="59"/>
                    <a:pt x="1780" y="59"/>
                    <a:pt x="1780" y="59"/>
                  </a:cubicBezTo>
                  <a:cubicBezTo>
                    <a:pt x="1779" y="55"/>
                    <a:pt x="1778" y="50"/>
                    <a:pt x="1776" y="46"/>
                  </a:cubicBezTo>
                  <a:cubicBezTo>
                    <a:pt x="1774" y="38"/>
                    <a:pt x="1770" y="30"/>
                    <a:pt x="1765" y="22"/>
                  </a:cubicBezTo>
                  <a:cubicBezTo>
                    <a:pt x="1763" y="18"/>
                    <a:pt x="1761" y="15"/>
                    <a:pt x="1758" y="11"/>
                  </a:cubicBezTo>
                  <a:cubicBezTo>
                    <a:pt x="1755" y="6"/>
                    <a:pt x="1755" y="6"/>
                    <a:pt x="1755" y="6"/>
                  </a:cubicBezTo>
                  <a:cubicBezTo>
                    <a:pt x="1752" y="3"/>
                    <a:pt x="1752" y="3"/>
                    <a:pt x="1752" y="3"/>
                  </a:cubicBezTo>
                  <a:cubicBezTo>
                    <a:pt x="1751" y="2"/>
                    <a:pt x="1751" y="2"/>
                    <a:pt x="1751" y="2"/>
                  </a:cubicBezTo>
                  <a:cubicBezTo>
                    <a:pt x="1749" y="0"/>
                    <a:pt x="1749" y="0"/>
                    <a:pt x="1749" y="0"/>
                  </a:cubicBezTo>
                  <a:cubicBezTo>
                    <a:pt x="1747" y="1"/>
                    <a:pt x="1747" y="1"/>
                    <a:pt x="1747" y="1"/>
                  </a:cubicBezTo>
                  <a:cubicBezTo>
                    <a:pt x="1746" y="2"/>
                    <a:pt x="1747" y="2"/>
                    <a:pt x="1746" y="2"/>
                  </a:cubicBezTo>
                  <a:cubicBezTo>
                    <a:pt x="1746" y="2"/>
                    <a:pt x="1745" y="3"/>
                    <a:pt x="1744" y="3"/>
                  </a:cubicBezTo>
                  <a:cubicBezTo>
                    <a:pt x="1743" y="4"/>
                    <a:pt x="1741" y="4"/>
                    <a:pt x="1739" y="4"/>
                  </a:cubicBezTo>
                  <a:cubicBezTo>
                    <a:pt x="1736" y="5"/>
                    <a:pt x="1733" y="6"/>
                    <a:pt x="1730" y="6"/>
                  </a:cubicBezTo>
                  <a:cubicBezTo>
                    <a:pt x="1723" y="7"/>
                    <a:pt x="1717" y="8"/>
                    <a:pt x="1710" y="9"/>
                  </a:cubicBezTo>
                  <a:cubicBezTo>
                    <a:pt x="1697" y="10"/>
                    <a:pt x="1683" y="11"/>
                    <a:pt x="1670" y="12"/>
                  </a:cubicBezTo>
                  <a:cubicBezTo>
                    <a:pt x="1630" y="12"/>
                    <a:pt x="1630" y="12"/>
                    <a:pt x="1630" y="12"/>
                  </a:cubicBezTo>
                  <a:cubicBezTo>
                    <a:pt x="1617" y="13"/>
                    <a:pt x="1603" y="13"/>
                    <a:pt x="1590" y="13"/>
                  </a:cubicBezTo>
                  <a:cubicBezTo>
                    <a:pt x="1429" y="12"/>
                    <a:pt x="1429" y="12"/>
                    <a:pt x="1429" y="12"/>
                  </a:cubicBezTo>
                  <a:cubicBezTo>
                    <a:pt x="1268" y="12"/>
                    <a:pt x="1268" y="12"/>
                    <a:pt x="1268" y="12"/>
                  </a:cubicBezTo>
                  <a:cubicBezTo>
                    <a:pt x="1108" y="13"/>
                    <a:pt x="1108" y="13"/>
                    <a:pt x="1108" y="13"/>
                  </a:cubicBezTo>
                  <a:cubicBezTo>
                    <a:pt x="947" y="14"/>
                    <a:pt x="947" y="14"/>
                    <a:pt x="947" y="14"/>
                  </a:cubicBezTo>
                  <a:cubicBezTo>
                    <a:pt x="787" y="15"/>
                    <a:pt x="787" y="15"/>
                    <a:pt x="787" y="15"/>
                  </a:cubicBezTo>
                  <a:cubicBezTo>
                    <a:pt x="465" y="18"/>
                    <a:pt x="465" y="18"/>
                    <a:pt x="465" y="18"/>
                  </a:cubicBezTo>
                  <a:cubicBezTo>
                    <a:pt x="305" y="19"/>
                    <a:pt x="305" y="19"/>
                    <a:pt x="305" y="19"/>
                  </a:cubicBezTo>
                  <a:cubicBezTo>
                    <a:pt x="224" y="20"/>
                    <a:pt x="224" y="20"/>
                    <a:pt x="224" y="20"/>
                  </a:cubicBezTo>
                  <a:cubicBezTo>
                    <a:pt x="197" y="20"/>
                    <a:pt x="171" y="21"/>
                    <a:pt x="144" y="21"/>
                  </a:cubicBezTo>
                  <a:cubicBezTo>
                    <a:pt x="131" y="22"/>
                    <a:pt x="117" y="22"/>
                    <a:pt x="104" y="22"/>
                  </a:cubicBezTo>
                  <a:cubicBezTo>
                    <a:pt x="90" y="23"/>
                    <a:pt x="77" y="22"/>
                    <a:pt x="64" y="22"/>
                  </a:cubicBezTo>
                  <a:cubicBezTo>
                    <a:pt x="57" y="21"/>
                    <a:pt x="50" y="22"/>
                    <a:pt x="44" y="22"/>
                  </a:cubicBezTo>
                  <a:cubicBezTo>
                    <a:pt x="37" y="22"/>
                    <a:pt x="30" y="22"/>
                    <a:pt x="2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2" y="151"/>
                    <a:pt x="2" y="178"/>
                    <a:pt x="2" y="204"/>
                  </a:cubicBezTo>
                  <a:cubicBezTo>
                    <a:pt x="3" y="258"/>
                    <a:pt x="4" y="311"/>
                    <a:pt x="5" y="365"/>
                  </a:cubicBezTo>
                  <a:cubicBezTo>
                    <a:pt x="6" y="392"/>
                    <a:pt x="7" y="419"/>
                    <a:pt x="8" y="445"/>
                  </a:cubicBezTo>
                  <a:cubicBezTo>
                    <a:pt x="9" y="472"/>
                    <a:pt x="10" y="499"/>
                    <a:pt x="10" y="525"/>
                  </a:cubicBezTo>
                  <a:cubicBezTo>
                    <a:pt x="13" y="686"/>
                    <a:pt x="13" y="686"/>
                    <a:pt x="13" y="686"/>
                  </a:cubicBezTo>
                  <a:cubicBezTo>
                    <a:pt x="13" y="713"/>
                    <a:pt x="13" y="740"/>
                    <a:pt x="15" y="767"/>
                  </a:cubicBezTo>
                  <a:cubicBezTo>
                    <a:pt x="15" y="773"/>
                    <a:pt x="16" y="780"/>
                    <a:pt x="16" y="786"/>
                  </a:cubicBezTo>
                  <a:cubicBezTo>
                    <a:pt x="16" y="807"/>
                    <a:pt x="16" y="807"/>
                    <a:pt x="16" y="807"/>
                  </a:cubicBezTo>
                  <a:cubicBezTo>
                    <a:pt x="16" y="820"/>
                    <a:pt x="17" y="833"/>
                    <a:pt x="17" y="847"/>
                  </a:cubicBezTo>
                  <a:cubicBezTo>
                    <a:pt x="17" y="867"/>
                    <a:pt x="17" y="867"/>
                    <a:pt x="17" y="867"/>
                  </a:cubicBezTo>
                  <a:cubicBezTo>
                    <a:pt x="17" y="878"/>
                    <a:pt x="17" y="878"/>
                    <a:pt x="17" y="878"/>
                  </a:cubicBezTo>
                  <a:cubicBezTo>
                    <a:pt x="17" y="879"/>
                    <a:pt x="18" y="879"/>
                    <a:pt x="19" y="879"/>
                  </a:cubicBezTo>
                  <a:cubicBezTo>
                    <a:pt x="21" y="879"/>
                    <a:pt x="21" y="879"/>
                    <a:pt x="21" y="879"/>
                  </a:cubicBezTo>
                  <a:cubicBezTo>
                    <a:pt x="23" y="879"/>
                    <a:pt x="23" y="879"/>
                    <a:pt x="23" y="879"/>
                  </a:cubicBezTo>
                  <a:cubicBezTo>
                    <a:pt x="28" y="879"/>
                    <a:pt x="28" y="879"/>
                    <a:pt x="28" y="879"/>
                  </a:cubicBezTo>
                  <a:cubicBezTo>
                    <a:pt x="69" y="878"/>
                    <a:pt x="69" y="878"/>
                    <a:pt x="69" y="878"/>
                  </a:cubicBezTo>
                  <a:cubicBezTo>
                    <a:pt x="149" y="878"/>
                    <a:pt x="149" y="878"/>
                    <a:pt x="149" y="878"/>
                  </a:cubicBezTo>
                  <a:cubicBezTo>
                    <a:pt x="202" y="878"/>
                    <a:pt x="256" y="878"/>
                    <a:pt x="309" y="879"/>
                  </a:cubicBezTo>
                  <a:cubicBezTo>
                    <a:pt x="323" y="880"/>
                    <a:pt x="336" y="880"/>
                    <a:pt x="350" y="881"/>
                  </a:cubicBezTo>
                  <a:cubicBezTo>
                    <a:pt x="363" y="881"/>
                    <a:pt x="376" y="881"/>
                    <a:pt x="390" y="881"/>
                  </a:cubicBezTo>
                  <a:cubicBezTo>
                    <a:pt x="470" y="882"/>
                    <a:pt x="470" y="882"/>
                    <a:pt x="470" y="882"/>
                  </a:cubicBezTo>
                  <a:cubicBezTo>
                    <a:pt x="631" y="882"/>
                    <a:pt x="631" y="882"/>
                    <a:pt x="631" y="882"/>
                  </a:cubicBezTo>
                  <a:cubicBezTo>
                    <a:pt x="845" y="882"/>
                    <a:pt x="1059" y="880"/>
                    <a:pt x="1273" y="880"/>
                  </a:cubicBezTo>
                  <a:cubicBezTo>
                    <a:pt x="1595" y="878"/>
                    <a:pt x="1595" y="878"/>
                    <a:pt x="1595" y="878"/>
                  </a:cubicBezTo>
                  <a:cubicBezTo>
                    <a:pt x="1755" y="878"/>
                    <a:pt x="1755" y="878"/>
                    <a:pt x="1755" y="878"/>
                  </a:cubicBezTo>
                  <a:cubicBezTo>
                    <a:pt x="1795" y="877"/>
                    <a:pt x="1795" y="877"/>
                    <a:pt x="1795" y="877"/>
                  </a:cubicBezTo>
                  <a:cubicBezTo>
                    <a:pt x="1802" y="877"/>
                    <a:pt x="1802" y="877"/>
                    <a:pt x="1802" y="877"/>
                  </a:cubicBezTo>
                  <a:cubicBezTo>
                    <a:pt x="1803" y="878"/>
                    <a:pt x="1802" y="876"/>
                    <a:pt x="1803" y="876"/>
                  </a:cubicBezTo>
                  <a:cubicBezTo>
                    <a:pt x="1802" y="873"/>
                    <a:pt x="1802" y="873"/>
                    <a:pt x="1802" y="873"/>
                  </a:cubicBezTo>
                  <a:cubicBezTo>
                    <a:pt x="1802" y="871"/>
                    <a:pt x="1802" y="871"/>
                    <a:pt x="1802" y="871"/>
                  </a:cubicBezTo>
                  <a:cubicBezTo>
                    <a:pt x="1802" y="867"/>
                    <a:pt x="1802" y="864"/>
                    <a:pt x="1801" y="861"/>
                  </a:cubicBezTo>
                  <a:cubicBezTo>
                    <a:pt x="1800" y="841"/>
                    <a:pt x="1800" y="841"/>
                    <a:pt x="1800" y="841"/>
                  </a:cubicBezTo>
                  <a:cubicBezTo>
                    <a:pt x="1799" y="814"/>
                    <a:pt x="1797" y="787"/>
                    <a:pt x="1797" y="761"/>
                  </a:cubicBezTo>
                  <a:cubicBezTo>
                    <a:pt x="1797" y="654"/>
                    <a:pt x="1796" y="546"/>
                    <a:pt x="1794" y="439"/>
                  </a:cubicBezTo>
                  <a:cubicBezTo>
                    <a:pt x="1793" y="386"/>
                    <a:pt x="1791" y="332"/>
                    <a:pt x="1788" y="279"/>
                  </a:cubicBezTo>
                  <a:cubicBezTo>
                    <a:pt x="1787" y="252"/>
                    <a:pt x="1787" y="225"/>
                    <a:pt x="1786" y="199"/>
                  </a:cubicBezTo>
                  <a:cubicBezTo>
                    <a:pt x="1786" y="172"/>
                    <a:pt x="1786" y="145"/>
                    <a:pt x="1786" y="11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391" name="组合 13390"/>
            <p:cNvGrpSpPr/>
            <p:nvPr/>
          </p:nvGrpSpPr>
          <p:grpSpPr>
            <a:xfrm>
              <a:off x="3507" y="0"/>
              <a:ext cx="324" cy="282"/>
              <a:chOff x="0" y="0"/>
              <a:chExt cx="324" cy="282"/>
            </a:xfrm>
          </p:grpSpPr>
          <p:sp>
            <p:nvSpPr>
              <p:cNvPr id="13392" name="未知"/>
              <p:cNvSpPr/>
              <p:nvPr/>
            </p:nvSpPr>
            <p:spPr>
              <a:xfrm>
                <a:off x="259" y="24"/>
                <a:ext cx="65" cy="258"/>
              </a:xfrm>
              <a:custGeom>
                <a:avLst/>
                <a:gdLst/>
                <a:ahLst/>
                <a:cxnLst/>
                <a:pathLst>
                  <a:path w="30" h="121">
                    <a:moveTo>
                      <a:pt x="0" y="1"/>
                    </a:moveTo>
                    <a:cubicBezTo>
                      <a:pt x="0" y="1"/>
                      <a:pt x="2" y="1"/>
                      <a:pt x="8" y="1"/>
                    </a:cubicBezTo>
                    <a:cubicBezTo>
                      <a:pt x="10" y="1"/>
                      <a:pt x="14" y="1"/>
                      <a:pt x="18" y="1"/>
                    </a:cubicBezTo>
                    <a:cubicBezTo>
                      <a:pt x="20" y="1"/>
                      <a:pt x="22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2"/>
                      <a:pt x="28" y="2"/>
                      <a:pt x="28" y="3"/>
                    </a:cubicBezTo>
                    <a:cubicBezTo>
                      <a:pt x="28" y="4"/>
                      <a:pt x="28" y="4"/>
                      <a:pt x="28" y="5"/>
                    </a:cubicBezTo>
                    <a:cubicBezTo>
                      <a:pt x="27" y="17"/>
                      <a:pt x="26" y="32"/>
                      <a:pt x="25" y="51"/>
                    </a:cubicBezTo>
                    <a:cubicBezTo>
                      <a:pt x="25" y="61"/>
                      <a:pt x="25" y="71"/>
                      <a:pt x="25" y="83"/>
                    </a:cubicBezTo>
                    <a:cubicBezTo>
                      <a:pt x="25" y="94"/>
                      <a:pt x="26" y="107"/>
                      <a:pt x="27" y="121"/>
                    </a:cubicBezTo>
                    <a:cubicBezTo>
                      <a:pt x="27" y="121"/>
                      <a:pt x="27" y="119"/>
                      <a:pt x="27" y="115"/>
                    </a:cubicBezTo>
                    <a:cubicBezTo>
                      <a:pt x="27" y="112"/>
                      <a:pt x="26" y="106"/>
                      <a:pt x="26" y="100"/>
                    </a:cubicBezTo>
                    <a:cubicBezTo>
                      <a:pt x="26" y="94"/>
                      <a:pt x="26" y="87"/>
                      <a:pt x="26" y="79"/>
                    </a:cubicBezTo>
                    <a:cubicBezTo>
                      <a:pt x="26" y="71"/>
                      <a:pt x="27" y="62"/>
                      <a:pt x="27" y="54"/>
                    </a:cubicBezTo>
                    <a:cubicBezTo>
                      <a:pt x="28" y="36"/>
                      <a:pt x="28" y="18"/>
                      <a:pt x="29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0" y="0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4" y="0"/>
                      <a:pt x="22" y="0"/>
                      <a:pt x="21" y="0"/>
                    </a:cubicBezTo>
                    <a:cubicBezTo>
                      <a:pt x="18" y="0"/>
                      <a:pt x="15" y="0"/>
                      <a:pt x="12" y="0"/>
                    </a:cubicBezTo>
                    <a:cubicBezTo>
                      <a:pt x="7" y="1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3" name="未知"/>
              <p:cNvSpPr/>
              <p:nvPr/>
            </p:nvSpPr>
            <p:spPr>
              <a:xfrm>
                <a:off x="266" y="24"/>
                <a:ext cx="6" cy="8"/>
              </a:xfrm>
              <a:custGeom>
                <a:avLst/>
                <a:gdLst/>
                <a:ahLst/>
                <a:cxnLst/>
                <a:pathLst>
                  <a:path w="3" h="4">
                    <a:moveTo>
                      <a:pt x="3" y="2"/>
                    </a:moveTo>
                    <a:cubicBezTo>
                      <a:pt x="3" y="2"/>
                      <a:pt x="0" y="0"/>
                      <a:pt x="1" y="4"/>
                    </a:cubicBezTo>
                    <a:cubicBezTo>
                      <a:pt x="1" y="4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4" name="未知"/>
              <p:cNvSpPr/>
              <p:nvPr/>
            </p:nvSpPr>
            <p:spPr>
              <a:xfrm>
                <a:off x="272" y="24"/>
                <a:ext cx="9" cy="12"/>
              </a:xfrm>
              <a:custGeom>
                <a:avLst/>
                <a:gdLst/>
                <a:ahLst/>
                <a:cxnLst/>
                <a:pathLst>
                  <a:path w="4" h="6">
                    <a:moveTo>
                      <a:pt x="4" y="2"/>
                    </a:moveTo>
                    <a:cubicBezTo>
                      <a:pt x="4" y="2"/>
                      <a:pt x="0" y="0"/>
                      <a:pt x="0" y="6"/>
                    </a:cubicBezTo>
                    <a:cubicBezTo>
                      <a:pt x="0" y="6"/>
                      <a:pt x="3" y="3"/>
                      <a:pt x="4" y="2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5" name="未知"/>
              <p:cNvSpPr/>
              <p:nvPr/>
            </p:nvSpPr>
            <p:spPr>
              <a:xfrm>
                <a:off x="276" y="25"/>
                <a:ext cx="11" cy="15"/>
              </a:xfrm>
              <a:custGeom>
                <a:avLst/>
                <a:gdLst/>
                <a:ahLst/>
                <a:cxnLst/>
                <a:pathLst>
                  <a:path w="5" h="7">
                    <a:moveTo>
                      <a:pt x="5" y="1"/>
                    </a:moveTo>
                    <a:cubicBezTo>
                      <a:pt x="5" y="1"/>
                      <a:pt x="1" y="0"/>
                      <a:pt x="0" y="7"/>
                    </a:cubicBezTo>
                    <a:cubicBezTo>
                      <a:pt x="0" y="7"/>
                      <a:pt x="5" y="2"/>
                      <a:pt x="5" y="1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6" name="未知"/>
              <p:cNvSpPr/>
              <p:nvPr/>
            </p:nvSpPr>
            <p:spPr>
              <a:xfrm>
                <a:off x="276" y="27"/>
                <a:ext cx="19" cy="24"/>
              </a:xfrm>
              <a:custGeom>
                <a:avLst/>
                <a:gdLst/>
                <a:ahLst/>
                <a:cxnLst/>
                <a:pathLst>
                  <a:path w="9" h="11">
                    <a:moveTo>
                      <a:pt x="9" y="0"/>
                    </a:moveTo>
                    <a:cubicBezTo>
                      <a:pt x="9" y="0"/>
                      <a:pt x="3" y="0"/>
                      <a:pt x="0" y="11"/>
                    </a:cubicBezTo>
                    <a:cubicBezTo>
                      <a:pt x="0" y="11"/>
                      <a:pt x="7" y="1"/>
                      <a:pt x="9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7" name="未知"/>
              <p:cNvSpPr/>
              <p:nvPr/>
            </p:nvSpPr>
            <p:spPr>
              <a:xfrm>
                <a:off x="278" y="27"/>
                <a:ext cx="27" cy="30"/>
              </a:xfrm>
              <a:custGeom>
                <a:avLst/>
                <a:gdLst/>
                <a:ahLst/>
                <a:cxnLst/>
                <a:pathLst>
                  <a:path w="12" h="14">
                    <a:moveTo>
                      <a:pt x="12" y="0"/>
                    </a:moveTo>
                    <a:cubicBezTo>
                      <a:pt x="12" y="0"/>
                      <a:pt x="5" y="1"/>
                      <a:pt x="0" y="14"/>
                    </a:cubicBezTo>
                    <a:cubicBezTo>
                      <a:pt x="0" y="14"/>
                      <a:pt x="10" y="2"/>
                      <a:pt x="12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8" name="未知"/>
              <p:cNvSpPr/>
              <p:nvPr/>
            </p:nvSpPr>
            <p:spPr>
              <a:xfrm>
                <a:off x="283" y="27"/>
                <a:ext cx="25" cy="37"/>
              </a:xfrm>
              <a:custGeom>
                <a:avLst/>
                <a:gdLst/>
                <a:ahLst/>
                <a:cxnLst/>
                <a:pathLst>
                  <a:path w="12" h="17">
                    <a:moveTo>
                      <a:pt x="12" y="0"/>
                    </a:moveTo>
                    <a:cubicBezTo>
                      <a:pt x="12" y="0"/>
                      <a:pt x="5" y="2"/>
                      <a:pt x="0" y="17"/>
                    </a:cubicBezTo>
                    <a:cubicBezTo>
                      <a:pt x="0" y="17"/>
                      <a:pt x="10" y="2"/>
                      <a:pt x="12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99" name="未知"/>
              <p:cNvSpPr/>
              <p:nvPr/>
            </p:nvSpPr>
            <p:spPr>
              <a:xfrm>
                <a:off x="285" y="27"/>
                <a:ext cx="30" cy="44"/>
              </a:xfrm>
              <a:custGeom>
                <a:avLst/>
                <a:gdLst/>
                <a:ahLst/>
                <a:cxnLst/>
                <a:pathLst>
                  <a:path w="14" h="20">
                    <a:moveTo>
                      <a:pt x="14" y="0"/>
                    </a:moveTo>
                    <a:cubicBezTo>
                      <a:pt x="14" y="0"/>
                      <a:pt x="7" y="3"/>
                      <a:pt x="0" y="20"/>
                    </a:cubicBezTo>
                    <a:cubicBezTo>
                      <a:pt x="0" y="20"/>
                      <a:pt x="12" y="2"/>
                      <a:pt x="14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0" name="未知"/>
              <p:cNvSpPr/>
              <p:nvPr/>
            </p:nvSpPr>
            <p:spPr>
              <a:xfrm>
                <a:off x="287" y="30"/>
                <a:ext cx="35" cy="47"/>
              </a:xfrm>
              <a:custGeom>
                <a:avLst/>
                <a:gdLst/>
                <a:ahLst/>
                <a:cxnLst/>
                <a:pathLst>
                  <a:path w="16" h="22">
                    <a:moveTo>
                      <a:pt x="16" y="0"/>
                    </a:moveTo>
                    <a:cubicBezTo>
                      <a:pt x="16" y="0"/>
                      <a:pt x="9" y="3"/>
                      <a:pt x="0" y="22"/>
                    </a:cubicBezTo>
                    <a:cubicBezTo>
                      <a:pt x="0" y="22"/>
                      <a:pt x="14" y="3"/>
                      <a:pt x="16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1" name="未知"/>
              <p:cNvSpPr/>
              <p:nvPr/>
            </p:nvSpPr>
            <p:spPr>
              <a:xfrm>
                <a:off x="291" y="43"/>
                <a:ext cx="26" cy="40"/>
              </a:xfrm>
              <a:custGeom>
                <a:avLst/>
                <a:gdLst/>
                <a:ahLst/>
                <a:cxnLst/>
                <a:pathLst>
                  <a:path w="12" h="19">
                    <a:moveTo>
                      <a:pt x="12" y="0"/>
                    </a:moveTo>
                    <a:cubicBezTo>
                      <a:pt x="12" y="0"/>
                      <a:pt x="5" y="3"/>
                      <a:pt x="0" y="19"/>
                    </a:cubicBezTo>
                    <a:cubicBezTo>
                      <a:pt x="0" y="19"/>
                      <a:pt x="10" y="3"/>
                      <a:pt x="12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2" name="未知"/>
              <p:cNvSpPr/>
              <p:nvPr/>
            </p:nvSpPr>
            <p:spPr>
              <a:xfrm>
                <a:off x="291" y="60"/>
                <a:ext cx="28" cy="38"/>
              </a:xfrm>
              <a:custGeom>
                <a:avLst/>
                <a:gdLst/>
                <a:ahLst/>
                <a:cxnLst/>
                <a:pathLst>
                  <a:path w="13" h="18">
                    <a:moveTo>
                      <a:pt x="13" y="0"/>
                    </a:moveTo>
                    <a:cubicBezTo>
                      <a:pt x="13" y="0"/>
                      <a:pt x="6" y="2"/>
                      <a:pt x="0" y="18"/>
                    </a:cubicBezTo>
                    <a:cubicBezTo>
                      <a:pt x="0" y="18"/>
                      <a:pt x="11" y="2"/>
                      <a:pt x="13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3" name="未知"/>
              <p:cNvSpPr/>
              <p:nvPr/>
            </p:nvSpPr>
            <p:spPr>
              <a:xfrm>
                <a:off x="294" y="54"/>
                <a:ext cx="23" cy="31"/>
              </a:xfrm>
              <a:custGeom>
                <a:avLst/>
                <a:gdLst/>
                <a:ahLst/>
                <a:cxnLst/>
                <a:pathLst>
                  <a:path w="11" h="15">
                    <a:moveTo>
                      <a:pt x="11" y="0"/>
                    </a:moveTo>
                    <a:cubicBezTo>
                      <a:pt x="11" y="0"/>
                      <a:pt x="5" y="2"/>
                      <a:pt x="0" y="15"/>
                    </a:cubicBezTo>
                    <a:cubicBezTo>
                      <a:pt x="0" y="15"/>
                      <a:pt x="9" y="2"/>
                      <a:pt x="11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4" name="未知"/>
              <p:cNvSpPr/>
              <p:nvPr/>
            </p:nvSpPr>
            <p:spPr>
              <a:xfrm>
                <a:off x="295" y="77"/>
                <a:ext cx="20" cy="26"/>
              </a:xfrm>
              <a:custGeom>
                <a:avLst/>
                <a:gdLst/>
                <a:ahLst/>
                <a:cxnLst/>
                <a:pathLst>
                  <a:path w="9" h="12">
                    <a:moveTo>
                      <a:pt x="9" y="0"/>
                    </a:moveTo>
                    <a:cubicBezTo>
                      <a:pt x="9" y="0"/>
                      <a:pt x="4" y="1"/>
                      <a:pt x="0" y="12"/>
                    </a:cubicBezTo>
                    <a:cubicBezTo>
                      <a:pt x="0" y="1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5" name="未知"/>
              <p:cNvSpPr/>
              <p:nvPr/>
            </p:nvSpPr>
            <p:spPr>
              <a:xfrm>
                <a:off x="298" y="83"/>
                <a:ext cx="19" cy="24"/>
              </a:xfrm>
              <a:custGeom>
                <a:avLst/>
                <a:gdLst/>
                <a:ahLst/>
                <a:cxnLst/>
                <a:pathLst>
                  <a:path w="9" h="11">
                    <a:moveTo>
                      <a:pt x="9" y="0"/>
                    </a:moveTo>
                    <a:cubicBezTo>
                      <a:pt x="9" y="0"/>
                      <a:pt x="4" y="0"/>
                      <a:pt x="0" y="11"/>
                    </a:cubicBezTo>
                    <a:cubicBezTo>
                      <a:pt x="0" y="11"/>
                      <a:pt x="8" y="1"/>
                      <a:pt x="9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6" name="未知"/>
              <p:cNvSpPr/>
              <p:nvPr/>
            </p:nvSpPr>
            <p:spPr>
              <a:xfrm>
                <a:off x="300" y="94"/>
                <a:ext cx="15" cy="17"/>
              </a:xfrm>
              <a:custGeom>
                <a:avLst/>
                <a:gdLst/>
                <a:ahLst/>
                <a:cxnLst/>
                <a:pathLst>
                  <a:path w="7" h="8">
                    <a:moveTo>
                      <a:pt x="7" y="0"/>
                    </a:moveTo>
                    <a:cubicBezTo>
                      <a:pt x="7" y="0"/>
                      <a:pt x="3" y="0"/>
                      <a:pt x="0" y="8"/>
                    </a:cubicBezTo>
                    <a:cubicBezTo>
                      <a:pt x="0" y="8"/>
                      <a:pt x="6" y="1"/>
                      <a:pt x="7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7" name="未知"/>
              <p:cNvSpPr/>
              <p:nvPr/>
            </p:nvSpPr>
            <p:spPr>
              <a:xfrm>
                <a:off x="302" y="104"/>
                <a:ext cx="9" cy="16"/>
              </a:xfrm>
              <a:custGeom>
                <a:avLst/>
                <a:gdLst/>
                <a:ahLst/>
                <a:cxnLst/>
                <a:pathLst>
                  <a:path w="4" h="7">
                    <a:moveTo>
                      <a:pt x="4" y="0"/>
                    </a:moveTo>
                    <a:cubicBezTo>
                      <a:pt x="4" y="0"/>
                      <a:pt x="0" y="0"/>
                      <a:pt x="0" y="7"/>
                    </a:cubicBezTo>
                    <a:cubicBezTo>
                      <a:pt x="0" y="7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8" name="未知"/>
              <p:cNvSpPr/>
              <p:nvPr/>
            </p:nvSpPr>
            <p:spPr>
              <a:xfrm>
                <a:off x="305" y="111"/>
                <a:ext cx="8" cy="17"/>
              </a:xfrm>
              <a:custGeom>
                <a:avLst/>
                <a:gdLst/>
                <a:ahLst/>
                <a:cxnLst/>
                <a:pathLst>
                  <a:path w="4" h="8">
                    <a:moveTo>
                      <a:pt x="4" y="0"/>
                    </a:moveTo>
                    <a:cubicBezTo>
                      <a:pt x="4" y="0"/>
                      <a:pt x="0" y="1"/>
                      <a:pt x="0" y="8"/>
                    </a:cubicBezTo>
                    <a:cubicBezTo>
                      <a:pt x="0" y="8"/>
                      <a:pt x="4" y="1"/>
                      <a:pt x="4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09" name="未知"/>
              <p:cNvSpPr/>
              <p:nvPr/>
            </p:nvSpPr>
            <p:spPr>
              <a:xfrm>
                <a:off x="305" y="120"/>
                <a:ext cx="10" cy="14"/>
              </a:xfrm>
              <a:custGeom>
                <a:avLst/>
                <a:gdLst/>
                <a:ahLst/>
                <a:cxnLst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0" y="0"/>
                      <a:pt x="0" y="7"/>
                    </a:cubicBezTo>
                    <a:cubicBezTo>
                      <a:pt x="0" y="7"/>
                      <a:pt x="4" y="1"/>
                      <a:pt x="5" y="0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10" name="未知"/>
              <p:cNvSpPr/>
              <p:nvPr/>
            </p:nvSpPr>
            <p:spPr>
              <a:xfrm>
                <a:off x="306" y="126"/>
                <a:ext cx="9" cy="15"/>
              </a:xfrm>
              <a:custGeom>
                <a:avLst/>
                <a:gdLst/>
                <a:ahLst/>
                <a:cxnLst/>
                <a:pathLst>
                  <a:path w="4" h="7">
                    <a:moveTo>
                      <a:pt x="4" y="1"/>
                    </a:moveTo>
                    <a:cubicBezTo>
                      <a:pt x="4" y="1"/>
                      <a:pt x="0" y="0"/>
                      <a:pt x="0" y="7"/>
                    </a:cubicBezTo>
                    <a:cubicBezTo>
                      <a:pt x="0" y="7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11" name="未知"/>
              <p:cNvSpPr/>
              <p:nvPr/>
            </p:nvSpPr>
            <p:spPr>
              <a:xfrm>
                <a:off x="306" y="137"/>
                <a:ext cx="9" cy="11"/>
              </a:xfrm>
              <a:custGeom>
                <a:avLst/>
                <a:gdLst/>
                <a:ahLst/>
                <a:cxnLst/>
                <a:pathLst>
                  <a:path w="4" h="5">
                    <a:moveTo>
                      <a:pt x="4" y="2"/>
                    </a:moveTo>
                    <a:cubicBezTo>
                      <a:pt x="4" y="2"/>
                      <a:pt x="0" y="0"/>
                      <a:pt x="1" y="5"/>
                    </a:cubicBezTo>
                    <a:cubicBezTo>
                      <a:pt x="1" y="5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12" name="未知"/>
              <p:cNvSpPr/>
              <p:nvPr/>
            </p:nvSpPr>
            <p:spPr>
              <a:xfrm>
                <a:off x="305" y="148"/>
                <a:ext cx="10" cy="12"/>
              </a:xfrm>
              <a:custGeom>
                <a:avLst/>
                <a:gdLst/>
                <a:ahLst/>
                <a:cxnLst/>
                <a:pathLst>
                  <a:path w="5" h="6">
                    <a:moveTo>
                      <a:pt x="5" y="1"/>
                    </a:moveTo>
                    <a:cubicBezTo>
                      <a:pt x="5" y="1"/>
                      <a:pt x="0" y="0"/>
                      <a:pt x="2" y="6"/>
                    </a:cubicBezTo>
                    <a:cubicBezTo>
                      <a:pt x="2" y="6"/>
                      <a:pt x="4" y="2"/>
                      <a:pt x="5" y="1"/>
                    </a:cubicBezTo>
                    <a:close/>
                  </a:path>
                </a:pathLst>
              </a:custGeom>
              <a:solidFill>
                <a:srgbClr val="7A7A7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13" name="未知"/>
              <p:cNvSpPr/>
              <p:nvPr/>
            </p:nvSpPr>
            <p:spPr>
              <a:xfrm>
                <a:off x="0" y="0"/>
                <a:ext cx="315" cy="233"/>
              </a:xfrm>
              <a:custGeom>
                <a:avLst/>
                <a:gdLst/>
                <a:ahLst/>
                <a:cxnLst/>
                <a:pathLst>
                  <a:path w="147" h="109">
                    <a:moveTo>
                      <a:pt x="0" y="13"/>
                    </a:moveTo>
                    <a:cubicBezTo>
                      <a:pt x="0" y="13"/>
                      <a:pt x="3" y="14"/>
                      <a:pt x="12" y="14"/>
                    </a:cubicBezTo>
                    <a:cubicBezTo>
                      <a:pt x="20" y="15"/>
                      <a:pt x="32" y="16"/>
                      <a:pt x="50" y="15"/>
                    </a:cubicBezTo>
                    <a:cubicBezTo>
                      <a:pt x="59" y="15"/>
                      <a:pt x="69" y="14"/>
                      <a:pt x="81" y="12"/>
                    </a:cubicBezTo>
                    <a:cubicBezTo>
                      <a:pt x="84" y="12"/>
                      <a:pt x="87" y="11"/>
                      <a:pt x="90" y="11"/>
                    </a:cubicBezTo>
                    <a:cubicBezTo>
                      <a:pt x="93" y="10"/>
                      <a:pt x="96" y="10"/>
                      <a:pt x="99" y="9"/>
                    </a:cubicBezTo>
                    <a:cubicBezTo>
                      <a:pt x="102" y="8"/>
                      <a:pt x="106" y="7"/>
                      <a:pt x="109" y="6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14" y="7"/>
                      <a:pt x="115" y="8"/>
                      <a:pt x="115" y="9"/>
                    </a:cubicBezTo>
                    <a:cubicBezTo>
                      <a:pt x="132" y="32"/>
                      <a:pt x="145" y="66"/>
                      <a:pt x="147" y="109"/>
                    </a:cubicBezTo>
                    <a:cubicBezTo>
                      <a:pt x="147" y="109"/>
                      <a:pt x="147" y="106"/>
                      <a:pt x="147" y="100"/>
                    </a:cubicBezTo>
                    <a:cubicBezTo>
                      <a:pt x="147" y="97"/>
                      <a:pt x="147" y="94"/>
                      <a:pt x="146" y="90"/>
                    </a:cubicBezTo>
                    <a:cubicBezTo>
                      <a:pt x="146" y="88"/>
                      <a:pt x="146" y="86"/>
                      <a:pt x="146" y="84"/>
                    </a:cubicBezTo>
                    <a:cubicBezTo>
                      <a:pt x="146" y="82"/>
                      <a:pt x="145" y="80"/>
                      <a:pt x="145" y="77"/>
                    </a:cubicBezTo>
                    <a:cubicBezTo>
                      <a:pt x="142" y="58"/>
                      <a:pt x="135" y="33"/>
                      <a:pt x="120" y="10"/>
                    </a:cubicBezTo>
                    <a:cubicBezTo>
                      <a:pt x="119" y="9"/>
                      <a:pt x="118" y="8"/>
                      <a:pt x="117" y="6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5" y="3"/>
                      <a:pt x="115" y="3"/>
                      <a:pt x="114" y="2"/>
                    </a:cubicBezTo>
                    <a:cubicBezTo>
                      <a:pt x="113" y="0"/>
                      <a:pt x="112" y="1"/>
                      <a:pt x="112" y="1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6" y="3"/>
                      <a:pt x="105" y="4"/>
                      <a:pt x="103" y="4"/>
                    </a:cubicBezTo>
                    <a:cubicBezTo>
                      <a:pt x="100" y="5"/>
                      <a:pt x="97" y="6"/>
                      <a:pt x="93" y="7"/>
                    </a:cubicBezTo>
                    <a:cubicBezTo>
                      <a:pt x="90" y="7"/>
                      <a:pt x="87" y="8"/>
                      <a:pt x="84" y="8"/>
                    </a:cubicBezTo>
                    <a:cubicBezTo>
                      <a:pt x="71" y="10"/>
                      <a:pt x="59" y="11"/>
                      <a:pt x="47" y="12"/>
                    </a:cubicBezTo>
                    <a:cubicBezTo>
                      <a:pt x="25" y="13"/>
                      <a:pt x="7" y="13"/>
                      <a:pt x="0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3414" name="组合 13413"/>
          <p:cNvGrpSpPr/>
          <p:nvPr/>
        </p:nvGrpSpPr>
        <p:grpSpPr>
          <a:xfrm>
            <a:off x="7543800" y="3573463"/>
            <a:ext cx="374650" cy="311150"/>
            <a:chOff x="0" y="0"/>
            <a:chExt cx="236" cy="196"/>
          </a:xfrm>
        </p:grpSpPr>
        <p:sp>
          <p:nvSpPr>
            <p:cNvPr id="13415" name="未知"/>
            <p:cNvSpPr/>
            <p:nvPr/>
          </p:nvSpPr>
          <p:spPr>
            <a:xfrm>
              <a:off x="0" y="11"/>
              <a:ext cx="223" cy="185"/>
            </a:xfrm>
            <a:custGeom>
              <a:avLst/>
              <a:gdLst/>
              <a:ahLst/>
              <a:cxnLst/>
              <a:pathLst>
                <a:path w="104" h="87">
                  <a:moveTo>
                    <a:pt x="48" y="0"/>
                  </a:moveTo>
                  <a:cubicBezTo>
                    <a:pt x="48" y="0"/>
                    <a:pt x="47" y="0"/>
                    <a:pt x="45" y="0"/>
                  </a:cubicBezTo>
                  <a:cubicBezTo>
                    <a:pt x="43" y="0"/>
                    <a:pt x="40" y="0"/>
                    <a:pt x="36" y="1"/>
                  </a:cubicBezTo>
                  <a:cubicBezTo>
                    <a:pt x="33" y="2"/>
                    <a:pt x="28" y="4"/>
                    <a:pt x="23" y="9"/>
                  </a:cubicBezTo>
                  <a:cubicBezTo>
                    <a:pt x="21" y="12"/>
                    <a:pt x="20" y="15"/>
                    <a:pt x="20" y="19"/>
                  </a:cubicBezTo>
                  <a:cubicBezTo>
                    <a:pt x="20" y="21"/>
                    <a:pt x="20" y="23"/>
                    <a:pt x="20" y="25"/>
                  </a:cubicBezTo>
                  <a:cubicBezTo>
                    <a:pt x="21" y="27"/>
                    <a:pt x="21" y="27"/>
                    <a:pt x="2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7" y="31"/>
                    <a:pt x="0" y="38"/>
                    <a:pt x="0" y="54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1" y="61"/>
                    <a:pt x="1" y="63"/>
                    <a:pt x="2" y="65"/>
                  </a:cubicBezTo>
                  <a:cubicBezTo>
                    <a:pt x="3" y="68"/>
                    <a:pt x="5" y="72"/>
                    <a:pt x="9" y="74"/>
                  </a:cubicBezTo>
                  <a:cubicBezTo>
                    <a:pt x="13" y="77"/>
                    <a:pt x="18" y="78"/>
                    <a:pt x="22" y="77"/>
                  </a:cubicBezTo>
                  <a:cubicBezTo>
                    <a:pt x="24" y="77"/>
                    <a:pt x="26" y="76"/>
                    <a:pt x="29" y="76"/>
                  </a:cubicBezTo>
                  <a:cubicBezTo>
                    <a:pt x="30" y="75"/>
                    <a:pt x="31" y="75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3" y="76"/>
                    <a:pt x="34" y="77"/>
                    <a:pt x="34" y="78"/>
                  </a:cubicBezTo>
                  <a:cubicBezTo>
                    <a:pt x="36" y="80"/>
                    <a:pt x="37" y="81"/>
                    <a:pt x="39" y="83"/>
                  </a:cubicBezTo>
                  <a:cubicBezTo>
                    <a:pt x="43" y="86"/>
                    <a:pt x="48" y="87"/>
                    <a:pt x="53" y="87"/>
                  </a:cubicBezTo>
                  <a:cubicBezTo>
                    <a:pt x="58" y="87"/>
                    <a:pt x="63" y="86"/>
                    <a:pt x="68" y="83"/>
                  </a:cubicBezTo>
                  <a:cubicBezTo>
                    <a:pt x="70" y="82"/>
                    <a:pt x="72" y="80"/>
                    <a:pt x="73" y="77"/>
                  </a:cubicBezTo>
                  <a:cubicBezTo>
                    <a:pt x="74" y="76"/>
                    <a:pt x="74" y="75"/>
                    <a:pt x="74" y="74"/>
                  </a:cubicBezTo>
                  <a:cubicBezTo>
                    <a:pt x="75" y="73"/>
                    <a:pt x="75" y="72"/>
                    <a:pt x="75" y="71"/>
                  </a:cubicBezTo>
                  <a:cubicBezTo>
                    <a:pt x="76" y="71"/>
                    <a:pt x="76" y="71"/>
                    <a:pt x="77" y="72"/>
                  </a:cubicBezTo>
                  <a:cubicBezTo>
                    <a:pt x="78" y="72"/>
                    <a:pt x="79" y="73"/>
                    <a:pt x="81" y="73"/>
                  </a:cubicBezTo>
                  <a:cubicBezTo>
                    <a:pt x="83" y="74"/>
                    <a:pt x="85" y="75"/>
                    <a:pt x="88" y="75"/>
                  </a:cubicBezTo>
                  <a:cubicBezTo>
                    <a:pt x="92" y="75"/>
                    <a:pt x="97" y="73"/>
                    <a:pt x="100" y="69"/>
                  </a:cubicBezTo>
                  <a:cubicBezTo>
                    <a:pt x="103" y="65"/>
                    <a:pt x="104" y="60"/>
                    <a:pt x="102" y="56"/>
                  </a:cubicBezTo>
                  <a:cubicBezTo>
                    <a:pt x="101" y="54"/>
                    <a:pt x="99" y="52"/>
                    <a:pt x="97" y="52"/>
                  </a:cubicBezTo>
                  <a:cubicBezTo>
                    <a:pt x="95" y="52"/>
                    <a:pt x="93" y="52"/>
                    <a:pt x="91" y="54"/>
                  </a:cubicBezTo>
                  <a:cubicBezTo>
                    <a:pt x="95" y="52"/>
                    <a:pt x="99" y="52"/>
                    <a:pt x="101" y="56"/>
                  </a:cubicBezTo>
                  <a:cubicBezTo>
                    <a:pt x="103" y="59"/>
                    <a:pt x="102" y="64"/>
                    <a:pt x="99" y="67"/>
                  </a:cubicBezTo>
                  <a:cubicBezTo>
                    <a:pt x="98" y="69"/>
                    <a:pt x="96" y="70"/>
                    <a:pt x="95" y="71"/>
                  </a:cubicBezTo>
                  <a:cubicBezTo>
                    <a:pt x="93" y="72"/>
                    <a:pt x="91" y="72"/>
                    <a:pt x="89" y="72"/>
                  </a:cubicBezTo>
                  <a:cubicBezTo>
                    <a:pt x="87" y="72"/>
                    <a:pt x="84" y="71"/>
                    <a:pt x="82" y="71"/>
                  </a:cubicBezTo>
                  <a:cubicBezTo>
                    <a:pt x="81" y="70"/>
                    <a:pt x="80" y="70"/>
                    <a:pt x="79" y="69"/>
                  </a:cubicBezTo>
                  <a:cubicBezTo>
                    <a:pt x="77" y="68"/>
                    <a:pt x="75" y="66"/>
                    <a:pt x="73" y="65"/>
                  </a:cubicBezTo>
                  <a:cubicBezTo>
                    <a:pt x="72" y="67"/>
                    <a:pt x="72" y="70"/>
                    <a:pt x="71" y="72"/>
                  </a:cubicBezTo>
                  <a:cubicBezTo>
                    <a:pt x="71" y="73"/>
                    <a:pt x="71" y="74"/>
                    <a:pt x="70" y="75"/>
                  </a:cubicBezTo>
                  <a:cubicBezTo>
                    <a:pt x="69" y="77"/>
                    <a:pt x="68" y="78"/>
                    <a:pt x="66" y="79"/>
                  </a:cubicBezTo>
                  <a:cubicBezTo>
                    <a:pt x="63" y="82"/>
                    <a:pt x="59" y="83"/>
                    <a:pt x="55" y="83"/>
                  </a:cubicBezTo>
                  <a:cubicBezTo>
                    <a:pt x="51" y="83"/>
                    <a:pt x="46" y="82"/>
                    <a:pt x="43" y="80"/>
                  </a:cubicBezTo>
                  <a:cubicBezTo>
                    <a:pt x="41" y="78"/>
                    <a:pt x="40" y="77"/>
                    <a:pt x="39" y="75"/>
                  </a:cubicBezTo>
                  <a:cubicBezTo>
                    <a:pt x="38" y="75"/>
                    <a:pt x="37" y="74"/>
                    <a:pt x="37" y="7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2"/>
                    <a:pt x="36" y="71"/>
                    <a:pt x="36" y="70"/>
                  </a:cubicBezTo>
                  <a:cubicBezTo>
                    <a:pt x="36" y="69"/>
                    <a:pt x="35" y="68"/>
                    <a:pt x="35" y="67"/>
                  </a:cubicBezTo>
                  <a:cubicBezTo>
                    <a:pt x="34" y="68"/>
                    <a:pt x="32" y="68"/>
                    <a:pt x="31" y="6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1"/>
                    <a:pt x="25" y="71"/>
                    <a:pt x="24" y="72"/>
                  </a:cubicBezTo>
                  <a:cubicBezTo>
                    <a:pt x="21" y="72"/>
                    <a:pt x="18" y="72"/>
                    <a:pt x="15" y="72"/>
                  </a:cubicBezTo>
                  <a:cubicBezTo>
                    <a:pt x="13" y="71"/>
                    <a:pt x="11" y="69"/>
                    <a:pt x="9" y="67"/>
                  </a:cubicBezTo>
                  <a:cubicBezTo>
                    <a:pt x="8" y="64"/>
                    <a:pt x="6" y="62"/>
                    <a:pt x="6" y="59"/>
                  </a:cubicBezTo>
                  <a:cubicBezTo>
                    <a:pt x="5" y="57"/>
                    <a:pt x="5" y="56"/>
                    <a:pt x="5" y="54"/>
                  </a:cubicBezTo>
                  <a:cubicBezTo>
                    <a:pt x="5" y="53"/>
                    <a:pt x="5" y="52"/>
                    <a:pt x="5" y="50"/>
                  </a:cubicBezTo>
                  <a:cubicBezTo>
                    <a:pt x="6" y="48"/>
                    <a:pt x="7" y="45"/>
                    <a:pt x="9" y="43"/>
                  </a:cubicBezTo>
                  <a:cubicBezTo>
                    <a:pt x="11" y="41"/>
                    <a:pt x="14" y="39"/>
                    <a:pt x="16" y="37"/>
                  </a:cubicBezTo>
                  <a:cubicBezTo>
                    <a:pt x="18" y="36"/>
                    <a:pt x="19" y="36"/>
                    <a:pt x="2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2" y="34"/>
                    <a:pt x="23" y="34"/>
                  </a:cubicBezTo>
                  <a:cubicBezTo>
                    <a:pt x="24" y="34"/>
                    <a:pt x="26" y="33"/>
                    <a:pt x="28" y="33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4" y="23"/>
                    <a:pt x="23" y="21"/>
                    <a:pt x="23" y="19"/>
                  </a:cubicBezTo>
                  <a:cubicBezTo>
                    <a:pt x="23" y="15"/>
                    <a:pt x="24" y="12"/>
                    <a:pt x="27" y="9"/>
                  </a:cubicBezTo>
                  <a:cubicBezTo>
                    <a:pt x="32" y="4"/>
                    <a:pt x="40" y="1"/>
                    <a:pt x="48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6" name="未知"/>
            <p:cNvSpPr/>
            <p:nvPr/>
          </p:nvSpPr>
          <p:spPr>
            <a:xfrm>
              <a:off x="101" y="0"/>
              <a:ext cx="135" cy="77"/>
            </a:xfrm>
            <a:custGeom>
              <a:avLst/>
              <a:gdLst/>
              <a:ahLst/>
              <a:cxnLst/>
              <a:pathLst>
                <a:path w="63" h="36">
                  <a:moveTo>
                    <a:pt x="0" y="9"/>
                  </a:moveTo>
                  <a:cubicBezTo>
                    <a:pt x="0" y="9"/>
                    <a:pt x="1" y="9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6" y="7"/>
                    <a:pt x="9" y="6"/>
                    <a:pt x="13" y="6"/>
                  </a:cubicBezTo>
                  <a:cubicBezTo>
                    <a:pt x="17" y="5"/>
                    <a:pt x="22" y="7"/>
                    <a:pt x="28" y="9"/>
                  </a:cubicBezTo>
                  <a:cubicBezTo>
                    <a:pt x="30" y="10"/>
                    <a:pt x="33" y="12"/>
                    <a:pt x="34" y="15"/>
                  </a:cubicBezTo>
                  <a:cubicBezTo>
                    <a:pt x="35" y="16"/>
                    <a:pt x="35" y="18"/>
                    <a:pt x="35" y="20"/>
                  </a:cubicBezTo>
                  <a:cubicBezTo>
                    <a:pt x="34" y="22"/>
                    <a:pt x="34" y="24"/>
                    <a:pt x="33" y="27"/>
                  </a:cubicBezTo>
                  <a:cubicBezTo>
                    <a:pt x="31" y="30"/>
                    <a:pt x="30" y="33"/>
                    <a:pt x="29" y="36"/>
                  </a:cubicBezTo>
                  <a:cubicBezTo>
                    <a:pt x="31" y="33"/>
                    <a:pt x="33" y="31"/>
                    <a:pt x="36" y="29"/>
                  </a:cubicBezTo>
                  <a:cubicBezTo>
                    <a:pt x="36" y="28"/>
                    <a:pt x="37" y="27"/>
                    <a:pt x="38" y="26"/>
                  </a:cubicBezTo>
                  <a:cubicBezTo>
                    <a:pt x="39" y="26"/>
                    <a:pt x="40" y="25"/>
                    <a:pt x="41" y="25"/>
                  </a:cubicBezTo>
                  <a:cubicBezTo>
                    <a:pt x="42" y="24"/>
                    <a:pt x="43" y="23"/>
                    <a:pt x="44" y="23"/>
                  </a:cubicBezTo>
                  <a:cubicBezTo>
                    <a:pt x="45" y="22"/>
                    <a:pt x="46" y="22"/>
                    <a:pt x="48" y="22"/>
                  </a:cubicBezTo>
                  <a:cubicBezTo>
                    <a:pt x="50" y="21"/>
                    <a:pt x="53" y="22"/>
                    <a:pt x="56" y="24"/>
                  </a:cubicBezTo>
                  <a:cubicBezTo>
                    <a:pt x="59" y="25"/>
                    <a:pt x="61" y="28"/>
                    <a:pt x="63" y="31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6"/>
                    <a:pt x="59" y="25"/>
                    <a:pt x="58" y="24"/>
                  </a:cubicBezTo>
                  <a:cubicBezTo>
                    <a:pt x="56" y="21"/>
                    <a:pt x="53" y="20"/>
                    <a:pt x="50" y="19"/>
                  </a:cubicBezTo>
                  <a:cubicBezTo>
                    <a:pt x="46" y="19"/>
                    <a:pt x="43" y="19"/>
                    <a:pt x="41" y="2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18"/>
                    <a:pt x="40" y="17"/>
                  </a:cubicBezTo>
                  <a:cubicBezTo>
                    <a:pt x="40" y="16"/>
                    <a:pt x="40" y="15"/>
                    <a:pt x="39" y="13"/>
                  </a:cubicBezTo>
                  <a:cubicBezTo>
                    <a:pt x="38" y="11"/>
                    <a:pt x="37" y="8"/>
                    <a:pt x="35" y="7"/>
                  </a:cubicBezTo>
                  <a:cubicBezTo>
                    <a:pt x="33" y="5"/>
                    <a:pt x="30" y="4"/>
                    <a:pt x="28" y="3"/>
                  </a:cubicBezTo>
                  <a:cubicBezTo>
                    <a:pt x="19" y="0"/>
                    <a:pt x="8" y="1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17" name="未知"/>
            <p:cNvSpPr/>
            <p:nvPr/>
          </p:nvSpPr>
          <p:spPr>
            <a:xfrm>
              <a:off x="5" y="11"/>
              <a:ext cx="223" cy="174"/>
            </a:xfrm>
            <a:custGeom>
              <a:avLst/>
              <a:gdLst/>
              <a:ahLst/>
              <a:cxnLst/>
              <a:pathLst>
                <a:path w="104" h="82">
                  <a:moveTo>
                    <a:pt x="47" y="9"/>
                  </a:moveTo>
                  <a:cubicBezTo>
                    <a:pt x="47" y="9"/>
                    <a:pt x="35" y="0"/>
                    <a:pt x="26" y="12"/>
                  </a:cubicBezTo>
                  <a:cubicBezTo>
                    <a:pt x="17" y="24"/>
                    <a:pt x="28" y="31"/>
                    <a:pt x="28" y="31"/>
                  </a:cubicBezTo>
                  <a:cubicBezTo>
                    <a:pt x="28" y="31"/>
                    <a:pt x="0" y="39"/>
                    <a:pt x="6" y="61"/>
                  </a:cubicBezTo>
                  <a:cubicBezTo>
                    <a:pt x="12" y="82"/>
                    <a:pt x="32" y="67"/>
                    <a:pt x="33" y="66"/>
                  </a:cubicBezTo>
                  <a:cubicBezTo>
                    <a:pt x="33" y="66"/>
                    <a:pt x="34" y="79"/>
                    <a:pt x="53" y="79"/>
                  </a:cubicBezTo>
                  <a:cubicBezTo>
                    <a:pt x="72" y="79"/>
                    <a:pt x="71" y="63"/>
                    <a:pt x="71" y="63"/>
                  </a:cubicBezTo>
                  <a:cubicBezTo>
                    <a:pt x="71" y="63"/>
                    <a:pt x="84" y="77"/>
                    <a:pt x="94" y="66"/>
                  </a:cubicBezTo>
                  <a:cubicBezTo>
                    <a:pt x="104" y="55"/>
                    <a:pt x="89" y="47"/>
                    <a:pt x="85" y="50"/>
                  </a:cubicBezTo>
                  <a:cubicBezTo>
                    <a:pt x="85" y="50"/>
                    <a:pt x="99" y="47"/>
                    <a:pt x="98" y="31"/>
                  </a:cubicBezTo>
                  <a:cubicBezTo>
                    <a:pt x="96" y="15"/>
                    <a:pt x="75" y="26"/>
                    <a:pt x="75" y="26"/>
                  </a:cubicBezTo>
                  <a:cubicBezTo>
                    <a:pt x="75" y="26"/>
                    <a:pt x="80" y="15"/>
                    <a:pt x="70" y="7"/>
                  </a:cubicBezTo>
                  <a:cubicBezTo>
                    <a:pt x="59" y="0"/>
                    <a:pt x="47" y="9"/>
                    <a:pt x="47" y="9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18" name="组合 13417"/>
          <p:cNvGrpSpPr/>
          <p:nvPr/>
        </p:nvGrpSpPr>
        <p:grpSpPr>
          <a:xfrm>
            <a:off x="2124075" y="1738313"/>
            <a:ext cx="187325" cy="407987"/>
            <a:chOff x="0" y="0"/>
            <a:chExt cx="118" cy="257"/>
          </a:xfrm>
        </p:grpSpPr>
        <p:sp>
          <p:nvSpPr>
            <p:cNvPr id="13419" name="未知"/>
            <p:cNvSpPr/>
            <p:nvPr/>
          </p:nvSpPr>
          <p:spPr>
            <a:xfrm>
              <a:off x="0" y="0"/>
              <a:ext cx="118" cy="257"/>
            </a:xfrm>
            <a:custGeom>
              <a:avLst/>
              <a:gdLst/>
              <a:ahLst/>
              <a:cxnLst/>
              <a:pathLst>
                <a:path w="55" h="120">
                  <a:moveTo>
                    <a:pt x="21" y="39"/>
                  </a:moveTo>
                  <a:cubicBezTo>
                    <a:pt x="21" y="39"/>
                    <a:pt x="8" y="33"/>
                    <a:pt x="10" y="19"/>
                  </a:cubicBezTo>
                  <a:cubicBezTo>
                    <a:pt x="12" y="5"/>
                    <a:pt x="26" y="0"/>
                    <a:pt x="35" y="3"/>
                  </a:cubicBezTo>
                  <a:cubicBezTo>
                    <a:pt x="44" y="5"/>
                    <a:pt x="55" y="23"/>
                    <a:pt x="42" y="36"/>
                  </a:cubicBezTo>
                  <a:cubicBezTo>
                    <a:pt x="42" y="36"/>
                    <a:pt x="50" y="99"/>
                    <a:pt x="34" y="104"/>
                  </a:cubicBezTo>
                  <a:cubicBezTo>
                    <a:pt x="34" y="104"/>
                    <a:pt x="34" y="120"/>
                    <a:pt x="17" y="116"/>
                  </a:cubicBezTo>
                  <a:cubicBezTo>
                    <a:pt x="0" y="113"/>
                    <a:pt x="7" y="85"/>
                    <a:pt x="18" y="87"/>
                  </a:cubicBezTo>
                  <a:cubicBezTo>
                    <a:pt x="18" y="87"/>
                    <a:pt x="30" y="89"/>
                    <a:pt x="29" y="66"/>
                  </a:cubicBezTo>
                  <a:cubicBezTo>
                    <a:pt x="27" y="42"/>
                    <a:pt x="25" y="41"/>
                    <a:pt x="21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0" name="未知"/>
            <p:cNvSpPr/>
            <p:nvPr/>
          </p:nvSpPr>
          <p:spPr>
            <a:xfrm>
              <a:off x="13" y="0"/>
              <a:ext cx="94" cy="82"/>
            </a:xfrm>
            <a:custGeom>
              <a:avLst/>
              <a:gdLst/>
              <a:ahLst/>
              <a:cxnLst/>
              <a:pathLst>
                <a:path w="44" h="38">
                  <a:moveTo>
                    <a:pt x="12" y="38"/>
                  </a:moveTo>
                  <a:cubicBezTo>
                    <a:pt x="12" y="38"/>
                    <a:pt x="11" y="38"/>
                    <a:pt x="10" y="38"/>
                  </a:cubicBezTo>
                  <a:cubicBezTo>
                    <a:pt x="10" y="37"/>
                    <a:pt x="9" y="36"/>
                    <a:pt x="7" y="35"/>
                  </a:cubicBezTo>
                  <a:cubicBezTo>
                    <a:pt x="5" y="32"/>
                    <a:pt x="2" y="27"/>
                    <a:pt x="3" y="20"/>
                  </a:cubicBezTo>
                  <a:cubicBezTo>
                    <a:pt x="3" y="17"/>
                    <a:pt x="4" y="13"/>
                    <a:pt x="7" y="9"/>
                  </a:cubicBezTo>
                  <a:cubicBezTo>
                    <a:pt x="10" y="6"/>
                    <a:pt x="15" y="4"/>
                    <a:pt x="21" y="3"/>
                  </a:cubicBezTo>
                  <a:cubicBezTo>
                    <a:pt x="24" y="3"/>
                    <a:pt x="27" y="3"/>
                    <a:pt x="30" y="4"/>
                  </a:cubicBezTo>
                  <a:cubicBezTo>
                    <a:pt x="32" y="6"/>
                    <a:pt x="35" y="8"/>
                    <a:pt x="38" y="11"/>
                  </a:cubicBezTo>
                  <a:cubicBezTo>
                    <a:pt x="40" y="14"/>
                    <a:pt x="42" y="17"/>
                    <a:pt x="42" y="21"/>
                  </a:cubicBezTo>
                  <a:cubicBezTo>
                    <a:pt x="43" y="26"/>
                    <a:pt x="42" y="30"/>
                    <a:pt x="40" y="34"/>
                  </a:cubicBezTo>
                  <a:cubicBezTo>
                    <a:pt x="40" y="34"/>
                    <a:pt x="41" y="33"/>
                    <a:pt x="42" y="31"/>
                  </a:cubicBezTo>
                  <a:cubicBezTo>
                    <a:pt x="43" y="29"/>
                    <a:pt x="44" y="25"/>
                    <a:pt x="44" y="21"/>
                  </a:cubicBezTo>
                  <a:cubicBezTo>
                    <a:pt x="44" y="16"/>
                    <a:pt x="41" y="11"/>
                    <a:pt x="38" y="7"/>
                  </a:cubicBezTo>
                  <a:cubicBezTo>
                    <a:pt x="36" y="5"/>
                    <a:pt x="34" y="4"/>
                    <a:pt x="31" y="2"/>
                  </a:cubicBezTo>
                  <a:cubicBezTo>
                    <a:pt x="29" y="0"/>
                    <a:pt x="26" y="0"/>
                    <a:pt x="23" y="0"/>
                  </a:cubicBezTo>
                  <a:cubicBezTo>
                    <a:pt x="17" y="0"/>
                    <a:pt x="10" y="2"/>
                    <a:pt x="6" y="6"/>
                  </a:cubicBezTo>
                  <a:cubicBezTo>
                    <a:pt x="4" y="8"/>
                    <a:pt x="2" y="10"/>
                    <a:pt x="1" y="13"/>
                  </a:cubicBezTo>
                  <a:cubicBezTo>
                    <a:pt x="0" y="16"/>
                    <a:pt x="0" y="18"/>
                    <a:pt x="0" y="21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1"/>
                    <a:pt x="3" y="32"/>
                    <a:pt x="4" y="34"/>
                  </a:cubicBezTo>
                  <a:cubicBezTo>
                    <a:pt x="7" y="37"/>
                    <a:pt x="10" y="38"/>
                    <a:pt x="12" y="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1" name="未知"/>
            <p:cNvSpPr/>
            <p:nvPr/>
          </p:nvSpPr>
          <p:spPr>
            <a:xfrm>
              <a:off x="11" y="182"/>
              <a:ext cx="64" cy="73"/>
            </a:xfrm>
            <a:custGeom>
              <a:avLst/>
              <a:gdLst/>
              <a:ahLst/>
              <a:cxnLst/>
              <a:pathLst>
                <a:path w="30" h="34">
                  <a:moveTo>
                    <a:pt x="12" y="0"/>
                  </a:moveTo>
                  <a:cubicBezTo>
                    <a:pt x="12" y="0"/>
                    <a:pt x="11" y="0"/>
                    <a:pt x="9" y="1"/>
                  </a:cubicBezTo>
                  <a:cubicBezTo>
                    <a:pt x="7" y="2"/>
                    <a:pt x="3" y="4"/>
                    <a:pt x="1" y="9"/>
                  </a:cubicBezTo>
                  <a:cubicBezTo>
                    <a:pt x="1" y="12"/>
                    <a:pt x="0" y="15"/>
                    <a:pt x="1" y="19"/>
                  </a:cubicBezTo>
                  <a:cubicBezTo>
                    <a:pt x="2" y="22"/>
                    <a:pt x="3" y="26"/>
                    <a:pt x="6" y="30"/>
                  </a:cubicBezTo>
                  <a:cubicBezTo>
                    <a:pt x="10" y="33"/>
                    <a:pt x="15" y="34"/>
                    <a:pt x="20" y="33"/>
                  </a:cubicBezTo>
                  <a:cubicBezTo>
                    <a:pt x="23" y="32"/>
                    <a:pt x="25" y="30"/>
                    <a:pt x="27" y="28"/>
                  </a:cubicBezTo>
                  <a:cubicBezTo>
                    <a:pt x="29" y="26"/>
                    <a:pt x="30" y="24"/>
                    <a:pt x="30" y="21"/>
                  </a:cubicBezTo>
                  <a:cubicBezTo>
                    <a:pt x="30" y="21"/>
                    <a:pt x="30" y="22"/>
                    <a:pt x="30" y="23"/>
                  </a:cubicBezTo>
                  <a:cubicBezTo>
                    <a:pt x="29" y="24"/>
                    <a:pt x="28" y="26"/>
                    <a:pt x="26" y="28"/>
                  </a:cubicBezTo>
                  <a:cubicBezTo>
                    <a:pt x="24" y="29"/>
                    <a:pt x="22" y="30"/>
                    <a:pt x="18" y="31"/>
                  </a:cubicBezTo>
                  <a:cubicBezTo>
                    <a:pt x="15" y="31"/>
                    <a:pt x="12" y="30"/>
                    <a:pt x="9" y="28"/>
                  </a:cubicBezTo>
                  <a:cubicBezTo>
                    <a:pt x="7" y="26"/>
                    <a:pt x="5" y="23"/>
                    <a:pt x="5" y="19"/>
                  </a:cubicBezTo>
                  <a:cubicBezTo>
                    <a:pt x="4" y="16"/>
                    <a:pt x="4" y="12"/>
                    <a:pt x="5" y="9"/>
                  </a:cubicBezTo>
                  <a:cubicBezTo>
                    <a:pt x="6" y="4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2" name="未知"/>
            <p:cNvSpPr/>
            <p:nvPr/>
          </p:nvSpPr>
          <p:spPr>
            <a:xfrm>
              <a:off x="43" y="34"/>
              <a:ext cx="56" cy="197"/>
            </a:xfrm>
            <a:custGeom>
              <a:avLst/>
              <a:gdLst/>
              <a:ahLst/>
              <a:cxnLst/>
              <a:pathLst>
                <a:path w="26" h="92">
                  <a:moveTo>
                    <a:pt x="0" y="6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2" y="4"/>
                    <a:pt x="3" y="4"/>
                    <a:pt x="5" y="3"/>
                  </a:cubicBezTo>
                  <a:cubicBezTo>
                    <a:pt x="7" y="2"/>
                    <a:pt x="10" y="2"/>
                    <a:pt x="12" y="4"/>
                  </a:cubicBezTo>
                  <a:cubicBezTo>
                    <a:pt x="14" y="4"/>
                    <a:pt x="15" y="6"/>
                    <a:pt x="15" y="7"/>
                  </a:cubicBezTo>
                  <a:cubicBezTo>
                    <a:pt x="16" y="9"/>
                    <a:pt x="17" y="11"/>
                    <a:pt x="17" y="13"/>
                  </a:cubicBezTo>
                  <a:cubicBezTo>
                    <a:pt x="19" y="21"/>
                    <a:pt x="21" y="32"/>
                    <a:pt x="22" y="46"/>
                  </a:cubicBezTo>
                  <a:cubicBezTo>
                    <a:pt x="23" y="52"/>
                    <a:pt x="23" y="60"/>
                    <a:pt x="23" y="68"/>
                  </a:cubicBezTo>
                  <a:cubicBezTo>
                    <a:pt x="22" y="73"/>
                    <a:pt x="22" y="77"/>
                    <a:pt x="20" y="81"/>
                  </a:cubicBezTo>
                  <a:cubicBezTo>
                    <a:pt x="18" y="86"/>
                    <a:pt x="15" y="90"/>
                    <a:pt x="9" y="92"/>
                  </a:cubicBezTo>
                  <a:cubicBezTo>
                    <a:pt x="9" y="92"/>
                    <a:pt x="9" y="92"/>
                    <a:pt x="10" y="92"/>
                  </a:cubicBezTo>
                  <a:cubicBezTo>
                    <a:pt x="11" y="92"/>
                    <a:pt x="11" y="92"/>
                    <a:pt x="12" y="91"/>
                  </a:cubicBezTo>
                  <a:cubicBezTo>
                    <a:pt x="12" y="91"/>
                    <a:pt x="13" y="91"/>
                    <a:pt x="13" y="90"/>
                  </a:cubicBezTo>
                  <a:cubicBezTo>
                    <a:pt x="16" y="89"/>
                    <a:pt x="19" y="86"/>
                    <a:pt x="21" y="82"/>
                  </a:cubicBezTo>
                  <a:cubicBezTo>
                    <a:pt x="25" y="73"/>
                    <a:pt x="26" y="60"/>
                    <a:pt x="26" y="47"/>
                  </a:cubicBezTo>
                  <a:cubicBezTo>
                    <a:pt x="25" y="34"/>
                    <a:pt x="23" y="21"/>
                    <a:pt x="20" y="11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7" y="6"/>
                    <a:pt x="17" y="4"/>
                    <a:pt x="16" y="3"/>
                  </a:cubicBezTo>
                  <a:cubicBezTo>
                    <a:pt x="14" y="1"/>
                    <a:pt x="11" y="0"/>
                    <a:pt x="8" y="1"/>
                  </a:cubicBezTo>
                  <a:cubicBezTo>
                    <a:pt x="6" y="1"/>
                    <a:pt x="4" y="2"/>
                    <a:pt x="3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3" name="未知"/>
            <p:cNvSpPr/>
            <p:nvPr/>
          </p:nvSpPr>
          <p:spPr>
            <a:xfrm>
              <a:off x="43" y="66"/>
              <a:ext cx="23" cy="154"/>
            </a:xfrm>
            <a:custGeom>
              <a:avLst/>
              <a:gdLst/>
              <a:ahLst/>
              <a:cxnLst/>
              <a:pathLst>
                <a:path w="11" h="72">
                  <a:moveTo>
                    <a:pt x="3" y="0"/>
                  </a:moveTo>
                  <a:cubicBezTo>
                    <a:pt x="3" y="0"/>
                    <a:pt x="3" y="2"/>
                    <a:pt x="3" y="5"/>
                  </a:cubicBezTo>
                  <a:cubicBezTo>
                    <a:pt x="3" y="7"/>
                    <a:pt x="4" y="12"/>
                    <a:pt x="5" y="18"/>
                  </a:cubicBezTo>
                  <a:cubicBezTo>
                    <a:pt x="5" y="21"/>
                    <a:pt x="6" y="24"/>
                    <a:pt x="6" y="28"/>
                  </a:cubicBezTo>
                  <a:cubicBezTo>
                    <a:pt x="6" y="32"/>
                    <a:pt x="7" y="36"/>
                    <a:pt x="7" y="41"/>
                  </a:cubicBezTo>
                  <a:cubicBezTo>
                    <a:pt x="7" y="46"/>
                    <a:pt x="5" y="51"/>
                    <a:pt x="3" y="56"/>
                  </a:cubicBezTo>
                  <a:cubicBezTo>
                    <a:pt x="2" y="59"/>
                    <a:pt x="0" y="62"/>
                    <a:pt x="0" y="65"/>
                  </a:cubicBezTo>
                  <a:cubicBezTo>
                    <a:pt x="1" y="69"/>
                    <a:pt x="3" y="71"/>
                    <a:pt x="6" y="72"/>
                  </a:cubicBezTo>
                  <a:cubicBezTo>
                    <a:pt x="6" y="72"/>
                    <a:pt x="6" y="71"/>
                    <a:pt x="4" y="70"/>
                  </a:cubicBezTo>
                  <a:cubicBezTo>
                    <a:pt x="3" y="69"/>
                    <a:pt x="1" y="68"/>
                    <a:pt x="2" y="65"/>
                  </a:cubicBezTo>
                  <a:cubicBezTo>
                    <a:pt x="2" y="63"/>
                    <a:pt x="4" y="59"/>
                    <a:pt x="6" y="56"/>
                  </a:cubicBezTo>
                  <a:cubicBezTo>
                    <a:pt x="8" y="52"/>
                    <a:pt x="9" y="47"/>
                    <a:pt x="10" y="43"/>
                  </a:cubicBezTo>
                  <a:cubicBezTo>
                    <a:pt x="11" y="33"/>
                    <a:pt x="9" y="24"/>
                    <a:pt x="7" y="16"/>
                  </a:cubicBezTo>
                  <a:cubicBezTo>
                    <a:pt x="6" y="9"/>
                    <a:pt x="4" y="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24" name="组合 13423"/>
          <p:cNvGrpSpPr/>
          <p:nvPr/>
        </p:nvGrpSpPr>
        <p:grpSpPr>
          <a:xfrm>
            <a:off x="4476750" y="1711325"/>
            <a:ext cx="190500" cy="411163"/>
            <a:chOff x="0" y="0"/>
            <a:chExt cx="120" cy="259"/>
          </a:xfrm>
        </p:grpSpPr>
        <p:sp>
          <p:nvSpPr>
            <p:cNvPr id="13425" name="未知"/>
            <p:cNvSpPr/>
            <p:nvPr/>
          </p:nvSpPr>
          <p:spPr>
            <a:xfrm>
              <a:off x="0" y="0"/>
              <a:ext cx="120" cy="259"/>
            </a:xfrm>
            <a:custGeom>
              <a:avLst/>
              <a:gdLst/>
              <a:ahLst/>
              <a:cxnLst/>
              <a:pathLst>
                <a:path w="56" h="121">
                  <a:moveTo>
                    <a:pt x="22" y="39"/>
                  </a:moveTo>
                  <a:cubicBezTo>
                    <a:pt x="22" y="39"/>
                    <a:pt x="9" y="34"/>
                    <a:pt x="11" y="20"/>
                  </a:cubicBezTo>
                  <a:cubicBezTo>
                    <a:pt x="13" y="6"/>
                    <a:pt x="27" y="0"/>
                    <a:pt x="36" y="3"/>
                  </a:cubicBezTo>
                  <a:cubicBezTo>
                    <a:pt x="45" y="6"/>
                    <a:pt x="56" y="23"/>
                    <a:pt x="43" y="37"/>
                  </a:cubicBezTo>
                  <a:cubicBezTo>
                    <a:pt x="43" y="37"/>
                    <a:pt x="51" y="99"/>
                    <a:pt x="34" y="105"/>
                  </a:cubicBezTo>
                  <a:cubicBezTo>
                    <a:pt x="34" y="105"/>
                    <a:pt x="35" y="121"/>
                    <a:pt x="18" y="117"/>
                  </a:cubicBezTo>
                  <a:cubicBezTo>
                    <a:pt x="0" y="114"/>
                    <a:pt x="8" y="85"/>
                    <a:pt x="19" y="88"/>
                  </a:cubicBezTo>
                  <a:cubicBezTo>
                    <a:pt x="19" y="88"/>
                    <a:pt x="31" y="90"/>
                    <a:pt x="29" y="66"/>
                  </a:cubicBezTo>
                  <a:cubicBezTo>
                    <a:pt x="28" y="43"/>
                    <a:pt x="25" y="41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6" name="未知"/>
            <p:cNvSpPr/>
            <p:nvPr/>
          </p:nvSpPr>
          <p:spPr>
            <a:xfrm>
              <a:off x="15" y="0"/>
              <a:ext cx="95" cy="83"/>
            </a:xfrm>
            <a:custGeom>
              <a:avLst/>
              <a:gdLst/>
              <a:ahLst/>
              <a:cxnLst/>
              <a:pathLst>
                <a:path w="44" h="39">
                  <a:moveTo>
                    <a:pt x="11" y="39"/>
                  </a:moveTo>
                  <a:cubicBezTo>
                    <a:pt x="11" y="39"/>
                    <a:pt x="11" y="39"/>
                    <a:pt x="10" y="38"/>
                  </a:cubicBezTo>
                  <a:cubicBezTo>
                    <a:pt x="10" y="38"/>
                    <a:pt x="8" y="37"/>
                    <a:pt x="7" y="35"/>
                  </a:cubicBezTo>
                  <a:cubicBezTo>
                    <a:pt x="5" y="33"/>
                    <a:pt x="2" y="28"/>
                    <a:pt x="3" y="21"/>
                  </a:cubicBezTo>
                  <a:cubicBezTo>
                    <a:pt x="3" y="17"/>
                    <a:pt x="4" y="13"/>
                    <a:pt x="7" y="10"/>
                  </a:cubicBezTo>
                  <a:cubicBezTo>
                    <a:pt x="10" y="7"/>
                    <a:pt x="15" y="4"/>
                    <a:pt x="21" y="4"/>
                  </a:cubicBezTo>
                  <a:cubicBezTo>
                    <a:pt x="24" y="3"/>
                    <a:pt x="27" y="4"/>
                    <a:pt x="30" y="5"/>
                  </a:cubicBezTo>
                  <a:cubicBezTo>
                    <a:pt x="32" y="6"/>
                    <a:pt x="35" y="9"/>
                    <a:pt x="37" y="11"/>
                  </a:cubicBezTo>
                  <a:cubicBezTo>
                    <a:pt x="40" y="14"/>
                    <a:pt x="42" y="18"/>
                    <a:pt x="42" y="22"/>
                  </a:cubicBezTo>
                  <a:cubicBezTo>
                    <a:pt x="43" y="26"/>
                    <a:pt x="42" y="31"/>
                    <a:pt x="40" y="35"/>
                  </a:cubicBezTo>
                  <a:cubicBezTo>
                    <a:pt x="40" y="35"/>
                    <a:pt x="41" y="34"/>
                    <a:pt x="42" y="32"/>
                  </a:cubicBezTo>
                  <a:cubicBezTo>
                    <a:pt x="43" y="29"/>
                    <a:pt x="44" y="26"/>
                    <a:pt x="44" y="21"/>
                  </a:cubicBezTo>
                  <a:cubicBezTo>
                    <a:pt x="43" y="17"/>
                    <a:pt x="41" y="12"/>
                    <a:pt x="38" y="8"/>
                  </a:cubicBezTo>
                  <a:cubicBezTo>
                    <a:pt x="36" y="6"/>
                    <a:pt x="34" y="4"/>
                    <a:pt x="31" y="3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4" y="8"/>
                    <a:pt x="2" y="11"/>
                    <a:pt x="1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24"/>
                    <a:pt x="0" y="27"/>
                    <a:pt x="1" y="29"/>
                  </a:cubicBezTo>
                  <a:cubicBezTo>
                    <a:pt x="2" y="31"/>
                    <a:pt x="3" y="33"/>
                    <a:pt x="4" y="34"/>
                  </a:cubicBezTo>
                  <a:cubicBezTo>
                    <a:pt x="7" y="37"/>
                    <a:pt x="10" y="38"/>
                    <a:pt x="11" y="3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7" name="未知"/>
            <p:cNvSpPr/>
            <p:nvPr/>
          </p:nvSpPr>
          <p:spPr>
            <a:xfrm>
              <a:off x="13" y="182"/>
              <a:ext cx="64" cy="75"/>
            </a:xfrm>
            <a:custGeom>
              <a:avLst/>
              <a:gdLst/>
              <a:ahLst/>
              <a:cxnLst/>
              <a:pathLst>
                <a:path w="30" h="35">
                  <a:moveTo>
                    <a:pt x="12" y="1"/>
                  </a:moveTo>
                  <a:cubicBezTo>
                    <a:pt x="12" y="0"/>
                    <a:pt x="11" y="0"/>
                    <a:pt x="8" y="1"/>
                  </a:cubicBezTo>
                  <a:cubicBezTo>
                    <a:pt x="7" y="2"/>
                    <a:pt x="3" y="5"/>
                    <a:pt x="1" y="10"/>
                  </a:cubicBezTo>
                  <a:cubicBezTo>
                    <a:pt x="1" y="13"/>
                    <a:pt x="0" y="16"/>
                    <a:pt x="1" y="19"/>
                  </a:cubicBezTo>
                  <a:cubicBezTo>
                    <a:pt x="1" y="23"/>
                    <a:pt x="3" y="27"/>
                    <a:pt x="6" y="30"/>
                  </a:cubicBezTo>
                  <a:cubicBezTo>
                    <a:pt x="10" y="34"/>
                    <a:pt x="15" y="35"/>
                    <a:pt x="20" y="33"/>
                  </a:cubicBezTo>
                  <a:cubicBezTo>
                    <a:pt x="23" y="32"/>
                    <a:pt x="25" y="31"/>
                    <a:pt x="27" y="29"/>
                  </a:cubicBezTo>
                  <a:cubicBezTo>
                    <a:pt x="29" y="27"/>
                    <a:pt x="30" y="24"/>
                    <a:pt x="30" y="22"/>
                  </a:cubicBezTo>
                  <a:cubicBezTo>
                    <a:pt x="30" y="22"/>
                    <a:pt x="30" y="23"/>
                    <a:pt x="29" y="24"/>
                  </a:cubicBezTo>
                  <a:cubicBezTo>
                    <a:pt x="29" y="25"/>
                    <a:pt x="28" y="27"/>
                    <a:pt x="26" y="28"/>
                  </a:cubicBezTo>
                  <a:cubicBezTo>
                    <a:pt x="24" y="30"/>
                    <a:pt x="21" y="31"/>
                    <a:pt x="18" y="31"/>
                  </a:cubicBezTo>
                  <a:cubicBezTo>
                    <a:pt x="15" y="31"/>
                    <a:pt x="12" y="31"/>
                    <a:pt x="9" y="29"/>
                  </a:cubicBezTo>
                  <a:cubicBezTo>
                    <a:pt x="7" y="26"/>
                    <a:pt x="5" y="23"/>
                    <a:pt x="5" y="20"/>
                  </a:cubicBezTo>
                  <a:cubicBezTo>
                    <a:pt x="4" y="16"/>
                    <a:pt x="4" y="13"/>
                    <a:pt x="4" y="10"/>
                  </a:cubicBezTo>
                  <a:cubicBezTo>
                    <a:pt x="6" y="4"/>
                    <a:pt x="10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8" name="未知"/>
            <p:cNvSpPr/>
            <p:nvPr/>
          </p:nvSpPr>
          <p:spPr>
            <a:xfrm>
              <a:off x="45" y="36"/>
              <a:ext cx="56" cy="198"/>
            </a:xfrm>
            <a:custGeom>
              <a:avLst/>
              <a:gdLst/>
              <a:ahLst/>
              <a:cxnLst/>
              <a:pathLst>
                <a:path w="26" h="92">
                  <a:moveTo>
                    <a:pt x="0" y="5"/>
                  </a:moveTo>
                  <a:cubicBezTo>
                    <a:pt x="0" y="5"/>
                    <a:pt x="0" y="5"/>
                    <a:pt x="1" y="5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2"/>
                    <a:pt x="10" y="1"/>
                    <a:pt x="12" y="3"/>
                  </a:cubicBezTo>
                  <a:cubicBezTo>
                    <a:pt x="14" y="4"/>
                    <a:pt x="14" y="5"/>
                    <a:pt x="15" y="7"/>
                  </a:cubicBezTo>
                  <a:cubicBezTo>
                    <a:pt x="16" y="8"/>
                    <a:pt x="17" y="10"/>
                    <a:pt x="17" y="12"/>
                  </a:cubicBezTo>
                  <a:cubicBezTo>
                    <a:pt x="19" y="21"/>
                    <a:pt x="21" y="31"/>
                    <a:pt x="22" y="45"/>
                  </a:cubicBezTo>
                  <a:cubicBezTo>
                    <a:pt x="23" y="52"/>
                    <a:pt x="23" y="60"/>
                    <a:pt x="22" y="68"/>
                  </a:cubicBezTo>
                  <a:cubicBezTo>
                    <a:pt x="22" y="72"/>
                    <a:pt x="21" y="77"/>
                    <a:pt x="20" y="81"/>
                  </a:cubicBezTo>
                  <a:cubicBezTo>
                    <a:pt x="18" y="85"/>
                    <a:pt x="15" y="90"/>
                    <a:pt x="9" y="92"/>
                  </a:cubicBezTo>
                  <a:cubicBezTo>
                    <a:pt x="9" y="92"/>
                    <a:pt x="9" y="92"/>
                    <a:pt x="10" y="91"/>
                  </a:cubicBezTo>
                  <a:cubicBezTo>
                    <a:pt x="10" y="91"/>
                    <a:pt x="11" y="91"/>
                    <a:pt x="11" y="91"/>
                  </a:cubicBezTo>
                  <a:cubicBezTo>
                    <a:pt x="12" y="91"/>
                    <a:pt x="13" y="90"/>
                    <a:pt x="13" y="90"/>
                  </a:cubicBezTo>
                  <a:cubicBezTo>
                    <a:pt x="16" y="89"/>
                    <a:pt x="19" y="86"/>
                    <a:pt x="21" y="81"/>
                  </a:cubicBezTo>
                  <a:cubicBezTo>
                    <a:pt x="25" y="72"/>
                    <a:pt x="26" y="60"/>
                    <a:pt x="26" y="47"/>
                  </a:cubicBezTo>
                  <a:cubicBezTo>
                    <a:pt x="25" y="34"/>
                    <a:pt x="23" y="21"/>
                    <a:pt x="20" y="10"/>
                  </a:cubicBezTo>
                  <a:cubicBezTo>
                    <a:pt x="19" y="9"/>
                    <a:pt x="19" y="8"/>
                    <a:pt x="18" y="6"/>
                  </a:cubicBezTo>
                  <a:cubicBezTo>
                    <a:pt x="17" y="5"/>
                    <a:pt x="16" y="4"/>
                    <a:pt x="15" y="3"/>
                  </a:cubicBezTo>
                  <a:cubicBezTo>
                    <a:pt x="14" y="1"/>
                    <a:pt x="11" y="0"/>
                    <a:pt x="8" y="0"/>
                  </a:cubicBezTo>
                  <a:cubicBezTo>
                    <a:pt x="6" y="1"/>
                    <a:pt x="4" y="2"/>
                    <a:pt x="3" y="3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29" name="未知"/>
            <p:cNvSpPr/>
            <p:nvPr/>
          </p:nvSpPr>
          <p:spPr>
            <a:xfrm>
              <a:off x="45" y="69"/>
              <a:ext cx="24" cy="151"/>
            </a:xfrm>
            <a:custGeom>
              <a:avLst/>
              <a:gdLst/>
              <a:ahLst/>
              <a:cxnLst/>
              <a:pathLst>
                <a:path w="11" h="71">
                  <a:moveTo>
                    <a:pt x="3" y="0"/>
                  </a:moveTo>
                  <a:cubicBezTo>
                    <a:pt x="3" y="0"/>
                    <a:pt x="3" y="1"/>
                    <a:pt x="3" y="4"/>
                  </a:cubicBezTo>
                  <a:cubicBezTo>
                    <a:pt x="3" y="7"/>
                    <a:pt x="4" y="11"/>
                    <a:pt x="5" y="17"/>
                  </a:cubicBezTo>
                  <a:cubicBezTo>
                    <a:pt x="5" y="20"/>
                    <a:pt x="5" y="24"/>
                    <a:pt x="6" y="28"/>
                  </a:cubicBezTo>
                  <a:cubicBezTo>
                    <a:pt x="6" y="31"/>
                    <a:pt x="7" y="36"/>
                    <a:pt x="7" y="40"/>
                  </a:cubicBezTo>
                  <a:cubicBezTo>
                    <a:pt x="7" y="45"/>
                    <a:pt x="5" y="50"/>
                    <a:pt x="3" y="56"/>
                  </a:cubicBezTo>
                  <a:cubicBezTo>
                    <a:pt x="2" y="59"/>
                    <a:pt x="0" y="62"/>
                    <a:pt x="0" y="65"/>
                  </a:cubicBezTo>
                  <a:cubicBezTo>
                    <a:pt x="0" y="68"/>
                    <a:pt x="3" y="70"/>
                    <a:pt x="6" y="71"/>
                  </a:cubicBezTo>
                  <a:cubicBezTo>
                    <a:pt x="6" y="71"/>
                    <a:pt x="5" y="71"/>
                    <a:pt x="4" y="70"/>
                  </a:cubicBezTo>
                  <a:cubicBezTo>
                    <a:pt x="3" y="69"/>
                    <a:pt x="1" y="67"/>
                    <a:pt x="2" y="65"/>
                  </a:cubicBezTo>
                  <a:cubicBezTo>
                    <a:pt x="2" y="62"/>
                    <a:pt x="4" y="59"/>
                    <a:pt x="6" y="55"/>
                  </a:cubicBezTo>
                  <a:cubicBezTo>
                    <a:pt x="8" y="51"/>
                    <a:pt x="9" y="47"/>
                    <a:pt x="10" y="42"/>
                  </a:cubicBezTo>
                  <a:cubicBezTo>
                    <a:pt x="11" y="33"/>
                    <a:pt x="9" y="23"/>
                    <a:pt x="7" y="16"/>
                  </a:cubicBezTo>
                  <a:cubicBezTo>
                    <a:pt x="5" y="8"/>
                    <a:pt x="4" y="2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30" name="组合 13429"/>
          <p:cNvGrpSpPr/>
          <p:nvPr/>
        </p:nvGrpSpPr>
        <p:grpSpPr>
          <a:xfrm>
            <a:off x="6877050" y="1673225"/>
            <a:ext cx="187325" cy="409575"/>
            <a:chOff x="0" y="0"/>
            <a:chExt cx="118" cy="258"/>
          </a:xfrm>
        </p:grpSpPr>
        <p:sp>
          <p:nvSpPr>
            <p:cNvPr id="13431" name="未知"/>
            <p:cNvSpPr/>
            <p:nvPr/>
          </p:nvSpPr>
          <p:spPr>
            <a:xfrm>
              <a:off x="0" y="0"/>
              <a:ext cx="118" cy="258"/>
            </a:xfrm>
            <a:custGeom>
              <a:avLst/>
              <a:gdLst/>
              <a:ahLst/>
              <a:cxnLst/>
              <a:pathLst>
                <a:path w="55" h="120">
                  <a:moveTo>
                    <a:pt x="21" y="39"/>
                  </a:moveTo>
                  <a:cubicBezTo>
                    <a:pt x="21" y="39"/>
                    <a:pt x="8" y="33"/>
                    <a:pt x="10" y="19"/>
                  </a:cubicBezTo>
                  <a:cubicBezTo>
                    <a:pt x="12" y="5"/>
                    <a:pt x="26" y="0"/>
                    <a:pt x="35" y="2"/>
                  </a:cubicBezTo>
                  <a:cubicBezTo>
                    <a:pt x="44" y="5"/>
                    <a:pt x="55" y="23"/>
                    <a:pt x="42" y="36"/>
                  </a:cubicBezTo>
                  <a:cubicBezTo>
                    <a:pt x="42" y="36"/>
                    <a:pt x="51" y="98"/>
                    <a:pt x="34" y="104"/>
                  </a:cubicBezTo>
                  <a:cubicBezTo>
                    <a:pt x="34" y="104"/>
                    <a:pt x="34" y="120"/>
                    <a:pt x="17" y="116"/>
                  </a:cubicBezTo>
                  <a:cubicBezTo>
                    <a:pt x="0" y="113"/>
                    <a:pt x="8" y="85"/>
                    <a:pt x="19" y="87"/>
                  </a:cubicBezTo>
                  <a:cubicBezTo>
                    <a:pt x="19" y="87"/>
                    <a:pt x="31" y="89"/>
                    <a:pt x="29" y="66"/>
                  </a:cubicBezTo>
                  <a:cubicBezTo>
                    <a:pt x="27" y="42"/>
                    <a:pt x="25" y="41"/>
                    <a:pt x="21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2" name="未知"/>
            <p:cNvSpPr/>
            <p:nvPr/>
          </p:nvSpPr>
          <p:spPr>
            <a:xfrm>
              <a:off x="13" y="0"/>
              <a:ext cx="94" cy="82"/>
            </a:xfrm>
            <a:custGeom>
              <a:avLst/>
              <a:gdLst/>
              <a:ahLst/>
              <a:cxnLst/>
              <a:pathLst>
                <a:path w="44" h="38">
                  <a:moveTo>
                    <a:pt x="12" y="38"/>
                  </a:moveTo>
                  <a:cubicBezTo>
                    <a:pt x="12" y="38"/>
                    <a:pt x="11" y="38"/>
                    <a:pt x="10" y="38"/>
                  </a:cubicBezTo>
                  <a:cubicBezTo>
                    <a:pt x="10" y="37"/>
                    <a:pt x="9" y="36"/>
                    <a:pt x="7" y="35"/>
                  </a:cubicBezTo>
                  <a:cubicBezTo>
                    <a:pt x="5" y="32"/>
                    <a:pt x="2" y="27"/>
                    <a:pt x="3" y="20"/>
                  </a:cubicBezTo>
                  <a:cubicBezTo>
                    <a:pt x="3" y="17"/>
                    <a:pt x="4" y="13"/>
                    <a:pt x="7" y="9"/>
                  </a:cubicBezTo>
                  <a:cubicBezTo>
                    <a:pt x="10" y="6"/>
                    <a:pt x="15" y="4"/>
                    <a:pt x="21" y="3"/>
                  </a:cubicBezTo>
                  <a:cubicBezTo>
                    <a:pt x="24" y="3"/>
                    <a:pt x="27" y="3"/>
                    <a:pt x="29" y="4"/>
                  </a:cubicBezTo>
                  <a:cubicBezTo>
                    <a:pt x="32" y="6"/>
                    <a:pt x="35" y="8"/>
                    <a:pt x="38" y="11"/>
                  </a:cubicBezTo>
                  <a:cubicBezTo>
                    <a:pt x="40" y="13"/>
                    <a:pt x="42" y="17"/>
                    <a:pt x="42" y="21"/>
                  </a:cubicBezTo>
                  <a:cubicBezTo>
                    <a:pt x="43" y="25"/>
                    <a:pt x="42" y="30"/>
                    <a:pt x="40" y="34"/>
                  </a:cubicBezTo>
                  <a:cubicBezTo>
                    <a:pt x="40" y="34"/>
                    <a:pt x="41" y="33"/>
                    <a:pt x="42" y="31"/>
                  </a:cubicBezTo>
                  <a:cubicBezTo>
                    <a:pt x="43" y="29"/>
                    <a:pt x="44" y="25"/>
                    <a:pt x="44" y="21"/>
                  </a:cubicBezTo>
                  <a:cubicBezTo>
                    <a:pt x="44" y="16"/>
                    <a:pt x="41" y="11"/>
                    <a:pt x="38" y="7"/>
                  </a:cubicBezTo>
                  <a:cubicBezTo>
                    <a:pt x="36" y="5"/>
                    <a:pt x="34" y="3"/>
                    <a:pt x="31" y="2"/>
                  </a:cubicBezTo>
                  <a:cubicBezTo>
                    <a:pt x="28" y="0"/>
                    <a:pt x="25" y="0"/>
                    <a:pt x="22" y="0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4" y="8"/>
                    <a:pt x="2" y="10"/>
                    <a:pt x="1" y="13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1"/>
                    <a:pt x="3" y="32"/>
                    <a:pt x="4" y="34"/>
                  </a:cubicBezTo>
                  <a:cubicBezTo>
                    <a:pt x="7" y="37"/>
                    <a:pt x="10" y="38"/>
                    <a:pt x="12" y="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3" name="未知"/>
            <p:cNvSpPr/>
            <p:nvPr/>
          </p:nvSpPr>
          <p:spPr>
            <a:xfrm>
              <a:off x="13" y="182"/>
              <a:ext cx="64" cy="73"/>
            </a:xfrm>
            <a:custGeom>
              <a:avLst/>
              <a:gdLst/>
              <a:ahLst/>
              <a:cxnLst/>
              <a:pathLst>
                <a:path w="30" h="34">
                  <a:moveTo>
                    <a:pt x="11" y="0"/>
                  </a:moveTo>
                  <a:cubicBezTo>
                    <a:pt x="11" y="0"/>
                    <a:pt x="10" y="0"/>
                    <a:pt x="8" y="1"/>
                  </a:cubicBezTo>
                  <a:cubicBezTo>
                    <a:pt x="6" y="2"/>
                    <a:pt x="3" y="4"/>
                    <a:pt x="1" y="9"/>
                  </a:cubicBezTo>
                  <a:cubicBezTo>
                    <a:pt x="0" y="12"/>
                    <a:pt x="0" y="15"/>
                    <a:pt x="0" y="19"/>
                  </a:cubicBezTo>
                  <a:cubicBezTo>
                    <a:pt x="1" y="22"/>
                    <a:pt x="2" y="26"/>
                    <a:pt x="6" y="30"/>
                  </a:cubicBezTo>
                  <a:cubicBezTo>
                    <a:pt x="9" y="33"/>
                    <a:pt x="15" y="34"/>
                    <a:pt x="20" y="33"/>
                  </a:cubicBezTo>
                  <a:cubicBezTo>
                    <a:pt x="22" y="32"/>
                    <a:pt x="25" y="30"/>
                    <a:pt x="27" y="28"/>
                  </a:cubicBezTo>
                  <a:cubicBezTo>
                    <a:pt x="29" y="26"/>
                    <a:pt x="30" y="24"/>
                    <a:pt x="30" y="21"/>
                  </a:cubicBezTo>
                  <a:cubicBezTo>
                    <a:pt x="30" y="21"/>
                    <a:pt x="29" y="22"/>
                    <a:pt x="29" y="23"/>
                  </a:cubicBezTo>
                  <a:cubicBezTo>
                    <a:pt x="29" y="24"/>
                    <a:pt x="28" y="26"/>
                    <a:pt x="26" y="27"/>
                  </a:cubicBezTo>
                  <a:cubicBezTo>
                    <a:pt x="24" y="29"/>
                    <a:pt x="21" y="30"/>
                    <a:pt x="18" y="31"/>
                  </a:cubicBezTo>
                  <a:cubicBezTo>
                    <a:pt x="15" y="31"/>
                    <a:pt x="11" y="30"/>
                    <a:pt x="9" y="28"/>
                  </a:cubicBezTo>
                  <a:cubicBezTo>
                    <a:pt x="6" y="26"/>
                    <a:pt x="5" y="23"/>
                    <a:pt x="4" y="19"/>
                  </a:cubicBezTo>
                  <a:cubicBezTo>
                    <a:pt x="3" y="16"/>
                    <a:pt x="3" y="12"/>
                    <a:pt x="4" y="9"/>
                  </a:cubicBezTo>
                  <a:cubicBezTo>
                    <a:pt x="5" y="4"/>
                    <a:pt x="10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4" name="未知"/>
            <p:cNvSpPr/>
            <p:nvPr/>
          </p:nvSpPr>
          <p:spPr>
            <a:xfrm>
              <a:off x="43" y="35"/>
              <a:ext cx="58" cy="196"/>
            </a:xfrm>
            <a:custGeom>
              <a:avLst/>
              <a:gdLst/>
              <a:ahLst/>
              <a:cxnLst/>
              <a:pathLst>
                <a:path w="27" h="92">
                  <a:moveTo>
                    <a:pt x="0" y="6"/>
                  </a:moveTo>
                  <a:cubicBezTo>
                    <a:pt x="0" y="6"/>
                    <a:pt x="0" y="5"/>
                    <a:pt x="1" y="5"/>
                  </a:cubicBezTo>
                  <a:cubicBezTo>
                    <a:pt x="2" y="4"/>
                    <a:pt x="3" y="4"/>
                    <a:pt x="5" y="3"/>
                  </a:cubicBezTo>
                  <a:cubicBezTo>
                    <a:pt x="7" y="2"/>
                    <a:pt x="10" y="2"/>
                    <a:pt x="12" y="4"/>
                  </a:cubicBezTo>
                  <a:cubicBezTo>
                    <a:pt x="14" y="4"/>
                    <a:pt x="14" y="6"/>
                    <a:pt x="15" y="7"/>
                  </a:cubicBezTo>
                  <a:cubicBezTo>
                    <a:pt x="16" y="9"/>
                    <a:pt x="17" y="11"/>
                    <a:pt x="17" y="13"/>
                  </a:cubicBezTo>
                  <a:cubicBezTo>
                    <a:pt x="19" y="21"/>
                    <a:pt x="21" y="32"/>
                    <a:pt x="22" y="45"/>
                  </a:cubicBezTo>
                  <a:cubicBezTo>
                    <a:pt x="23" y="52"/>
                    <a:pt x="24" y="60"/>
                    <a:pt x="23" y="68"/>
                  </a:cubicBezTo>
                  <a:cubicBezTo>
                    <a:pt x="23" y="73"/>
                    <a:pt x="22" y="77"/>
                    <a:pt x="20" y="81"/>
                  </a:cubicBezTo>
                  <a:cubicBezTo>
                    <a:pt x="19" y="86"/>
                    <a:pt x="15" y="90"/>
                    <a:pt x="9" y="92"/>
                  </a:cubicBezTo>
                  <a:cubicBezTo>
                    <a:pt x="9" y="92"/>
                    <a:pt x="10" y="92"/>
                    <a:pt x="11" y="92"/>
                  </a:cubicBezTo>
                  <a:cubicBezTo>
                    <a:pt x="11" y="92"/>
                    <a:pt x="11" y="91"/>
                    <a:pt x="12" y="91"/>
                  </a:cubicBezTo>
                  <a:cubicBezTo>
                    <a:pt x="13" y="91"/>
                    <a:pt x="13" y="91"/>
                    <a:pt x="14" y="90"/>
                  </a:cubicBezTo>
                  <a:cubicBezTo>
                    <a:pt x="16" y="89"/>
                    <a:pt x="20" y="86"/>
                    <a:pt x="22" y="82"/>
                  </a:cubicBezTo>
                  <a:cubicBezTo>
                    <a:pt x="26" y="73"/>
                    <a:pt x="27" y="60"/>
                    <a:pt x="26" y="47"/>
                  </a:cubicBezTo>
                  <a:cubicBezTo>
                    <a:pt x="25" y="34"/>
                    <a:pt x="23" y="21"/>
                    <a:pt x="20" y="11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7" y="5"/>
                    <a:pt x="16" y="4"/>
                    <a:pt x="15" y="3"/>
                  </a:cubicBezTo>
                  <a:cubicBezTo>
                    <a:pt x="14" y="1"/>
                    <a:pt x="11" y="0"/>
                    <a:pt x="8" y="1"/>
                  </a:cubicBezTo>
                  <a:cubicBezTo>
                    <a:pt x="6" y="1"/>
                    <a:pt x="4" y="2"/>
                    <a:pt x="3" y="3"/>
                  </a:cubicBezTo>
                  <a:cubicBezTo>
                    <a:pt x="1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435" name="未知"/>
            <p:cNvSpPr/>
            <p:nvPr/>
          </p:nvSpPr>
          <p:spPr>
            <a:xfrm>
              <a:off x="46" y="66"/>
              <a:ext cx="21" cy="155"/>
            </a:xfrm>
            <a:custGeom>
              <a:avLst/>
              <a:gdLst/>
              <a:ahLst/>
              <a:cxnLst/>
              <a:pathLst>
                <a:path w="10" h="72">
                  <a:moveTo>
                    <a:pt x="2" y="0"/>
                  </a:moveTo>
                  <a:cubicBezTo>
                    <a:pt x="2" y="0"/>
                    <a:pt x="2" y="2"/>
                    <a:pt x="2" y="5"/>
                  </a:cubicBezTo>
                  <a:cubicBezTo>
                    <a:pt x="2" y="7"/>
                    <a:pt x="3" y="12"/>
                    <a:pt x="4" y="18"/>
                  </a:cubicBezTo>
                  <a:cubicBezTo>
                    <a:pt x="4" y="21"/>
                    <a:pt x="5" y="24"/>
                    <a:pt x="5" y="28"/>
                  </a:cubicBezTo>
                  <a:cubicBezTo>
                    <a:pt x="6" y="32"/>
                    <a:pt x="6" y="36"/>
                    <a:pt x="6" y="41"/>
                  </a:cubicBezTo>
                  <a:cubicBezTo>
                    <a:pt x="6" y="46"/>
                    <a:pt x="4" y="51"/>
                    <a:pt x="2" y="56"/>
                  </a:cubicBezTo>
                  <a:cubicBezTo>
                    <a:pt x="1" y="59"/>
                    <a:pt x="0" y="62"/>
                    <a:pt x="0" y="65"/>
                  </a:cubicBezTo>
                  <a:cubicBezTo>
                    <a:pt x="0" y="69"/>
                    <a:pt x="3" y="71"/>
                    <a:pt x="6" y="72"/>
                  </a:cubicBezTo>
                  <a:cubicBezTo>
                    <a:pt x="6" y="72"/>
                    <a:pt x="5" y="71"/>
                    <a:pt x="4" y="70"/>
                  </a:cubicBezTo>
                  <a:cubicBezTo>
                    <a:pt x="2" y="69"/>
                    <a:pt x="1" y="68"/>
                    <a:pt x="1" y="65"/>
                  </a:cubicBezTo>
                  <a:cubicBezTo>
                    <a:pt x="1" y="63"/>
                    <a:pt x="3" y="59"/>
                    <a:pt x="5" y="56"/>
                  </a:cubicBezTo>
                  <a:cubicBezTo>
                    <a:pt x="7" y="52"/>
                    <a:pt x="9" y="47"/>
                    <a:pt x="9" y="43"/>
                  </a:cubicBezTo>
                  <a:cubicBezTo>
                    <a:pt x="10" y="33"/>
                    <a:pt x="8" y="24"/>
                    <a:pt x="6" y="16"/>
                  </a:cubicBezTo>
                  <a:cubicBezTo>
                    <a:pt x="5" y="9"/>
                    <a:pt x="3" y="3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36" name="组合 13435"/>
          <p:cNvGrpSpPr/>
          <p:nvPr/>
        </p:nvGrpSpPr>
        <p:grpSpPr>
          <a:xfrm rot="1121866">
            <a:off x="7251700" y="4703763"/>
            <a:ext cx="258763" cy="388937"/>
            <a:chOff x="0" y="0"/>
            <a:chExt cx="289" cy="435"/>
          </a:xfrm>
        </p:grpSpPr>
        <p:grpSp>
          <p:nvGrpSpPr>
            <p:cNvPr id="13437" name="组合 13436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3438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39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0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1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2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3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4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445" name="矩形 13444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46" name="组合 13445"/>
          <p:cNvGrpSpPr/>
          <p:nvPr/>
        </p:nvGrpSpPr>
        <p:grpSpPr>
          <a:xfrm rot="1121866">
            <a:off x="6894513" y="4703763"/>
            <a:ext cx="258762" cy="388937"/>
            <a:chOff x="0" y="0"/>
            <a:chExt cx="289" cy="435"/>
          </a:xfrm>
        </p:grpSpPr>
        <p:grpSp>
          <p:nvGrpSpPr>
            <p:cNvPr id="13447" name="组合 13446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3448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49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50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51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52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53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54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455" name="矩形 13454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56" name="组合 13455"/>
          <p:cNvGrpSpPr/>
          <p:nvPr/>
        </p:nvGrpSpPr>
        <p:grpSpPr>
          <a:xfrm rot="672156">
            <a:off x="6904038" y="4106863"/>
            <a:ext cx="908050" cy="1668462"/>
            <a:chOff x="0" y="0"/>
            <a:chExt cx="817" cy="1861"/>
          </a:xfrm>
        </p:grpSpPr>
        <p:grpSp>
          <p:nvGrpSpPr>
            <p:cNvPr id="13457" name="组合 13456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13458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59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0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1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2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3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4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5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6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7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8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69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0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1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2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3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4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5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6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7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8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79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0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1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2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3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4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5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6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7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8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89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90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91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92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493" name="矩形 13492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494" name="组合 13493"/>
          <p:cNvGrpSpPr/>
          <p:nvPr/>
        </p:nvGrpSpPr>
        <p:grpSpPr>
          <a:xfrm rot="1121866">
            <a:off x="1947863" y="4714875"/>
            <a:ext cx="250825" cy="376238"/>
            <a:chOff x="0" y="0"/>
            <a:chExt cx="289" cy="435"/>
          </a:xfrm>
        </p:grpSpPr>
        <p:grpSp>
          <p:nvGrpSpPr>
            <p:cNvPr id="13495" name="组合 13494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3496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97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98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499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00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01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02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503" name="矩形 13502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3504" name="组合 13503"/>
          <p:cNvGrpSpPr/>
          <p:nvPr/>
        </p:nvGrpSpPr>
        <p:grpSpPr>
          <a:xfrm rot="1121866">
            <a:off x="1747838" y="4662488"/>
            <a:ext cx="325437" cy="488950"/>
            <a:chOff x="0" y="0"/>
            <a:chExt cx="289" cy="435"/>
          </a:xfrm>
        </p:grpSpPr>
        <p:grpSp>
          <p:nvGrpSpPr>
            <p:cNvPr id="13505" name="组合 13504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3506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07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08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09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10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11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512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3513" name="矩形 13512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514" name="文本框 13513"/>
          <p:cNvSpPr txBox="1"/>
          <p:nvPr/>
        </p:nvSpPr>
        <p:spPr>
          <a:xfrm>
            <a:off x="3843338" y="1255713"/>
            <a:ext cx="14573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60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60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3515" name="文本框 13514"/>
          <p:cNvSpPr txBox="1"/>
          <p:nvPr/>
        </p:nvSpPr>
        <p:spPr>
          <a:xfrm>
            <a:off x="2195513" y="2427288"/>
            <a:ext cx="4752975" cy="206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  单击添加文本  单击添加文本  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3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3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899940">
                                      <p:cBhvr>
                                        <p:cTn id="29" dur="200" fill="hold"/>
                                        <p:tgtEl>
                                          <p:spTgt spid="13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1" dur="100" fill="hold"/>
                                        <p:tgtEl>
                                          <p:spTgt spid="13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3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3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13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3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134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34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135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3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3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514" grpId="0"/>
      <p:bldP spid="135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1296988" y="2763838"/>
            <a:ext cx="838200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sz="3300" b="0">
                <a:solidFill>
                  <a:srgbClr val="D2511A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目录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1206500" y="3262313"/>
            <a:ext cx="1027113" cy="2286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en-US" altLang="zh-CN" sz="1500" b="0">
                <a:solidFill>
                  <a:srgbClr val="531D1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CONTENTS</a:t>
            </a:r>
            <a:endParaRPr lang="en-US" altLang="zh-CN" b="0">
              <a:latin typeface="Arial" panose="020B0604020202020204" pitchFamily="34" charset="0"/>
            </a:endParaRPr>
          </a:p>
        </p:txBody>
      </p:sp>
      <p:grpSp>
        <p:nvGrpSpPr>
          <p:cNvPr id="14340" name="组合 14339"/>
          <p:cNvGrpSpPr/>
          <p:nvPr/>
        </p:nvGrpSpPr>
        <p:grpSpPr>
          <a:xfrm>
            <a:off x="1798638" y="2106613"/>
            <a:ext cx="368300" cy="485775"/>
            <a:chOff x="0" y="0"/>
            <a:chExt cx="232" cy="306"/>
          </a:xfrm>
        </p:grpSpPr>
        <p:sp>
          <p:nvSpPr>
            <p:cNvPr id="14341" name="未知"/>
            <p:cNvSpPr/>
            <p:nvPr/>
          </p:nvSpPr>
          <p:spPr>
            <a:xfrm>
              <a:off x="8" y="32"/>
              <a:ext cx="196" cy="272"/>
            </a:xfrm>
            <a:custGeom>
              <a:avLst/>
              <a:gdLst/>
              <a:ahLst/>
              <a:cxnLst/>
              <a:pathLst>
                <a:path w="98" h="136">
                  <a:moveTo>
                    <a:pt x="53" y="0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15" y="62"/>
                    <a:pt x="12" y="81"/>
                  </a:cubicBezTo>
                  <a:cubicBezTo>
                    <a:pt x="8" y="101"/>
                    <a:pt x="0" y="133"/>
                    <a:pt x="0" y="133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5" y="136"/>
                    <a:pt x="79" y="83"/>
                    <a:pt x="94" y="49"/>
                  </a:cubicBezTo>
                  <a:cubicBezTo>
                    <a:pt x="98" y="41"/>
                    <a:pt x="98" y="41"/>
                    <a:pt x="98" y="41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2" name="未知"/>
            <p:cNvSpPr/>
            <p:nvPr/>
          </p:nvSpPr>
          <p:spPr>
            <a:xfrm>
              <a:off x="10" y="210"/>
              <a:ext cx="62" cy="68"/>
            </a:xfrm>
            <a:custGeom>
              <a:avLst/>
              <a:gdLst/>
              <a:ahLst/>
              <a:cxnLst/>
              <a:pathLst>
                <a:path w="31" h="34">
                  <a:moveTo>
                    <a:pt x="7" y="0"/>
                  </a:moveTo>
                  <a:cubicBezTo>
                    <a:pt x="7" y="0"/>
                    <a:pt x="25" y="0"/>
                    <a:pt x="28" y="3"/>
                  </a:cubicBezTo>
                  <a:cubicBezTo>
                    <a:pt x="31" y="6"/>
                    <a:pt x="24" y="33"/>
                    <a:pt x="24" y="33"/>
                  </a:cubicBezTo>
                  <a:cubicBezTo>
                    <a:pt x="24" y="33"/>
                    <a:pt x="3" y="34"/>
                    <a:pt x="0" y="3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3" name="未知"/>
            <p:cNvSpPr/>
            <p:nvPr/>
          </p:nvSpPr>
          <p:spPr>
            <a:xfrm>
              <a:off x="72" y="86"/>
              <a:ext cx="78" cy="62"/>
            </a:xfrm>
            <a:custGeom>
              <a:avLst/>
              <a:gdLst/>
              <a:ahLst/>
              <a:cxnLst/>
              <a:pathLst>
                <a:path w="39" h="31">
                  <a:moveTo>
                    <a:pt x="5" y="7"/>
                  </a:moveTo>
                  <a:cubicBezTo>
                    <a:pt x="5" y="7"/>
                    <a:pt x="28" y="0"/>
                    <a:pt x="34" y="4"/>
                  </a:cubicBezTo>
                  <a:cubicBezTo>
                    <a:pt x="39" y="7"/>
                    <a:pt x="35" y="27"/>
                    <a:pt x="33" y="28"/>
                  </a:cubicBezTo>
                  <a:cubicBezTo>
                    <a:pt x="31" y="29"/>
                    <a:pt x="4" y="31"/>
                    <a:pt x="4" y="31"/>
                  </a:cubicBezTo>
                  <a:cubicBezTo>
                    <a:pt x="4" y="31"/>
                    <a:pt x="0" y="22"/>
                    <a:pt x="5" y="7"/>
                  </a:cubicBez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4" name="未知"/>
            <p:cNvSpPr/>
            <p:nvPr/>
          </p:nvSpPr>
          <p:spPr>
            <a:xfrm>
              <a:off x="0" y="4"/>
              <a:ext cx="228" cy="122"/>
            </a:xfrm>
            <a:custGeom>
              <a:avLst/>
              <a:gdLst/>
              <a:ahLst/>
              <a:cxnLst/>
              <a:pathLst>
                <a:path w="114" h="61">
                  <a:moveTo>
                    <a:pt x="2" y="56"/>
                  </a:moveTo>
                  <a:cubicBezTo>
                    <a:pt x="2" y="56"/>
                    <a:pt x="10" y="58"/>
                    <a:pt x="19" y="50"/>
                  </a:cubicBezTo>
                  <a:cubicBezTo>
                    <a:pt x="28" y="42"/>
                    <a:pt x="58" y="16"/>
                    <a:pt x="58" y="16"/>
                  </a:cubicBezTo>
                  <a:cubicBezTo>
                    <a:pt x="58" y="16"/>
                    <a:pt x="73" y="23"/>
                    <a:pt x="99" y="58"/>
                  </a:cubicBezTo>
                  <a:cubicBezTo>
                    <a:pt x="99" y="58"/>
                    <a:pt x="109" y="61"/>
                    <a:pt x="114" y="54"/>
                  </a:cubicBezTo>
                  <a:cubicBezTo>
                    <a:pt x="114" y="54"/>
                    <a:pt x="95" y="9"/>
                    <a:pt x="89" y="5"/>
                  </a:cubicBezTo>
                  <a:cubicBezTo>
                    <a:pt x="83" y="1"/>
                    <a:pt x="53" y="0"/>
                    <a:pt x="53" y="0"/>
                  </a:cubicBezTo>
                  <a:cubicBezTo>
                    <a:pt x="53" y="0"/>
                    <a:pt x="31" y="23"/>
                    <a:pt x="24" y="30"/>
                  </a:cubicBezTo>
                  <a:cubicBezTo>
                    <a:pt x="17" y="37"/>
                    <a:pt x="0" y="49"/>
                    <a:pt x="2" y="56"/>
                  </a:cubicBezTo>
                  <a:close/>
                </a:path>
              </a:pathLst>
            </a:custGeom>
            <a:solidFill>
              <a:srgbClr val="DAC39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5" name="未知"/>
            <p:cNvSpPr/>
            <p:nvPr/>
          </p:nvSpPr>
          <p:spPr>
            <a:xfrm>
              <a:off x="0" y="16"/>
              <a:ext cx="100" cy="102"/>
            </a:xfrm>
            <a:custGeom>
              <a:avLst/>
              <a:gdLst/>
              <a:ahLst/>
              <a:cxnLst/>
              <a:pathLst>
                <a:path w="50" h="51">
                  <a:moveTo>
                    <a:pt x="50" y="0"/>
                  </a:moveTo>
                  <a:cubicBezTo>
                    <a:pt x="50" y="0"/>
                    <a:pt x="42" y="4"/>
                    <a:pt x="27" y="18"/>
                  </a:cubicBezTo>
                  <a:cubicBezTo>
                    <a:pt x="23" y="22"/>
                    <a:pt x="18" y="26"/>
                    <a:pt x="13" y="31"/>
                  </a:cubicBezTo>
                  <a:cubicBezTo>
                    <a:pt x="11" y="33"/>
                    <a:pt x="8" y="36"/>
                    <a:pt x="6" y="38"/>
                  </a:cubicBezTo>
                  <a:cubicBezTo>
                    <a:pt x="4" y="40"/>
                    <a:pt x="3" y="41"/>
                    <a:pt x="2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1" y="50"/>
                  </a:cubicBezTo>
                  <a:cubicBezTo>
                    <a:pt x="2" y="51"/>
                    <a:pt x="3" y="51"/>
                    <a:pt x="5" y="51"/>
                  </a:cubicBezTo>
                  <a:cubicBezTo>
                    <a:pt x="6" y="51"/>
                    <a:pt x="7" y="51"/>
                    <a:pt x="8" y="51"/>
                  </a:cubicBezTo>
                  <a:cubicBezTo>
                    <a:pt x="9" y="50"/>
                    <a:pt x="10" y="49"/>
                    <a:pt x="11" y="48"/>
                  </a:cubicBezTo>
                  <a:cubicBezTo>
                    <a:pt x="12" y="48"/>
                    <a:pt x="13" y="47"/>
                    <a:pt x="14" y="46"/>
                  </a:cubicBezTo>
                  <a:cubicBezTo>
                    <a:pt x="17" y="43"/>
                    <a:pt x="21" y="40"/>
                    <a:pt x="25" y="36"/>
                  </a:cubicBezTo>
                  <a:cubicBezTo>
                    <a:pt x="33" y="29"/>
                    <a:pt x="41" y="22"/>
                    <a:pt x="50" y="13"/>
                  </a:cubicBezTo>
                  <a:cubicBezTo>
                    <a:pt x="50" y="13"/>
                    <a:pt x="45" y="18"/>
                    <a:pt x="36" y="25"/>
                  </a:cubicBezTo>
                  <a:cubicBezTo>
                    <a:pt x="32" y="29"/>
                    <a:pt x="27" y="33"/>
                    <a:pt x="21" y="37"/>
                  </a:cubicBezTo>
                  <a:cubicBezTo>
                    <a:pt x="19" y="40"/>
                    <a:pt x="16" y="42"/>
                    <a:pt x="13" y="44"/>
                  </a:cubicBezTo>
                  <a:cubicBezTo>
                    <a:pt x="11" y="46"/>
                    <a:pt x="10" y="47"/>
                    <a:pt x="9" y="48"/>
                  </a:cubicBezTo>
                  <a:cubicBezTo>
                    <a:pt x="7" y="49"/>
                    <a:pt x="5" y="49"/>
                    <a:pt x="4" y="49"/>
                  </a:cubicBezTo>
                  <a:cubicBezTo>
                    <a:pt x="3" y="49"/>
                    <a:pt x="3" y="49"/>
                    <a:pt x="2" y="48"/>
                  </a:cubicBezTo>
                  <a:cubicBezTo>
                    <a:pt x="2" y="48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5"/>
                    <a:pt x="4" y="44"/>
                    <a:pt x="5" y="42"/>
                  </a:cubicBezTo>
                  <a:cubicBezTo>
                    <a:pt x="8" y="39"/>
                    <a:pt x="11" y="36"/>
                    <a:pt x="13" y="34"/>
                  </a:cubicBezTo>
                  <a:cubicBezTo>
                    <a:pt x="19" y="28"/>
                    <a:pt x="24" y="23"/>
                    <a:pt x="29" y="19"/>
                  </a:cubicBezTo>
                  <a:cubicBezTo>
                    <a:pt x="39" y="10"/>
                    <a:pt x="46" y="3"/>
                    <a:pt x="5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6" name="未知"/>
            <p:cNvSpPr/>
            <p:nvPr/>
          </p:nvSpPr>
          <p:spPr>
            <a:xfrm>
              <a:off x="104" y="0"/>
              <a:ext cx="98" cy="112"/>
            </a:xfrm>
            <a:custGeom>
              <a:avLst/>
              <a:gdLst/>
              <a:ahLst/>
              <a:cxnLst/>
              <a:pathLst>
                <a:path w="49" h="56">
                  <a:moveTo>
                    <a:pt x="0" y="0"/>
                  </a:moveTo>
                  <a:cubicBezTo>
                    <a:pt x="0" y="0"/>
                    <a:pt x="3" y="4"/>
                    <a:pt x="11" y="13"/>
                  </a:cubicBezTo>
                  <a:cubicBezTo>
                    <a:pt x="15" y="17"/>
                    <a:pt x="20" y="22"/>
                    <a:pt x="26" y="29"/>
                  </a:cubicBezTo>
                  <a:cubicBezTo>
                    <a:pt x="30" y="33"/>
                    <a:pt x="33" y="37"/>
                    <a:pt x="37" y="41"/>
                  </a:cubicBezTo>
                  <a:cubicBezTo>
                    <a:pt x="41" y="45"/>
                    <a:pt x="45" y="50"/>
                    <a:pt x="49" y="56"/>
                  </a:cubicBezTo>
                  <a:cubicBezTo>
                    <a:pt x="49" y="56"/>
                    <a:pt x="48" y="55"/>
                    <a:pt x="47" y="54"/>
                  </a:cubicBezTo>
                  <a:cubicBezTo>
                    <a:pt x="47" y="52"/>
                    <a:pt x="45" y="50"/>
                    <a:pt x="43" y="47"/>
                  </a:cubicBezTo>
                  <a:cubicBezTo>
                    <a:pt x="40" y="42"/>
                    <a:pt x="35" y="35"/>
                    <a:pt x="29" y="29"/>
                  </a:cubicBezTo>
                  <a:cubicBezTo>
                    <a:pt x="17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7" name="未知"/>
            <p:cNvSpPr/>
            <p:nvPr/>
          </p:nvSpPr>
          <p:spPr>
            <a:xfrm>
              <a:off x="104" y="0"/>
              <a:ext cx="128" cy="124"/>
            </a:xfrm>
            <a:custGeom>
              <a:avLst/>
              <a:gdLst/>
              <a:ahLst/>
              <a:cxnLst/>
              <a:pathLst>
                <a:path w="64" h="62">
                  <a:moveTo>
                    <a:pt x="50" y="62"/>
                  </a:moveTo>
                  <a:cubicBezTo>
                    <a:pt x="50" y="62"/>
                    <a:pt x="52" y="62"/>
                    <a:pt x="55" y="61"/>
                  </a:cubicBezTo>
                  <a:cubicBezTo>
                    <a:pt x="57" y="60"/>
                    <a:pt x="60" y="59"/>
                    <a:pt x="62" y="57"/>
                  </a:cubicBezTo>
                  <a:cubicBezTo>
                    <a:pt x="63" y="57"/>
                    <a:pt x="63" y="57"/>
                    <a:pt x="63" y="56"/>
                  </a:cubicBezTo>
                  <a:cubicBezTo>
                    <a:pt x="63" y="56"/>
                    <a:pt x="63" y="56"/>
                    <a:pt x="64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3" y="53"/>
                    <a:pt x="63" y="52"/>
                  </a:cubicBezTo>
                  <a:cubicBezTo>
                    <a:pt x="62" y="50"/>
                    <a:pt x="62" y="49"/>
                    <a:pt x="61" y="47"/>
                  </a:cubicBezTo>
                  <a:cubicBezTo>
                    <a:pt x="58" y="38"/>
                    <a:pt x="53" y="28"/>
                    <a:pt x="46" y="16"/>
                  </a:cubicBezTo>
                  <a:cubicBezTo>
                    <a:pt x="44" y="13"/>
                    <a:pt x="42" y="10"/>
                    <a:pt x="40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36" y="4"/>
                    <a:pt x="35" y="3"/>
                    <a:pt x="34" y="3"/>
                  </a:cubicBezTo>
                  <a:cubicBezTo>
                    <a:pt x="32" y="3"/>
                    <a:pt x="30" y="2"/>
                    <a:pt x="28" y="2"/>
                  </a:cubicBezTo>
                  <a:cubicBezTo>
                    <a:pt x="19" y="1"/>
                    <a:pt x="10" y="0"/>
                    <a:pt x="0" y="1"/>
                  </a:cubicBezTo>
                  <a:cubicBezTo>
                    <a:pt x="0" y="1"/>
                    <a:pt x="1" y="0"/>
                    <a:pt x="4" y="1"/>
                  </a:cubicBezTo>
                  <a:cubicBezTo>
                    <a:pt x="7" y="1"/>
                    <a:pt x="10" y="1"/>
                    <a:pt x="15" y="2"/>
                  </a:cubicBezTo>
                  <a:cubicBezTo>
                    <a:pt x="19" y="2"/>
                    <a:pt x="25" y="3"/>
                    <a:pt x="31" y="4"/>
                  </a:cubicBezTo>
                  <a:cubicBezTo>
                    <a:pt x="32" y="4"/>
                    <a:pt x="33" y="5"/>
                    <a:pt x="35" y="5"/>
                  </a:cubicBezTo>
                  <a:cubicBezTo>
                    <a:pt x="35" y="5"/>
                    <a:pt x="36" y="6"/>
                    <a:pt x="37" y="6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40" y="10"/>
                    <a:pt x="41" y="12"/>
                    <a:pt x="43" y="15"/>
                  </a:cubicBezTo>
                  <a:cubicBezTo>
                    <a:pt x="49" y="26"/>
                    <a:pt x="55" y="38"/>
                    <a:pt x="60" y="48"/>
                  </a:cubicBezTo>
                  <a:cubicBezTo>
                    <a:pt x="60" y="50"/>
                    <a:pt x="61" y="51"/>
                    <a:pt x="61" y="52"/>
                  </a:cubicBezTo>
                  <a:cubicBezTo>
                    <a:pt x="61" y="53"/>
                    <a:pt x="62" y="53"/>
                    <a:pt x="62" y="54"/>
                  </a:cubicBezTo>
                  <a:cubicBezTo>
                    <a:pt x="62" y="54"/>
                    <a:pt x="62" y="55"/>
                    <a:pt x="62" y="55"/>
                  </a:cubicBezTo>
                  <a:cubicBezTo>
                    <a:pt x="62" y="56"/>
                    <a:pt x="61" y="56"/>
                    <a:pt x="60" y="57"/>
                  </a:cubicBezTo>
                  <a:cubicBezTo>
                    <a:pt x="60" y="58"/>
                    <a:pt x="59" y="58"/>
                    <a:pt x="58" y="59"/>
                  </a:cubicBezTo>
                  <a:cubicBezTo>
                    <a:pt x="54" y="60"/>
                    <a:pt x="52" y="62"/>
                    <a:pt x="50" y="6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8" name="未知"/>
            <p:cNvSpPr/>
            <p:nvPr/>
          </p:nvSpPr>
          <p:spPr>
            <a:xfrm>
              <a:off x="8" y="122"/>
              <a:ext cx="26" cy="172"/>
            </a:xfrm>
            <a:custGeom>
              <a:avLst/>
              <a:gdLst/>
              <a:ahLst/>
              <a:cxnLst/>
              <a:pathLst>
                <a:path w="13" h="86">
                  <a:moveTo>
                    <a:pt x="7" y="0"/>
                  </a:moveTo>
                  <a:cubicBezTo>
                    <a:pt x="7" y="0"/>
                    <a:pt x="8" y="1"/>
                    <a:pt x="8" y="4"/>
                  </a:cubicBezTo>
                  <a:cubicBezTo>
                    <a:pt x="9" y="7"/>
                    <a:pt x="10" y="12"/>
                    <a:pt x="10" y="19"/>
                  </a:cubicBezTo>
                  <a:cubicBezTo>
                    <a:pt x="10" y="22"/>
                    <a:pt x="10" y="26"/>
                    <a:pt x="9" y="31"/>
                  </a:cubicBezTo>
                  <a:cubicBezTo>
                    <a:pt x="8" y="35"/>
                    <a:pt x="7" y="40"/>
                    <a:pt x="6" y="46"/>
                  </a:cubicBezTo>
                  <a:cubicBezTo>
                    <a:pt x="5" y="51"/>
                    <a:pt x="4" y="57"/>
                    <a:pt x="3" y="64"/>
                  </a:cubicBezTo>
                  <a:cubicBezTo>
                    <a:pt x="2" y="71"/>
                    <a:pt x="1" y="78"/>
                    <a:pt x="0" y="86"/>
                  </a:cubicBezTo>
                  <a:cubicBezTo>
                    <a:pt x="0" y="86"/>
                    <a:pt x="1" y="82"/>
                    <a:pt x="3" y="75"/>
                  </a:cubicBezTo>
                  <a:cubicBezTo>
                    <a:pt x="3" y="71"/>
                    <a:pt x="4" y="67"/>
                    <a:pt x="5" y="62"/>
                  </a:cubicBezTo>
                  <a:cubicBezTo>
                    <a:pt x="6" y="58"/>
                    <a:pt x="7" y="53"/>
                    <a:pt x="8" y="48"/>
                  </a:cubicBezTo>
                  <a:cubicBezTo>
                    <a:pt x="9" y="43"/>
                    <a:pt x="10" y="37"/>
                    <a:pt x="11" y="32"/>
                  </a:cubicBezTo>
                  <a:cubicBezTo>
                    <a:pt x="12" y="31"/>
                    <a:pt x="12" y="30"/>
                    <a:pt x="12" y="29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3"/>
                    <a:pt x="12" y="20"/>
                    <a:pt x="12" y="18"/>
                  </a:cubicBezTo>
                  <a:cubicBezTo>
                    <a:pt x="11" y="9"/>
                    <a:pt x="8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9" name="未知"/>
            <p:cNvSpPr/>
            <p:nvPr/>
          </p:nvSpPr>
          <p:spPr>
            <a:xfrm>
              <a:off x="176" y="132"/>
              <a:ext cx="24" cy="174"/>
            </a:xfrm>
            <a:custGeom>
              <a:avLst/>
              <a:gdLst/>
              <a:ahLst/>
              <a:cxnLst/>
              <a:pathLst>
                <a:path w="12" h="87">
                  <a:moveTo>
                    <a:pt x="2" y="87"/>
                  </a:moveTo>
                  <a:cubicBezTo>
                    <a:pt x="2" y="87"/>
                    <a:pt x="3" y="81"/>
                    <a:pt x="2" y="67"/>
                  </a:cubicBezTo>
                  <a:cubicBezTo>
                    <a:pt x="2" y="64"/>
                    <a:pt x="2" y="60"/>
                    <a:pt x="2" y="55"/>
                  </a:cubicBezTo>
                  <a:cubicBezTo>
                    <a:pt x="2" y="51"/>
                    <a:pt x="2" y="45"/>
                    <a:pt x="2" y="40"/>
                  </a:cubicBezTo>
                  <a:cubicBezTo>
                    <a:pt x="3" y="29"/>
                    <a:pt x="7" y="15"/>
                    <a:pt x="12" y="0"/>
                  </a:cubicBezTo>
                  <a:cubicBezTo>
                    <a:pt x="12" y="0"/>
                    <a:pt x="10" y="4"/>
                    <a:pt x="8" y="11"/>
                  </a:cubicBezTo>
                  <a:cubicBezTo>
                    <a:pt x="5" y="18"/>
                    <a:pt x="2" y="27"/>
                    <a:pt x="0" y="38"/>
                  </a:cubicBezTo>
                  <a:cubicBezTo>
                    <a:pt x="0" y="43"/>
                    <a:pt x="0" y="49"/>
                    <a:pt x="0" y="54"/>
                  </a:cubicBezTo>
                  <a:cubicBezTo>
                    <a:pt x="0" y="59"/>
                    <a:pt x="0" y="64"/>
                    <a:pt x="0" y="68"/>
                  </a:cubicBezTo>
                  <a:cubicBezTo>
                    <a:pt x="1" y="77"/>
                    <a:pt x="2" y="84"/>
                    <a:pt x="2" y="8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0" name="未知"/>
            <p:cNvSpPr/>
            <p:nvPr/>
          </p:nvSpPr>
          <p:spPr>
            <a:xfrm>
              <a:off x="38" y="162"/>
              <a:ext cx="142" cy="8"/>
            </a:xfrm>
            <a:custGeom>
              <a:avLst/>
              <a:gdLst/>
              <a:ahLst/>
              <a:cxnLst/>
              <a:pathLst>
                <a:path w="71" h="4">
                  <a:moveTo>
                    <a:pt x="0" y="2"/>
                  </a:moveTo>
                  <a:cubicBezTo>
                    <a:pt x="0" y="2"/>
                    <a:pt x="5" y="4"/>
                    <a:pt x="16" y="4"/>
                  </a:cubicBezTo>
                  <a:cubicBezTo>
                    <a:pt x="21" y="4"/>
                    <a:pt x="29" y="4"/>
                    <a:pt x="38" y="3"/>
                  </a:cubicBezTo>
                  <a:cubicBezTo>
                    <a:pt x="42" y="3"/>
                    <a:pt x="47" y="2"/>
                    <a:pt x="52" y="2"/>
                  </a:cubicBezTo>
                  <a:cubicBezTo>
                    <a:pt x="55" y="2"/>
                    <a:pt x="58" y="2"/>
                    <a:pt x="61" y="1"/>
                  </a:cubicBezTo>
                  <a:cubicBezTo>
                    <a:pt x="63" y="1"/>
                    <a:pt x="64" y="1"/>
                    <a:pt x="66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2"/>
                  </a:cubicBezTo>
                  <a:cubicBezTo>
                    <a:pt x="70" y="1"/>
                    <a:pt x="55" y="0"/>
                    <a:pt x="39" y="1"/>
                  </a:cubicBezTo>
                  <a:cubicBezTo>
                    <a:pt x="34" y="1"/>
                    <a:pt x="31" y="2"/>
                    <a:pt x="26" y="2"/>
                  </a:cubicBezTo>
                  <a:cubicBezTo>
                    <a:pt x="22" y="2"/>
                    <a:pt x="19" y="2"/>
                    <a:pt x="15" y="2"/>
                  </a:cubicBezTo>
                  <a:cubicBezTo>
                    <a:pt x="8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1" name="未知"/>
            <p:cNvSpPr/>
            <p:nvPr/>
          </p:nvSpPr>
          <p:spPr>
            <a:xfrm>
              <a:off x="84" y="88"/>
              <a:ext cx="62" cy="56"/>
            </a:xfrm>
            <a:custGeom>
              <a:avLst/>
              <a:gdLst/>
              <a:ahLst/>
              <a:cxnLst/>
              <a:pathLst>
                <a:path w="31" h="28">
                  <a:moveTo>
                    <a:pt x="0" y="3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3"/>
                    <a:pt x="12" y="3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20" y="2"/>
                    <a:pt x="22" y="2"/>
                    <a:pt x="23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10"/>
                    <a:pt x="29" y="12"/>
                    <a:pt x="29" y="14"/>
                  </a:cubicBezTo>
                  <a:cubicBezTo>
                    <a:pt x="29" y="18"/>
                    <a:pt x="29" y="22"/>
                    <a:pt x="29" y="28"/>
                  </a:cubicBezTo>
                  <a:cubicBezTo>
                    <a:pt x="29" y="28"/>
                    <a:pt x="29" y="25"/>
                    <a:pt x="30" y="20"/>
                  </a:cubicBezTo>
                  <a:cubicBezTo>
                    <a:pt x="30" y="18"/>
                    <a:pt x="31" y="15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6"/>
                    <a:pt x="30" y="5"/>
                    <a:pt x="29" y="3"/>
                  </a:cubicBezTo>
                  <a:cubicBezTo>
                    <a:pt x="28" y="1"/>
                    <a:pt x="26" y="1"/>
                    <a:pt x="25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6" y="2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2" name="未知"/>
            <p:cNvSpPr/>
            <p:nvPr/>
          </p:nvSpPr>
          <p:spPr>
            <a:xfrm>
              <a:off x="74" y="102"/>
              <a:ext cx="60" cy="50"/>
            </a:xfrm>
            <a:custGeom>
              <a:avLst/>
              <a:gdLst/>
              <a:ahLst/>
              <a:cxnLst/>
              <a:pathLst>
                <a:path w="30" h="25">
                  <a:moveTo>
                    <a:pt x="30" y="22"/>
                  </a:moveTo>
                  <a:cubicBezTo>
                    <a:pt x="30" y="22"/>
                    <a:pt x="29" y="22"/>
                    <a:pt x="27" y="22"/>
                  </a:cubicBezTo>
                  <a:cubicBezTo>
                    <a:pt x="25" y="22"/>
                    <a:pt x="22" y="22"/>
                    <a:pt x="18" y="22"/>
                  </a:cubicBezTo>
                  <a:cubicBezTo>
                    <a:pt x="17" y="23"/>
                    <a:pt x="14" y="23"/>
                    <a:pt x="12" y="23"/>
                  </a:cubicBezTo>
                  <a:cubicBezTo>
                    <a:pt x="9" y="23"/>
                    <a:pt x="6" y="23"/>
                    <a:pt x="4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0"/>
                    <a:pt x="2" y="19"/>
                    <a:pt x="2" y="19"/>
                  </a:cubicBezTo>
                  <a:cubicBezTo>
                    <a:pt x="2" y="17"/>
                    <a:pt x="2" y="15"/>
                    <a:pt x="2" y="13"/>
                  </a:cubicBezTo>
                  <a:cubicBezTo>
                    <a:pt x="2" y="9"/>
                    <a:pt x="2" y="5"/>
                    <a:pt x="3" y="0"/>
                  </a:cubicBezTo>
                  <a:cubicBezTo>
                    <a:pt x="3" y="0"/>
                    <a:pt x="2" y="3"/>
                    <a:pt x="1" y="7"/>
                  </a:cubicBezTo>
                  <a:cubicBezTo>
                    <a:pt x="1" y="9"/>
                    <a:pt x="1" y="12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5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4" y="25"/>
                    <a:pt x="17" y="25"/>
                    <a:pt x="19" y="24"/>
                  </a:cubicBezTo>
                  <a:cubicBezTo>
                    <a:pt x="24" y="23"/>
                    <a:pt x="28" y="22"/>
                    <a:pt x="3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3" name="未知"/>
            <p:cNvSpPr/>
            <p:nvPr/>
          </p:nvSpPr>
          <p:spPr>
            <a:xfrm>
              <a:off x="94" y="114"/>
              <a:ext cx="36" cy="10"/>
            </a:xfrm>
            <a:custGeom>
              <a:avLst/>
              <a:gdLst/>
              <a:ahLst/>
              <a:cxnLst/>
              <a:pathLst>
                <a:path w="18" h="5">
                  <a:moveTo>
                    <a:pt x="0" y="0"/>
                  </a:moveTo>
                  <a:cubicBezTo>
                    <a:pt x="0" y="0"/>
                    <a:pt x="4" y="5"/>
                    <a:pt x="18" y="0"/>
                  </a:cubicBezTo>
                  <a:cubicBezTo>
                    <a:pt x="18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4" name="未知"/>
            <p:cNvSpPr/>
            <p:nvPr/>
          </p:nvSpPr>
          <p:spPr>
            <a:xfrm>
              <a:off x="106" y="100"/>
              <a:ext cx="12" cy="40"/>
            </a:xfrm>
            <a:custGeom>
              <a:avLst/>
              <a:gdLst/>
              <a:ahLst/>
              <a:cxnLst/>
              <a:pathLst>
                <a:path w="6" h="20">
                  <a:moveTo>
                    <a:pt x="6" y="0"/>
                  </a:moveTo>
                  <a:cubicBezTo>
                    <a:pt x="6" y="0"/>
                    <a:pt x="0" y="4"/>
                    <a:pt x="1" y="20"/>
                  </a:cubicBezTo>
                  <a:cubicBezTo>
                    <a:pt x="1" y="20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5" name="未知"/>
            <p:cNvSpPr/>
            <p:nvPr/>
          </p:nvSpPr>
          <p:spPr>
            <a:xfrm>
              <a:off x="32" y="210"/>
              <a:ext cx="40" cy="66"/>
            </a:xfrm>
            <a:custGeom>
              <a:avLst/>
              <a:gdLst/>
              <a:ahLst/>
              <a:cxnLst/>
              <a:pathLst>
                <a:path w="20" h="33">
                  <a:moveTo>
                    <a:pt x="12" y="33"/>
                  </a:moveTo>
                  <a:cubicBezTo>
                    <a:pt x="12" y="33"/>
                    <a:pt x="14" y="30"/>
                    <a:pt x="17" y="23"/>
                  </a:cubicBezTo>
                  <a:cubicBezTo>
                    <a:pt x="18" y="19"/>
                    <a:pt x="19" y="14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9" y="1"/>
                    <a:pt x="5" y="1"/>
                    <a:pt x="0" y="2"/>
                  </a:cubicBezTo>
                  <a:cubicBezTo>
                    <a:pt x="0" y="2"/>
                    <a:pt x="3" y="2"/>
                    <a:pt x="7" y="2"/>
                  </a:cubicBezTo>
                  <a:cubicBezTo>
                    <a:pt x="9" y="2"/>
                    <a:pt x="12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7" y="2"/>
                    <a:pt x="18" y="3"/>
                    <a:pt x="18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6" y="18"/>
                    <a:pt x="13" y="30"/>
                    <a:pt x="12" y="3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6" name="未知"/>
            <p:cNvSpPr/>
            <p:nvPr/>
          </p:nvSpPr>
          <p:spPr>
            <a:xfrm>
              <a:off x="24" y="238"/>
              <a:ext cx="32" cy="10"/>
            </a:xfrm>
            <a:custGeom>
              <a:avLst/>
              <a:gdLst/>
              <a:ahLst/>
              <a:cxnLst/>
              <a:pathLst>
                <a:path w="16" h="5">
                  <a:moveTo>
                    <a:pt x="0" y="0"/>
                  </a:moveTo>
                  <a:cubicBezTo>
                    <a:pt x="0" y="0"/>
                    <a:pt x="4" y="5"/>
                    <a:pt x="16" y="0"/>
                  </a:cubicBezTo>
                  <a:cubicBezTo>
                    <a:pt x="16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7" name="未知"/>
            <p:cNvSpPr/>
            <p:nvPr/>
          </p:nvSpPr>
          <p:spPr>
            <a:xfrm>
              <a:off x="34" y="218"/>
              <a:ext cx="14" cy="64"/>
            </a:xfrm>
            <a:custGeom>
              <a:avLst/>
              <a:gdLst/>
              <a:ahLst/>
              <a:cxnLst/>
              <a:pathLst>
                <a:path w="7" h="32">
                  <a:moveTo>
                    <a:pt x="7" y="0"/>
                  </a:moveTo>
                  <a:cubicBezTo>
                    <a:pt x="7" y="0"/>
                    <a:pt x="0" y="7"/>
                    <a:pt x="0" y="32"/>
                  </a:cubicBezTo>
                  <a:cubicBezTo>
                    <a:pt x="0" y="32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8" name="未知"/>
            <p:cNvSpPr/>
            <p:nvPr/>
          </p:nvSpPr>
          <p:spPr>
            <a:xfrm>
              <a:off x="126" y="248"/>
              <a:ext cx="14" cy="50"/>
            </a:xfrm>
            <a:custGeom>
              <a:avLst/>
              <a:gdLst/>
              <a:ahLst/>
              <a:cxnLst/>
              <a:pathLst>
                <a:path w="7" h="25">
                  <a:moveTo>
                    <a:pt x="7" y="0"/>
                  </a:moveTo>
                  <a:cubicBezTo>
                    <a:pt x="7" y="0"/>
                    <a:pt x="0" y="6"/>
                    <a:pt x="2" y="25"/>
                  </a:cubicBezTo>
                  <a:cubicBezTo>
                    <a:pt x="2" y="25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59" name="未知"/>
            <p:cNvSpPr/>
            <p:nvPr/>
          </p:nvSpPr>
          <p:spPr>
            <a:xfrm>
              <a:off x="146" y="246"/>
              <a:ext cx="12" cy="46"/>
            </a:xfrm>
            <a:custGeom>
              <a:avLst/>
              <a:gdLst/>
              <a:ahLst/>
              <a:cxnLst/>
              <a:pathLst>
                <a:path w="6" h="23">
                  <a:moveTo>
                    <a:pt x="6" y="0"/>
                  </a:moveTo>
                  <a:cubicBezTo>
                    <a:pt x="6" y="0"/>
                    <a:pt x="0" y="5"/>
                    <a:pt x="1" y="23"/>
                  </a:cubicBezTo>
                  <a:cubicBezTo>
                    <a:pt x="1" y="23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0" name="未知"/>
            <p:cNvSpPr/>
            <p:nvPr/>
          </p:nvSpPr>
          <p:spPr>
            <a:xfrm>
              <a:off x="160" y="252"/>
              <a:ext cx="14" cy="38"/>
            </a:xfrm>
            <a:custGeom>
              <a:avLst/>
              <a:gdLst/>
              <a:ahLst/>
              <a:cxnLst/>
              <a:pathLst>
                <a:path w="7" h="19">
                  <a:moveTo>
                    <a:pt x="7" y="0"/>
                  </a:moveTo>
                  <a:cubicBezTo>
                    <a:pt x="7" y="0"/>
                    <a:pt x="0" y="4"/>
                    <a:pt x="3" y="19"/>
                  </a:cubicBezTo>
                  <a:cubicBezTo>
                    <a:pt x="3" y="19"/>
                    <a:pt x="6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61" name="组合 14360"/>
          <p:cNvGrpSpPr/>
          <p:nvPr/>
        </p:nvGrpSpPr>
        <p:grpSpPr>
          <a:xfrm>
            <a:off x="1111250" y="1377950"/>
            <a:ext cx="703263" cy="1246188"/>
            <a:chOff x="0" y="0"/>
            <a:chExt cx="443" cy="785"/>
          </a:xfrm>
        </p:grpSpPr>
        <p:sp>
          <p:nvSpPr>
            <p:cNvPr id="14362" name="未知"/>
            <p:cNvSpPr/>
            <p:nvPr/>
          </p:nvSpPr>
          <p:spPr>
            <a:xfrm>
              <a:off x="96" y="332"/>
              <a:ext cx="309" cy="453"/>
            </a:xfrm>
            <a:custGeom>
              <a:avLst/>
              <a:gdLst/>
              <a:ahLst/>
              <a:cxnLst/>
              <a:pathLst>
                <a:path w="154" h="226">
                  <a:moveTo>
                    <a:pt x="0" y="226"/>
                  </a:moveTo>
                  <a:cubicBezTo>
                    <a:pt x="0" y="226"/>
                    <a:pt x="16" y="45"/>
                    <a:pt x="12" y="23"/>
                  </a:cubicBezTo>
                  <a:cubicBezTo>
                    <a:pt x="12" y="23"/>
                    <a:pt x="54" y="0"/>
                    <a:pt x="81" y="5"/>
                  </a:cubicBezTo>
                  <a:cubicBezTo>
                    <a:pt x="108" y="9"/>
                    <a:pt x="125" y="22"/>
                    <a:pt x="125" y="22"/>
                  </a:cubicBezTo>
                  <a:cubicBezTo>
                    <a:pt x="125" y="22"/>
                    <a:pt x="125" y="173"/>
                    <a:pt x="154" y="21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3" name="未知"/>
            <p:cNvSpPr/>
            <p:nvPr/>
          </p:nvSpPr>
          <p:spPr>
            <a:xfrm>
              <a:off x="305" y="190"/>
              <a:ext cx="50" cy="118"/>
            </a:xfrm>
            <a:custGeom>
              <a:avLst/>
              <a:gdLst/>
              <a:ahLst/>
              <a:cxnLst/>
              <a:pathLst>
                <a:path w="25" h="59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1"/>
                    <a:pt x="21" y="7"/>
                  </a:cubicBezTo>
                  <a:cubicBezTo>
                    <a:pt x="24" y="13"/>
                    <a:pt x="25" y="59"/>
                    <a:pt x="25" y="59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4" name="未知"/>
            <p:cNvSpPr/>
            <p:nvPr/>
          </p:nvSpPr>
          <p:spPr>
            <a:xfrm>
              <a:off x="2" y="2"/>
              <a:ext cx="403" cy="216"/>
            </a:xfrm>
            <a:custGeom>
              <a:avLst/>
              <a:gdLst/>
              <a:ahLst/>
              <a:cxnLst/>
              <a:pathLst>
                <a:path w="201" h="108">
                  <a:moveTo>
                    <a:pt x="31" y="73"/>
                  </a:moveTo>
                  <a:cubicBezTo>
                    <a:pt x="25" y="81"/>
                    <a:pt x="61" y="29"/>
                    <a:pt x="64" y="23"/>
                  </a:cubicBezTo>
                  <a:cubicBezTo>
                    <a:pt x="67" y="16"/>
                    <a:pt x="68" y="10"/>
                    <a:pt x="68" y="10"/>
                  </a:cubicBezTo>
                  <a:cubicBezTo>
                    <a:pt x="68" y="10"/>
                    <a:pt x="100" y="47"/>
                    <a:pt x="110" y="49"/>
                  </a:cubicBezTo>
                  <a:cubicBezTo>
                    <a:pt x="120" y="52"/>
                    <a:pt x="191" y="60"/>
                    <a:pt x="201" y="64"/>
                  </a:cubicBezTo>
                  <a:cubicBezTo>
                    <a:pt x="201" y="64"/>
                    <a:pt x="177" y="23"/>
                    <a:pt x="169" y="16"/>
                  </a:cubicBezTo>
                  <a:cubicBezTo>
                    <a:pt x="161" y="10"/>
                    <a:pt x="59" y="0"/>
                    <a:pt x="53" y="4"/>
                  </a:cubicBezTo>
                  <a:cubicBezTo>
                    <a:pt x="46" y="8"/>
                    <a:pt x="0" y="79"/>
                    <a:pt x="3" y="94"/>
                  </a:cubicBezTo>
                  <a:cubicBezTo>
                    <a:pt x="7" y="108"/>
                    <a:pt x="18" y="97"/>
                    <a:pt x="20" y="91"/>
                  </a:cubicBezTo>
                  <a:cubicBezTo>
                    <a:pt x="23" y="86"/>
                    <a:pt x="31" y="73"/>
                    <a:pt x="31" y="73"/>
                  </a:cubicBezTo>
                  <a:close/>
                </a:path>
              </a:pathLst>
            </a:custGeom>
            <a:solidFill>
              <a:srgbClr val="A2303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5" name="未知"/>
            <p:cNvSpPr/>
            <p:nvPr/>
          </p:nvSpPr>
          <p:spPr>
            <a:xfrm>
              <a:off x="42" y="266"/>
              <a:ext cx="349" cy="106"/>
            </a:xfrm>
            <a:custGeom>
              <a:avLst/>
              <a:gdLst/>
              <a:ahLst/>
              <a:cxnLst/>
              <a:pathLst>
                <a:path w="174" h="53">
                  <a:moveTo>
                    <a:pt x="0" y="43"/>
                  </a:moveTo>
                  <a:cubicBezTo>
                    <a:pt x="0" y="43"/>
                    <a:pt x="92" y="0"/>
                    <a:pt x="115" y="5"/>
                  </a:cubicBezTo>
                  <a:cubicBezTo>
                    <a:pt x="138" y="9"/>
                    <a:pt x="174" y="37"/>
                    <a:pt x="174" y="37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53"/>
                    <a:pt x="124" y="39"/>
                    <a:pt x="110" y="38"/>
                  </a:cubicBezTo>
                  <a:cubicBezTo>
                    <a:pt x="95" y="37"/>
                    <a:pt x="35" y="53"/>
                    <a:pt x="35" y="53"/>
                  </a:cubicBezTo>
                  <a:cubicBezTo>
                    <a:pt x="35" y="53"/>
                    <a:pt x="8" y="43"/>
                    <a:pt x="0" y="43"/>
                  </a:cubicBezTo>
                  <a:close/>
                </a:path>
              </a:pathLst>
            </a:custGeom>
            <a:solidFill>
              <a:srgbClr val="DFC6A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6" name="未知"/>
            <p:cNvSpPr/>
            <p:nvPr/>
          </p:nvSpPr>
          <p:spPr>
            <a:xfrm>
              <a:off x="0" y="20"/>
              <a:ext cx="100" cy="188"/>
            </a:xfrm>
            <a:custGeom>
              <a:avLst/>
              <a:gdLst/>
              <a:ahLst/>
              <a:cxnLst/>
              <a:pathLst>
                <a:path w="50" h="94">
                  <a:moveTo>
                    <a:pt x="9" y="94"/>
                  </a:moveTo>
                  <a:cubicBezTo>
                    <a:pt x="9" y="94"/>
                    <a:pt x="8" y="93"/>
                    <a:pt x="7" y="93"/>
                  </a:cubicBezTo>
                  <a:cubicBezTo>
                    <a:pt x="6" y="92"/>
                    <a:pt x="5" y="91"/>
                    <a:pt x="4" y="89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9"/>
                    <a:pt x="5" y="75"/>
                    <a:pt x="7" y="72"/>
                  </a:cubicBezTo>
                  <a:cubicBezTo>
                    <a:pt x="15" y="58"/>
                    <a:pt x="30" y="35"/>
                    <a:pt x="50" y="0"/>
                  </a:cubicBezTo>
                  <a:cubicBezTo>
                    <a:pt x="50" y="0"/>
                    <a:pt x="36" y="19"/>
                    <a:pt x="22" y="40"/>
                  </a:cubicBezTo>
                  <a:cubicBezTo>
                    <a:pt x="18" y="45"/>
                    <a:pt x="15" y="51"/>
                    <a:pt x="12" y="56"/>
                  </a:cubicBezTo>
                  <a:cubicBezTo>
                    <a:pt x="10" y="59"/>
                    <a:pt x="8" y="61"/>
                    <a:pt x="7" y="64"/>
                  </a:cubicBezTo>
                  <a:cubicBezTo>
                    <a:pt x="5" y="66"/>
                    <a:pt x="4" y="69"/>
                    <a:pt x="3" y="71"/>
                  </a:cubicBezTo>
                  <a:cubicBezTo>
                    <a:pt x="1" y="77"/>
                    <a:pt x="0" y="82"/>
                    <a:pt x="1" y="87"/>
                  </a:cubicBezTo>
                  <a:cubicBezTo>
                    <a:pt x="2" y="89"/>
                    <a:pt x="4" y="90"/>
                    <a:pt x="5" y="92"/>
                  </a:cubicBezTo>
                  <a:cubicBezTo>
                    <a:pt x="6" y="93"/>
                    <a:pt x="7" y="93"/>
                    <a:pt x="9" y="9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7" name="未知"/>
            <p:cNvSpPr/>
            <p:nvPr/>
          </p:nvSpPr>
          <p:spPr>
            <a:xfrm>
              <a:off x="94" y="0"/>
              <a:ext cx="217" cy="94"/>
            </a:xfrm>
            <a:custGeom>
              <a:avLst/>
              <a:gdLst/>
              <a:ahLst/>
              <a:cxnLst/>
              <a:pathLst>
                <a:path w="108" h="47">
                  <a:moveTo>
                    <a:pt x="57" y="47"/>
                  </a:moveTo>
                  <a:cubicBezTo>
                    <a:pt x="57" y="47"/>
                    <a:pt x="57" y="46"/>
                    <a:pt x="56" y="44"/>
                  </a:cubicBezTo>
                  <a:cubicBezTo>
                    <a:pt x="55" y="42"/>
                    <a:pt x="53" y="38"/>
                    <a:pt x="50" y="34"/>
                  </a:cubicBezTo>
                  <a:cubicBezTo>
                    <a:pt x="48" y="30"/>
                    <a:pt x="44" y="24"/>
                    <a:pt x="38" y="18"/>
                  </a:cubicBezTo>
                  <a:cubicBezTo>
                    <a:pt x="35" y="15"/>
                    <a:pt x="32" y="12"/>
                    <a:pt x="28" y="9"/>
                  </a:cubicBezTo>
                  <a:cubicBezTo>
                    <a:pt x="27" y="8"/>
                    <a:pt x="26" y="7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30" y="5"/>
                    <a:pt x="39" y="5"/>
                    <a:pt x="51" y="5"/>
                  </a:cubicBezTo>
                  <a:cubicBezTo>
                    <a:pt x="55" y="6"/>
                    <a:pt x="59" y="6"/>
                    <a:pt x="64" y="6"/>
                  </a:cubicBezTo>
                  <a:cubicBezTo>
                    <a:pt x="68" y="6"/>
                    <a:pt x="73" y="6"/>
                    <a:pt x="78" y="7"/>
                  </a:cubicBezTo>
                  <a:cubicBezTo>
                    <a:pt x="82" y="7"/>
                    <a:pt x="87" y="7"/>
                    <a:pt x="92" y="8"/>
                  </a:cubicBezTo>
                  <a:cubicBezTo>
                    <a:pt x="97" y="8"/>
                    <a:pt x="103" y="9"/>
                    <a:pt x="108" y="1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7"/>
                    <a:pt x="88" y="6"/>
                    <a:pt x="84" y="5"/>
                  </a:cubicBezTo>
                  <a:cubicBezTo>
                    <a:pt x="80" y="5"/>
                    <a:pt x="76" y="4"/>
                    <a:pt x="72" y="4"/>
                  </a:cubicBezTo>
                  <a:cubicBezTo>
                    <a:pt x="68" y="3"/>
                    <a:pt x="64" y="3"/>
                    <a:pt x="59" y="3"/>
                  </a:cubicBezTo>
                  <a:cubicBezTo>
                    <a:pt x="51" y="2"/>
                    <a:pt x="43" y="2"/>
                    <a:pt x="35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30" y="15"/>
                    <a:pt x="34" y="19"/>
                    <a:pt x="37" y="22"/>
                  </a:cubicBezTo>
                  <a:cubicBezTo>
                    <a:pt x="45" y="30"/>
                    <a:pt x="51" y="38"/>
                    <a:pt x="57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8" name="未知"/>
            <p:cNvSpPr/>
            <p:nvPr/>
          </p:nvSpPr>
          <p:spPr>
            <a:xfrm>
              <a:off x="237" y="70"/>
              <a:ext cx="206" cy="104"/>
            </a:xfrm>
            <a:custGeom>
              <a:avLst/>
              <a:gdLst/>
              <a:ahLst/>
              <a:cxnLst/>
              <a:pathLst>
                <a:path w="103" h="52">
                  <a:moveTo>
                    <a:pt x="68" y="0"/>
                  </a:moveTo>
                  <a:cubicBezTo>
                    <a:pt x="68" y="0"/>
                    <a:pt x="73" y="13"/>
                    <a:pt x="93" y="45"/>
                  </a:cubicBezTo>
                  <a:cubicBezTo>
                    <a:pt x="94" y="44"/>
                    <a:pt x="95" y="43"/>
                    <a:pt x="96" y="42"/>
                  </a:cubicBezTo>
                  <a:cubicBezTo>
                    <a:pt x="87" y="35"/>
                    <a:pt x="75" y="29"/>
                    <a:pt x="59" y="23"/>
                  </a:cubicBezTo>
                  <a:cubicBezTo>
                    <a:pt x="43" y="17"/>
                    <a:pt x="23" y="13"/>
                    <a:pt x="0" y="14"/>
                  </a:cubicBezTo>
                  <a:cubicBezTo>
                    <a:pt x="34" y="16"/>
                    <a:pt x="67" y="26"/>
                    <a:pt x="94" y="45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97" y="42"/>
                    <a:pt x="97" y="42"/>
                    <a:pt x="97" y="42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69" name="未知"/>
            <p:cNvSpPr/>
            <p:nvPr/>
          </p:nvSpPr>
          <p:spPr>
            <a:xfrm>
              <a:off x="245" y="112"/>
              <a:ext cx="16" cy="144"/>
            </a:xfrm>
            <a:custGeom>
              <a:avLst/>
              <a:gdLst/>
              <a:ahLst/>
              <a:cxnLst/>
              <a:pathLst>
                <a:path w="8" h="72">
                  <a:moveTo>
                    <a:pt x="1" y="0"/>
                  </a:moveTo>
                  <a:cubicBezTo>
                    <a:pt x="1" y="0"/>
                    <a:pt x="0" y="5"/>
                    <a:pt x="0" y="17"/>
                  </a:cubicBezTo>
                  <a:cubicBezTo>
                    <a:pt x="1" y="22"/>
                    <a:pt x="1" y="29"/>
                    <a:pt x="2" y="38"/>
                  </a:cubicBezTo>
                  <a:cubicBezTo>
                    <a:pt x="3" y="41"/>
                    <a:pt x="3" y="43"/>
                    <a:pt x="4" y="45"/>
                  </a:cubicBezTo>
                  <a:cubicBezTo>
                    <a:pt x="4" y="48"/>
                    <a:pt x="4" y="51"/>
                    <a:pt x="5" y="53"/>
                  </a:cubicBezTo>
                  <a:cubicBezTo>
                    <a:pt x="6" y="59"/>
                    <a:pt x="7" y="65"/>
                    <a:pt x="8" y="72"/>
                  </a:cubicBezTo>
                  <a:cubicBezTo>
                    <a:pt x="8" y="72"/>
                    <a:pt x="8" y="68"/>
                    <a:pt x="8" y="62"/>
                  </a:cubicBezTo>
                  <a:cubicBezTo>
                    <a:pt x="8" y="59"/>
                    <a:pt x="7" y="55"/>
                    <a:pt x="7" y="51"/>
                  </a:cubicBezTo>
                  <a:cubicBezTo>
                    <a:pt x="7" y="48"/>
                    <a:pt x="7" y="43"/>
                    <a:pt x="7" y="39"/>
                  </a:cubicBezTo>
                  <a:cubicBezTo>
                    <a:pt x="5" y="23"/>
                    <a:pt x="2" y="5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0" name="未知"/>
            <p:cNvSpPr/>
            <p:nvPr/>
          </p:nvSpPr>
          <p:spPr>
            <a:xfrm>
              <a:off x="46" y="270"/>
              <a:ext cx="347" cy="76"/>
            </a:xfrm>
            <a:custGeom>
              <a:avLst/>
              <a:gdLst/>
              <a:ahLst/>
              <a:cxnLst/>
              <a:pathLst>
                <a:path w="173" h="38">
                  <a:moveTo>
                    <a:pt x="0" y="38"/>
                  </a:moveTo>
                  <a:cubicBezTo>
                    <a:pt x="0" y="38"/>
                    <a:pt x="3" y="37"/>
                    <a:pt x="10" y="35"/>
                  </a:cubicBezTo>
                  <a:cubicBezTo>
                    <a:pt x="16" y="33"/>
                    <a:pt x="26" y="29"/>
                    <a:pt x="40" y="24"/>
                  </a:cubicBezTo>
                  <a:cubicBezTo>
                    <a:pt x="46" y="21"/>
                    <a:pt x="54" y="19"/>
                    <a:pt x="63" y="15"/>
                  </a:cubicBezTo>
                  <a:cubicBezTo>
                    <a:pt x="72" y="12"/>
                    <a:pt x="82" y="9"/>
                    <a:pt x="94" y="6"/>
                  </a:cubicBezTo>
                  <a:cubicBezTo>
                    <a:pt x="97" y="5"/>
                    <a:pt x="100" y="5"/>
                    <a:pt x="103" y="4"/>
                  </a:cubicBezTo>
                  <a:cubicBezTo>
                    <a:pt x="106" y="4"/>
                    <a:pt x="109" y="4"/>
                    <a:pt x="112" y="4"/>
                  </a:cubicBezTo>
                  <a:cubicBezTo>
                    <a:pt x="119" y="5"/>
                    <a:pt x="125" y="7"/>
                    <a:pt x="132" y="9"/>
                  </a:cubicBezTo>
                  <a:cubicBezTo>
                    <a:pt x="146" y="15"/>
                    <a:pt x="159" y="24"/>
                    <a:pt x="173" y="35"/>
                  </a:cubicBezTo>
                  <a:cubicBezTo>
                    <a:pt x="173" y="35"/>
                    <a:pt x="171" y="33"/>
                    <a:pt x="168" y="30"/>
                  </a:cubicBezTo>
                  <a:cubicBezTo>
                    <a:pt x="164" y="27"/>
                    <a:pt x="159" y="23"/>
                    <a:pt x="153" y="18"/>
                  </a:cubicBezTo>
                  <a:cubicBezTo>
                    <a:pt x="146" y="14"/>
                    <a:pt x="138" y="9"/>
                    <a:pt x="129" y="5"/>
                  </a:cubicBezTo>
                  <a:cubicBezTo>
                    <a:pt x="124" y="3"/>
                    <a:pt x="119" y="2"/>
                    <a:pt x="113" y="1"/>
                  </a:cubicBezTo>
                  <a:cubicBezTo>
                    <a:pt x="112" y="1"/>
                    <a:pt x="111" y="0"/>
                    <a:pt x="109" y="0"/>
                  </a:cubicBezTo>
                  <a:cubicBezTo>
                    <a:pt x="108" y="0"/>
                    <a:pt x="106" y="0"/>
                    <a:pt x="105" y="0"/>
                  </a:cubicBezTo>
                  <a:cubicBezTo>
                    <a:pt x="102" y="0"/>
                    <a:pt x="99" y="1"/>
                    <a:pt x="97" y="1"/>
                  </a:cubicBezTo>
                  <a:cubicBezTo>
                    <a:pt x="86" y="3"/>
                    <a:pt x="75" y="7"/>
                    <a:pt x="65" y="10"/>
                  </a:cubicBezTo>
                  <a:cubicBezTo>
                    <a:pt x="55" y="14"/>
                    <a:pt x="45" y="18"/>
                    <a:pt x="36" y="22"/>
                  </a:cubicBezTo>
                  <a:cubicBezTo>
                    <a:pt x="19" y="29"/>
                    <a:pt x="6" y="35"/>
                    <a:pt x="0" y="3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1" name="未知"/>
            <p:cNvSpPr/>
            <p:nvPr/>
          </p:nvSpPr>
          <p:spPr>
            <a:xfrm>
              <a:off x="393" y="154"/>
              <a:ext cx="8" cy="158"/>
            </a:xfrm>
            <a:custGeom>
              <a:avLst/>
              <a:gdLst/>
              <a:ahLst/>
              <a:cxnLst/>
              <a:pathLst>
                <a:path w="4" h="79">
                  <a:moveTo>
                    <a:pt x="3" y="0"/>
                  </a:moveTo>
                  <a:cubicBezTo>
                    <a:pt x="3" y="0"/>
                    <a:pt x="1" y="5"/>
                    <a:pt x="0" y="17"/>
                  </a:cubicBezTo>
                  <a:cubicBezTo>
                    <a:pt x="0" y="30"/>
                    <a:pt x="0" y="49"/>
                    <a:pt x="2" y="79"/>
                  </a:cubicBezTo>
                  <a:cubicBezTo>
                    <a:pt x="2" y="79"/>
                    <a:pt x="2" y="75"/>
                    <a:pt x="3" y="68"/>
                  </a:cubicBezTo>
                  <a:cubicBezTo>
                    <a:pt x="3" y="65"/>
                    <a:pt x="3" y="61"/>
                    <a:pt x="4" y="57"/>
                  </a:cubicBezTo>
                  <a:cubicBezTo>
                    <a:pt x="4" y="54"/>
                    <a:pt x="4" y="52"/>
                    <a:pt x="4" y="50"/>
                  </a:cubicBezTo>
                  <a:cubicBezTo>
                    <a:pt x="4" y="48"/>
                    <a:pt x="4" y="45"/>
                    <a:pt x="4" y="43"/>
                  </a:cubicBezTo>
                  <a:cubicBezTo>
                    <a:pt x="4" y="25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2" name="未知"/>
            <p:cNvSpPr/>
            <p:nvPr/>
          </p:nvSpPr>
          <p:spPr>
            <a:xfrm>
              <a:off x="76" y="336"/>
              <a:ext cx="289" cy="38"/>
            </a:xfrm>
            <a:custGeom>
              <a:avLst/>
              <a:gdLst/>
              <a:ahLst/>
              <a:cxnLst/>
              <a:pathLst>
                <a:path w="144" h="19">
                  <a:moveTo>
                    <a:pt x="0" y="12"/>
                  </a:moveTo>
                  <a:cubicBezTo>
                    <a:pt x="0" y="12"/>
                    <a:pt x="2" y="13"/>
                    <a:pt x="7" y="15"/>
                  </a:cubicBezTo>
                  <a:cubicBezTo>
                    <a:pt x="10" y="16"/>
                    <a:pt x="13" y="17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7" y="16"/>
                    <a:pt x="30" y="15"/>
                    <a:pt x="32" y="15"/>
                  </a:cubicBezTo>
                  <a:cubicBezTo>
                    <a:pt x="38" y="13"/>
                    <a:pt x="45" y="11"/>
                    <a:pt x="53" y="9"/>
                  </a:cubicBezTo>
                  <a:cubicBezTo>
                    <a:pt x="60" y="7"/>
                    <a:pt x="69" y="4"/>
                    <a:pt x="78" y="4"/>
                  </a:cubicBezTo>
                  <a:cubicBezTo>
                    <a:pt x="88" y="3"/>
                    <a:pt x="99" y="5"/>
                    <a:pt x="110" y="9"/>
                  </a:cubicBezTo>
                  <a:cubicBezTo>
                    <a:pt x="116" y="10"/>
                    <a:pt x="122" y="12"/>
                    <a:pt x="128" y="15"/>
                  </a:cubicBezTo>
                  <a:cubicBezTo>
                    <a:pt x="130" y="15"/>
                    <a:pt x="132" y="16"/>
                    <a:pt x="133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9" y="14"/>
                    <a:pt x="142" y="12"/>
                    <a:pt x="144" y="9"/>
                  </a:cubicBezTo>
                  <a:cubicBezTo>
                    <a:pt x="144" y="9"/>
                    <a:pt x="143" y="11"/>
                    <a:pt x="140" y="13"/>
                  </a:cubicBezTo>
                  <a:cubicBezTo>
                    <a:pt x="138" y="14"/>
                    <a:pt x="137" y="15"/>
                    <a:pt x="135" y="16"/>
                  </a:cubicBezTo>
                  <a:cubicBezTo>
                    <a:pt x="134" y="16"/>
                    <a:pt x="133" y="16"/>
                    <a:pt x="133" y="15"/>
                  </a:cubicBezTo>
                  <a:cubicBezTo>
                    <a:pt x="131" y="15"/>
                    <a:pt x="130" y="14"/>
                    <a:pt x="128" y="13"/>
                  </a:cubicBezTo>
                  <a:cubicBezTo>
                    <a:pt x="123" y="10"/>
                    <a:pt x="115" y="7"/>
                    <a:pt x="107" y="5"/>
                  </a:cubicBezTo>
                  <a:cubicBezTo>
                    <a:pt x="104" y="3"/>
                    <a:pt x="99" y="2"/>
                    <a:pt x="95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72" y="0"/>
                    <a:pt x="63" y="2"/>
                    <a:pt x="54" y="4"/>
                  </a:cubicBezTo>
                  <a:cubicBezTo>
                    <a:pt x="45" y="6"/>
                    <a:pt x="37" y="9"/>
                    <a:pt x="30" y="12"/>
                  </a:cubicBezTo>
                  <a:cubicBezTo>
                    <a:pt x="26" y="13"/>
                    <a:pt x="23" y="14"/>
                    <a:pt x="19" y="16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5" y="15"/>
                    <a:pt x="13" y="15"/>
                    <a:pt x="12" y="15"/>
                  </a:cubicBezTo>
                  <a:cubicBezTo>
                    <a:pt x="6" y="13"/>
                    <a:pt x="2" y="12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3" name="未知"/>
            <p:cNvSpPr/>
            <p:nvPr/>
          </p:nvSpPr>
          <p:spPr>
            <a:xfrm>
              <a:off x="343" y="390"/>
              <a:ext cx="50" cy="339"/>
            </a:xfrm>
            <a:custGeom>
              <a:avLst/>
              <a:gdLst/>
              <a:ahLst/>
              <a:cxnLst/>
              <a:pathLst>
                <a:path w="25" h="169">
                  <a:moveTo>
                    <a:pt x="1" y="0"/>
                  </a:moveTo>
                  <a:cubicBezTo>
                    <a:pt x="1" y="0"/>
                    <a:pt x="1" y="3"/>
                    <a:pt x="0" y="9"/>
                  </a:cubicBezTo>
                  <a:cubicBezTo>
                    <a:pt x="0" y="15"/>
                    <a:pt x="0" y="25"/>
                    <a:pt x="0" y="38"/>
                  </a:cubicBezTo>
                  <a:cubicBezTo>
                    <a:pt x="1" y="52"/>
                    <a:pt x="2" y="69"/>
                    <a:pt x="5" y="91"/>
                  </a:cubicBezTo>
                  <a:cubicBezTo>
                    <a:pt x="6" y="102"/>
                    <a:pt x="8" y="114"/>
                    <a:pt x="11" y="128"/>
                  </a:cubicBezTo>
                  <a:cubicBezTo>
                    <a:pt x="12" y="131"/>
                    <a:pt x="13" y="134"/>
                    <a:pt x="14" y="138"/>
                  </a:cubicBezTo>
                  <a:cubicBezTo>
                    <a:pt x="15" y="141"/>
                    <a:pt x="16" y="144"/>
                    <a:pt x="17" y="148"/>
                  </a:cubicBezTo>
                  <a:cubicBezTo>
                    <a:pt x="18" y="152"/>
                    <a:pt x="19" y="155"/>
                    <a:pt x="20" y="159"/>
                  </a:cubicBezTo>
                  <a:cubicBezTo>
                    <a:pt x="22" y="162"/>
                    <a:pt x="23" y="166"/>
                    <a:pt x="25" y="169"/>
                  </a:cubicBezTo>
                  <a:cubicBezTo>
                    <a:pt x="25" y="169"/>
                    <a:pt x="24" y="167"/>
                    <a:pt x="23" y="163"/>
                  </a:cubicBezTo>
                  <a:cubicBezTo>
                    <a:pt x="22" y="162"/>
                    <a:pt x="22" y="161"/>
                    <a:pt x="22" y="160"/>
                  </a:cubicBezTo>
                  <a:cubicBezTo>
                    <a:pt x="21" y="159"/>
                    <a:pt x="21" y="158"/>
                    <a:pt x="20" y="156"/>
                  </a:cubicBezTo>
                  <a:cubicBezTo>
                    <a:pt x="20" y="153"/>
                    <a:pt x="19" y="150"/>
                    <a:pt x="18" y="147"/>
                  </a:cubicBezTo>
                  <a:cubicBezTo>
                    <a:pt x="15" y="133"/>
                    <a:pt x="11" y="114"/>
                    <a:pt x="9" y="94"/>
                  </a:cubicBezTo>
                  <a:cubicBezTo>
                    <a:pt x="4" y="54"/>
                    <a:pt x="2" y="11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4" name="未知"/>
            <p:cNvSpPr/>
            <p:nvPr/>
          </p:nvSpPr>
          <p:spPr>
            <a:xfrm>
              <a:off x="102" y="406"/>
              <a:ext cx="20" cy="353"/>
            </a:xfrm>
            <a:custGeom>
              <a:avLst/>
              <a:gdLst/>
              <a:ahLst/>
              <a:cxnLst/>
              <a:pathLst>
                <a:path w="10" h="176">
                  <a:moveTo>
                    <a:pt x="10" y="0"/>
                  </a:moveTo>
                  <a:cubicBezTo>
                    <a:pt x="10" y="0"/>
                    <a:pt x="7" y="11"/>
                    <a:pt x="6" y="39"/>
                  </a:cubicBezTo>
                  <a:cubicBezTo>
                    <a:pt x="5" y="53"/>
                    <a:pt x="4" y="71"/>
                    <a:pt x="3" y="93"/>
                  </a:cubicBezTo>
                  <a:cubicBezTo>
                    <a:pt x="3" y="105"/>
                    <a:pt x="3" y="117"/>
                    <a:pt x="2" y="131"/>
                  </a:cubicBezTo>
                  <a:cubicBezTo>
                    <a:pt x="2" y="138"/>
                    <a:pt x="2" y="145"/>
                    <a:pt x="2" y="153"/>
                  </a:cubicBezTo>
                  <a:cubicBezTo>
                    <a:pt x="1" y="160"/>
                    <a:pt x="0" y="168"/>
                    <a:pt x="0" y="176"/>
                  </a:cubicBezTo>
                  <a:cubicBezTo>
                    <a:pt x="0" y="176"/>
                    <a:pt x="0" y="174"/>
                    <a:pt x="1" y="170"/>
                  </a:cubicBezTo>
                  <a:cubicBezTo>
                    <a:pt x="1" y="165"/>
                    <a:pt x="2" y="159"/>
                    <a:pt x="3" y="152"/>
                  </a:cubicBezTo>
                  <a:cubicBezTo>
                    <a:pt x="4" y="145"/>
                    <a:pt x="5" y="136"/>
                    <a:pt x="5" y="127"/>
                  </a:cubicBezTo>
                  <a:cubicBezTo>
                    <a:pt x="6" y="117"/>
                    <a:pt x="7" y="107"/>
                    <a:pt x="7" y="97"/>
                  </a:cubicBezTo>
                  <a:cubicBezTo>
                    <a:pt x="9" y="56"/>
                    <a:pt x="10" y="12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5" name="未知"/>
            <p:cNvSpPr/>
            <p:nvPr/>
          </p:nvSpPr>
          <p:spPr>
            <a:xfrm>
              <a:off x="24" y="174"/>
              <a:ext cx="42" cy="190"/>
            </a:xfrm>
            <a:custGeom>
              <a:avLst/>
              <a:gdLst/>
              <a:ahLst/>
              <a:cxnLst/>
              <a:pathLst>
                <a:path w="21" h="95">
                  <a:moveTo>
                    <a:pt x="7" y="0"/>
                  </a:moveTo>
                  <a:cubicBezTo>
                    <a:pt x="7" y="0"/>
                    <a:pt x="4" y="7"/>
                    <a:pt x="2" y="25"/>
                  </a:cubicBezTo>
                  <a:cubicBezTo>
                    <a:pt x="1" y="34"/>
                    <a:pt x="0" y="45"/>
                    <a:pt x="0" y="60"/>
                  </a:cubicBezTo>
                  <a:cubicBezTo>
                    <a:pt x="0" y="67"/>
                    <a:pt x="0" y="76"/>
                    <a:pt x="0" y="85"/>
                  </a:cubicBezTo>
                  <a:cubicBezTo>
                    <a:pt x="1" y="86"/>
                    <a:pt x="1" y="87"/>
                    <a:pt x="1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2" y="94"/>
                    <a:pt x="5" y="95"/>
                    <a:pt x="7" y="95"/>
                  </a:cubicBezTo>
                  <a:cubicBezTo>
                    <a:pt x="12" y="95"/>
                    <a:pt x="17" y="94"/>
                    <a:pt x="21" y="92"/>
                  </a:cubicBezTo>
                  <a:cubicBezTo>
                    <a:pt x="21" y="92"/>
                    <a:pt x="20" y="93"/>
                    <a:pt x="17" y="93"/>
                  </a:cubicBezTo>
                  <a:cubicBezTo>
                    <a:pt x="15" y="94"/>
                    <a:pt x="11" y="94"/>
                    <a:pt x="7" y="93"/>
                  </a:cubicBezTo>
                  <a:cubicBezTo>
                    <a:pt x="6" y="93"/>
                    <a:pt x="5" y="93"/>
                    <a:pt x="4" y="92"/>
                  </a:cubicBezTo>
                  <a:cubicBezTo>
                    <a:pt x="4" y="92"/>
                    <a:pt x="4" y="92"/>
                    <a:pt x="4" y="91"/>
                  </a:cubicBezTo>
                  <a:cubicBezTo>
                    <a:pt x="4" y="91"/>
                    <a:pt x="4" y="90"/>
                    <a:pt x="3" y="90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5"/>
                    <a:pt x="3" y="69"/>
                    <a:pt x="4" y="62"/>
                  </a:cubicBezTo>
                  <a:cubicBezTo>
                    <a:pt x="5" y="3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6" name="未知"/>
            <p:cNvSpPr/>
            <p:nvPr/>
          </p:nvSpPr>
          <p:spPr>
            <a:xfrm>
              <a:off x="40" y="36"/>
              <a:ext cx="86" cy="122"/>
            </a:xfrm>
            <a:custGeom>
              <a:avLst/>
              <a:gdLst/>
              <a:ahLst/>
              <a:cxnLst/>
              <a:pathLst>
                <a:path w="43" h="61">
                  <a:moveTo>
                    <a:pt x="43" y="0"/>
                  </a:moveTo>
                  <a:cubicBezTo>
                    <a:pt x="43" y="0"/>
                    <a:pt x="25" y="10"/>
                    <a:pt x="0" y="61"/>
                  </a:cubicBezTo>
                  <a:cubicBezTo>
                    <a:pt x="0" y="61"/>
                    <a:pt x="38" y="8"/>
                    <a:pt x="4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7" name="未知"/>
            <p:cNvSpPr/>
            <p:nvPr/>
          </p:nvSpPr>
          <p:spPr>
            <a:xfrm>
              <a:off x="199" y="26"/>
              <a:ext cx="44" cy="50"/>
            </a:xfrm>
            <a:custGeom>
              <a:avLst/>
              <a:gdLst/>
              <a:ahLst/>
              <a:cxnLst/>
              <a:pathLst>
                <a:path w="22" h="25">
                  <a:moveTo>
                    <a:pt x="19" y="25"/>
                  </a:moveTo>
                  <a:cubicBezTo>
                    <a:pt x="19" y="25"/>
                    <a:pt x="22" y="13"/>
                    <a:pt x="0" y="0"/>
                  </a:cubicBezTo>
                  <a:cubicBezTo>
                    <a:pt x="0" y="0"/>
                    <a:pt x="17" y="22"/>
                    <a:pt x="19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8" name="未知"/>
            <p:cNvSpPr/>
            <p:nvPr/>
          </p:nvSpPr>
          <p:spPr>
            <a:xfrm>
              <a:off x="241" y="28"/>
              <a:ext cx="38" cy="42"/>
            </a:xfrm>
            <a:custGeom>
              <a:avLst/>
              <a:gdLst/>
              <a:ahLst/>
              <a:cxnLst/>
              <a:pathLst>
                <a:path w="19" h="21">
                  <a:moveTo>
                    <a:pt x="16" y="21"/>
                  </a:moveTo>
                  <a:cubicBezTo>
                    <a:pt x="16" y="21"/>
                    <a:pt x="19" y="10"/>
                    <a:pt x="0" y="0"/>
                  </a:cubicBezTo>
                  <a:cubicBezTo>
                    <a:pt x="0" y="0"/>
                    <a:pt x="14" y="18"/>
                    <a:pt x="16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79" name="未知"/>
            <p:cNvSpPr/>
            <p:nvPr/>
          </p:nvSpPr>
          <p:spPr>
            <a:xfrm>
              <a:off x="277" y="34"/>
              <a:ext cx="42" cy="50"/>
            </a:xfrm>
            <a:custGeom>
              <a:avLst/>
              <a:gdLst/>
              <a:ahLst/>
              <a:cxnLst/>
              <a:pathLst>
                <a:path w="21" h="25">
                  <a:moveTo>
                    <a:pt x="18" y="25"/>
                  </a:moveTo>
                  <a:cubicBezTo>
                    <a:pt x="18" y="25"/>
                    <a:pt x="21" y="13"/>
                    <a:pt x="0" y="0"/>
                  </a:cubicBezTo>
                  <a:cubicBezTo>
                    <a:pt x="0" y="0"/>
                    <a:pt x="15" y="22"/>
                    <a:pt x="18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0" name="未知"/>
            <p:cNvSpPr/>
            <p:nvPr/>
          </p:nvSpPr>
          <p:spPr>
            <a:xfrm>
              <a:off x="317" y="42"/>
              <a:ext cx="42" cy="56"/>
            </a:xfrm>
            <a:custGeom>
              <a:avLst/>
              <a:gdLst/>
              <a:ahLst/>
              <a:cxnLst/>
              <a:pathLst>
                <a:path w="21" h="28">
                  <a:moveTo>
                    <a:pt x="17" y="28"/>
                  </a:moveTo>
                  <a:cubicBezTo>
                    <a:pt x="17" y="28"/>
                    <a:pt x="21" y="16"/>
                    <a:pt x="0" y="0"/>
                  </a:cubicBezTo>
                  <a:cubicBezTo>
                    <a:pt x="0" y="0"/>
                    <a:pt x="15" y="25"/>
                    <a:pt x="17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1" name="未知"/>
            <p:cNvSpPr/>
            <p:nvPr/>
          </p:nvSpPr>
          <p:spPr>
            <a:xfrm>
              <a:off x="301" y="186"/>
              <a:ext cx="52" cy="98"/>
            </a:xfrm>
            <a:custGeom>
              <a:avLst/>
              <a:gdLst/>
              <a:ahLst/>
              <a:cxnLst/>
              <a:pathLst>
                <a:path w="26" h="49">
                  <a:moveTo>
                    <a:pt x="0" y="41"/>
                  </a:moveTo>
                  <a:cubicBezTo>
                    <a:pt x="0" y="41"/>
                    <a:pt x="3" y="34"/>
                    <a:pt x="3" y="18"/>
                  </a:cubicBezTo>
                  <a:cubicBezTo>
                    <a:pt x="4" y="14"/>
                    <a:pt x="4" y="10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10" y="5"/>
                    <a:pt x="13" y="6"/>
                    <a:pt x="16" y="7"/>
                  </a:cubicBezTo>
                  <a:cubicBezTo>
                    <a:pt x="17" y="7"/>
                    <a:pt x="19" y="8"/>
                    <a:pt x="20" y="8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3" y="19"/>
                    <a:pt x="23" y="23"/>
                  </a:cubicBezTo>
                  <a:cubicBezTo>
                    <a:pt x="24" y="31"/>
                    <a:pt x="25" y="39"/>
                    <a:pt x="26" y="49"/>
                  </a:cubicBezTo>
                  <a:cubicBezTo>
                    <a:pt x="26" y="49"/>
                    <a:pt x="26" y="43"/>
                    <a:pt x="26" y="35"/>
                  </a:cubicBezTo>
                  <a:cubicBezTo>
                    <a:pt x="26" y="30"/>
                    <a:pt x="26" y="25"/>
                    <a:pt x="26" y="20"/>
                  </a:cubicBezTo>
                  <a:cubicBezTo>
                    <a:pt x="26" y="17"/>
                    <a:pt x="26" y="14"/>
                    <a:pt x="25" y="11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4" y="7"/>
                    <a:pt x="23" y="6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6" y="2"/>
                    <a:pt x="13" y="2"/>
                    <a:pt x="10" y="1"/>
                  </a:cubicBezTo>
                  <a:cubicBezTo>
                    <a:pt x="8" y="1"/>
                    <a:pt x="7" y="1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30"/>
                    <a:pt x="0" y="37"/>
                    <a:pt x="0" y="4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2" name="未知"/>
            <p:cNvSpPr/>
            <p:nvPr/>
          </p:nvSpPr>
          <p:spPr>
            <a:xfrm>
              <a:off x="80" y="166"/>
              <a:ext cx="105" cy="108"/>
            </a:xfrm>
            <a:custGeom>
              <a:avLst/>
              <a:gdLst/>
              <a:ahLst/>
              <a:cxnLst/>
              <a:pathLst>
                <a:path w="52" h="54">
                  <a:moveTo>
                    <a:pt x="52" y="0"/>
                  </a:moveTo>
                  <a:cubicBezTo>
                    <a:pt x="52" y="0"/>
                    <a:pt x="49" y="0"/>
                    <a:pt x="40" y="3"/>
                  </a:cubicBezTo>
                  <a:cubicBezTo>
                    <a:pt x="36" y="4"/>
                    <a:pt x="31" y="5"/>
                    <a:pt x="24" y="8"/>
                  </a:cubicBezTo>
                  <a:cubicBezTo>
                    <a:pt x="21" y="9"/>
                    <a:pt x="18" y="11"/>
                    <a:pt x="14" y="12"/>
                  </a:cubicBezTo>
                  <a:cubicBezTo>
                    <a:pt x="12" y="13"/>
                    <a:pt x="10" y="14"/>
                    <a:pt x="8" y="15"/>
                  </a:cubicBezTo>
                  <a:cubicBezTo>
                    <a:pt x="5" y="16"/>
                    <a:pt x="3" y="18"/>
                    <a:pt x="0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30"/>
                    <a:pt x="4" y="33"/>
                    <a:pt x="5" y="36"/>
                  </a:cubicBezTo>
                  <a:cubicBezTo>
                    <a:pt x="7" y="41"/>
                    <a:pt x="9" y="48"/>
                    <a:pt x="11" y="54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3" name="未知"/>
            <p:cNvSpPr/>
            <p:nvPr/>
          </p:nvSpPr>
          <p:spPr>
            <a:xfrm>
              <a:off x="104" y="178"/>
              <a:ext cx="101" cy="100"/>
            </a:xfrm>
            <a:custGeom>
              <a:avLst/>
              <a:gdLst/>
              <a:ahLst/>
              <a:cxnLst/>
              <a:pathLst>
                <a:path w="50" h="50">
                  <a:moveTo>
                    <a:pt x="0" y="50"/>
                  </a:moveTo>
                  <a:cubicBezTo>
                    <a:pt x="0" y="50"/>
                    <a:pt x="4" y="50"/>
                    <a:pt x="12" y="49"/>
                  </a:cubicBezTo>
                  <a:cubicBezTo>
                    <a:pt x="16" y="48"/>
                    <a:pt x="21" y="47"/>
                    <a:pt x="27" y="45"/>
                  </a:cubicBezTo>
                  <a:cubicBezTo>
                    <a:pt x="30" y="44"/>
                    <a:pt x="33" y="43"/>
                    <a:pt x="37" y="42"/>
                  </a:cubicBezTo>
                  <a:cubicBezTo>
                    <a:pt x="39" y="41"/>
                    <a:pt x="40" y="40"/>
                    <a:pt x="42" y="40"/>
                  </a:cubicBezTo>
                  <a:cubicBezTo>
                    <a:pt x="45" y="39"/>
                    <a:pt x="47" y="38"/>
                    <a:pt x="50" y="37"/>
                  </a:cubicBezTo>
                  <a:cubicBezTo>
                    <a:pt x="50" y="36"/>
                    <a:pt x="50" y="35"/>
                    <a:pt x="49" y="34"/>
                  </a:cubicBezTo>
                  <a:cubicBezTo>
                    <a:pt x="49" y="33"/>
                    <a:pt x="49" y="32"/>
                    <a:pt x="49" y="32"/>
                  </a:cubicBezTo>
                  <a:cubicBezTo>
                    <a:pt x="49" y="31"/>
                    <a:pt x="48" y="29"/>
                    <a:pt x="48" y="28"/>
                  </a:cubicBezTo>
                  <a:cubicBezTo>
                    <a:pt x="48" y="25"/>
                    <a:pt x="47" y="22"/>
                    <a:pt x="46" y="20"/>
                  </a:cubicBezTo>
                  <a:cubicBezTo>
                    <a:pt x="45" y="14"/>
                    <a:pt x="43" y="7"/>
                    <a:pt x="41" y="0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4" name="未知"/>
            <p:cNvSpPr/>
            <p:nvPr/>
          </p:nvSpPr>
          <p:spPr>
            <a:xfrm>
              <a:off x="106" y="202"/>
              <a:ext cx="73" cy="36"/>
            </a:xfrm>
            <a:custGeom>
              <a:avLst/>
              <a:gdLst/>
              <a:ahLst/>
              <a:cxnLst/>
              <a:pathLst>
                <a:path w="36" h="18">
                  <a:moveTo>
                    <a:pt x="0" y="12"/>
                  </a:moveTo>
                  <a:cubicBezTo>
                    <a:pt x="0" y="12"/>
                    <a:pt x="12" y="18"/>
                    <a:pt x="36" y="0"/>
                  </a:cubicBezTo>
                  <a:cubicBezTo>
                    <a:pt x="36" y="0"/>
                    <a:pt x="5" y="11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5" name="未知"/>
            <p:cNvSpPr/>
            <p:nvPr/>
          </p:nvSpPr>
          <p:spPr>
            <a:xfrm>
              <a:off x="126" y="194"/>
              <a:ext cx="27" cy="50"/>
            </a:xfrm>
            <a:custGeom>
              <a:avLst/>
              <a:gdLst/>
              <a:ahLst/>
              <a:cxnLst/>
              <a:pathLst>
                <a:path w="13" h="25">
                  <a:moveTo>
                    <a:pt x="8" y="0"/>
                  </a:moveTo>
                  <a:cubicBezTo>
                    <a:pt x="8" y="0"/>
                    <a:pt x="0" y="8"/>
                    <a:pt x="13" y="25"/>
                  </a:cubicBezTo>
                  <a:cubicBezTo>
                    <a:pt x="13" y="25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6" name="未知"/>
            <p:cNvSpPr/>
            <p:nvPr/>
          </p:nvSpPr>
          <p:spPr>
            <a:xfrm>
              <a:off x="265" y="475"/>
              <a:ext cx="70" cy="124"/>
            </a:xfrm>
            <a:custGeom>
              <a:avLst/>
              <a:gdLst/>
              <a:ahLst/>
              <a:cxnLst/>
              <a:pathLst>
                <a:path w="35" h="62">
                  <a:moveTo>
                    <a:pt x="35" y="0"/>
                  </a:moveTo>
                  <a:cubicBezTo>
                    <a:pt x="35" y="0"/>
                    <a:pt x="32" y="0"/>
                    <a:pt x="27" y="0"/>
                  </a:cubicBezTo>
                  <a:cubicBezTo>
                    <a:pt x="25" y="0"/>
                    <a:pt x="21" y="0"/>
                    <a:pt x="17" y="1"/>
                  </a:cubicBezTo>
                  <a:cubicBezTo>
                    <a:pt x="15" y="1"/>
                    <a:pt x="13" y="2"/>
                    <a:pt x="10" y="2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3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20"/>
                    <a:pt x="0" y="24"/>
                    <a:pt x="0" y="29"/>
                  </a:cubicBezTo>
                  <a:cubicBezTo>
                    <a:pt x="0" y="38"/>
                    <a:pt x="0" y="49"/>
                    <a:pt x="1" y="62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7" name="未知"/>
            <p:cNvSpPr/>
            <p:nvPr/>
          </p:nvSpPr>
          <p:spPr>
            <a:xfrm>
              <a:off x="267" y="567"/>
              <a:ext cx="104" cy="46"/>
            </a:xfrm>
            <a:custGeom>
              <a:avLst/>
              <a:gdLst/>
              <a:ahLst/>
              <a:cxnLst/>
              <a:pathLst>
                <a:path w="52" h="23">
                  <a:moveTo>
                    <a:pt x="0" y="22"/>
                  </a:moveTo>
                  <a:cubicBezTo>
                    <a:pt x="0" y="22"/>
                    <a:pt x="4" y="23"/>
                    <a:pt x="13" y="21"/>
                  </a:cubicBezTo>
                  <a:cubicBezTo>
                    <a:pt x="17" y="20"/>
                    <a:pt x="23" y="18"/>
                    <a:pt x="30" y="15"/>
                  </a:cubicBezTo>
                  <a:cubicBezTo>
                    <a:pt x="36" y="11"/>
                    <a:pt x="45" y="7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cubicBezTo>
                    <a:pt x="49" y="1"/>
                    <a:pt x="48" y="2"/>
                    <a:pt x="46" y="3"/>
                  </a:cubicBezTo>
                  <a:cubicBezTo>
                    <a:pt x="41" y="5"/>
                    <a:pt x="35" y="8"/>
                    <a:pt x="29" y="11"/>
                  </a:cubicBezTo>
                  <a:cubicBezTo>
                    <a:pt x="17" y="16"/>
                    <a:pt x="3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8" name="未知"/>
            <p:cNvSpPr/>
            <p:nvPr/>
          </p:nvSpPr>
          <p:spPr>
            <a:xfrm>
              <a:off x="279" y="527"/>
              <a:ext cx="54" cy="30"/>
            </a:xfrm>
            <a:custGeom>
              <a:avLst/>
              <a:gdLst/>
              <a:ahLst/>
              <a:cxnLst/>
              <a:pathLst>
                <a:path w="27" h="15">
                  <a:moveTo>
                    <a:pt x="0" y="8"/>
                  </a:moveTo>
                  <a:cubicBezTo>
                    <a:pt x="0" y="8"/>
                    <a:pt x="9" y="15"/>
                    <a:pt x="27" y="0"/>
                  </a:cubicBezTo>
                  <a:cubicBezTo>
                    <a:pt x="27" y="0"/>
                    <a:pt x="3" y="7"/>
                    <a:pt x="0" y="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89" name="未知"/>
            <p:cNvSpPr/>
            <p:nvPr/>
          </p:nvSpPr>
          <p:spPr>
            <a:xfrm>
              <a:off x="295" y="501"/>
              <a:ext cx="20" cy="72"/>
            </a:xfrm>
            <a:custGeom>
              <a:avLst/>
              <a:gdLst/>
              <a:ahLst/>
              <a:cxnLst/>
              <a:pathLst>
                <a:path w="10" h="36">
                  <a:moveTo>
                    <a:pt x="10" y="0"/>
                  </a:moveTo>
                  <a:cubicBezTo>
                    <a:pt x="10" y="0"/>
                    <a:pt x="0" y="8"/>
                    <a:pt x="6" y="36"/>
                  </a:cubicBezTo>
                  <a:cubicBezTo>
                    <a:pt x="6" y="36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0" name="未知"/>
            <p:cNvSpPr/>
            <p:nvPr/>
          </p:nvSpPr>
          <p:spPr>
            <a:xfrm>
              <a:off x="126" y="649"/>
              <a:ext cx="23" cy="114"/>
            </a:xfrm>
            <a:custGeom>
              <a:avLst/>
              <a:gdLst/>
              <a:ahLst/>
              <a:cxnLst/>
              <a:pathLst>
                <a:path w="11" h="57">
                  <a:moveTo>
                    <a:pt x="11" y="0"/>
                  </a:moveTo>
                  <a:cubicBezTo>
                    <a:pt x="11" y="0"/>
                    <a:pt x="0" y="13"/>
                    <a:pt x="3" y="57"/>
                  </a:cubicBezTo>
                  <a:cubicBezTo>
                    <a:pt x="3" y="57"/>
                    <a:pt x="10" y="7"/>
                    <a:pt x="1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391" name="组合 14390"/>
          <p:cNvGrpSpPr/>
          <p:nvPr/>
        </p:nvGrpSpPr>
        <p:grpSpPr>
          <a:xfrm>
            <a:off x="571500" y="2433638"/>
            <a:ext cx="444500" cy="346075"/>
            <a:chOff x="0" y="0"/>
            <a:chExt cx="280" cy="218"/>
          </a:xfrm>
        </p:grpSpPr>
        <p:sp>
          <p:nvSpPr>
            <p:cNvPr id="14392" name="未知"/>
            <p:cNvSpPr/>
            <p:nvPr/>
          </p:nvSpPr>
          <p:spPr>
            <a:xfrm>
              <a:off x="0" y="24"/>
              <a:ext cx="272" cy="190"/>
            </a:xfrm>
            <a:custGeom>
              <a:avLst/>
              <a:gdLst/>
              <a:ahLst/>
              <a:cxnLst/>
              <a:pathLst>
                <a:path w="136" h="95">
                  <a:moveTo>
                    <a:pt x="16" y="95"/>
                  </a:moveTo>
                  <a:cubicBezTo>
                    <a:pt x="16" y="95"/>
                    <a:pt x="0" y="69"/>
                    <a:pt x="29" y="55"/>
                  </a:cubicBezTo>
                  <a:cubicBezTo>
                    <a:pt x="29" y="55"/>
                    <a:pt x="29" y="19"/>
                    <a:pt x="56" y="10"/>
                  </a:cubicBezTo>
                  <a:cubicBezTo>
                    <a:pt x="83" y="0"/>
                    <a:pt x="93" y="26"/>
                    <a:pt x="93" y="26"/>
                  </a:cubicBezTo>
                  <a:cubicBezTo>
                    <a:pt x="93" y="26"/>
                    <a:pt x="99" y="38"/>
                    <a:pt x="93" y="46"/>
                  </a:cubicBezTo>
                  <a:cubicBezTo>
                    <a:pt x="93" y="46"/>
                    <a:pt x="102" y="31"/>
                    <a:pt x="116" y="30"/>
                  </a:cubicBezTo>
                  <a:cubicBezTo>
                    <a:pt x="129" y="30"/>
                    <a:pt x="136" y="44"/>
                    <a:pt x="130" y="54"/>
                  </a:cubicBezTo>
                  <a:cubicBezTo>
                    <a:pt x="130" y="54"/>
                    <a:pt x="40" y="84"/>
                    <a:pt x="16" y="95"/>
                  </a:cubicBezTo>
                  <a:close/>
                </a:path>
              </a:pathLst>
            </a:custGeom>
            <a:solidFill>
              <a:srgbClr val="A51F2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3" name="未知"/>
            <p:cNvSpPr/>
            <p:nvPr/>
          </p:nvSpPr>
          <p:spPr>
            <a:xfrm>
              <a:off x="14" y="124"/>
              <a:ext cx="36" cy="94"/>
            </a:xfrm>
            <a:custGeom>
              <a:avLst/>
              <a:gdLst/>
              <a:ahLst/>
              <a:cxnLst/>
              <a:pathLst>
                <a:path w="18" h="47">
                  <a:moveTo>
                    <a:pt x="8" y="47"/>
                  </a:moveTo>
                  <a:cubicBezTo>
                    <a:pt x="8" y="47"/>
                    <a:pt x="8" y="46"/>
                    <a:pt x="7" y="44"/>
                  </a:cubicBezTo>
                  <a:cubicBezTo>
                    <a:pt x="6" y="42"/>
                    <a:pt x="5" y="40"/>
                    <a:pt x="5" y="36"/>
                  </a:cubicBezTo>
                  <a:cubicBezTo>
                    <a:pt x="4" y="32"/>
                    <a:pt x="3" y="26"/>
                    <a:pt x="5" y="20"/>
                  </a:cubicBezTo>
                  <a:cubicBezTo>
                    <a:pt x="6" y="14"/>
                    <a:pt x="10" y="6"/>
                    <a:pt x="18" y="0"/>
                  </a:cubicBezTo>
                  <a:cubicBezTo>
                    <a:pt x="18" y="0"/>
                    <a:pt x="18" y="0"/>
                    <a:pt x="16" y="1"/>
                  </a:cubicBezTo>
                  <a:cubicBezTo>
                    <a:pt x="15" y="2"/>
                    <a:pt x="14" y="3"/>
                    <a:pt x="12" y="4"/>
                  </a:cubicBezTo>
                  <a:cubicBezTo>
                    <a:pt x="9" y="7"/>
                    <a:pt x="5" y="12"/>
                    <a:pt x="3" y="18"/>
                  </a:cubicBezTo>
                  <a:cubicBezTo>
                    <a:pt x="0" y="25"/>
                    <a:pt x="1" y="32"/>
                    <a:pt x="3" y="37"/>
                  </a:cubicBezTo>
                  <a:cubicBezTo>
                    <a:pt x="4" y="42"/>
                    <a:pt x="7" y="46"/>
                    <a:pt x="8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4" name="未知"/>
            <p:cNvSpPr/>
            <p:nvPr/>
          </p:nvSpPr>
          <p:spPr>
            <a:xfrm>
              <a:off x="60" y="32"/>
              <a:ext cx="142" cy="84"/>
            </a:xfrm>
            <a:custGeom>
              <a:avLst/>
              <a:gdLst/>
              <a:ahLst/>
              <a:cxnLst/>
              <a:pathLst>
                <a:path w="71" h="42">
                  <a:moveTo>
                    <a:pt x="1" y="42"/>
                  </a:moveTo>
                  <a:cubicBezTo>
                    <a:pt x="1" y="42"/>
                    <a:pt x="1" y="40"/>
                    <a:pt x="2" y="36"/>
                  </a:cubicBezTo>
                  <a:cubicBezTo>
                    <a:pt x="2" y="33"/>
                    <a:pt x="3" y="27"/>
                    <a:pt x="7" y="20"/>
                  </a:cubicBezTo>
                  <a:cubicBezTo>
                    <a:pt x="9" y="17"/>
                    <a:pt x="12" y="13"/>
                    <a:pt x="16" y="10"/>
                  </a:cubicBezTo>
                  <a:cubicBezTo>
                    <a:pt x="20" y="7"/>
                    <a:pt x="25" y="5"/>
                    <a:pt x="31" y="4"/>
                  </a:cubicBezTo>
                  <a:cubicBezTo>
                    <a:pt x="38" y="2"/>
                    <a:pt x="45" y="4"/>
                    <a:pt x="52" y="7"/>
                  </a:cubicBezTo>
                  <a:cubicBezTo>
                    <a:pt x="59" y="11"/>
                    <a:pt x="65" y="17"/>
                    <a:pt x="71" y="26"/>
                  </a:cubicBezTo>
                  <a:cubicBezTo>
                    <a:pt x="71" y="26"/>
                    <a:pt x="70" y="24"/>
                    <a:pt x="69" y="22"/>
                  </a:cubicBezTo>
                  <a:cubicBezTo>
                    <a:pt x="67" y="20"/>
                    <a:pt x="65" y="17"/>
                    <a:pt x="62" y="14"/>
                  </a:cubicBezTo>
                  <a:cubicBezTo>
                    <a:pt x="59" y="11"/>
                    <a:pt x="55" y="7"/>
                    <a:pt x="50" y="5"/>
                  </a:cubicBezTo>
                  <a:cubicBezTo>
                    <a:pt x="45" y="2"/>
                    <a:pt x="39" y="0"/>
                    <a:pt x="33" y="1"/>
                  </a:cubicBezTo>
                  <a:cubicBezTo>
                    <a:pt x="27" y="2"/>
                    <a:pt x="21" y="4"/>
                    <a:pt x="16" y="7"/>
                  </a:cubicBezTo>
                  <a:cubicBezTo>
                    <a:pt x="11" y="11"/>
                    <a:pt x="7" y="16"/>
                    <a:pt x="5" y="20"/>
                  </a:cubicBezTo>
                  <a:cubicBezTo>
                    <a:pt x="0" y="30"/>
                    <a:pt x="1" y="38"/>
                    <a:pt x="1" y="4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5" name="未知"/>
            <p:cNvSpPr/>
            <p:nvPr/>
          </p:nvSpPr>
          <p:spPr>
            <a:xfrm>
              <a:off x="196" y="72"/>
              <a:ext cx="84" cy="60"/>
            </a:xfrm>
            <a:custGeom>
              <a:avLst/>
              <a:gdLst/>
              <a:ahLst/>
              <a:cxnLst/>
              <a:pathLst>
                <a:path w="42" h="30">
                  <a:moveTo>
                    <a:pt x="0" y="9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5" y="6"/>
                    <a:pt x="9" y="5"/>
                    <a:pt x="13" y="4"/>
                  </a:cubicBezTo>
                  <a:cubicBezTo>
                    <a:pt x="18" y="3"/>
                    <a:pt x="24" y="2"/>
                    <a:pt x="31" y="6"/>
                  </a:cubicBezTo>
                  <a:cubicBezTo>
                    <a:pt x="34" y="8"/>
                    <a:pt x="38" y="11"/>
                    <a:pt x="39" y="16"/>
                  </a:cubicBezTo>
                  <a:cubicBezTo>
                    <a:pt x="40" y="20"/>
                    <a:pt x="38" y="26"/>
                    <a:pt x="34" y="30"/>
                  </a:cubicBezTo>
                  <a:cubicBezTo>
                    <a:pt x="34" y="30"/>
                    <a:pt x="34" y="30"/>
                    <a:pt x="35" y="29"/>
                  </a:cubicBezTo>
                  <a:cubicBezTo>
                    <a:pt x="36" y="28"/>
                    <a:pt x="38" y="26"/>
                    <a:pt x="39" y="23"/>
                  </a:cubicBezTo>
                  <a:cubicBezTo>
                    <a:pt x="41" y="21"/>
                    <a:pt x="42" y="17"/>
                    <a:pt x="40" y="14"/>
                  </a:cubicBezTo>
                  <a:cubicBezTo>
                    <a:pt x="39" y="10"/>
                    <a:pt x="36" y="7"/>
                    <a:pt x="33" y="5"/>
                  </a:cubicBezTo>
                  <a:cubicBezTo>
                    <a:pt x="30" y="3"/>
                    <a:pt x="26" y="1"/>
                    <a:pt x="23" y="1"/>
                  </a:cubicBezTo>
                  <a:cubicBezTo>
                    <a:pt x="19" y="0"/>
                    <a:pt x="15" y="1"/>
                    <a:pt x="12" y="2"/>
                  </a:cubicBezTo>
                  <a:cubicBezTo>
                    <a:pt x="6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6" name="未知"/>
            <p:cNvSpPr/>
            <p:nvPr/>
          </p:nvSpPr>
          <p:spPr>
            <a:xfrm>
              <a:off x="28" y="172"/>
              <a:ext cx="24" cy="22"/>
            </a:xfrm>
            <a:custGeom>
              <a:avLst/>
              <a:gdLst/>
              <a:ahLst/>
              <a:cxnLst/>
              <a:pathLst>
                <a:path w="12" h="11">
                  <a:moveTo>
                    <a:pt x="0" y="7"/>
                  </a:moveTo>
                  <a:cubicBezTo>
                    <a:pt x="0" y="7"/>
                    <a:pt x="0" y="7"/>
                    <a:pt x="1" y="8"/>
                  </a:cubicBezTo>
                  <a:cubicBezTo>
                    <a:pt x="2" y="9"/>
                    <a:pt x="3" y="11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3" y="2"/>
                    <a:pt x="7" y="1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7" name="未知"/>
            <p:cNvSpPr/>
            <p:nvPr/>
          </p:nvSpPr>
          <p:spPr>
            <a:xfrm>
              <a:off x="76" y="100"/>
              <a:ext cx="52" cy="10"/>
            </a:xfrm>
            <a:custGeom>
              <a:avLst/>
              <a:gdLst/>
              <a:ahLst/>
              <a:cxnLst/>
              <a:pathLst>
                <a:path w="26" h="5">
                  <a:moveTo>
                    <a:pt x="0" y="1"/>
                  </a:moveTo>
                  <a:cubicBezTo>
                    <a:pt x="0" y="1"/>
                    <a:pt x="2" y="2"/>
                    <a:pt x="6" y="4"/>
                  </a:cubicBezTo>
                  <a:cubicBezTo>
                    <a:pt x="8" y="4"/>
                    <a:pt x="11" y="5"/>
                    <a:pt x="14" y="5"/>
                  </a:cubicBezTo>
                  <a:cubicBezTo>
                    <a:pt x="17" y="4"/>
                    <a:pt x="22" y="3"/>
                    <a:pt x="26" y="0"/>
                  </a:cubicBez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8" y="2"/>
                    <a:pt x="14" y="2"/>
                  </a:cubicBezTo>
                  <a:cubicBezTo>
                    <a:pt x="8" y="2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8" name="未知"/>
            <p:cNvSpPr/>
            <p:nvPr/>
          </p:nvSpPr>
          <p:spPr>
            <a:xfrm>
              <a:off x="72" y="106"/>
              <a:ext cx="60" cy="32"/>
            </a:xfrm>
            <a:custGeom>
              <a:avLst/>
              <a:gdLst/>
              <a:ahLst/>
              <a:cxnLst/>
              <a:pathLst>
                <a:path w="30" h="16">
                  <a:moveTo>
                    <a:pt x="0" y="10"/>
                  </a:moveTo>
                  <a:cubicBezTo>
                    <a:pt x="0" y="10"/>
                    <a:pt x="0" y="11"/>
                    <a:pt x="1" y="12"/>
                  </a:cubicBezTo>
                  <a:cubicBezTo>
                    <a:pt x="3" y="12"/>
                    <a:pt x="5" y="14"/>
                    <a:pt x="8" y="15"/>
                  </a:cubicBezTo>
                  <a:cubicBezTo>
                    <a:pt x="11" y="16"/>
                    <a:pt x="16" y="16"/>
                    <a:pt x="22" y="14"/>
                  </a:cubicBezTo>
                  <a:cubicBezTo>
                    <a:pt x="24" y="13"/>
                    <a:pt x="27" y="12"/>
                    <a:pt x="29" y="8"/>
                  </a:cubicBezTo>
                  <a:cubicBezTo>
                    <a:pt x="30" y="7"/>
                    <a:pt x="30" y="5"/>
                    <a:pt x="29" y="3"/>
                  </a:cubicBezTo>
                  <a:cubicBezTo>
                    <a:pt x="28" y="2"/>
                    <a:pt x="26" y="1"/>
                    <a:pt x="24" y="0"/>
                  </a:cubicBezTo>
                  <a:cubicBezTo>
                    <a:pt x="24" y="0"/>
                    <a:pt x="26" y="1"/>
                    <a:pt x="28" y="4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8" y="7"/>
                    <a:pt x="28" y="7"/>
                    <a:pt x="27" y="8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17" y="13"/>
                    <a:pt x="12" y="13"/>
                    <a:pt x="8" y="12"/>
                  </a:cubicBezTo>
                  <a:cubicBezTo>
                    <a:pt x="4" y="12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99" name="未知"/>
            <p:cNvSpPr/>
            <p:nvPr/>
          </p:nvSpPr>
          <p:spPr>
            <a:xfrm>
              <a:off x="68" y="154"/>
              <a:ext cx="64" cy="58"/>
            </a:xfrm>
            <a:custGeom>
              <a:avLst/>
              <a:gdLst/>
              <a:ahLst/>
              <a:cxnLst/>
              <a:pathLst>
                <a:path w="32" h="29">
                  <a:moveTo>
                    <a:pt x="12" y="0"/>
                  </a:move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4" y="4"/>
                    <a:pt x="26" y="6"/>
                    <a:pt x="28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30" y="15"/>
                    <a:pt x="29" y="17"/>
                    <a:pt x="28" y="19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2" y="25"/>
                    <a:pt x="20" y="26"/>
                    <a:pt x="17" y="26"/>
                  </a:cubicBezTo>
                  <a:cubicBezTo>
                    <a:pt x="14" y="27"/>
                    <a:pt x="12" y="26"/>
                    <a:pt x="9" y="25"/>
                  </a:cubicBezTo>
                  <a:cubicBezTo>
                    <a:pt x="8" y="24"/>
                    <a:pt x="7" y="23"/>
                    <a:pt x="5" y="22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" y="5"/>
                    <a:pt x="8" y="2"/>
                    <a:pt x="12" y="0"/>
                  </a:cubicBezTo>
                  <a:cubicBezTo>
                    <a:pt x="12" y="0"/>
                    <a:pt x="10" y="1"/>
                    <a:pt x="8" y="2"/>
                  </a:cubicBezTo>
                  <a:cubicBezTo>
                    <a:pt x="6" y="3"/>
                    <a:pt x="3" y="4"/>
                    <a:pt x="1" y="8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0" y="17"/>
                    <a:pt x="1" y="19"/>
                    <a:pt x="2" y="21"/>
                  </a:cubicBezTo>
                  <a:cubicBezTo>
                    <a:pt x="5" y="26"/>
                    <a:pt x="10" y="29"/>
                    <a:pt x="16" y="29"/>
                  </a:cubicBezTo>
                  <a:cubicBezTo>
                    <a:pt x="16" y="29"/>
                    <a:pt x="17" y="29"/>
                    <a:pt x="18" y="29"/>
                  </a:cubicBezTo>
                  <a:cubicBezTo>
                    <a:pt x="18" y="29"/>
                    <a:pt x="19" y="29"/>
                    <a:pt x="20" y="28"/>
                  </a:cubicBezTo>
                  <a:cubicBezTo>
                    <a:pt x="21" y="28"/>
                    <a:pt x="22" y="27"/>
                    <a:pt x="23" y="27"/>
                  </a:cubicBezTo>
                  <a:cubicBezTo>
                    <a:pt x="26" y="25"/>
                    <a:pt x="28" y="23"/>
                    <a:pt x="29" y="21"/>
                  </a:cubicBezTo>
                  <a:cubicBezTo>
                    <a:pt x="31" y="19"/>
                    <a:pt x="32" y="16"/>
                    <a:pt x="32" y="14"/>
                  </a:cubicBezTo>
                  <a:cubicBezTo>
                    <a:pt x="32" y="11"/>
                    <a:pt x="31" y="9"/>
                    <a:pt x="29" y="7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0" name="未知"/>
            <p:cNvSpPr/>
            <p:nvPr/>
          </p:nvSpPr>
          <p:spPr>
            <a:xfrm>
              <a:off x="190" y="114"/>
              <a:ext cx="58" cy="60"/>
            </a:xfrm>
            <a:custGeom>
              <a:avLst/>
              <a:gdLst/>
              <a:ahLst/>
              <a:cxnLst/>
              <a:pathLst>
                <a:path w="29" h="30">
                  <a:moveTo>
                    <a:pt x="10" y="1"/>
                  </a:moveTo>
                  <a:cubicBezTo>
                    <a:pt x="10" y="1"/>
                    <a:pt x="10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7" y="2"/>
                    <a:pt x="22" y="4"/>
                    <a:pt x="25" y="10"/>
                  </a:cubicBezTo>
                  <a:cubicBezTo>
                    <a:pt x="26" y="12"/>
                    <a:pt x="27" y="16"/>
                    <a:pt x="25" y="20"/>
                  </a:cubicBezTo>
                  <a:cubicBezTo>
                    <a:pt x="25" y="21"/>
                    <a:pt x="23" y="23"/>
                    <a:pt x="22" y="24"/>
                  </a:cubicBezTo>
                  <a:cubicBezTo>
                    <a:pt x="20" y="26"/>
                    <a:pt x="18" y="27"/>
                    <a:pt x="15" y="27"/>
                  </a:cubicBezTo>
                  <a:cubicBezTo>
                    <a:pt x="11" y="28"/>
                    <a:pt x="5" y="25"/>
                    <a:pt x="2" y="19"/>
                  </a:cubicBezTo>
                  <a:cubicBezTo>
                    <a:pt x="1" y="16"/>
                    <a:pt x="1" y="13"/>
                    <a:pt x="2" y="9"/>
                  </a:cubicBezTo>
                  <a:cubicBezTo>
                    <a:pt x="2" y="7"/>
                    <a:pt x="3" y="6"/>
                    <a:pt x="5" y="4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3"/>
                    <a:pt x="2" y="5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20"/>
                    <a:pt x="2" y="22"/>
                  </a:cubicBezTo>
                  <a:cubicBezTo>
                    <a:pt x="4" y="26"/>
                    <a:pt x="8" y="30"/>
                    <a:pt x="14" y="30"/>
                  </a:cubicBezTo>
                  <a:cubicBezTo>
                    <a:pt x="19" y="30"/>
                    <a:pt x="24" y="26"/>
                    <a:pt x="27" y="22"/>
                  </a:cubicBezTo>
                  <a:cubicBezTo>
                    <a:pt x="29" y="17"/>
                    <a:pt x="29" y="11"/>
                    <a:pt x="26" y="8"/>
                  </a:cubicBezTo>
                  <a:cubicBezTo>
                    <a:pt x="24" y="4"/>
                    <a:pt x="20" y="2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1" name="未知"/>
            <p:cNvSpPr/>
            <p:nvPr/>
          </p:nvSpPr>
          <p:spPr>
            <a:xfrm>
              <a:off x="126" y="0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12" y="26"/>
                  </a:moveTo>
                  <a:cubicBezTo>
                    <a:pt x="12" y="26"/>
                    <a:pt x="14" y="17"/>
                    <a:pt x="0" y="0"/>
                  </a:cubicBezTo>
                  <a:cubicBezTo>
                    <a:pt x="0" y="0"/>
                    <a:pt x="10" y="22"/>
                    <a:pt x="12" y="2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402" name="组合 14401"/>
          <p:cNvGrpSpPr/>
          <p:nvPr/>
        </p:nvGrpSpPr>
        <p:grpSpPr>
          <a:xfrm>
            <a:off x="2433638" y="2089150"/>
            <a:ext cx="379412" cy="576263"/>
            <a:chOff x="0" y="0"/>
            <a:chExt cx="239" cy="363"/>
          </a:xfrm>
        </p:grpSpPr>
        <p:sp>
          <p:nvSpPr>
            <p:cNvPr id="14403" name="未知"/>
            <p:cNvSpPr/>
            <p:nvPr/>
          </p:nvSpPr>
          <p:spPr>
            <a:xfrm>
              <a:off x="0" y="0"/>
              <a:ext cx="239" cy="277"/>
            </a:xfrm>
            <a:custGeom>
              <a:avLst/>
              <a:gdLst/>
              <a:ahLst/>
              <a:cxnLst/>
              <a:pathLst>
                <a:path w="119" h="138">
                  <a:moveTo>
                    <a:pt x="52" y="118"/>
                  </a:moveTo>
                  <a:cubicBezTo>
                    <a:pt x="52" y="118"/>
                    <a:pt x="28" y="123"/>
                    <a:pt x="20" y="104"/>
                  </a:cubicBezTo>
                  <a:cubicBezTo>
                    <a:pt x="12" y="84"/>
                    <a:pt x="37" y="88"/>
                    <a:pt x="37" y="88"/>
                  </a:cubicBezTo>
                  <a:cubicBezTo>
                    <a:pt x="37" y="88"/>
                    <a:pt x="0" y="72"/>
                    <a:pt x="39" y="54"/>
                  </a:cubicBezTo>
                  <a:cubicBezTo>
                    <a:pt x="39" y="54"/>
                    <a:pt x="26" y="43"/>
                    <a:pt x="33" y="29"/>
                  </a:cubicBezTo>
                  <a:cubicBezTo>
                    <a:pt x="40" y="16"/>
                    <a:pt x="54" y="16"/>
                    <a:pt x="58" y="19"/>
                  </a:cubicBezTo>
                  <a:cubicBezTo>
                    <a:pt x="58" y="19"/>
                    <a:pt x="70" y="0"/>
                    <a:pt x="90" y="12"/>
                  </a:cubicBezTo>
                  <a:cubicBezTo>
                    <a:pt x="110" y="24"/>
                    <a:pt x="97" y="40"/>
                    <a:pt x="97" y="40"/>
                  </a:cubicBezTo>
                  <a:cubicBezTo>
                    <a:pt x="97" y="40"/>
                    <a:pt x="116" y="42"/>
                    <a:pt x="116" y="58"/>
                  </a:cubicBezTo>
                  <a:cubicBezTo>
                    <a:pt x="116" y="74"/>
                    <a:pt x="104" y="76"/>
                    <a:pt x="104" y="76"/>
                  </a:cubicBezTo>
                  <a:cubicBezTo>
                    <a:pt x="104" y="76"/>
                    <a:pt x="112" y="78"/>
                    <a:pt x="112" y="83"/>
                  </a:cubicBezTo>
                  <a:cubicBezTo>
                    <a:pt x="112" y="87"/>
                    <a:pt x="110" y="93"/>
                    <a:pt x="100" y="97"/>
                  </a:cubicBezTo>
                  <a:cubicBezTo>
                    <a:pt x="100" y="97"/>
                    <a:pt x="119" y="100"/>
                    <a:pt x="112" y="116"/>
                  </a:cubicBezTo>
                  <a:cubicBezTo>
                    <a:pt x="107" y="126"/>
                    <a:pt x="88" y="123"/>
                    <a:pt x="88" y="123"/>
                  </a:cubicBezTo>
                  <a:cubicBezTo>
                    <a:pt x="88" y="123"/>
                    <a:pt x="70" y="138"/>
                    <a:pt x="52" y="118"/>
                  </a:cubicBezTo>
                  <a:close/>
                </a:path>
              </a:pathLst>
            </a:custGeom>
            <a:solidFill>
              <a:srgbClr val="79B1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4" name="未知"/>
            <p:cNvSpPr/>
            <p:nvPr/>
          </p:nvSpPr>
          <p:spPr>
            <a:xfrm>
              <a:off x="114" y="127"/>
              <a:ext cx="30" cy="42"/>
            </a:xfrm>
            <a:custGeom>
              <a:avLst/>
              <a:gdLst/>
              <a:ahLst/>
              <a:cxnLst/>
              <a:pathLst>
                <a:path w="15" h="21">
                  <a:moveTo>
                    <a:pt x="0" y="0"/>
                  </a:moveTo>
                  <a:cubicBezTo>
                    <a:pt x="0" y="0"/>
                    <a:pt x="0" y="2"/>
                    <a:pt x="0" y="5"/>
                  </a:cubicBezTo>
                  <a:cubicBezTo>
                    <a:pt x="0" y="6"/>
                    <a:pt x="1" y="8"/>
                    <a:pt x="1" y="11"/>
                  </a:cubicBezTo>
                  <a:cubicBezTo>
                    <a:pt x="2" y="12"/>
                    <a:pt x="2" y="13"/>
                    <a:pt x="3" y="15"/>
                  </a:cubicBezTo>
                  <a:cubicBezTo>
                    <a:pt x="3" y="17"/>
                    <a:pt x="4" y="19"/>
                    <a:pt x="5" y="21"/>
                  </a:cubicBezTo>
                  <a:cubicBezTo>
                    <a:pt x="7" y="18"/>
                    <a:pt x="7" y="17"/>
                    <a:pt x="9" y="16"/>
                  </a:cubicBezTo>
                  <a:cubicBezTo>
                    <a:pt x="10" y="14"/>
                    <a:pt x="12" y="13"/>
                    <a:pt x="15" y="12"/>
                  </a:cubicBezTo>
                  <a:cubicBezTo>
                    <a:pt x="13" y="13"/>
                    <a:pt x="11" y="13"/>
                    <a:pt x="9" y="14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5" name="未知"/>
            <p:cNvSpPr/>
            <p:nvPr/>
          </p:nvSpPr>
          <p:spPr>
            <a:xfrm>
              <a:off x="36" y="11"/>
              <a:ext cx="166" cy="228"/>
            </a:xfrm>
            <a:custGeom>
              <a:avLst/>
              <a:gdLst/>
              <a:ahLst/>
              <a:cxnLst/>
              <a:pathLst>
                <a:path w="83" h="114">
                  <a:moveTo>
                    <a:pt x="32" y="111"/>
                  </a:moveTo>
                  <a:cubicBezTo>
                    <a:pt x="32" y="111"/>
                    <a:pt x="31" y="112"/>
                    <a:pt x="29" y="112"/>
                  </a:cubicBezTo>
                  <a:cubicBezTo>
                    <a:pt x="26" y="113"/>
                    <a:pt x="23" y="113"/>
                    <a:pt x="18" y="112"/>
                  </a:cubicBezTo>
                  <a:cubicBezTo>
                    <a:pt x="14" y="112"/>
                    <a:pt x="8" y="109"/>
                    <a:pt x="4" y="103"/>
                  </a:cubicBezTo>
                  <a:cubicBezTo>
                    <a:pt x="2" y="100"/>
                    <a:pt x="1" y="95"/>
                    <a:pt x="3" y="91"/>
                  </a:cubicBezTo>
                  <a:cubicBezTo>
                    <a:pt x="3" y="89"/>
                    <a:pt x="5" y="87"/>
                    <a:pt x="6" y="86"/>
                  </a:cubicBezTo>
                  <a:cubicBezTo>
                    <a:pt x="8" y="84"/>
                    <a:pt x="9" y="83"/>
                    <a:pt x="15" y="84"/>
                  </a:cubicBezTo>
                  <a:cubicBezTo>
                    <a:pt x="14" y="83"/>
                    <a:pt x="13" y="82"/>
                    <a:pt x="12" y="81"/>
                  </a:cubicBezTo>
                  <a:cubicBezTo>
                    <a:pt x="11" y="81"/>
                    <a:pt x="11" y="81"/>
                    <a:pt x="10" y="8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8"/>
                    <a:pt x="7" y="77"/>
                    <a:pt x="6" y="76"/>
                  </a:cubicBezTo>
                  <a:cubicBezTo>
                    <a:pt x="4" y="73"/>
                    <a:pt x="3" y="69"/>
                    <a:pt x="3" y="66"/>
                  </a:cubicBezTo>
                  <a:cubicBezTo>
                    <a:pt x="3" y="62"/>
                    <a:pt x="5" y="58"/>
                    <a:pt x="7" y="55"/>
                  </a:cubicBezTo>
                  <a:cubicBezTo>
                    <a:pt x="10" y="52"/>
                    <a:pt x="15" y="51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8" y="51"/>
                  </a:cubicBezTo>
                  <a:cubicBezTo>
                    <a:pt x="17" y="49"/>
                    <a:pt x="16" y="47"/>
                    <a:pt x="16" y="44"/>
                  </a:cubicBezTo>
                  <a:cubicBezTo>
                    <a:pt x="14" y="39"/>
                    <a:pt x="14" y="34"/>
                    <a:pt x="14" y="29"/>
                  </a:cubicBezTo>
                  <a:cubicBezTo>
                    <a:pt x="15" y="24"/>
                    <a:pt x="18" y="19"/>
                    <a:pt x="23" y="16"/>
                  </a:cubicBezTo>
                  <a:cubicBezTo>
                    <a:pt x="25" y="14"/>
                    <a:pt x="28" y="13"/>
                    <a:pt x="31" y="13"/>
                  </a:cubicBezTo>
                  <a:cubicBezTo>
                    <a:pt x="33" y="13"/>
                    <a:pt x="34" y="13"/>
                    <a:pt x="36" y="13"/>
                  </a:cubicBezTo>
                  <a:cubicBezTo>
                    <a:pt x="36" y="13"/>
                    <a:pt x="37" y="13"/>
                    <a:pt x="38" y="14"/>
                  </a:cubicBezTo>
                  <a:cubicBezTo>
                    <a:pt x="38" y="14"/>
                    <a:pt x="38" y="14"/>
                    <a:pt x="39" y="14"/>
                  </a:cubicBezTo>
                  <a:cubicBezTo>
                    <a:pt x="39" y="14"/>
                    <a:pt x="40" y="15"/>
                    <a:pt x="40" y="15"/>
                  </a:cubicBezTo>
                  <a:cubicBezTo>
                    <a:pt x="41" y="13"/>
                    <a:pt x="41" y="12"/>
                    <a:pt x="42" y="11"/>
                  </a:cubicBezTo>
                  <a:cubicBezTo>
                    <a:pt x="42" y="10"/>
                    <a:pt x="43" y="9"/>
                    <a:pt x="44" y="8"/>
                  </a:cubicBezTo>
                  <a:cubicBezTo>
                    <a:pt x="45" y="6"/>
                    <a:pt x="47" y="5"/>
                    <a:pt x="50" y="4"/>
                  </a:cubicBezTo>
                  <a:cubicBezTo>
                    <a:pt x="55" y="2"/>
                    <a:pt x="60" y="2"/>
                    <a:pt x="66" y="3"/>
                  </a:cubicBezTo>
                  <a:cubicBezTo>
                    <a:pt x="68" y="4"/>
                    <a:pt x="71" y="5"/>
                    <a:pt x="73" y="6"/>
                  </a:cubicBezTo>
                  <a:cubicBezTo>
                    <a:pt x="76" y="8"/>
                    <a:pt x="78" y="10"/>
                    <a:pt x="80" y="12"/>
                  </a:cubicBezTo>
                  <a:cubicBezTo>
                    <a:pt x="82" y="18"/>
                    <a:pt x="82" y="24"/>
                    <a:pt x="79" y="30"/>
                  </a:cubicBezTo>
                  <a:cubicBezTo>
                    <a:pt x="82" y="25"/>
                    <a:pt x="83" y="19"/>
                    <a:pt x="81" y="13"/>
                  </a:cubicBezTo>
                  <a:cubicBezTo>
                    <a:pt x="80" y="11"/>
                    <a:pt x="78" y="8"/>
                    <a:pt x="75" y="7"/>
                  </a:cubicBezTo>
                  <a:cubicBezTo>
                    <a:pt x="73" y="5"/>
                    <a:pt x="70" y="4"/>
                    <a:pt x="68" y="3"/>
                  </a:cubicBezTo>
                  <a:cubicBezTo>
                    <a:pt x="62" y="1"/>
                    <a:pt x="56" y="0"/>
                    <a:pt x="51" y="2"/>
                  </a:cubicBezTo>
                  <a:cubicBezTo>
                    <a:pt x="48" y="3"/>
                    <a:pt x="45" y="5"/>
                    <a:pt x="43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1"/>
                    <a:pt x="40" y="11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38" y="12"/>
                    <a:pt x="37" y="12"/>
                  </a:cubicBezTo>
                  <a:cubicBezTo>
                    <a:pt x="36" y="11"/>
                    <a:pt x="35" y="11"/>
                    <a:pt x="33" y="11"/>
                  </a:cubicBezTo>
                  <a:cubicBezTo>
                    <a:pt x="31" y="11"/>
                    <a:pt x="28" y="11"/>
                    <a:pt x="26" y="12"/>
                  </a:cubicBezTo>
                  <a:cubicBezTo>
                    <a:pt x="21" y="14"/>
                    <a:pt x="18" y="18"/>
                    <a:pt x="15" y="22"/>
                  </a:cubicBezTo>
                  <a:cubicBezTo>
                    <a:pt x="14" y="24"/>
                    <a:pt x="13" y="26"/>
                    <a:pt x="13" y="29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4"/>
                    <a:pt x="12" y="35"/>
                    <a:pt x="12" y="36"/>
                  </a:cubicBezTo>
                  <a:cubicBezTo>
                    <a:pt x="12" y="41"/>
                    <a:pt x="14" y="46"/>
                    <a:pt x="16" y="50"/>
                  </a:cubicBezTo>
                  <a:cubicBezTo>
                    <a:pt x="16" y="51"/>
                    <a:pt x="17" y="52"/>
                    <a:pt x="18" y="53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2"/>
                    <a:pt x="22" y="51"/>
                    <a:pt x="22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19" y="50"/>
                    <a:pt x="18" y="50"/>
                    <a:pt x="18" y="50"/>
                  </a:cubicBezTo>
                  <a:cubicBezTo>
                    <a:pt x="16" y="49"/>
                    <a:pt x="15" y="50"/>
                    <a:pt x="14" y="50"/>
                  </a:cubicBezTo>
                  <a:cubicBezTo>
                    <a:pt x="9" y="50"/>
                    <a:pt x="4" y="54"/>
                    <a:pt x="3" y="59"/>
                  </a:cubicBezTo>
                  <a:cubicBezTo>
                    <a:pt x="1" y="63"/>
                    <a:pt x="1" y="69"/>
                    <a:pt x="3" y="73"/>
                  </a:cubicBezTo>
                  <a:cubicBezTo>
                    <a:pt x="4" y="75"/>
                    <a:pt x="5" y="77"/>
                    <a:pt x="7" y="79"/>
                  </a:cubicBezTo>
                  <a:cubicBezTo>
                    <a:pt x="8" y="80"/>
                    <a:pt x="9" y="81"/>
                    <a:pt x="9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9" y="82"/>
                    <a:pt x="9" y="83"/>
                  </a:cubicBezTo>
                  <a:cubicBezTo>
                    <a:pt x="8" y="83"/>
                    <a:pt x="6" y="84"/>
                    <a:pt x="5" y="85"/>
                  </a:cubicBezTo>
                  <a:cubicBezTo>
                    <a:pt x="4" y="86"/>
                    <a:pt x="2" y="88"/>
                    <a:pt x="1" y="91"/>
                  </a:cubicBezTo>
                  <a:cubicBezTo>
                    <a:pt x="0" y="93"/>
                    <a:pt x="0" y="96"/>
                    <a:pt x="1" y="99"/>
                  </a:cubicBezTo>
                  <a:cubicBezTo>
                    <a:pt x="2" y="101"/>
                    <a:pt x="3" y="103"/>
                    <a:pt x="4" y="105"/>
                  </a:cubicBezTo>
                  <a:cubicBezTo>
                    <a:pt x="8" y="109"/>
                    <a:pt x="12" y="112"/>
                    <a:pt x="17" y="113"/>
                  </a:cubicBezTo>
                  <a:cubicBezTo>
                    <a:pt x="22" y="114"/>
                    <a:pt x="27" y="113"/>
                    <a:pt x="32" y="11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6" name="未知"/>
            <p:cNvSpPr/>
            <p:nvPr/>
          </p:nvSpPr>
          <p:spPr>
            <a:xfrm>
              <a:off x="188" y="71"/>
              <a:ext cx="51" cy="78"/>
            </a:xfrm>
            <a:custGeom>
              <a:avLst/>
              <a:gdLst/>
              <a:ahLst/>
              <a:cxnLst/>
              <a:pathLst>
                <a:path w="25" h="39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5" y="1"/>
                    <a:pt x="8" y="2"/>
                    <a:pt x="12" y="5"/>
                  </a:cubicBezTo>
                  <a:cubicBezTo>
                    <a:pt x="16" y="7"/>
                    <a:pt x="20" y="11"/>
                    <a:pt x="22" y="17"/>
                  </a:cubicBezTo>
                  <a:cubicBezTo>
                    <a:pt x="24" y="21"/>
                    <a:pt x="24" y="25"/>
                    <a:pt x="22" y="29"/>
                  </a:cubicBezTo>
                  <a:cubicBezTo>
                    <a:pt x="20" y="33"/>
                    <a:pt x="17" y="37"/>
                    <a:pt x="12" y="39"/>
                  </a:cubicBezTo>
                  <a:cubicBezTo>
                    <a:pt x="12" y="39"/>
                    <a:pt x="12" y="38"/>
                    <a:pt x="14" y="38"/>
                  </a:cubicBezTo>
                  <a:cubicBezTo>
                    <a:pt x="15" y="37"/>
                    <a:pt x="17" y="36"/>
                    <a:pt x="19" y="35"/>
                  </a:cubicBezTo>
                  <a:cubicBezTo>
                    <a:pt x="21" y="33"/>
                    <a:pt x="23" y="31"/>
                    <a:pt x="24" y="28"/>
                  </a:cubicBezTo>
                  <a:cubicBezTo>
                    <a:pt x="25" y="25"/>
                    <a:pt x="25" y="21"/>
                    <a:pt x="25" y="18"/>
                  </a:cubicBezTo>
                  <a:cubicBezTo>
                    <a:pt x="24" y="15"/>
                    <a:pt x="22" y="11"/>
                    <a:pt x="20" y="9"/>
                  </a:cubicBezTo>
                  <a:cubicBezTo>
                    <a:pt x="18" y="6"/>
                    <a:pt x="15" y="4"/>
                    <a:pt x="12" y="3"/>
                  </a:cubicBezTo>
                  <a:cubicBezTo>
                    <a:pt x="7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7" name="未知"/>
            <p:cNvSpPr/>
            <p:nvPr/>
          </p:nvSpPr>
          <p:spPr>
            <a:xfrm>
              <a:off x="112" y="145"/>
              <a:ext cx="119" cy="116"/>
            </a:xfrm>
            <a:custGeom>
              <a:avLst/>
              <a:gdLst/>
              <a:ahLst/>
              <a:cxnLst/>
              <a:pathLst>
                <a:path w="59" h="58">
                  <a:moveTo>
                    <a:pt x="45" y="0"/>
                  </a:moveTo>
                  <a:cubicBezTo>
                    <a:pt x="45" y="0"/>
                    <a:pt x="45" y="0"/>
                    <a:pt x="46" y="1"/>
                  </a:cubicBezTo>
                  <a:cubicBezTo>
                    <a:pt x="48" y="1"/>
                    <a:pt x="50" y="2"/>
                    <a:pt x="52" y="3"/>
                  </a:cubicBezTo>
                  <a:cubicBezTo>
                    <a:pt x="53" y="4"/>
                    <a:pt x="55" y="5"/>
                    <a:pt x="56" y="6"/>
                  </a:cubicBezTo>
                  <a:cubicBezTo>
                    <a:pt x="57" y="8"/>
                    <a:pt x="58" y="10"/>
                    <a:pt x="57" y="12"/>
                  </a:cubicBezTo>
                  <a:cubicBezTo>
                    <a:pt x="57" y="14"/>
                    <a:pt x="55" y="16"/>
                    <a:pt x="53" y="17"/>
                  </a:cubicBezTo>
                  <a:cubicBezTo>
                    <a:pt x="52" y="18"/>
                    <a:pt x="51" y="19"/>
                    <a:pt x="50" y="20"/>
                  </a:cubicBezTo>
                  <a:cubicBezTo>
                    <a:pt x="49" y="20"/>
                    <a:pt x="49" y="21"/>
                    <a:pt x="48" y="21"/>
                  </a:cubicBezTo>
                  <a:cubicBezTo>
                    <a:pt x="47" y="22"/>
                    <a:pt x="46" y="22"/>
                    <a:pt x="44" y="23"/>
                  </a:cubicBezTo>
                  <a:cubicBezTo>
                    <a:pt x="45" y="23"/>
                    <a:pt x="46" y="24"/>
                    <a:pt x="47" y="24"/>
                  </a:cubicBezTo>
                  <a:cubicBezTo>
                    <a:pt x="47" y="24"/>
                    <a:pt x="48" y="25"/>
                    <a:pt x="48" y="25"/>
                  </a:cubicBezTo>
                  <a:cubicBezTo>
                    <a:pt x="49" y="25"/>
                    <a:pt x="50" y="26"/>
                    <a:pt x="50" y="26"/>
                  </a:cubicBezTo>
                  <a:cubicBezTo>
                    <a:pt x="52" y="27"/>
                    <a:pt x="53" y="28"/>
                    <a:pt x="54" y="29"/>
                  </a:cubicBezTo>
                  <a:cubicBezTo>
                    <a:pt x="55" y="31"/>
                    <a:pt x="56" y="32"/>
                    <a:pt x="56" y="34"/>
                  </a:cubicBezTo>
                  <a:cubicBezTo>
                    <a:pt x="56" y="36"/>
                    <a:pt x="56" y="38"/>
                    <a:pt x="56" y="40"/>
                  </a:cubicBezTo>
                  <a:cubicBezTo>
                    <a:pt x="55" y="44"/>
                    <a:pt x="52" y="47"/>
                    <a:pt x="47" y="49"/>
                  </a:cubicBezTo>
                  <a:cubicBezTo>
                    <a:pt x="45" y="50"/>
                    <a:pt x="43" y="50"/>
                    <a:pt x="40" y="51"/>
                  </a:cubicBezTo>
                  <a:cubicBezTo>
                    <a:pt x="37" y="51"/>
                    <a:pt x="35" y="51"/>
                    <a:pt x="32" y="50"/>
                  </a:cubicBezTo>
                  <a:cubicBezTo>
                    <a:pt x="30" y="52"/>
                    <a:pt x="28" y="54"/>
                    <a:pt x="25" y="55"/>
                  </a:cubicBezTo>
                  <a:cubicBezTo>
                    <a:pt x="23" y="56"/>
                    <a:pt x="20" y="57"/>
                    <a:pt x="17" y="57"/>
                  </a:cubicBezTo>
                  <a:cubicBezTo>
                    <a:pt x="11" y="57"/>
                    <a:pt x="5" y="54"/>
                    <a:pt x="0" y="49"/>
                  </a:cubicBezTo>
                  <a:cubicBezTo>
                    <a:pt x="4" y="53"/>
                    <a:pt x="9" y="57"/>
                    <a:pt x="16" y="57"/>
                  </a:cubicBezTo>
                  <a:cubicBezTo>
                    <a:pt x="19" y="58"/>
                    <a:pt x="22" y="57"/>
                    <a:pt x="25" y="56"/>
                  </a:cubicBezTo>
                  <a:cubicBezTo>
                    <a:pt x="26" y="56"/>
                    <a:pt x="28" y="55"/>
                    <a:pt x="29" y="54"/>
                  </a:cubicBezTo>
                  <a:cubicBezTo>
                    <a:pt x="29" y="54"/>
                    <a:pt x="30" y="53"/>
                    <a:pt x="31" y="53"/>
                  </a:cubicBezTo>
                  <a:cubicBezTo>
                    <a:pt x="31" y="53"/>
                    <a:pt x="31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9" y="53"/>
                    <a:pt x="51" y="53"/>
                    <a:pt x="56" y="44"/>
                  </a:cubicBezTo>
                  <a:cubicBezTo>
                    <a:pt x="57" y="42"/>
                    <a:pt x="58" y="40"/>
                    <a:pt x="58" y="38"/>
                  </a:cubicBezTo>
                  <a:cubicBezTo>
                    <a:pt x="59" y="35"/>
                    <a:pt x="58" y="33"/>
                    <a:pt x="57" y="31"/>
                  </a:cubicBezTo>
                  <a:cubicBezTo>
                    <a:pt x="56" y="29"/>
                    <a:pt x="55" y="27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2"/>
                    <a:pt x="50" y="22"/>
                    <a:pt x="51" y="22"/>
                  </a:cubicBezTo>
                  <a:cubicBezTo>
                    <a:pt x="52" y="21"/>
                    <a:pt x="53" y="20"/>
                    <a:pt x="54" y="19"/>
                  </a:cubicBezTo>
                  <a:cubicBezTo>
                    <a:pt x="56" y="17"/>
                    <a:pt x="59" y="14"/>
                    <a:pt x="59" y="10"/>
                  </a:cubicBezTo>
                  <a:cubicBezTo>
                    <a:pt x="59" y="9"/>
                    <a:pt x="58" y="7"/>
                    <a:pt x="57" y="6"/>
                  </a:cubicBezTo>
                  <a:cubicBezTo>
                    <a:pt x="56" y="5"/>
                    <a:pt x="54" y="4"/>
                    <a:pt x="53" y="3"/>
                  </a:cubicBezTo>
                  <a:cubicBezTo>
                    <a:pt x="50" y="1"/>
                    <a:pt x="48" y="1"/>
                    <a:pt x="4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8" name="未知"/>
            <p:cNvSpPr/>
            <p:nvPr/>
          </p:nvSpPr>
          <p:spPr>
            <a:xfrm>
              <a:off x="64" y="35"/>
              <a:ext cx="40" cy="28"/>
            </a:xfrm>
            <a:custGeom>
              <a:avLst/>
              <a:gdLst/>
              <a:ahLst/>
              <a:cxnLst/>
              <a:pathLst>
                <a:path w="20" h="14">
                  <a:moveTo>
                    <a:pt x="0" y="14"/>
                  </a:moveTo>
                  <a:cubicBezTo>
                    <a:pt x="0" y="14"/>
                    <a:pt x="7" y="14"/>
                    <a:pt x="20" y="0"/>
                  </a:cubicBezTo>
                  <a:cubicBezTo>
                    <a:pt x="20" y="0"/>
                    <a:pt x="2" y="12"/>
                    <a:pt x="0" y="1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09" name="未知"/>
            <p:cNvSpPr/>
            <p:nvPr/>
          </p:nvSpPr>
          <p:spPr>
            <a:xfrm>
              <a:off x="66" y="43"/>
              <a:ext cx="44" cy="30"/>
            </a:xfrm>
            <a:custGeom>
              <a:avLst/>
              <a:gdLst/>
              <a:ahLst/>
              <a:cxnLst/>
              <a:pathLst>
                <a:path w="22" h="15">
                  <a:moveTo>
                    <a:pt x="0" y="15"/>
                  </a:moveTo>
                  <a:cubicBezTo>
                    <a:pt x="0" y="15"/>
                    <a:pt x="9" y="15"/>
                    <a:pt x="22" y="0"/>
                  </a:cubicBezTo>
                  <a:cubicBezTo>
                    <a:pt x="22" y="0"/>
                    <a:pt x="3" y="13"/>
                    <a:pt x="0" y="1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0" name="未知"/>
            <p:cNvSpPr/>
            <p:nvPr/>
          </p:nvSpPr>
          <p:spPr>
            <a:xfrm>
              <a:off x="66" y="21"/>
              <a:ext cx="96" cy="60"/>
            </a:xfrm>
            <a:custGeom>
              <a:avLst/>
              <a:gdLst/>
              <a:ahLst/>
              <a:cxnLst/>
              <a:pathLst>
                <a:path w="48" h="30">
                  <a:moveTo>
                    <a:pt x="0" y="30"/>
                  </a:moveTo>
                  <a:cubicBezTo>
                    <a:pt x="0" y="30"/>
                    <a:pt x="14" y="26"/>
                    <a:pt x="48" y="0"/>
                  </a:cubicBezTo>
                  <a:cubicBezTo>
                    <a:pt x="48" y="0"/>
                    <a:pt x="6" y="26"/>
                    <a:pt x="0" y="3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1" name="未知"/>
            <p:cNvSpPr/>
            <p:nvPr/>
          </p:nvSpPr>
          <p:spPr>
            <a:xfrm>
              <a:off x="70" y="29"/>
              <a:ext cx="100" cy="58"/>
            </a:xfrm>
            <a:custGeom>
              <a:avLst/>
              <a:gdLst/>
              <a:ahLst/>
              <a:cxnLst/>
              <a:pathLst>
                <a:path w="50" h="29">
                  <a:moveTo>
                    <a:pt x="0" y="29"/>
                  </a:moveTo>
                  <a:cubicBezTo>
                    <a:pt x="0" y="29"/>
                    <a:pt x="15" y="26"/>
                    <a:pt x="50" y="0"/>
                  </a:cubicBezTo>
                  <a:cubicBezTo>
                    <a:pt x="50" y="0"/>
                    <a:pt x="6" y="26"/>
                    <a:pt x="0" y="2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2" name="未知"/>
            <p:cNvSpPr/>
            <p:nvPr/>
          </p:nvSpPr>
          <p:spPr>
            <a:xfrm>
              <a:off x="76" y="37"/>
              <a:ext cx="96" cy="64"/>
            </a:xfrm>
            <a:custGeom>
              <a:avLst/>
              <a:gdLst/>
              <a:ahLst/>
              <a:cxnLst/>
              <a:pathLst>
                <a:path w="48" h="32">
                  <a:moveTo>
                    <a:pt x="48" y="0"/>
                  </a:moveTo>
                  <a:cubicBezTo>
                    <a:pt x="48" y="0"/>
                    <a:pt x="33" y="5"/>
                    <a:pt x="0" y="32"/>
                  </a:cubicBezTo>
                  <a:cubicBezTo>
                    <a:pt x="0" y="32"/>
                    <a:pt x="42" y="4"/>
                    <a:pt x="4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3" name="未知"/>
            <p:cNvSpPr/>
            <p:nvPr/>
          </p:nvSpPr>
          <p:spPr>
            <a:xfrm>
              <a:off x="48" y="37"/>
              <a:ext cx="142" cy="94"/>
            </a:xfrm>
            <a:custGeom>
              <a:avLst/>
              <a:gdLst/>
              <a:ahLst/>
              <a:cxnLst/>
              <a:pathLst>
                <a:path w="71" h="47">
                  <a:moveTo>
                    <a:pt x="71" y="0"/>
                  </a:moveTo>
                  <a:cubicBezTo>
                    <a:pt x="71" y="0"/>
                    <a:pt x="50" y="8"/>
                    <a:pt x="0" y="47"/>
                  </a:cubicBezTo>
                  <a:cubicBezTo>
                    <a:pt x="0" y="47"/>
                    <a:pt x="62" y="6"/>
                    <a:pt x="7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4" name="未知"/>
            <p:cNvSpPr/>
            <p:nvPr/>
          </p:nvSpPr>
          <p:spPr>
            <a:xfrm>
              <a:off x="50" y="45"/>
              <a:ext cx="144" cy="96"/>
            </a:xfrm>
            <a:custGeom>
              <a:avLst/>
              <a:gdLst/>
              <a:ahLst/>
              <a:cxnLst/>
              <a:pathLst>
                <a:path w="72" h="48">
                  <a:moveTo>
                    <a:pt x="72" y="0"/>
                  </a:moveTo>
                  <a:cubicBezTo>
                    <a:pt x="72" y="0"/>
                    <a:pt x="51" y="8"/>
                    <a:pt x="0" y="48"/>
                  </a:cubicBezTo>
                  <a:cubicBezTo>
                    <a:pt x="0" y="48"/>
                    <a:pt x="62" y="6"/>
                    <a:pt x="7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5" name="未知"/>
            <p:cNvSpPr/>
            <p:nvPr/>
          </p:nvSpPr>
          <p:spPr>
            <a:xfrm>
              <a:off x="50" y="59"/>
              <a:ext cx="140" cy="92"/>
            </a:xfrm>
            <a:custGeom>
              <a:avLst/>
              <a:gdLst/>
              <a:ahLst/>
              <a:cxnLst/>
              <a:pathLst>
                <a:path w="70" h="46">
                  <a:moveTo>
                    <a:pt x="70" y="0"/>
                  </a:moveTo>
                  <a:cubicBezTo>
                    <a:pt x="70" y="0"/>
                    <a:pt x="49" y="8"/>
                    <a:pt x="0" y="46"/>
                  </a:cubicBezTo>
                  <a:cubicBezTo>
                    <a:pt x="0" y="46"/>
                    <a:pt x="61" y="6"/>
                    <a:pt x="7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6" name="未知"/>
            <p:cNvSpPr/>
            <p:nvPr/>
          </p:nvSpPr>
          <p:spPr>
            <a:xfrm>
              <a:off x="54" y="73"/>
              <a:ext cx="132" cy="86"/>
            </a:xfrm>
            <a:custGeom>
              <a:avLst/>
              <a:gdLst/>
              <a:ahLst/>
              <a:cxnLst/>
              <a:pathLst>
                <a:path w="66" h="43">
                  <a:moveTo>
                    <a:pt x="66" y="0"/>
                  </a:moveTo>
                  <a:cubicBezTo>
                    <a:pt x="66" y="0"/>
                    <a:pt x="47" y="8"/>
                    <a:pt x="0" y="43"/>
                  </a:cubicBezTo>
                  <a:cubicBezTo>
                    <a:pt x="0" y="43"/>
                    <a:pt x="57" y="6"/>
                    <a:pt x="6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7" name="未知"/>
            <p:cNvSpPr/>
            <p:nvPr/>
          </p:nvSpPr>
          <p:spPr>
            <a:xfrm>
              <a:off x="62" y="77"/>
              <a:ext cx="130" cy="88"/>
            </a:xfrm>
            <a:custGeom>
              <a:avLst/>
              <a:gdLst/>
              <a:ahLst/>
              <a:cxnLst/>
              <a:pathLst>
                <a:path w="65" h="44">
                  <a:moveTo>
                    <a:pt x="65" y="0"/>
                  </a:moveTo>
                  <a:cubicBezTo>
                    <a:pt x="65" y="0"/>
                    <a:pt x="61" y="2"/>
                    <a:pt x="50" y="9"/>
                  </a:cubicBezTo>
                  <a:cubicBezTo>
                    <a:pt x="45" y="12"/>
                    <a:pt x="38" y="16"/>
                    <a:pt x="30" y="22"/>
                  </a:cubicBezTo>
                  <a:cubicBezTo>
                    <a:pt x="26" y="25"/>
                    <a:pt x="22" y="28"/>
                    <a:pt x="17" y="32"/>
                  </a:cubicBezTo>
                  <a:cubicBezTo>
                    <a:pt x="14" y="34"/>
                    <a:pt x="12" y="36"/>
                    <a:pt x="9" y="38"/>
                  </a:cubicBezTo>
                  <a:cubicBezTo>
                    <a:pt x="6" y="40"/>
                    <a:pt x="4" y="42"/>
                    <a:pt x="0" y="44"/>
                  </a:cubicBezTo>
                  <a:cubicBezTo>
                    <a:pt x="1" y="44"/>
                    <a:pt x="15" y="35"/>
                    <a:pt x="30" y="24"/>
                  </a:cubicBezTo>
                  <a:cubicBezTo>
                    <a:pt x="45" y="14"/>
                    <a:pt x="61" y="3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8" name="未知"/>
            <p:cNvSpPr/>
            <p:nvPr/>
          </p:nvSpPr>
          <p:spPr>
            <a:xfrm>
              <a:off x="50" y="83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6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19" name="未知"/>
            <p:cNvSpPr/>
            <p:nvPr/>
          </p:nvSpPr>
          <p:spPr>
            <a:xfrm>
              <a:off x="58" y="87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7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0" name="未知"/>
            <p:cNvSpPr/>
            <p:nvPr/>
          </p:nvSpPr>
          <p:spPr>
            <a:xfrm>
              <a:off x="44" y="91"/>
              <a:ext cx="178" cy="112"/>
            </a:xfrm>
            <a:custGeom>
              <a:avLst/>
              <a:gdLst/>
              <a:ahLst/>
              <a:cxnLst/>
              <a:pathLst>
                <a:path w="89" h="56">
                  <a:moveTo>
                    <a:pt x="0" y="56"/>
                  </a:moveTo>
                  <a:cubicBezTo>
                    <a:pt x="0" y="56"/>
                    <a:pt x="25" y="46"/>
                    <a:pt x="89" y="0"/>
                  </a:cubicBezTo>
                  <a:cubicBezTo>
                    <a:pt x="89" y="0"/>
                    <a:pt x="12" y="49"/>
                    <a:pt x="0" y="5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1" name="未知"/>
            <p:cNvSpPr/>
            <p:nvPr/>
          </p:nvSpPr>
          <p:spPr>
            <a:xfrm>
              <a:off x="52" y="107"/>
              <a:ext cx="173" cy="108"/>
            </a:xfrm>
            <a:custGeom>
              <a:avLst/>
              <a:gdLst/>
              <a:ahLst/>
              <a:cxnLst/>
              <a:pathLst>
                <a:path w="86" h="54">
                  <a:moveTo>
                    <a:pt x="86" y="0"/>
                  </a:moveTo>
                  <a:cubicBezTo>
                    <a:pt x="86" y="0"/>
                    <a:pt x="61" y="10"/>
                    <a:pt x="0" y="54"/>
                  </a:cubicBezTo>
                  <a:cubicBezTo>
                    <a:pt x="0" y="54"/>
                    <a:pt x="75" y="7"/>
                    <a:pt x="8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2" name="未知"/>
            <p:cNvSpPr/>
            <p:nvPr/>
          </p:nvSpPr>
          <p:spPr>
            <a:xfrm>
              <a:off x="52" y="115"/>
              <a:ext cx="168" cy="106"/>
            </a:xfrm>
            <a:custGeom>
              <a:avLst/>
              <a:gdLst/>
              <a:ahLst/>
              <a:cxnLst/>
              <a:pathLst>
                <a:path w="84" h="53">
                  <a:moveTo>
                    <a:pt x="0" y="53"/>
                  </a:moveTo>
                  <a:cubicBezTo>
                    <a:pt x="0" y="53"/>
                    <a:pt x="24" y="43"/>
                    <a:pt x="84" y="0"/>
                  </a:cubicBezTo>
                  <a:cubicBezTo>
                    <a:pt x="84" y="0"/>
                    <a:pt x="11" y="46"/>
                    <a:pt x="0" y="5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3" name="未知"/>
            <p:cNvSpPr/>
            <p:nvPr/>
          </p:nvSpPr>
          <p:spPr>
            <a:xfrm>
              <a:off x="60" y="117"/>
              <a:ext cx="175" cy="108"/>
            </a:xfrm>
            <a:custGeom>
              <a:avLst/>
              <a:gdLst/>
              <a:ahLst/>
              <a:cxnLst/>
              <a:pathLst>
                <a:path w="87" h="54">
                  <a:moveTo>
                    <a:pt x="87" y="0"/>
                  </a:moveTo>
                  <a:cubicBezTo>
                    <a:pt x="87" y="0"/>
                    <a:pt x="62" y="10"/>
                    <a:pt x="0" y="54"/>
                  </a:cubicBezTo>
                  <a:cubicBezTo>
                    <a:pt x="0" y="54"/>
                    <a:pt x="76" y="7"/>
                    <a:pt x="8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4" name="未知"/>
            <p:cNvSpPr/>
            <p:nvPr/>
          </p:nvSpPr>
          <p:spPr>
            <a:xfrm>
              <a:off x="64" y="127"/>
              <a:ext cx="161" cy="100"/>
            </a:xfrm>
            <a:custGeom>
              <a:avLst/>
              <a:gdLst/>
              <a:ahLst/>
              <a:cxnLst/>
              <a:pathLst>
                <a:path w="80" h="50">
                  <a:moveTo>
                    <a:pt x="0" y="50"/>
                  </a:moveTo>
                  <a:cubicBezTo>
                    <a:pt x="0" y="50"/>
                    <a:pt x="23" y="41"/>
                    <a:pt x="80" y="0"/>
                  </a:cubicBezTo>
                  <a:cubicBezTo>
                    <a:pt x="80" y="0"/>
                    <a:pt x="10" y="44"/>
                    <a:pt x="0" y="5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5" name="未知"/>
            <p:cNvSpPr/>
            <p:nvPr/>
          </p:nvSpPr>
          <p:spPr>
            <a:xfrm>
              <a:off x="78" y="153"/>
              <a:ext cx="130" cy="78"/>
            </a:xfrm>
            <a:custGeom>
              <a:avLst/>
              <a:gdLst/>
              <a:ahLst/>
              <a:cxnLst/>
              <a:pathLst>
                <a:path w="65" h="39">
                  <a:moveTo>
                    <a:pt x="65" y="0"/>
                  </a:moveTo>
                  <a:cubicBezTo>
                    <a:pt x="65" y="0"/>
                    <a:pt x="46" y="7"/>
                    <a:pt x="0" y="39"/>
                  </a:cubicBezTo>
                  <a:cubicBezTo>
                    <a:pt x="0" y="39"/>
                    <a:pt x="57" y="5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6" name="未知"/>
            <p:cNvSpPr/>
            <p:nvPr/>
          </p:nvSpPr>
          <p:spPr>
            <a:xfrm>
              <a:off x="88" y="159"/>
              <a:ext cx="124" cy="76"/>
            </a:xfrm>
            <a:custGeom>
              <a:avLst/>
              <a:gdLst/>
              <a:ahLst/>
              <a:cxnLst/>
              <a:pathLst>
                <a:path w="62" h="38">
                  <a:moveTo>
                    <a:pt x="62" y="0"/>
                  </a:moveTo>
                  <a:cubicBezTo>
                    <a:pt x="62" y="0"/>
                    <a:pt x="44" y="6"/>
                    <a:pt x="0" y="38"/>
                  </a:cubicBezTo>
                  <a:cubicBezTo>
                    <a:pt x="0" y="38"/>
                    <a:pt x="54" y="5"/>
                    <a:pt x="6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7" name="未知"/>
            <p:cNvSpPr/>
            <p:nvPr/>
          </p:nvSpPr>
          <p:spPr>
            <a:xfrm>
              <a:off x="104" y="159"/>
              <a:ext cx="112" cy="74"/>
            </a:xfrm>
            <a:custGeom>
              <a:avLst/>
              <a:gdLst/>
              <a:ahLst/>
              <a:cxnLst/>
              <a:pathLst>
                <a:path w="56" h="37">
                  <a:moveTo>
                    <a:pt x="0" y="37"/>
                  </a:moveTo>
                  <a:cubicBezTo>
                    <a:pt x="0" y="37"/>
                    <a:pt x="17" y="31"/>
                    <a:pt x="56" y="0"/>
                  </a:cubicBezTo>
                  <a:cubicBezTo>
                    <a:pt x="56" y="0"/>
                    <a:pt x="7" y="32"/>
                    <a:pt x="0" y="3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8" name="未知"/>
            <p:cNvSpPr/>
            <p:nvPr/>
          </p:nvSpPr>
          <p:spPr>
            <a:xfrm>
              <a:off x="114" y="169"/>
              <a:ext cx="106" cy="74"/>
            </a:xfrm>
            <a:custGeom>
              <a:avLst/>
              <a:gdLst/>
              <a:ahLst/>
              <a:cxnLst/>
              <a:pathLst>
                <a:path w="53" h="37">
                  <a:moveTo>
                    <a:pt x="53" y="0"/>
                  </a:moveTo>
                  <a:cubicBezTo>
                    <a:pt x="53" y="0"/>
                    <a:pt x="37" y="6"/>
                    <a:pt x="0" y="37"/>
                  </a:cubicBezTo>
                  <a:cubicBezTo>
                    <a:pt x="0" y="37"/>
                    <a:pt x="46" y="5"/>
                    <a:pt x="5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29" name="未知"/>
            <p:cNvSpPr/>
            <p:nvPr/>
          </p:nvSpPr>
          <p:spPr>
            <a:xfrm>
              <a:off x="124" y="193"/>
              <a:ext cx="76" cy="46"/>
            </a:xfrm>
            <a:custGeom>
              <a:avLst/>
              <a:gdLst/>
              <a:ahLst/>
              <a:cxnLst/>
              <a:pathLst>
                <a:path w="38" h="23">
                  <a:moveTo>
                    <a:pt x="0" y="23"/>
                  </a:moveTo>
                  <a:cubicBezTo>
                    <a:pt x="0" y="23"/>
                    <a:pt x="12" y="21"/>
                    <a:pt x="38" y="0"/>
                  </a:cubicBezTo>
                  <a:cubicBezTo>
                    <a:pt x="38" y="0"/>
                    <a:pt x="5" y="20"/>
                    <a:pt x="0" y="2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0" name="未知"/>
            <p:cNvSpPr/>
            <p:nvPr/>
          </p:nvSpPr>
          <p:spPr>
            <a:xfrm>
              <a:off x="126" y="199"/>
              <a:ext cx="82" cy="50"/>
            </a:xfrm>
            <a:custGeom>
              <a:avLst/>
              <a:gdLst/>
              <a:ahLst/>
              <a:cxnLst/>
              <a:pathLst>
                <a:path w="41" h="25">
                  <a:moveTo>
                    <a:pt x="0" y="25"/>
                  </a:moveTo>
                  <a:cubicBezTo>
                    <a:pt x="0" y="25"/>
                    <a:pt x="0" y="25"/>
                    <a:pt x="0" y="24"/>
                  </a:cubicBezTo>
                  <a:cubicBezTo>
                    <a:pt x="1" y="24"/>
                    <a:pt x="1" y="24"/>
                    <a:pt x="2" y="23"/>
                  </a:cubicBezTo>
                  <a:cubicBezTo>
                    <a:pt x="4" y="23"/>
                    <a:pt x="6" y="22"/>
                    <a:pt x="10" y="20"/>
                  </a:cubicBezTo>
                  <a:cubicBezTo>
                    <a:pt x="16" y="17"/>
                    <a:pt x="27" y="11"/>
                    <a:pt x="41" y="0"/>
                  </a:cubicBezTo>
                  <a:cubicBezTo>
                    <a:pt x="41" y="0"/>
                    <a:pt x="32" y="5"/>
                    <a:pt x="22" y="11"/>
                  </a:cubicBezTo>
                  <a:cubicBezTo>
                    <a:pt x="18" y="13"/>
                    <a:pt x="13" y="16"/>
                    <a:pt x="8" y="19"/>
                  </a:cubicBezTo>
                  <a:cubicBezTo>
                    <a:pt x="6" y="20"/>
                    <a:pt x="5" y="21"/>
                    <a:pt x="3" y="22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1" name="未知"/>
            <p:cNvSpPr/>
            <p:nvPr/>
          </p:nvSpPr>
          <p:spPr>
            <a:xfrm>
              <a:off x="130" y="203"/>
              <a:ext cx="86" cy="48"/>
            </a:xfrm>
            <a:custGeom>
              <a:avLst/>
              <a:gdLst/>
              <a:ahLst/>
              <a:cxnLst/>
              <a:pathLst>
                <a:path w="43" h="24">
                  <a:moveTo>
                    <a:pt x="0" y="24"/>
                  </a:moveTo>
                  <a:cubicBezTo>
                    <a:pt x="0" y="24"/>
                    <a:pt x="13" y="22"/>
                    <a:pt x="43" y="0"/>
                  </a:cubicBezTo>
                  <a:cubicBezTo>
                    <a:pt x="43" y="0"/>
                    <a:pt x="6" y="21"/>
                    <a:pt x="0" y="2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2" name="未知"/>
            <p:cNvSpPr/>
            <p:nvPr/>
          </p:nvSpPr>
          <p:spPr>
            <a:xfrm>
              <a:off x="138" y="211"/>
              <a:ext cx="80" cy="42"/>
            </a:xfrm>
            <a:custGeom>
              <a:avLst/>
              <a:gdLst/>
              <a:ahLst/>
              <a:cxnLst/>
              <a:pathLst>
                <a:path w="40" h="21">
                  <a:moveTo>
                    <a:pt x="0" y="21"/>
                  </a:moveTo>
                  <a:cubicBezTo>
                    <a:pt x="0" y="21"/>
                    <a:pt x="3" y="21"/>
                    <a:pt x="9" y="18"/>
                  </a:cubicBezTo>
                  <a:cubicBezTo>
                    <a:pt x="16" y="15"/>
                    <a:pt x="26" y="10"/>
                    <a:pt x="40" y="0"/>
                  </a:cubicBezTo>
                  <a:cubicBezTo>
                    <a:pt x="40" y="0"/>
                    <a:pt x="5" y="19"/>
                    <a:pt x="0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3" name="未知"/>
            <p:cNvSpPr/>
            <p:nvPr/>
          </p:nvSpPr>
          <p:spPr>
            <a:xfrm>
              <a:off x="158" y="221"/>
              <a:ext cx="64" cy="34"/>
            </a:xfrm>
            <a:custGeom>
              <a:avLst/>
              <a:gdLst/>
              <a:ahLst/>
              <a:cxnLst/>
              <a:pathLst>
                <a:path w="32" h="17">
                  <a:moveTo>
                    <a:pt x="32" y="0"/>
                  </a:moveTo>
                  <a:cubicBezTo>
                    <a:pt x="32" y="0"/>
                    <a:pt x="22" y="0"/>
                    <a:pt x="0" y="17"/>
                  </a:cubicBezTo>
                  <a:cubicBezTo>
                    <a:pt x="0" y="17"/>
                    <a:pt x="28" y="2"/>
                    <a:pt x="3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4" name="未知"/>
            <p:cNvSpPr/>
            <p:nvPr/>
          </p:nvSpPr>
          <p:spPr>
            <a:xfrm>
              <a:off x="190" y="227"/>
              <a:ext cx="30" cy="20"/>
            </a:xfrm>
            <a:custGeom>
              <a:avLst/>
              <a:gdLst/>
              <a:ahLst/>
              <a:cxnLst/>
              <a:pathLst>
                <a:path w="15" h="10">
                  <a:moveTo>
                    <a:pt x="15" y="2"/>
                  </a:moveTo>
                  <a:cubicBezTo>
                    <a:pt x="15" y="2"/>
                    <a:pt x="9" y="0"/>
                    <a:pt x="0" y="10"/>
                  </a:cubicBezTo>
                  <a:cubicBezTo>
                    <a:pt x="0" y="10"/>
                    <a:pt x="13" y="3"/>
                    <a:pt x="15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5" name="未知"/>
            <p:cNvSpPr/>
            <p:nvPr/>
          </p:nvSpPr>
          <p:spPr>
            <a:xfrm>
              <a:off x="44" y="131"/>
              <a:ext cx="94" cy="232"/>
            </a:xfrm>
            <a:custGeom>
              <a:avLst/>
              <a:gdLst/>
              <a:ahLst/>
              <a:cxnLst/>
              <a:pathLst>
                <a:path w="47" h="116">
                  <a:moveTo>
                    <a:pt x="0" y="111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2" y="116"/>
                    <a:pt x="27" y="75"/>
                    <a:pt x="31" y="60"/>
                  </a:cubicBezTo>
                  <a:cubicBezTo>
                    <a:pt x="35" y="45"/>
                    <a:pt x="41" y="20"/>
                    <a:pt x="4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6"/>
                    <a:pt x="32" y="0"/>
                  </a:cubicBezTo>
                  <a:cubicBezTo>
                    <a:pt x="32" y="0"/>
                    <a:pt x="27" y="44"/>
                    <a:pt x="22" y="61"/>
                  </a:cubicBezTo>
                  <a:cubicBezTo>
                    <a:pt x="16" y="79"/>
                    <a:pt x="0" y="111"/>
                    <a:pt x="0" y="1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6" name="未知"/>
            <p:cNvSpPr/>
            <p:nvPr/>
          </p:nvSpPr>
          <p:spPr>
            <a:xfrm>
              <a:off x="46" y="129"/>
              <a:ext cx="56" cy="224"/>
            </a:xfrm>
            <a:custGeom>
              <a:avLst/>
              <a:gdLst/>
              <a:ahLst/>
              <a:cxnLst/>
              <a:pathLst>
                <a:path w="28" h="112">
                  <a:moveTo>
                    <a:pt x="0" y="112"/>
                  </a:moveTo>
                  <a:cubicBezTo>
                    <a:pt x="0" y="112"/>
                    <a:pt x="1" y="110"/>
                    <a:pt x="3" y="107"/>
                  </a:cubicBezTo>
                  <a:cubicBezTo>
                    <a:pt x="5" y="103"/>
                    <a:pt x="8" y="97"/>
                    <a:pt x="11" y="89"/>
                  </a:cubicBezTo>
                  <a:cubicBezTo>
                    <a:pt x="12" y="87"/>
                    <a:pt x="13" y="84"/>
                    <a:pt x="14" y="82"/>
                  </a:cubicBezTo>
                  <a:cubicBezTo>
                    <a:pt x="15" y="81"/>
                    <a:pt x="15" y="79"/>
                    <a:pt x="16" y="78"/>
                  </a:cubicBezTo>
                  <a:cubicBezTo>
                    <a:pt x="16" y="77"/>
                    <a:pt x="17" y="75"/>
                    <a:pt x="17" y="74"/>
                  </a:cubicBezTo>
                  <a:cubicBezTo>
                    <a:pt x="18" y="71"/>
                    <a:pt x="19" y="68"/>
                    <a:pt x="20" y="65"/>
                  </a:cubicBezTo>
                  <a:cubicBezTo>
                    <a:pt x="21" y="63"/>
                    <a:pt x="21" y="62"/>
                    <a:pt x="22" y="60"/>
                  </a:cubicBezTo>
                  <a:cubicBezTo>
                    <a:pt x="22" y="58"/>
                    <a:pt x="22" y="56"/>
                    <a:pt x="23" y="55"/>
                  </a:cubicBezTo>
                  <a:cubicBezTo>
                    <a:pt x="23" y="51"/>
                    <a:pt x="24" y="47"/>
                    <a:pt x="25" y="43"/>
                  </a:cubicBezTo>
                  <a:cubicBezTo>
                    <a:pt x="25" y="39"/>
                    <a:pt x="26" y="34"/>
                    <a:pt x="26" y="30"/>
                  </a:cubicBezTo>
                  <a:cubicBezTo>
                    <a:pt x="27" y="21"/>
                    <a:pt x="28" y="11"/>
                    <a:pt x="28" y="0"/>
                  </a:cubicBezTo>
                  <a:cubicBezTo>
                    <a:pt x="28" y="0"/>
                    <a:pt x="27" y="6"/>
                    <a:pt x="26" y="16"/>
                  </a:cubicBezTo>
                  <a:cubicBezTo>
                    <a:pt x="26" y="21"/>
                    <a:pt x="25" y="27"/>
                    <a:pt x="24" y="33"/>
                  </a:cubicBezTo>
                  <a:cubicBezTo>
                    <a:pt x="24" y="36"/>
                    <a:pt x="24" y="39"/>
                    <a:pt x="23" y="42"/>
                  </a:cubicBezTo>
                  <a:cubicBezTo>
                    <a:pt x="22" y="45"/>
                    <a:pt x="22" y="49"/>
                    <a:pt x="21" y="5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5"/>
                    <a:pt x="17" y="68"/>
                    <a:pt x="16" y="72"/>
                  </a:cubicBezTo>
                  <a:cubicBezTo>
                    <a:pt x="14" y="78"/>
                    <a:pt x="11" y="84"/>
                    <a:pt x="9" y="89"/>
                  </a:cubicBezTo>
                  <a:cubicBezTo>
                    <a:pt x="5" y="100"/>
                    <a:pt x="1" y="108"/>
                    <a:pt x="0" y="1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37" name="未知"/>
            <p:cNvSpPr/>
            <p:nvPr/>
          </p:nvSpPr>
          <p:spPr>
            <a:xfrm>
              <a:off x="90" y="163"/>
              <a:ext cx="54" cy="200"/>
            </a:xfrm>
            <a:custGeom>
              <a:avLst/>
              <a:gdLst/>
              <a:ahLst/>
              <a:cxnLst/>
              <a:pathLst>
                <a:path w="27" h="100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5" y="1"/>
                    <a:pt x="24" y="2"/>
                    <a:pt x="23" y="4"/>
                  </a:cubicBezTo>
                  <a:cubicBezTo>
                    <a:pt x="21" y="7"/>
                    <a:pt x="18" y="12"/>
                    <a:pt x="14" y="20"/>
                  </a:cubicBezTo>
                  <a:cubicBezTo>
                    <a:pt x="11" y="28"/>
                    <a:pt x="8" y="38"/>
                    <a:pt x="5" y="52"/>
                  </a:cubicBezTo>
                  <a:cubicBezTo>
                    <a:pt x="4" y="58"/>
                    <a:pt x="3" y="66"/>
                    <a:pt x="2" y="74"/>
                  </a:cubicBezTo>
                  <a:cubicBezTo>
                    <a:pt x="1" y="78"/>
                    <a:pt x="1" y="83"/>
                    <a:pt x="1" y="87"/>
                  </a:cubicBezTo>
                  <a:cubicBezTo>
                    <a:pt x="0" y="89"/>
                    <a:pt x="1" y="92"/>
                    <a:pt x="1" y="94"/>
                  </a:cubicBezTo>
                  <a:cubicBezTo>
                    <a:pt x="1" y="96"/>
                    <a:pt x="1" y="99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99"/>
                    <a:pt x="1" y="98"/>
                    <a:pt x="1" y="97"/>
                  </a:cubicBezTo>
                  <a:cubicBezTo>
                    <a:pt x="1" y="95"/>
                    <a:pt x="1" y="91"/>
                    <a:pt x="1" y="87"/>
                  </a:cubicBezTo>
                  <a:cubicBezTo>
                    <a:pt x="2" y="78"/>
                    <a:pt x="4" y="66"/>
                    <a:pt x="7" y="54"/>
                  </a:cubicBezTo>
                  <a:cubicBezTo>
                    <a:pt x="9" y="42"/>
                    <a:pt x="12" y="29"/>
                    <a:pt x="16" y="19"/>
                  </a:cubicBezTo>
                  <a:cubicBezTo>
                    <a:pt x="20" y="10"/>
                    <a:pt x="25" y="2"/>
                    <a:pt x="2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438" name="组合 14437"/>
          <p:cNvGrpSpPr/>
          <p:nvPr/>
        </p:nvGrpSpPr>
        <p:grpSpPr>
          <a:xfrm>
            <a:off x="2595563" y="2503488"/>
            <a:ext cx="161925" cy="200025"/>
            <a:chOff x="0" y="0"/>
            <a:chExt cx="102" cy="126"/>
          </a:xfrm>
        </p:grpSpPr>
        <p:sp>
          <p:nvSpPr>
            <p:cNvPr id="14439" name="未知"/>
            <p:cNvSpPr/>
            <p:nvPr/>
          </p:nvSpPr>
          <p:spPr>
            <a:xfrm>
              <a:off x="0" y="10"/>
              <a:ext cx="100" cy="116"/>
            </a:xfrm>
            <a:custGeom>
              <a:avLst/>
              <a:gdLst/>
              <a:ahLst/>
              <a:cxnLst/>
              <a:pathLst>
                <a:path w="50" h="58">
                  <a:moveTo>
                    <a:pt x="0" y="47"/>
                  </a:moveTo>
                  <a:cubicBezTo>
                    <a:pt x="0" y="47"/>
                    <a:pt x="9" y="31"/>
                    <a:pt x="5" y="20"/>
                  </a:cubicBezTo>
                  <a:cubicBezTo>
                    <a:pt x="5" y="20"/>
                    <a:pt x="11" y="25"/>
                    <a:pt x="15" y="35"/>
                  </a:cubicBezTo>
                  <a:cubicBezTo>
                    <a:pt x="15" y="35"/>
                    <a:pt x="25" y="19"/>
                    <a:pt x="24" y="0"/>
                  </a:cubicBezTo>
                  <a:cubicBezTo>
                    <a:pt x="24" y="0"/>
                    <a:pt x="35" y="8"/>
                    <a:pt x="26" y="49"/>
                  </a:cubicBezTo>
                  <a:cubicBezTo>
                    <a:pt x="26" y="49"/>
                    <a:pt x="32" y="25"/>
                    <a:pt x="48" y="25"/>
                  </a:cubicBezTo>
                  <a:cubicBezTo>
                    <a:pt x="48" y="25"/>
                    <a:pt x="33" y="37"/>
                    <a:pt x="37" y="50"/>
                  </a:cubicBezTo>
                  <a:cubicBezTo>
                    <a:pt x="37" y="50"/>
                    <a:pt x="42" y="42"/>
                    <a:pt x="50" y="43"/>
                  </a:cubicBezTo>
                  <a:cubicBezTo>
                    <a:pt x="50" y="43"/>
                    <a:pt x="43" y="45"/>
                    <a:pt x="43" y="58"/>
                  </a:cubicBezTo>
                  <a:cubicBezTo>
                    <a:pt x="43" y="58"/>
                    <a:pt x="18" y="47"/>
                    <a:pt x="0" y="47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0" name="未知"/>
            <p:cNvSpPr/>
            <p:nvPr/>
          </p:nvSpPr>
          <p:spPr>
            <a:xfrm>
              <a:off x="0" y="56"/>
              <a:ext cx="12" cy="44"/>
            </a:xfrm>
            <a:custGeom>
              <a:avLst/>
              <a:gdLst/>
              <a:ahLst/>
              <a:cxnLst/>
              <a:pathLst>
                <a:path w="6" h="22">
                  <a:moveTo>
                    <a:pt x="0" y="22"/>
                  </a:moveTo>
                  <a:cubicBezTo>
                    <a:pt x="0" y="22"/>
                    <a:pt x="1" y="21"/>
                    <a:pt x="3" y="18"/>
                  </a:cubicBezTo>
                  <a:cubicBezTo>
                    <a:pt x="4" y="16"/>
                    <a:pt x="5" y="14"/>
                    <a:pt x="5" y="11"/>
                  </a:cubicBezTo>
                  <a:cubicBezTo>
                    <a:pt x="6" y="9"/>
                    <a:pt x="6" y="8"/>
                    <a:pt x="6" y="6"/>
                  </a:cubicBezTo>
                  <a:cubicBezTo>
                    <a:pt x="6" y="4"/>
                    <a:pt x="5" y="2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5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1" name="未知"/>
            <p:cNvSpPr/>
            <p:nvPr/>
          </p:nvSpPr>
          <p:spPr>
            <a:xfrm>
              <a:off x="8" y="40"/>
              <a:ext cx="18" cy="44"/>
            </a:xfrm>
            <a:custGeom>
              <a:avLst/>
              <a:gdLst/>
              <a:ahLst/>
              <a:cxnLst/>
              <a:pathLst>
                <a:path w="9" h="22">
                  <a:moveTo>
                    <a:pt x="0" y="0"/>
                  </a:moveTo>
                  <a:cubicBezTo>
                    <a:pt x="0" y="0"/>
                    <a:pt x="1" y="2"/>
                    <a:pt x="2" y="5"/>
                  </a:cubicBezTo>
                  <a:cubicBezTo>
                    <a:pt x="4" y="9"/>
                    <a:pt x="7" y="13"/>
                    <a:pt x="9" y="22"/>
                  </a:cubicBezTo>
                  <a:cubicBezTo>
                    <a:pt x="9" y="22"/>
                    <a:pt x="9" y="21"/>
                    <a:pt x="9" y="19"/>
                  </a:cubicBezTo>
                  <a:cubicBezTo>
                    <a:pt x="9" y="18"/>
                    <a:pt x="9" y="17"/>
                    <a:pt x="8" y="15"/>
                  </a:cubicBezTo>
                  <a:cubicBezTo>
                    <a:pt x="8" y="14"/>
                    <a:pt x="8" y="13"/>
                    <a:pt x="7" y="11"/>
                  </a:cubicBezTo>
                  <a:cubicBezTo>
                    <a:pt x="5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2" name="未知"/>
            <p:cNvSpPr/>
            <p:nvPr/>
          </p:nvSpPr>
          <p:spPr>
            <a:xfrm>
              <a:off x="26" y="16"/>
              <a:ext cx="22" cy="62"/>
            </a:xfrm>
            <a:custGeom>
              <a:avLst/>
              <a:gdLst/>
              <a:ahLst/>
              <a:cxnLst/>
              <a:pathLst>
                <a:path w="11" h="31">
                  <a:moveTo>
                    <a:pt x="0" y="31"/>
                  </a:moveTo>
                  <a:cubicBezTo>
                    <a:pt x="0" y="31"/>
                    <a:pt x="1" y="31"/>
                    <a:pt x="2" y="30"/>
                  </a:cubicBezTo>
                  <a:cubicBezTo>
                    <a:pt x="3" y="29"/>
                    <a:pt x="4" y="28"/>
                    <a:pt x="6" y="25"/>
                  </a:cubicBezTo>
                  <a:cubicBezTo>
                    <a:pt x="6" y="24"/>
                    <a:pt x="7" y="23"/>
                    <a:pt x="8" y="21"/>
                  </a:cubicBezTo>
                  <a:cubicBezTo>
                    <a:pt x="8" y="21"/>
                    <a:pt x="8" y="20"/>
                    <a:pt x="9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1"/>
                    <a:pt x="10" y="6"/>
                    <a:pt x="9" y="0"/>
                  </a:cubicBezTo>
                  <a:cubicBezTo>
                    <a:pt x="9" y="0"/>
                    <a:pt x="9" y="2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1"/>
                    <a:pt x="9" y="13"/>
                    <a:pt x="8" y="15"/>
                  </a:cubicBezTo>
                  <a:cubicBezTo>
                    <a:pt x="6" y="22"/>
                    <a:pt x="2" y="29"/>
                    <a:pt x="0" y="3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3" name="未知"/>
            <p:cNvSpPr/>
            <p:nvPr/>
          </p:nvSpPr>
          <p:spPr>
            <a:xfrm>
              <a:off x="46" y="0"/>
              <a:ext cx="48" cy="108"/>
            </a:xfrm>
            <a:custGeom>
              <a:avLst/>
              <a:gdLst/>
              <a:ahLst/>
              <a:cxnLst/>
              <a:pathLst>
                <a:path w="24" h="54">
                  <a:moveTo>
                    <a:pt x="0" y="0"/>
                  </a:moveTo>
                  <a:cubicBezTo>
                    <a:pt x="0" y="0"/>
                    <a:pt x="1" y="1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7"/>
                    <a:pt x="4" y="9"/>
                    <a:pt x="4" y="11"/>
                  </a:cubicBezTo>
                  <a:cubicBezTo>
                    <a:pt x="6" y="19"/>
                    <a:pt x="6" y="31"/>
                    <a:pt x="3" y="49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6"/>
                    <a:pt x="7" y="42"/>
                    <a:pt x="10" y="38"/>
                  </a:cubicBezTo>
                  <a:cubicBezTo>
                    <a:pt x="12" y="36"/>
                    <a:pt x="14" y="34"/>
                    <a:pt x="16" y="32"/>
                  </a:cubicBezTo>
                  <a:cubicBezTo>
                    <a:pt x="18" y="31"/>
                    <a:pt x="20" y="29"/>
                    <a:pt x="24" y="29"/>
                  </a:cubicBezTo>
                  <a:cubicBezTo>
                    <a:pt x="21" y="29"/>
                    <a:pt x="18" y="30"/>
                    <a:pt x="16" y="31"/>
                  </a:cubicBezTo>
                  <a:cubicBezTo>
                    <a:pt x="14" y="33"/>
                    <a:pt x="12" y="34"/>
                    <a:pt x="11" y="36"/>
                  </a:cubicBezTo>
                  <a:cubicBezTo>
                    <a:pt x="7" y="40"/>
                    <a:pt x="5" y="44"/>
                    <a:pt x="2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5"/>
                    <a:pt x="7" y="33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6" y="14"/>
                    <a:pt x="6" y="12"/>
                  </a:cubicBezTo>
                  <a:cubicBezTo>
                    <a:pt x="5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4" name="未知"/>
            <p:cNvSpPr/>
            <p:nvPr/>
          </p:nvSpPr>
          <p:spPr>
            <a:xfrm>
              <a:off x="70" y="66"/>
              <a:ext cx="32" cy="44"/>
            </a:xfrm>
            <a:custGeom>
              <a:avLst/>
              <a:gdLst/>
              <a:ahLst/>
              <a:cxnLst/>
              <a:pathLst>
                <a:path w="16" h="22">
                  <a:moveTo>
                    <a:pt x="10" y="0"/>
                  </a:moveTo>
                  <a:cubicBezTo>
                    <a:pt x="10" y="0"/>
                    <a:pt x="8" y="1"/>
                    <a:pt x="6" y="3"/>
                  </a:cubicBezTo>
                  <a:cubicBezTo>
                    <a:pt x="4" y="5"/>
                    <a:pt x="3" y="7"/>
                    <a:pt x="2" y="9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6"/>
                    <a:pt x="0" y="17"/>
                    <a:pt x="1" y="22"/>
                  </a:cubicBezTo>
                  <a:cubicBezTo>
                    <a:pt x="1" y="21"/>
                    <a:pt x="2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5" y="17"/>
                    <a:pt x="6" y="16"/>
                    <a:pt x="7" y="15"/>
                  </a:cubicBezTo>
                  <a:cubicBezTo>
                    <a:pt x="8" y="14"/>
                    <a:pt x="9" y="13"/>
                    <a:pt x="11" y="12"/>
                  </a:cubicBezTo>
                  <a:cubicBezTo>
                    <a:pt x="12" y="12"/>
                    <a:pt x="14" y="11"/>
                    <a:pt x="16" y="12"/>
                  </a:cubicBezTo>
                  <a:cubicBezTo>
                    <a:pt x="13" y="10"/>
                    <a:pt x="10" y="12"/>
                    <a:pt x="7" y="13"/>
                  </a:cubicBezTo>
                  <a:cubicBezTo>
                    <a:pt x="6" y="14"/>
                    <a:pt x="5" y="15"/>
                    <a:pt x="4" y="16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6"/>
                    <a:pt x="2" y="14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6"/>
                    <a:pt x="7" y="3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5" name="未知"/>
            <p:cNvSpPr/>
            <p:nvPr/>
          </p:nvSpPr>
          <p:spPr>
            <a:xfrm>
              <a:off x="84" y="96"/>
              <a:ext cx="14" cy="28"/>
            </a:xfrm>
            <a:custGeom>
              <a:avLst/>
              <a:gdLst/>
              <a:ahLst/>
              <a:cxnLst/>
              <a:pathLst>
                <a:path w="7" h="14">
                  <a:moveTo>
                    <a:pt x="7" y="0"/>
                  </a:moveTo>
                  <a:cubicBezTo>
                    <a:pt x="7" y="0"/>
                    <a:pt x="6" y="0"/>
                    <a:pt x="4" y="2"/>
                  </a:cubicBezTo>
                  <a:cubicBezTo>
                    <a:pt x="2" y="3"/>
                    <a:pt x="0" y="7"/>
                    <a:pt x="0" y="14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446" name="组合 14445"/>
          <p:cNvGrpSpPr/>
          <p:nvPr/>
        </p:nvGrpSpPr>
        <p:grpSpPr>
          <a:xfrm>
            <a:off x="2309813" y="2405063"/>
            <a:ext cx="203200" cy="241300"/>
            <a:chOff x="0" y="0"/>
            <a:chExt cx="128" cy="152"/>
          </a:xfrm>
        </p:grpSpPr>
        <p:sp>
          <p:nvSpPr>
            <p:cNvPr id="14447" name="未知"/>
            <p:cNvSpPr/>
            <p:nvPr/>
          </p:nvSpPr>
          <p:spPr>
            <a:xfrm>
              <a:off x="2" y="12"/>
              <a:ext cx="124" cy="140"/>
            </a:xfrm>
            <a:custGeom>
              <a:avLst/>
              <a:gdLst/>
              <a:ahLst/>
              <a:cxnLst/>
              <a:pathLst>
                <a:path w="62" h="70">
                  <a:moveTo>
                    <a:pt x="0" y="62"/>
                  </a:moveTo>
                  <a:cubicBezTo>
                    <a:pt x="0" y="62"/>
                    <a:pt x="9" y="41"/>
                    <a:pt x="2" y="28"/>
                  </a:cubicBezTo>
                  <a:cubicBezTo>
                    <a:pt x="2" y="28"/>
                    <a:pt x="10" y="33"/>
                    <a:pt x="16" y="45"/>
                  </a:cubicBezTo>
                  <a:cubicBezTo>
                    <a:pt x="16" y="45"/>
                    <a:pt x="28" y="24"/>
                    <a:pt x="23" y="0"/>
                  </a:cubicBezTo>
                  <a:cubicBezTo>
                    <a:pt x="23" y="0"/>
                    <a:pt x="38" y="9"/>
                    <a:pt x="32" y="60"/>
                  </a:cubicBezTo>
                  <a:cubicBezTo>
                    <a:pt x="32" y="60"/>
                    <a:pt x="36" y="30"/>
                    <a:pt x="56" y="28"/>
                  </a:cubicBezTo>
                  <a:cubicBezTo>
                    <a:pt x="56" y="28"/>
                    <a:pt x="40" y="44"/>
                    <a:pt x="47" y="60"/>
                  </a:cubicBezTo>
                  <a:cubicBezTo>
                    <a:pt x="47" y="60"/>
                    <a:pt x="52" y="50"/>
                    <a:pt x="62" y="50"/>
                  </a:cubicBezTo>
                  <a:cubicBezTo>
                    <a:pt x="62" y="50"/>
                    <a:pt x="53" y="54"/>
                    <a:pt x="55" y="70"/>
                  </a:cubicBezTo>
                  <a:cubicBezTo>
                    <a:pt x="55" y="70"/>
                    <a:pt x="22" y="60"/>
                    <a:pt x="0" y="62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8" name="未知"/>
            <p:cNvSpPr/>
            <p:nvPr/>
          </p:nvSpPr>
          <p:spPr>
            <a:xfrm>
              <a:off x="0" y="76"/>
              <a:ext cx="12" cy="56"/>
            </a:xfrm>
            <a:custGeom>
              <a:avLst/>
              <a:gdLst/>
              <a:ahLst/>
              <a:cxnLst/>
              <a:pathLst>
                <a:path w="6" h="28">
                  <a:moveTo>
                    <a:pt x="0" y="28"/>
                  </a:moveTo>
                  <a:cubicBezTo>
                    <a:pt x="0" y="28"/>
                    <a:pt x="2" y="26"/>
                    <a:pt x="4" y="22"/>
                  </a:cubicBezTo>
                  <a:cubicBezTo>
                    <a:pt x="5" y="20"/>
                    <a:pt x="6" y="17"/>
                    <a:pt x="6" y="13"/>
                  </a:cubicBezTo>
                  <a:cubicBezTo>
                    <a:pt x="6" y="11"/>
                    <a:pt x="6" y="9"/>
                    <a:pt x="6" y="6"/>
                  </a:cubicBezTo>
                  <a:cubicBezTo>
                    <a:pt x="5" y="4"/>
                    <a:pt x="5" y="1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9"/>
                    <a:pt x="4" y="12"/>
                  </a:cubicBezTo>
                  <a:cubicBezTo>
                    <a:pt x="3" y="19"/>
                    <a:pt x="1" y="26"/>
                    <a:pt x="0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49" name="未知"/>
            <p:cNvSpPr/>
            <p:nvPr/>
          </p:nvSpPr>
          <p:spPr>
            <a:xfrm>
              <a:off x="4" y="56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6" y="10"/>
                    <a:pt x="10" y="15"/>
                    <a:pt x="14" y="26"/>
                  </a:cubicBezTo>
                  <a:cubicBezTo>
                    <a:pt x="14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9"/>
                    <a:pt x="12" y="18"/>
                    <a:pt x="12" y="17"/>
                  </a:cubicBezTo>
                  <a:cubicBezTo>
                    <a:pt x="12" y="16"/>
                    <a:pt x="11" y="14"/>
                    <a:pt x="10" y="13"/>
                  </a:cubicBezTo>
                  <a:cubicBezTo>
                    <a:pt x="7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0" name="未知"/>
            <p:cNvSpPr/>
            <p:nvPr/>
          </p:nvSpPr>
          <p:spPr>
            <a:xfrm>
              <a:off x="30" y="20"/>
              <a:ext cx="22" cy="80"/>
            </a:xfrm>
            <a:custGeom>
              <a:avLst/>
              <a:gdLst/>
              <a:ahLst/>
              <a:cxnLst/>
              <a:pathLst>
                <a:path w="11" h="40">
                  <a:moveTo>
                    <a:pt x="0" y="40"/>
                  </a:moveTo>
                  <a:cubicBezTo>
                    <a:pt x="0" y="40"/>
                    <a:pt x="1" y="39"/>
                    <a:pt x="2" y="38"/>
                  </a:cubicBezTo>
                  <a:cubicBezTo>
                    <a:pt x="3" y="38"/>
                    <a:pt x="3" y="37"/>
                    <a:pt x="4" y="36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7" y="31"/>
                    <a:pt x="8" y="29"/>
                    <a:pt x="9" y="27"/>
                  </a:cubicBezTo>
                  <a:cubicBezTo>
                    <a:pt x="9" y="26"/>
                    <a:pt x="9" y="25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1" y="14"/>
                    <a:pt x="10" y="7"/>
                    <a:pt x="7" y="0"/>
                  </a:cubicBezTo>
                  <a:cubicBezTo>
                    <a:pt x="7" y="0"/>
                    <a:pt x="7" y="2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4"/>
                    <a:pt x="9" y="16"/>
                    <a:pt x="8" y="18"/>
                  </a:cubicBezTo>
                  <a:cubicBezTo>
                    <a:pt x="7" y="28"/>
                    <a:pt x="2" y="38"/>
                    <a:pt x="0" y="4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1" name="未知"/>
            <p:cNvSpPr/>
            <p:nvPr/>
          </p:nvSpPr>
          <p:spPr>
            <a:xfrm>
              <a:off x="46" y="0"/>
              <a:ext cx="66" cy="136"/>
            </a:xfrm>
            <a:custGeom>
              <a:avLst/>
              <a:gdLst/>
              <a:ahLst/>
              <a:cxnLst/>
              <a:pathLst>
                <a:path w="33" h="68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3" y="6"/>
                    <a:pt x="4" y="7"/>
                  </a:cubicBezTo>
                  <a:cubicBezTo>
                    <a:pt x="5" y="9"/>
                    <a:pt x="5" y="11"/>
                    <a:pt x="6" y="13"/>
                  </a:cubicBezTo>
                  <a:cubicBezTo>
                    <a:pt x="10" y="22"/>
                    <a:pt x="12" y="38"/>
                    <a:pt x="9" y="61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57"/>
                    <a:pt x="15" y="51"/>
                    <a:pt x="18" y="46"/>
                  </a:cubicBezTo>
                  <a:cubicBezTo>
                    <a:pt x="19" y="43"/>
                    <a:pt x="21" y="41"/>
                    <a:pt x="23" y="38"/>
                  </a:cubicBezTo>
                  <a:cubicBezTo>
                    <a:pt x="26" y="36"/>
                    <a:pt x="29" y="33"/>
                    <a:pt x="33" y="33"/>
                  </a:cubicBezTo>
                  <a:cubicBezTo>
                    <a:pt x="30" y="33"/>
                    <a:pt x="27" y="35"/>
                    <a:pt x="24" y="37"/>
                  </a:cubicBezTo>
                  <a:cubicBezTo>
                    <a:pt x="22" y="39"/>
                    <a:pt x="19" y="41"/>
                    <a:pt x="18" y="44"/>
                  </a:cubicBezTo>
                  <a:cubicBezTo>
                    <a:pt x="14" y="49"/>
                    <a:pt x="11" y="54"/>
                    <a:pt x="9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3"/>
                    <a:pt x="12" y="40"/>
                    <a:pt x="12" y="37"/>
                  </a:cubicBezTo>
                  <a:cubicBezTo>
                    <a:pt x="12" y="35"/>
                    <a:pt x="12" y="32"/>
                    <a:pt x="12" y="2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19"/>
                    <a:pt x="9" y="17"/>
                    <a:pt x="8" y="14"/>
                  </a:cubicBezTo>
                  <a:cubicBezTo>
                    <a:pt x="6" y="9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2" name="未知"/>
            <p:cNvSpPr/>
            <p:nvPr/>
          </p:nvSpPr>
          <p:spPr>
            <a:xfrm>
              <a:off x="88" y="76"/>
              <a:ext cx="40" cy="56"/>
            </a:xfrm>
            <a:custGeom>
              <a:avLst/>
              <a:gdLst/>
              <a:ahLst/>
              <a:cxnLst/>
              <a:pathLst>
                <a:path w="20" h="28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5" y="5"/>
                  </a:cubicBezTo>
                  <a:cubicBezTo>
                    <a:pt x="4" y="7"/>
                    <a:pt x="2" y="9"/>
                    <a:pt x="1" y="13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1"/>
                    <a:pt x="0" y="23"/>
                    <a:pt x="2" y="28"/>
                  </a:cubicBezTo>
                  <a:cubicBezTo>
                    <a:pt x="3" y="27"/>
                    <a:pt x="3" y="26"/>
                    <a:pt x="4" y="25"/>
                  </a:cubicBezTo>
                  <a:cubicBezTo>
                    <a:pt x="5" y="24"/>
                    <a:pt x="5" y="23"/>
                    <a:pt x="6" y="23"/>
                  </a:cubicBezTo>
                  <a:cubicBezTo>
                    <a:pt x="7" y="22"/>
                    <a:pt x="8" y="20"/>
                    <a:pt x="9" y="19"/>
                  </a:cubicBezTo>
                  <a:cubicBezTo>
                    <a:pt x="10" y="18"/>
                    <a:pt x="12" y="16"/>
                    <a:pt x="13" y="15"/>
                  </a:cubicBezTo>
                  <a:cubicBezTo>
                    <a:pt x="15" y="14"/>
                    <a:pt x="17" y="13"/>
                    <a:pt x="20" y="14"/>
                  </a:cubicBezTo>
                  <a:cubicBezTo>
                    <a:pt x="15" y="13"/>
                    <a:pt x="12" y="15"/>
                    <a:pt x="9" y="17"/>
                  </a:cubicBezTo>
                  <a:cubicBezTo>
                    <a:pt x="7" y="18"/>
                    <a:pt x="6" y="20"/>
                    <a:pt x="5" y="21"/>
                  </a:cubicBezTo>
                  <a:cubicBezTo>
                    <a:pt x="4" y="22"/>
                    <a:pt x="4" y="22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2" y="21"/>
                    <a:pt x="2" y="19"/>
                  </a:cubicBezTo>
                  <a:cubicBezTo>
                    <a:pt x="3" y="17"/>
                    <a:pt x="3" y="15"/>
                    <a:pt x="4" y="12"/>
                  </a:cubicBezTo>
                  <a:cubicBezTo>
                    <a:pt x="5" y="8"/>
                    <a:pt x="7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453" name="未知"/>
            <p:cNvSpPr/>
            <p:nvPr/>
          </p:nvSpPr>
          <p:spPr>
            <a:xfrm>
              <a:off x="108" y="112"/>
              <a:ext cx="16" cy="36"/>
            </a:xfrm>
            <a:custGeom>
              <a:avLst/>
              <a:gdLst/>
              <a:ahLst/>
              <a:cxnLst/>
              <a:pathLst>
                <a:path w="8" h="18">
                  <a:moveTo>
                    <a:pt x="8" y="0"/>
                  </a:moveTo>
                  <a:cubicBezTo>
                    <a:pt x="8" y="0"/>
                    <a:pt x="6" y="0"/>
                    <a:pt x="4" y="3"/>
                  </a:cubicBezTo>
                  <a:cubicBezTo>
                    <a:pt x="2" y="5"/>
                    <a:pt x="0" y="10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4"/>
                    <a:pt x="2" y="12"/>
                    <a:pt x="3" y="10"/>
                  </a:cubicBezTo>
                  <a:cubicBezTo>
                    <a:pt x="5" y="5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4454" name="未知"/>
          <p:cNvSpPr/>
          <p:nvPr/>
        </p:nvSpPr>
        <p:spPr>
          <a:xfrm>
            <a:off x="447675" y="2570163"/>
            <a:ext cx="2714625" cy="304800"/>
          </a:xfrm>
          <a:custGeom>
            <a:avLst/>
            <a:gdLst/>
            <a:ahLst/>
            <a:cxnLst/>
            <a:pathLst>
              <a:path w="854" h="96">
                <a:moveTo>
                  <a:pt x="0" y="96"/>
                </a:moveTo>
                <a:cubicBezTo>
                  <a:pt x="0" y="96"/>
                  <a:pt x="3" y="94"/>
                  <a:pt x="10" y="91"/>
                </a:cubicBezTo>
                <a:cubicBezTo>
                  <a:pt x="17" y="89"/>
                  <a:pt x="27" y="84"/>
                  <a:pt x="42" y="79"/>
                </a:cubicBezTo>
                <a:cubicBezTo>
                  <a:pt x="72" y="68"/>
                  <a:pt x="118" y="52"/>
                  <a:pt x="185" y="36"/>
                </a:cubicBezTo>
                <a:cubicBezTo>
                  <a:pt x="218" y="28"/>
                  <a:pt x="257" y="20"/>
                  <a:pt x="302" y="15"/>
                </a:cubicBezTo>
                <a:cubicBezTo>
                  <a:pt x="346" y="9"/>
                  <a:pt x="397" y="5"/>
                  <a:pt x="453" y="7"/>
                </a:cubicBezTo>
                <a:cubicBezTo>
                  <a:pt x="509" y="8"/>
                  <a:pt x="572" y="12"/>
                  <a:pt x="639" y="24"/>
                </a:cubicBezTo>
                <a:cubicBezTo>
                  <a:pt x="673" y="31"/>
                  <a:pt x="708" y="38"/>
                  <a:pt x="744" y="49"/>
                </a:cubicBezTo>
                <a:cubicBezTo>
                  <a:pt x="762" y="55"/>
                  <a:pt x="780" y="61"/>
                  <a:pt x="799" y="68"/>
                </a:cubicBezTo>
                <a:cubicBezTo>
                  <a:pt x="817" y="75"/>
                  <a:pt x="836" y="83"/>
                  <a:pt x="854" y="93"/>
                </a:cubicBezTo>
                <a:cubicBezTo>
                  <a:pt x="854" y="93"/>
                  <a:pt x="853" y="92"/>
                  <a:pt x="852" y="92"/>
                </a:cubicBezTo>
                <a:cubicBezTo>
                  <a:pt x="851" y="91"/>
                  <a:pt x="849" y="90"/>
                  <a:pt x="846" y="88"/>
                </a:cubicBezTo>
                <a:cubicBezTo>
                  <a:pt x="844" y="87"/>
                  <a:pt x="840" y="86"/>
                  <a:pt x="837" y="84"/>
                </a:cubicBezTo>
                <a:cubicBezTo>
                  <a:pt x="833" y="82"/>
                  <a:pt x="829" y="80"/>
                  <a:pt x="824" y="78"/>
                </a:cubicBezTo>
                <a:cubicBezTo>
                  <a:pt x="805" y="69"/>
                  <a:pt x="776" y="57"/>
                  <a:pt x="741" y="46"/>
                </a:cubicBezTo>
                <a:cubicBezTo>
                  <a:pt x="706" y="35"/>
                  <a:pt x="664" y="24"/>
                  <a:pt x="618" y="16"/>
                </a:cubicBezTo>
                <a:cubicBezTo>
                  <a:pt x="571" y="8"/>
                  <a:pt x="521" y="3"/>
                  <a:pt x="469" y="1"/>
                </a:cubicBezTo>
                <a:cubicBezTo>
                  <a:pt x="456" y="1"/>
                  <a:pt x="443" y="1"/>
                  <a:pt x="430" y="1"/>
                </a:cubicBezTo>
                <a:cubicBezTo>
                  <a:pt x="424" y="1"/>
                  <a:pt x="418" y="0"/>
                  <a:pt x="411" y="1"/>
                </a:cubicBezTo>
                <a:cubicBezTo>
                  <a:pt x="392" y="1"/>
                  <a:pt x="392" y="1"/>
                  <a:pt x="392" y="1"/>
                </a:cubicBezTo>
                <a:cubicBezTo>
                  <a:pt x="385" y="1"/>
                  <a:pt x="379" y="2"/>
                  <a:pt x="372" y="2"/>
                </a:cubicBezTo>
                <a:cubicBezTo>
                  <a:pt x="366" y="2"/>
                  <a:pt x="359" y="3"/>
                  <a:pt x="353" y="3"/>
                </a:cubicBezTo>
                <a:cubicBezTo>
                  <a:pt x="340" y="4"/>
                  <a:pt x="328" y="5"/>
                  <a:pt x="315" y="7"/>
                </a:cubicBezTo>
                <a:cubicBezTo>
                  <a:pt x="265" y="13"/>
                  <a:pt x="217" y="22"/>
                  <a:pt x="174" y="33"/>
                </a:cubicBezTo>
                <a:cubicBezTo>
                  <a:pt x="89" y="55"/>
                  <a:pt x="25" y="83"/>
                  <a:pt x="0" y="9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455" name="未知"/>
          <p:cNvSpPr/>
          <p:nvPr/>
        </p:nvSpPr>
        <p:spPr>
          <a:xfrm>
            <a:off x="3511550" y="0"/>
            <a:ext cx="5813425" cy="5141913"/>
          </a:xfrm>
          <a:custGeom>
            <a:avLst/>
            <a:gdLst/>
            <a:ahLst/>
            <a:cxnLst/>
            <a:pathLst>
              <a:path w="1772" h="1619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2"/>
                  <a:pt x="0" y="22"/>
                  <a:pt x="0" y="46"/>
                </a:cubicBezTo>
                <a:cubicBezTo>
                  <a:pt x="0" y="71"/>
                  <a:pt x="19" y="90"/>
                  <a:pt x="42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19" y="95"/>
                  <a:pt x="0" y="115"/>
                  <a:pt x="0" y="139"/>
                </a:cubicBezTo>
                <a:cubicBezTo>
                  <a:pt x="0" y="164"/>
                  <a:pt x="19" y="183"/>
                  <a:pt x="42" y="186"/>
                </a:cubicBezTo>
                <a:cubicBezTo>
                  <a:pt x="42" y="186"/>
                  <a:pt x="42" y="186"/>
                  <a:pt x="42" y="186"/>
                </a:cubicBezTo>
                <a:cubicBezTo>
                  <a:pt x="19" y="188"/>
                  <a:pt x="0" y="208"/>
                  <a:pt x="0" y="232"/>
                </a:cubicBezTo>
                <a:cubicBezTo>
                  <a:pt x="0" y="256"/>
                  <a:pt x="19" y="276"/>
                  <a:pt x="42" y="279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9" y="281"/>
                  <a:pt x="0" y="301"/>
                  <a:pt x="0" y="325"/>
                </a:cubicBezTo>
                <a:cubicBezTo>
                  <a:pt x="0" y="349"/>
                  <a:pt x="19" y="369"/>
                  <a:pt x="42" y="372"/>
                </a:cubicBezTo>
                <a:cubicBezTo>
                  <a:pt x="42" y="372"/>
                  <a:pt x="42" y="372"/>
                  <a:pt x="42" y="372"/>
                </a:cubicBezTo>
                <a:cubicBezTo>
                  <a:pt x="19" y="374"/>
                  <a:pt x="0" y="394"/>
                  <a:pt x="0" y="418"/>
                </a:cubicBezTo>
                <a:cubicBezTo>
                  <a:pt x="0" y="442"/>
                  <a:pt x="19" y="462"/>
                  <a:pt x="42" y="464"/>
                </a:cubicBezTo>
                <a:cubicBezTo>
                  <a:pt x="42" y="465"/>
                  <a:pt x="42" y="465"/>
                  <a:pt x="42" y="465"/>
                </a:cubicBezTo>
                <a:cubicBezTo>
                  <a:pt x="19" y="467"/>
                  <a:pt x="0" y="487"/>
                  <a:pt x="0" y="511"/>
                </a:cubicBezTo>
                <a:cubicBezTo>
                  <a:pt x="0" y="535"/>
                  <a:pt x="19" y="555"/>
                  <a:pt x="42" y="557"/>
                </a:cubicBezTo>
                <a:cubicBezTo>
                  <a:pt x="42" y="558"/>
                  <a:pt x="42" y="558"/>
                  <a:pt x="42" y="558"/>
                </a:cubicBezTo>
                <a:cubicBezTo>
                  <a:pt x="19" y="560"/>
                  <a:pt x="0" y="580"/>
                  <a:pt x="0" y="604"/>
                </a:cubicBezTo>
                <a:cubicBezTo>
                  <a:pt x="0" y="628"/>
                  <a:pt x="19" y="648"/>
                  <a:pt x="42" y="650"/>
                </a:cubicBezTo>
                <a:cubicBezTo>
                  <a:pt x="42" y="651"/>
                  <a:pt x="42" y="651"/>
                  <a:pt x="42" y="651"/>
                </a:cubicBezTo>
                <a:cubicBezTo>
                  <a:pt x="19" y="653"/>
                  <a:pt x="0" y="673"/>
                  <a:pt x="0" y="697"/>
                </a:cubicBezTo>
                <a:cubicBezTo>
                  <a:pt x="0" y="721"/>
                  <a:pt x="19" y="741"/>
                  <a:pt x="42" y="743"/>
                </a:cubicBezTo>
                <a:cubicBezTo>
                  <a:pt x="42" y="744"/>
                  <a:pt x="42" y="744"/>
                  <a:pt x="42" y="744"/>
                </a:cubicBezTo>
                <a:cubicBezTo>
                  <a:pt x="19" y="746"/>
                  <a:pt x="0" y="766"/>
                  <a:pt x="0" y="790"/>
                </a:cubicBezTo>
                <a:cubicBezTo>
                  <a:pt x="0" y="814"/>
                  <a:pt x="19" y="834"/>
                  <a:pt x="42" y="836"/>
                </a:cubicBezTo>
                <a:cubicBezTo>
                  <a:pt x="42" y="837"/>
                  <a:pt x="42" y="837"/>
                  <a:pt x="42" y="837"/>
                </a:cubicBezTo>
                <a:cubicBezTo>
                  <a:pt x="19" y="839"/>
                  <a:pt x="0" y="859"/>
                  <a:pt x="0" y="883"/>
                </a:cubicBezTo>
                <a:cubicBezTo>
                  <a:pt x="0" y="907"/>
                  <a:pt x="19" y="927"/>
                  <a:pt x="42" y="929"/>
                </a:cubicBezTo>
                <a:cubicBezTo>
                  <a:pt x="42" y="930"/>
                  <a:pt x="42" y="930"/>
                  <a:pt x="42" y="930"/>
                </a:cubicBezTo>
                <a:cubicBezTo>
                  <a:pt x="19" y="932"/>
                  <a:pt x="0" y="952"/>
                  <a:pt x="0" y="976"/>
                </a:cubicBezTo>
                <a:cubicBezTo>
                  <a:pt x="0" y="1000"/>
                  <a:pt x="19" y="1020"/>
                  <a:pt x="42" y="1022"/>
                </a:cubicBezTo>
                <a:cubicBezTo>
                  <a:pt x="42" y="1023"/>
                  <a:pt x="42" y="1023"/>
                  <a:pt x="42" y="1023"/>
                </a:cubicBezTo>
                <a:cubicBezTo>
                  <a:pt x="19" y="1025"/>
                  <a:pt x="0" y="1045"/>
                  <a:pt x="0" y="1069"/>
                </a:cubicBezTo>
                <a:cubicBezTo>
                  <a:pt x="0" y="1093"/>
                  <a:pt x="19" y="1113"/>
                  <a:pt x="42" y="1115"/>
                </a:cubicBezTo>
                <a:cubicBezTo>
                  <a:pt x="42" y="1116"/>
                  <a:pt x="42" y="1116"/>
                  <a:pt x="42" y="1116"/>
                </a:cubicBezTo>
                <a:cubicBezTo>
                  <a:pt x="19" y="1118"/>
                  <a:pt x="0" y="1138"/>
                  <a:pt x="0" y="1162"/>
                </a:cubicBezTo>
                <a:cubicBezTo>
                  <a:pt x="0" y="1186"/>
                  <a:pt x="19" y="1206"/>
                  <a:pt x="42" y="1208"/>
                </a:cubicBezTo>
                <a:cubicBezTo>
                  <a:pt x="42" y="1209"/>
                  <a:pt x="42" y="1209"/>
                  <a:pt x="42" y="1209"/>
                </a:cubicBezTo>
                <a:cubicBezTo>
                  <a:pt x="19" y="1211"/>
                  <a:pt x="0" y="1231"/>
                  <a:pt x="0" y="1255"/>
                </a:cubicBezTo>
                <a:cubicBezTo>
                  <a:pt x="0" y="1279"/>
                  <a:pt x="19" y="1299"/>
                  <a:pt x="42" y="1301"/>
                </a:cubicBezTo>
                <a:cubicBezTo>
                  <a:pt x="42" y="1302"/>
                  <a:pt x="42" y="1302"/>
                  <a:pt x="42" y="1302"/>
                </a:cubicBezTo>
                <a:cubicBezTo>
                  <a:pt x="19" y="1304"/>
                  <a:pt x="0" y="1324"/>
                  <a:pt x="0" y="1348"/>
                </a:cubicBezTo>
                <a:cubicBezTo>
                  <a:pt x="0" y="1372"/>
                  <a:pt x="19" y="1392"/>
                  <a:pt x="42" y="1394"/>
                </a:cubicBezTo>
                <a:cubicBezTo>
                  <a:pt x="42" y="1395"/>
                  <a:pt x="42" y="1395"/>
                  <a:pt x="42" y="1395"/>
                </a:cubicBezTo>
                <a:cubicBezTo>
                  <a:pt x="19" y="1397"/>
                  <a:pt x="0" y="1417"/>
                  <a:pt x="0" y="1441"/>
                </a:cubicBezTo>
                <a:cubicBezTo>
                  <a:pt x="0" y="1465"/>
                  <a:pt x="19" y="1485"/>
                  <a:pt x="42" y="1487"/>
                </a:cubicBezTo>
                <a:cubicBezTo>
                  <a:pt x="42" y="1488"/>
                  <a:pt x="42" y="1488"/>
                  <a:pt x="42" y="1488"/>
                </a:cubicBezTo>
                <a:cubicBezTo>
                  <a:pt x="19" y="1490"/>
                  <a:pt x="0" y="1510"/>
                  <a:pt x="0" y="1534"/>
                </a:cubicBezTo>
                <a:cubicBezTo>
                  <a:pt x="0" y="1558"/>
                  <a:pt x="19" y="1578"/>
                  <a:pt x="42" y="1580"/>
                </a:cubicBezTo>
                <a:cubicBezTo>
                  <a:pt x="42" y="1581"/>
                  <a:pt x="42" y="1581"/>
                  <a:pt x="42" y="1581"/>
                </a:cubicBezTo>
                <a:cubicBezTo>
                  <a:pt x="21" y="1583"/>
                  <a:pt x="4" y="1599"/>
                  <a:pt x="1" y="1619"/>
                </a:cubicBezTo>
                <a:cubicBezTo>
                  <a:pt x="42" y="1619"/>
                  <a:pt x="42" y="1619"/>
                  <a:pt x="42" y="1619"/>
                </a:cubicBezTo>
                <a:cubicBezTo>
                  <a:pt x="127" y="1619"/>
                  <a:pt x="127" y="1619"/>
                  <a:pt x="127" y="1619"/>
                </a:cubicBezTo>
                <a:cubicBezTo>
                  <a:pt x="1772" y="1619"/>
                  <a:pt x="1772" y="1619"/>
                  <a:pt x="1772" y="1619"/>
                </a:cubicBezTo>
                <a:cubicBezTo>
                  <a:pt x="1772" y="0"/>
                  <a:pt x="1772" y="0"/>
                  <a:pt x="1772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D2511A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4456" name="组合 14455"/>
          <p:cNvGrpSpPr/>
          <p:nvPr/>
        </p:nvGrpSpPr>
        <p:grpSpPr>
          <a:xfrm>
            <a:off x="4010025" y="1052513"/>
            <a:ext cx="4762500" cy="592137"/>
            <a:chOff x="0" y="0"/>
            <a:chExt cx="3000" cy="373"/>
          </a:xfrm>
        </p:grpSpPr>
        <p:sp>
          <p:nvSpPr>
            <p:cNvPr id="14457" name="未知"/>
            <p:cNvSpPr/>
            <p:nvPr/>
          </p:nvSpPr>
          <p:spPr>
            <a:xfrm>
              <a:off x="0" y="289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4458" name="组合 14457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4459" name="组合 14458"/>
              <p:cNvGrpSpPr/>
              <p:nvPr/>
            </p:nvGrpSpPr>
            <p:grpSpPr>
              <a:xfrm>
                <a:off x="0" y="78"/>
                <a:ext cx="268" cy="263"/>
                <a:chOff x="0" y="0"/>
                <a:chExt cx="268" cy="263"/>
              </a:xfrm>
            </p:grpSpPr>
            <p:sp>
              <p:nvSpPr>
                <p:cNvPr id="14460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7"/>
                        <a:pt x="103" y="120"/>
                        <a:pt x="97" y="123"/>
                      </a:cubicBezTo>
                      <a:cubicBezTo>
                        <a:pt x="91" y="125"/>
                        <a:pt x="84" y="127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2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2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1"/>
                        <a:pt x="121" y="25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2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6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1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2" name="未知"/>
                <p:cNvSpPr/>
                <p:nvPr/>
              </p:nvSpPr>
              <p:spPr>
                <a:xfrm>
                  <a:off x="10" y="22"/>
                  <a:ext cx="60" cy="79"/>
                </a:xfrm>
                <a:custGeom>
                  <a:avLst/>
                  <a:gdLst/>
                  <a:ahLst/>
                  <a:cxnLst/>
                  <a:pathLst>
                    <a:path w="30" h="39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9"/>
                      </a:cubicBezTo>
                      <a:cubicBezTo>
                        <a:pt x="0" y="39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3" name="未知"/>
                <p:cNvSpPr/>
                <p:nvPr/>
              </p:nvSpPr>
              <p:spPr>
                <a:xfrm>
                  <a:off x="6" y="20"/>
                  <a:ext cx="80" cy="93"/>
                </a:xfrm>
                <a:custGeom>
                  <a:avLst/>
                  <a:gdLst/>
                  <a:ahLst/>
                  <a:cxnLst/>
                  <a:pathLst>
                    <a:path w="40" h="46">
                      <a:moveTo>
                        <a:pt x="40" y="0"/>
                      </a:moveTo>
                      <a:cubicBezTo>
                        <a:pt x="40" y="0"/>
                        <a:pt x="27" y="9"/>
                        <a:pt x="0" y="46"/>
                      </a:cubicBezTo>
                      <a:cubicBezTo>
                        <a:pt x="0" y="46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4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5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5"/>
                        <a:pt x="0" y="68"/>
                      </a:cubicBezTo>
                      <a:cubicBezTo>
                        <a:pt x="0" y="68"/>
                        <a:pt x="45" y="8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6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7" name="未知"/>
                <p:cNvSpPr/>
                <p:nvPr/>
              </p:nvSpPr>
              <p:spPr>
                <a:xfrm>
                  <a:off x="14" y="4"/>
                  <a:ext cx="122" cy="153"/>
                </a:xfrm>
                <a:custGeom>
                  <a:avLst/>
                  <a:gdLst/>
                  <a:ahLst/>
                  <a:cxnLst/>
                  <a:pathLst>
                    <a:path w="61" h="76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6"/>
                      </a:cubicBezTo>
                      <a:cubicBezTo>
                        <a:pt x="0" y="76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8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69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0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1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2" name="未知"/>
                <p:cNvSpPr/>
                <p:nvPr/>
              </p:nvSpPr>
              <p:spPr>
                <a:xfrm>
                  <a:off x="26" y="8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9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3" name="未知"/>
                <p:cNvSpPr/>
                <p:nvPr/>
              </p:nvSpPr>
              <p:spPr>
                <a:xfrm>
                  <a:off x="30" y="10"/>
                  <a:ext cx="152" cy="195"/>
                </a:xfrm>
                <a:custGeom>
                  <a:avLst/>
                  <a:gdLst/>
                  <a:ahLst/>
                  <a:cxnLst/>
                  <a:pathLst>
                    <a:path w="76" h="97">
                      <a:moveTo>
                        <a:pt x="0" y="97"/>
                      </a:moveTo>
                      <a:cubicBezTo>
                        <a:pt x="0" y="97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4" name="未知"/>
                <p:cNvSpPr/>
                <p:nvPr/>
              </p:nvSpPr>
              <p:spPr>
                <a:xfrm>
                  <a:off x="34" y="20"/>
                  <a:ext cx="148" cy="191"/>
                </a:xfrm>
                <a:custGeom>
                  <a:avLst/>
                  <a:gdLst/>
                  <a:ahLst/>
                  <a:cxnLst/>
                  <a:pathLst>
                    <a:path w="74" h="95">
                      <a:moveTo>
                        <a:pt x="0" y="95"/>
                      </a:moveTo>
                      <a:cubicBezTo>
                        <a:pt x="0" y="95"/>
                        <a:pt x="22" y="73"/>
                        <a:pt x="74" y="0"/>
                      </a:cubicBezTo>
                      <a:cubicBezTo>
                        <a:pt x="74" y="0"/>
                        <a:pt x="10" y="82"/>
                        <a:pt x="0" y="9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5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6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7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8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7"/>
                      </a:cubicBezTo>
                      <a:cubicBezTo>
                        <a:pt x="0" y="97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79" name="未知"/>
                <p:cNvSpPr/>
                <p:nvPr/>
              </p:nvSpPr>
              <p:spPr>
                <a:xfrm>
                  <a:off x="58" y="41"/>
                  <a:ext cx="166" cy="194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0" name="未知"/>
                <p:cNvSpPr/>
                <p:nvPr/>
              </p:nvSpPr>
              <p:spPr>
                <a:xfrm>
                  <a:off x="68" y="49"/>
                  <a:ext cx="168" cy="188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1" name="未知"/>
                <p:cNvSpPr/>
                <p:nvPr/>
              </p:nvSpPr>
              <p:spPr>
                <a:xfrm>
                  <a:off x="74" y="57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2" name="未知"/>
                <p:cNvSpPr/>
                <p:nvPr/>
              </p:nvSpPr>
              <p:spPr>
                <a:xfrm>
                  <a:off x="76" y="63"/>
                  <a:ext cx="168" cy="178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8"/>
                        <a:pt x="84" y="0"/>
                      </a:cubicBezTo>
                      <a:cubicBezTo>
                        <a:pt x="84" y="0"/>
                        <a:pt x="11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3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4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3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5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6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7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8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89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90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91" name="未知"/>
                <p:cNvSpPr/>
                <p:nvPr/>
              </p:nvSpPr>
              <p:spPr>
                <a:xfrm>
                  <a:off x="176" y="157"/>
                  <a:ext cx="82" cy="94"/>
                </a:xfrm>
                <a:custGeom>
                  <a:avLst/>
                  <a:gdLst/>
                  <a:ahLst/>
                  <a:cxnLst/>
                  <a:pathLst>
                    <a:path w="41" h="47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7"/>
                      </a:cubicBezTo>
                      <a:cubicBezTo>
                        <a:pt x="0" y="47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92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493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4494" name="矩形 14493"/>
              <p:cNvSpPr/>
              <p:nvPr/>
            </p:nvSpPr>
            <p:spPr>
              <a:xfrm>
                <a:off x="56" y="0"/>
                <a:ext cx="16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1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495" name="矩形 14494"/>
            <p:cNvSpPr/>
            <p:nvPr/>
          </p:nvSpPr>
          <p:spPr>
            <a:xfrm>
              <a:off x="1026" y="83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</p:grpSp>
      <p:grpSp>
        <p:nvGrpSpPr>
          <p:cNvPr id="14496" name="组合 14495"/>
          <p:cNvGrpSpPr/>
          <p:nvPr/>
        </p:nvGrpSpPr>
        <p:grpSpPr>
          <a:xfrm>
            <a:off x="4010025" y="1870075"/>
            <a:ext cx="4762500" cy="598488"/>
            <a:chOff x="0" y="0"/>
            <a:chExt cx="3000" cy="377"/>
          </a:xfrm>
        </p:grpSpPr>
        <p:sp>
          <p:nvSpPr>
            <p:cNvPr id="14497" name="矩形 14496"/>
            <p:cNvSpPr/>
            <p:nvPr/>
          </p:nvSpPr>
          <p:spPr>
            <a:xfrm>
              <a:off x="1026" y="99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4498" name="未知"/>
            <p:cNvSpPr/>
            <p:nvPr/>
          </p:nvSpPr>
          <p:spPr>
            <a:xfrm>
              <a:off x="0" y="293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4499" name="组合 14498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4500" name="组合 14499"/>
              <p:cNvGrpSpPr/>
              <p:nvPr/>
            </p:nvGrpSpPr>
            <p:grpSpPr>
              <a:xfrm>
                <a:off x="0" y="82"/>
                <a:ext cx="268" cy="263"/>
                <a:chOff x="0" y="0"/>
                <a:chExt cx="268" cy="263"/>
              </a:xfrm>
            </p:grpSpPr>
            <p:sp>
              <p:nvSpPr>
                <p:cNvPr id="14501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1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2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3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4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7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5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6" name="未知"/>
                <p:cNvSpPr/>
                <p:nvPr/>
              </p:nvSpPr>
              <p:spPr>
                <a:xfrm>
                  <a:off x="6" y="6"/>
                  <a:ext cx="104" cy="139"/>
                </a:xfrm>
                <a:custGeom>
                  <a:avLst/>
                  <a:gdLst/>
                  <a:ahLst/>
                  <a:cxnLst/>
                  <a:pathLst>
                    <a:path w="52" h="69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9"/>
                      </a:cubicBezTo>
                      <a:cubicBezTo>
                        <a:pt x="0" y="69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7" name="未知"/>
                <p:cNvSpPr/>
                <p:nvPr/>
              </p:nvSpPr>
              <p:spPr>
                <a:xfrm>
                  <a:off x="6" y="6"/>
                  <a:ext cx="116" cy="149"/>
                </a:xfrm>
                <a:custGeom>
                  <a:avLst/>
                  <a:gdLst/>
                  <a:ahLst/>
                  <a:cxnLst/>
                  <a:pathLst>
                    <a:path w="58" h="74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4"/>
                      </a:cubicBezTo>
                      <a:cubicBezTo>
                        <a:pt x="0" y="7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8" name="未知"/>
                <p:cNvSpPr/>
                <p:nvPr/>
              </p:nvSpPr>
              <p:spPr>
                <a:xfrm>
                  <a:off x="14" y="4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09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0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1" name="未知"/>
                <p:cNvSpPr/>
                <p:nvPr/>
              </p:nvSpPr>
              <p:spPr>
                <a:xfrm>
                  <a:off x="20" y="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2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3" name="未知"/>
                <p:cNvSpPr/>
                <p:nvPr/>
              </p:nvSpPr>
              <p:spPr>
                <a:xfrm>
                  <a:off x="26" y="8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2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4" name="未知"/>
                <p:cNvSpPr/>
                <p:nvPr/>
              </p:nvSpPr>
              <p:spPr>
                <a:xfrm>
                  <a:off x="30" y="10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5" name="未知"/>
                <p:cNvSpPr/>
                <p:nvPr/>
              </p:nvSpPr>
              <p:spPr>
                <a:xfrm>
                  <a:off x="34" y="20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6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7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8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19" name="未知"/>
                <p:cNvSpPr/>
                <p:nvPr/>
              </p:nvSpPr>
              <p:spPr>
                <a:xfrm>
                  <a:off x="58" y="32"/>
                  <a:ext cx="162" cy="193"/>
                </a:xfrm>
                <a:custGeom>
                  <a:avLst/>
                  <a:gdLst/>
                  <a:ahLst/>
                  <a:cxnLst/>
                  <a:pathLst>
                    <a:path w="81" h="96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6"/>
                      </a:cubicBezTo>
                      <a:cubicBezTo>
                        <a:pt x="0" y="96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0" name="未知"/>
                <p:cNvSpPr/>
                <p:nvPr/>
              </p:nvSpPr>
              <p:spPr>
                <a:xfrm>
                  <a:off x="58" y="40"/>
                  <a:ext cx="166" cy="195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1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2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3" name="未知"/>
                <p:cNvSpPr/>
                <p:nvPr/>
              </p:nvSpPr>
              <p:spPr>
                <a:xfrm>
                  <a:off x="76" y="61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4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5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6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7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8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29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30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31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32" name="未知"/>
                <p:cNvSpPr/>
                <p:nvPr/>
              </p:nvSpPr>
              <p:spPr>
                <a:xfrm>
                  <a:off x="176" y="155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7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33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34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4535" name="矩形 14534"/>
              <p:cNvSpPr/>
              <p:nvPr/>
            </p:nvSpPr>
            <p:spPr>
              <a:xfrm>
                <a:off x="56" y="0"/>
                <a:ext cx="157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2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4536" name="组合 14535"/>
          <p:cNvGrpSpPr/>
          <p:nvPr/>
        </p:nvGrpSpPr>
        <p:grpSpPr>
          <a:xfrm>
            <a:off x="4010025" y="2697163"/>
            <a:ext cx="4762500" cy="595312"/>
            <a:chOff x="0" y="0"/>
            <a:chExt cx="3000" cy="375"/>
          </a:xfrm>
        </p:grpSpPr>
        <p:sp>
          <p:nvSpPr>
            <p:cNvPr id="14537" name="矩形 14536"/>
            <p:cNvSpPr/>
            <p:nvPr/>
          </p:nvSpPr>
          <p:spPr>
            <a:xfrm>
              <a:off x="1026" y="76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4538" name="未知"/>
            <p:cNvSpPr/>
            <p:nvPr/>
          </p:nvSpPr>
          <p:spPr>
            <a:xfrm>
              <a:off x="0" y="291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4539" name="组合 14538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4540" name="组合 14539"/>
              <p:cNvGrpSpPr/>
              <p:nvPr/>
            </p:nvGrpSpPr>
            <p:grpSpPr>
              <a:xfrm>
                <a:off x="0" y="80"/>
                <a:ext cx="268" cy="263"/>
                <a:chOff x="0" y="0"/>
                <a:chExt cx="268" cy="263"/>
              </a:xfrm>
            </p:grpSpPr>
            <p:sp>
              <p:nvSpPr>
                <p:cNvPr id="14541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0"/>
                        <a:pt x="131" y="85"/>
                        <a:pt x="128" y="92"/>
                      </a:cubicBezTo>
                      <a:cubicBezTo>
                        <a:pt x="125" y="98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7"/>
                        <a:pt x="52" y="125"/>
                      </a:cubicBezTo>
                      <a:cubicBezTo>
                        <a:pt x="44" y="123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6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2"/>
                        <a:pt x="105" y="11"/>
                      </a:cubicBezTo>
                      <a:cubicBezTo>
                        <a:pt x="112" y="16"/>
                        <a:pt x="118" y="22"/>
                        <a:pt x="123" y="29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8"/>
                        <a:pt x="130" y="47"/>
                      </a:cubicBezTo>
                      <a:cubicBezTo>
                        <a:pt x="129" y="45"/>
                        <a:pt x="129" y="43"/>
                        <a:pt x="128" y="40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5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5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8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19"/>
                      </a:cubicBezTo>
                      <a:cubicBezTo>
                        <a:pt x="114" y="115"/>
                        <a:pt x="120" y="109"/>
                        <a:pt x="124" y="102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2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2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3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4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5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6" name="未知"/>
                <p:cNvSpPr/>
                <p:nvPr/>
              </p:nvSpPr>
              <p:spPr>
                <a:xfrm>
                  <a:off x="6" y="6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7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8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49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0" name="未知"/>
                <p:cNvSpPr/>
                <p:nvPr/>
              </p:nvSpPr>
              <p:spPr>
                <a:xfrm>
                  <a:off x="10" y="6"/>
                  <a:ext cx="146" cy="173"/>
                </a:xfrm>
                <a:custGeom>
                  <a:avLst/>
                  <a:gdLst/>
                  <a:ahLst/>
                  <a:cxnLst/>
                  <a:pathLst>
                    <a:path w="73" h="86">
                      <a:moveTo>
                        <a:pt x="0" y="86"/>
                      </a:moveTo>
                      <a:cubicBezTo>
                        <a:pt x="0" y="86"/>
                        <a:pt x="22" y="66"/>
                        <a:pt x="73" y="0"/>
                      </a:cubicBezTo>
                      <a:cubicBezTo>
                        <a:pt x="73" y="0"/>
                        <a:pt x="10" y="75"/>
                        <a:pt x="0" y="8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1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9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2" name="未知"/>
                <p:cNvSpPr/>
                <p:nvPr/>
              </p:nvSpPr>
              <p:spPr>
                <a:xfrm>
                  <a:off x="20" y="1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6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3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4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5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6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7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8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59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0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1" name="未知"/>
                <p:cNvSpPr/>
                <p:nvPr/>
              </p:nvSpPr>
              <p:spPr>
                <a:xfrm>
                  <a:off x="68" y="48"/>
                  <a:ext cx="168" cy="191"/>
                </a:xfrm>
                <a:custGeom>
                  <a:avLst/>
                  <a:gdLst/>
                  <a:ahLst/>
                  <a:cxnLst/>
                  <a:pathLst>
                    <a:path w="84" h="95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5"/>
                      </a:cubicBezTo>
                      <a:cubicBezTo>
                        <a:pt x="0" y="95"/>
                        <a:pt x="73" y="13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2" name="未知"/>
                <p:cNvSpPr/>
                <p:nvPr/>
              </p:nvSpPr>
              <p:spPr>
                <a:xfrm>
                  <a:off x="74" y="58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3" name="未知"/>
                <p:cNvSpPr/>
                <p:nvPr/>
              </p:nvSpPr>
              <p:spPr>
                <a:xfrm>
                  <a:off x="76" y="62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4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5" name="未知"/>
                <p:cNvSpPr/>
                <p:nvPr/>
              </p:nvSpPr>
              <p:spPr>
                <a:xfrm>
                  <a:off x="92" y="85"/>
                  <a:ext cx="152" cy="160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6" name="未知"/>
                <p:cNvSpPr/>
                <p:nvPr/>
              </p:nvSpPr>
              <p:spPr>
                <a:xfrm>
                  <a:off x="100" y="93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7" name="未知"/>
                <p:cNvSpPr/>
                <p:nvPr/>
              </p:nvSpPr>
              <p:spPr>
                <a:xfrm>
                  <a:off x="106" y="103"/>
                  <a:ext cx="142" cy="154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8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69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70" name="未知"/>
                <p:cNvSpPr/>
                <p:nvPr/>
              </p:nvSpPr>
              <p:spPr>
                <a:xfrm>
                  <a:off x="142" y="135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71" name="未知"/>
                <p:cNvSpPr/>
                <p:nvPr/>
              </p:nvSpPr>
              <p:spPr>
                <a:xfrm>
                  <a:off x="156" y="147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72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73" name="未知"/>
                <p:cNvSpPr/>
                <p:nvPr/>
              </p:nvSpPr>
              <p:spPr>
                <a:xfrm>
                  <a:off x="192" y="175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74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4575" name="矩形 14574"/>
              <p:cNvSpPr/>
              <p:nvPr/>
            </p:nvSpPr>
            <p:spPr>
              <a:xfrm>
                <a:off x="56" y="0"/>
                <a:ext cx="1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3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4576" name="组合 14575"/>
          <p:cNvGrpSpPr/>
          <p:nvPr/>
        </p:nvGrpSpPr>
        <p:grpSpPr>
          <a:xfrm>
            <a:off x="4010025" y="3497263"/>
            <a:ext cx="4762500" cy="622300"/>
            <a:chOff x="0" y="0"/>
            <a:chExt cx="3000" cy="392"/>
          </a:xfrm>
        </p:grpSpPr>
        <p:sp>
          <p:nvSpPr>
            <p:cNvPr id="14577" name="矩形 14576"/>
            <p:cNvSpPr/>
            <p:nvPr/>
          </p:nvSpPr>
          <p:spPr>
            <a:xfrm>
              <a:off x="1026" y="105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4578" name="未知"/>
            <p:cNvSpPr/>
            <p:nvPr/>
          </p:nvSpPr>
          <p:spPr>
            <a:xfrm>
              <a:off x="0" y="308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5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4579" name="组合 14578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4580" name="组合 14579"/>
              <p:cNvGrpSpPr/>
              <p:nvPr/>
            </p:nvGrpSpPr>
            <p:grpSpPr>
              <a:xfrm>
                <a:off x="0" y="95"/>
                <a:ext cx="268" cy="263"/>
                <a:chOff x="0" y="0"/>
                <a:chExt cx="268" cy="263"/>
              </a:xfrm>
            </p:grpSpPr>
            <p:sp>
              <p:nvSpPr>
                <p:cNvPr id="14581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5"/>
                        <a:pt x="133" y="78"/>
                      </a:cubicBezTo>
                      <a:cubicBezTo>
                        <a:pt x="132" y="81"/>
                        <a:pt x="131" y="86"/>
                        <a:pt x="128" y="93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8"/>
                        <a:pt x="103" y="121"/>
                        <a:pt x="97" y="123"/>
                      </a:cubicBezTo>
                      <a:cubicBezTo>
                        <a:pt x="91" y="126"/>
                        <a:pt x="84" y="127"/>
                        <a:pt x="76" y="128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5"/>
                      </a:cubicBezTo>
                      <a:cubicBezTo>
                        <a:pt x="20" y="109"/>
                        <a:pt x="13" y="100"/>
                        <a:pt x="8" y="90"/>
                      </a:cubicBezTo>
                      <a:cubicBezTo>
                        <a:pt x="4" y="80"/>
                        <a:pt x="2" y="69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9"/>
                      </a:cubicBezTo>
                      <a:cubicBezTo>
                        <a:pt x="12" y="33"/>
                        <a:pt x="16" y="27"/>
                        <a:pt x="21" y="22"/>
                      </a:cubicBezTo>
                      <a:cubicBezTo>
                        <a:pt x="31" y="13"/>
                        <a:pt x="44" y="5"/>
                        <a:pt x="59" y="3"/>
                      </a:cubicBezTo>
                      <a:cubicBezTo>
                        <a:pt x="74" y="2"/>
                        <a:pt x="91" y="3"/>
                        <a:pt x="105" y="12"/>
                      </a:cubicBezTo>
                      <a:cubicBezTo>
                        <a:pt x="112" y="16"/>
                        <a:pt x="118" y="23"/>
                        <a:pt x="123" y="30"/>
                      </a:cubicBezTo>
                      <a:cubicBezTo>
                        <a:pt x="127" y="38"/>
                        <a:pt x="130" y="47"/>
                        <a:pt x="131" y="56"/>
                      </a:cubicBezTo>
                      <a:cubicBezTo>
                        <a:pt x="131" y="56"/>
                        <a:pt x="131" y="55"/>
                        <a:pt x="131" y="52"/>
                      </a:cubicBezTo>
                      <a:cubicBezTo>
                        <a:pt x="130" y="51"/>
                        <a:pt x="130" y="49"/>
                        <a:pt x="130" y="47"/>
                      </a:cubicBezTo>
                      <a:cubicBezTo>
                        <a:pt x="129" y="46"/>
                        <a:pt x="129" y="44"/>
                        <a:pt x="128" y="41"/>
                      </a:cubicBezTo>
                      <a:cubicBezTo>
                        <a:pt x="127" y="37"/>
                        <a:pt x="125" y="31"/>
                        <a:pt x="121" y="26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6"/>
                        <a:pt x="88" y="3"/>
                        <a:pt x="79" y="2"/>
                      </a:cubicBezTo>
                      <a:cubicBezTo>
                        <a:pt x="69" y="0"/>
                        <a:pt x="59" y="1"/>
                        <a:pt x="48" y="4"/>
                      </a:cubicBezTo>
                      <a:cubicBezTo>
                        <a:pt x="38" y="6"/>
                        <a:pt x="28" y="12"/>
                        <a:pt x="20" y="20"/>
                      </a:cubicBezTo>
                      <a:cubicBezTo>
                        <a:pt x="12" y="28"/>
                        <a:pt x="5" y="38"/>
                        <a:pt x="2" y="49"/>
                      </a:cubicBezTo>
                      <a:cubicBezTo>
                        <a:pt x="1" y="55"/>
                        <a:pt x="0" y="60"/>
                        <a:pt x="0" y="66"/>
                      </a:cubicBezTo>
                      <a:cubicBezTo>
                        <a:pt x="0" y="72"/>
                        <a:pt x="1" y="78"/>
                        <a:pt x="3" y="84"/>
                      </a:cubicBezTo>
                      <a:cubicBezTo>
                        <a:pt x="4" y="89"/>
                        <a:pt x="7" y="95"/>
                        <a:pt x="10" y="100"/>
                      </a:cubicBezTo>
                      <a:cubicBezTo>
                        <a:pt x="13" y="105"/>
                        <a:pt x="17" y="109"/>
                        <a:pt x="21" y="113"/>
                      </a:cubicBezTo>
                      <a:cubicBezTo>
                        <a:pt x="29" y="121"/>
                        <a:pt x="39" y="126"/>
                        <a:pt x="50" y="129"/>
                      </a:cubicBezTo>
                      <a:cubicBezTo>
                        <a:pt x="60" y="131"/>
                        <a:pt x="71" y="131"/>
                        <a:pt x="81" y="130"/>
                      </a:cubicBezTo>
                      <a:cubicBezTo>
                        <a:pt x="91" y="128"/>
                        <a:pt x="100" y="125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1"/>
                        <a:pt x="131" y="86"/>
                      </a:cubicBezTo>
                      <a:cubicBezTo>
                        <a:pt x="132" y="83"/>
                        <a:pt x="133" y="81"/>
                        <a:pt x="133" y="79"/>
                      </a:cubicBezTo>
                      <a:cubicBezTo>
                        <a:pt x="133" y="77"/>
                        <a:pt x="133" y="75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2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1"/>
                      </a:moveTo>
                      <a:cubicBezTo>
                        <a:pt x="127" y="107"/>
                        <a:pt x="102" y="127"/>
                        <a:pt x="65" y="127"/>
                      </a:cubicBezTo>
                      <a:cubicBezTo>
                        <a:pt x="29" y="127"/>
                        <a:pt x="0" y="99"/>
                        <a:pt x="0" y="64"/>
                      </a:cubicBezTo>
                      <a:cubicBezTo>
                        <a:pt x="0" y="29"/>
                        <a:pt x="29" y="0"/>
                        <a:pt x="65" y="0"/>
                      </a:cubicBezTo>
                      <a:cubicBezTo>
                        <a:pt x="102" y="0"/>
                        <a:pt x="125" y="22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3" name="未知"/>
                <p:cNvSpPr/>
                <p:nvPr/>
              </p:nvSpPr>
              <p:spPr>
                <a:xfrm>
                  <a:off x="10" y="24"/>
                  <a:ext cx="60" cy="76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4" name="未知"/>
                <p:cNvSpPr/>
                <p:nvPr/>
              </p:nvSpPr>
              <p:spPr>
                <a:xfrm>
                  <a:off x="6" y="20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5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8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6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7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8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89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0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6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1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2" name="未知"/>
                <p:cNvSpPr/>
                <p:nvPr/>
              </p:nvSpPr>
              <p:spPr>
                <a:xfrm>
                  <a:off x="20" y="14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3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4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3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5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6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7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8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599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0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1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2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3" name="未知"/>
                <p:cNvSpPr/>
                <p:nvPr/>
              </p:nvSpPr>
              <p:spPr>
                <a:xfrm>
                  <a:off x="76" y="62"/>
                  <a:ext cx="168" cy="179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4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5" name="未知"/>
                <p:cNvSpPr/>
                <p:nvPr/>
              </p:nvSpPr>
              <p:spPr>
                <a:xfrm>
                  <a:off x="92" y="84"/>
                  <a:ext cx="152" cy="161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6" name="未知"/>
                <p:cNvSpPr/>
                <p:nvPr/>
              </p:nvSpPr>
              <p:spPr>
                <a:xfrm>
                  <a:off x="100" y="92"/>
                  <a:ext cx="148" cy="159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7" name="未知"/>
                <p:cNvSpPr/>
                <p:nvPr/>
              </p:nvSpPr>
              <p:spPr>
                <a:xfrm>
                  <a:off x="106" y="102"/>
                  <a:ext cx="142" cy="155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8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6"/>
                        <a:pt x="0" y="74"/>
                      </a:cubicBezTo>
                      <a:cubicBezTo>
                        <a:pt x="0" y="74"/>
                        <a:pt x="57" y="9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09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10" name="未知"/>
                <p:cNvSpPr/>
                <p:nvPr/>
              </p:nvSpPr>
              <p:spPr>
                <a:xfrm>
                  <a:off x="142" y="133"/>
                  <a:ext cx="116" cy="128"/>
                </a:xfrm>
                <a:custGeom>
                  <a:avLst/>
                  <a:gdLst/>
                  <a:ahLst/>
                  <a:cxnLst/>
                  <a:pathLst>
                    <a:path w="58" h="64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4"/>
                      </a:cubicBezTo>
                      <a:cubicBezTo>
                        <a:pt x="0" y="6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11" name="未知"/>
                <p:cNvSpPr/>
                <p:nvPr/>
              </p:nvSpPr>
              <p:spPr>
                <a:xfrm>
                  <a:off x="156" y="145"/>
                  <a:ext cx="100" cy="112"/>
                </a:xfrm>
                <a:custGeom>
                  <a:avLst/>
                  <a:gdLst/>
                  <a:ahLst/>
                  <a:cxnLst/>
                  <a:pathLst>
                    <a:path w="50" h="56">
                      <a:moveTo>
                        <a:pt x="0" y="56"/>
                      </a:moveTo>
                      <a:cubicBezTo>
                        <a:pt x="0" y="56"/>
                        <a:pt x="15" y="44"/>
                        <a:pt x="50" y="0"/>
                      </a:cubicBezTo>
                      <a:cubicBezTo>
                        <a:pt x="50" y="0"/>
                        <a:pt x="6" y="48"/>
                        <a:pt x="0" y="5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12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13" name="未知"/>
                <p:cNvSpPr/>
                <p:nvPr/>
              </p:nvSpPr>
              <p:spPr>
                <a:xfrm>
                  <a:off x="192" y="173"/>
                  <a:ext cx="62" cy="72"/>
                </a:xfrm>
                <a:custGeom>
                  <a:avLst/>
                  <a:gdLst/>
                  <a:ahLst/>
                  <a:cxnLst/>
                  <a:pathLst>
                    <a:path w="31" h="36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6"/>
                      </a:cubicBezTo>
                      <a:cubicBezTo>
                        <a:pt x="0" y="36"/>
                        <a:pt x="27" y="5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614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4615" name="矩形 14614"/>
              <p:cNvSpPr/>
              <p:nvPr/>
            </p:nvSpPr>
            <p:spPr>
              <a:xfrm>
                <a:off x="56" y="0"/>
                <a:ext cx="15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4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45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4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44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4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15361"/>
          <p:cNvGrpSpPr/>
          <p:nvPr/>
        </p:nvGrpSpPr>
        <p:grpSpPr>
          <a:xfrm rot="1121866">
            <a:off x="7924800" y="3990975"/>
            <a:ext cx="325438" cy="488950"/>
            <a:chOff x="0" y="0"/>
            <a:chExt cx="289" cy="435"/>
          </a:xfrm>
        </p:grpSpPr>
        <p:grpSp>
          <p:nvGrpSpPr>
            <p:cNvPr id="15363" name="组合 1536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536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6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6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6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6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6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5371" name="矩形 1537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5372" name="组合 15371"/>
          <p:cNvGrpSpPr/>
          <p:nvPr/>
        </p:nvGrpSpPr>
        <p:grpSpPr>
          <a:xfrm rot="1121866">
            <a:off x="7567613" y="3990975"/>
            <a:ext cx="325437" cy="488950"/>
            <a:chOff x="0" y="0"/>
            <a:chExt cx="289" cy="435"/>
          </a:xfrm>
        </p:grpSpPr>
        <p:grpSp>
          <p:nvGrpSpPr>
            <p:cNvPr id="15373" name="组合 1537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537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7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8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5381" name="矩形 1538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5382" name="组合 15381"/>
          <p:cNvGrpSpPr/>
          <p:nvPr/>
        </p:nvGrpSpPr>
        <p:grpSpPr>
          <a:xfrm rot="806027">
            <a:off x="7407275" y="3179763"/>
            <a:ext cx="1196975" cy="2200275"/>
            <a:chOff x="0" y="0"/>
            <a:chExt cx="817" cy="1861"/>
          </a:xfrm>
        </p:grpSpPr>
        <p:grpSp>
          <p:nvGrpSpPr>
            <p:cNvPr id="15383" name="组合 15382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15384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85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86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87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88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89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0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1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2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3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4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5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6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7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8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399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0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1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2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3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4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5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6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7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8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09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0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1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2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3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4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5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6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7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418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5419" name="矩形 15418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5420" name="直接连接符 15419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21" name="直接连接符 15420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422" name="矩形 15421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5423" name="组合 15422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5424" name="矩形 15423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5425" name="组合 15424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5426" name="组合 15425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5427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8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29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0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431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5432" name="矩形 15431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一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5433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34" name="文本框 15433"/>
          <p:cNvSpPr txBox="1"/>
          <p:nvPr/>
        </p:nvSpPr>
        <p:spPr>
          <a:xfrm>
            <a:off x="901700" y="4103688"/>
            <a:ext cx="366713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0" b="0">
                <a:latin typeface="Arial" panose="020B0604020202020204" pitchFamily="34" charset="0"/>
              </a:rPr>
              <a:t>0%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35" name="文本框 15434"/>
          <p:cNvSpPr txBox="1"/>
          <p:nvPr/>
        </p:nvSpPr>
        <p:spPr>
          <a:xfrm>
            <a:off x="901700" y="3632200"/>
            <a:ext cx="436563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0" b="0">
                <a:latin typeface="Arial" panose="020B0604020202020204" pitchFamily="34" charset="0"/>
              </a:rPr>
              <a:t>20%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36" name="文本框 15435"/>
          <p:cNvSpPr txBox="1"/>
          <p:nvPr/>
        </p:nvSpPr>
        <p:spPr>
          <a:xfrm>
            <a:off x="901700" y="3127375"/>
            <a:ext cx="436563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0" b="0">
                <a:latin typeface="Arial" panose="020B0604020202020204" pitchFamily="34" charset="0"/>
              </a:rPr>
              <a:t>40%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37" name="文本框 15436"/>
          <p:cNvSpPr txBox="1"/>
          <p:nvPr/>
        </p:nvSpPr>
        <p:spPr>
          <a:xfrm>
            <a:off x="901700" y="2624138"/>
            <a:ext cx="436563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0" b="0">
                <a:latin typeface="Arial" panose="020B0604020202020204" pitchFamily="34" charset="0"/>
              </a:rPr>
              <a:t>60%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38" name="文本框 15437"/>
          <p:cNvSpPr txBox="1"/>
          <p:nvPr/>
        </p:nvSpPr>
        <p:spPr>
          <a:xfrm>
            <a:off x="901700" y="2119313"/>
            <a:ext cx="436563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0" b="0">
                <a:latin typeface="Arial" panose="020B0604020202020204" pitchFamily="34" charset="0"/>
              </a:rPr>
              <a:t>80%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grpSp>
        <p:nvGrpSpPr>
          <p:cNvPr id="15439" name="组合 15438"/>
          <p:cNvGrpSpPr/>
          <p:nvPr/>
        </p:nvGrpSpPr>
        <p:grpSpPr>
          <a:xfrm>
            <a:off x="1479550" y="1768475"/>
            <a:ext cx="4826000" cy="2378075"/>
            <a:chOff x="0" y="0"/>
            <a:chExt cx="3616" cy="1619"/>
          </a:xfrm>
        </p:grpSpPr>
        <p:sp>
          <p:nvSpPr>
            <p:cNvPr id="15440" name="直接连接符 15439"/>
            <p:cNvSpPr/>
            <p:nvPr/>
          </p:nvSpPr>
          <p:spPr>
            <a:xfrm>
              <a:off x="0" y="1619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1" name="直接连接符 15440"/>
            <p:cNvSpPr/>
            <p:nvPr/>
          </p:nvSpPr>
          <p:spPr>
            <a:xfrm>
              <a:off x="0" y="1555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2" name="直接连接符 15441"/>
            <p:cNvSpPr/>
            <p:nvPr/>
          </p:nvSpPr>
          <p:spPr>
            <a:xfrm>
              <a:off x="0" y="1483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3" name="直接连接符 15442"/>
            <p:cNvSpPr/>
            <p:nvPr/>
          </p:nvSpPr>
          <p:spPr>
            <a:xfrm>
              <a:off x="0" y="1415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4" name="直接连接符 15443"/>
            <p:cNvSpPr/>
            <p:nvPr/>
          </p:nvSpPr>
          <p:spPr>
            <a:xfrm>
              <a:off x="0" y="1351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5" name="直接连接符 15444"/>
            <p:cNvSpPr/>
            <p:nvPr/>
          </p:nvSpPr>
          <p:spPr>
            <a:xfrm>
              <a:off x="0" y="1287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6" name="直接连接符 15445"/>
            <p:cNvSpPr/>
            <p:nvPr/>
          </p:nvSpPr>
          <p:spPr>
            <a:xfrm>
              <a:off x="0" y="1215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7" name="直接连接符 15446"/>
            <p:cNvSpPr/>
            <p:nvPr/>
          </p:nvSpPr>
          <p:spPr>
            <a:xfrm>
              <a:off x="0" y="1147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8" name="直接连接符 15447"/>
            <p:cNvSpPr/>
            <p:nvPr/>
          </p:nvSpPr>
          <p:spPr>
            <a:xfrm>
              <a:off x="0" y="1077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9" name="直接连接符 15448"/>
            <p:cNvSpPr/>
            <p:nvPr/>
          </p:nvSpPr>
          <p:spPr>
            <a:xfrm>
              <a:off x="0" y="1013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0" name="直接连接符 15449"/>
            <p:cNvSpPr/>
            <p:nvPr/>
          </p:nvSpPr>
          <p:spPr>
            <a:xfrm>
              <a:off x="0" y="941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1" name="直接连接符 15450"/>
            <p:cNvSpPr/>
            <p:nvPr/>
          </p:nvSpPr>
          <p:spPr>
            <a:xfrm>
              <a:off x="0" y="873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2" name="直接连接符 15451"/>
            <p:cNvSpPr/>
            <p:nvPr/>
          </p:nvSpPr>
          <p:spPr>
            <a:xfrm>
              <a:off x="0" y="804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3" name="直接连接符 15452"/>
            <p:cNvSpPr/>
            <p:nvPr/>
          </p:nvSpPr>
          <p:spPr>
            <a:xfrm>
              <a:off x="0" y="740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4" name="直接连接符 15453"/>
            <p:cNvSpPr/>
            <p:nvPr/>
          </p:nvSpPr>
          <p:spPr>
            <a:xfrm>
              <a:off x="0" y="668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5" name="直接连接符 15454"/>
            <p:cNvSpPr/>
            <p:nvPr/>
          </p:nvSpPr>
          <p:spPr>
            <a:xfrm>
              <a:off x="0" y="600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6" name="直接连接符 15455"/>
            <p:cNvSpPr/>
            <p:nvPr/>
          </p:nvSpPr>
          <p:spPr>
            <a:xfrm>
              <a:off x="0" y="536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7" name="直接连接符 15456"/>
            <p:cNvSpPr/>
            <p:nvPr/>
          </p:nvSpPr>
          <p:spPr>
            <a:xfrm>
              <a:off x="0" y="472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8" name="直接连接符 15457"/>
            <p:cNvSpPr/>
            <p:nvPr/>
          </p:nvSpPr>
          <p:spPr>
            <a:xfrm>
              <a:off x="0" y="400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9" name="直接连接符 15458"/>
            <p:cNvSpPr/>
            <p:nvPr/>
          </p:nvSpPr>
          <p:spPr>
            <a:xfrm>
              <a:off x="0" y="332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60" name="直接连接符 15459"/>
            <p:cNvSpPr/>
            <p:nvPr/>
          </p:nvSpPr>
          <p:spPr>
            <a:xfrm>
              <a:off x="0" y="268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61" name="直接连接符 15460"/>
            <p:cNvSpPr/>
            <p:nvPr/>
          </p:nvSpPr>
          <p:spPr>
            <a:xfrm>
              <a:off x="0" y="204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62" name="直接连接符 15461"/>
            <p:cNvSpPr/>
            <p:nvPr/>
          </p:nvSpPr>
          <p:spPr>
            <a:xfrm>
              <a:off x="0" y="140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63" name="直接连接符 15462"/>
            <p:cNvSpPr/>
            <p:nvPr/>
          </p:nvSpPr>
          <p:spPr>
            <a:xfrm>
              <a:off x="0" y="68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64" name="直接连接符 15463"/>
            <p:cNvSpPr/>
            <p:nvPr/>
          </p:nvSpPr>
          <p:spPr>
            <a:xfrm>
              <a:off x="0" y="0"/>
              <a:ext cx="3616" cy="0"/>
            </a:xfrm>
            <a:prstGeom prst="line">
              <a:avLst/>
            </a:prstGeom>
            <a:ln w="3175" cap="flat" cmpd="sng">
              <a:solidFill>
                <a:srgbClr val="C0C0C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465" name="文本框 15464"/>
          <p:cNvSpPr txBox="1"/>
          <p:nvPr/>
        </p:nvSpPr>
        <p:spPr>
          <a:xfrm>
            <a:off x="901700" y="1616075"/>
            <a:ext cx="506413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000" b="0">
                <a:latin typeface="Arial" panose="020B0604020202020204" pitchFamily="34" charset="0"/>
              </a:rPr>
              <a:t>100%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66" name="矩形 15465"/>
          <p:cNvSpPr/>
          <p:nvPr/>
        </p:nvSpPr>
        <p:spPr>
          <a:xfrm>
            <a:off x="1917700" y="3238500"/>
            <a:ext cx="152400" cy="9906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67" name="矩形 15466"/>
          <p:cNvSpPr/>
          <p:nvPr/>
        </p:nvSpPr>
        <p:spPr>
          <a:xfrm>
            <a:off x="1766888" y="3695700"/>
            <a:ext cx="152400" cy="5334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68" name="矩形 15467"/>
          <p:cNvSpPr/>
          <p:nvPr/>
        </p:nvSpPr>
        <p:spPr>
          <a:xfrm>
            <a:off x="2070100" y="2703513"/>
            <a:ext cx="152400" cy="1525587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69" name="矩形 15468"/>
          <p:cNvSpPr/>
          <p:nvPr/>
        </p:nvSpPr>
        <p:spPr>
          <a:xfrm>
            <a:off x="3305175" y="3140075"/>
            <a:ext cx="152400" cy="1089025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0" name="矩形 15469"/>
          <p:cNvSpPr/>
          <p:nvPr/>
        </p:nvSpPr>
        <p:spPr>
          <a:xfrm>
            <a:off x="3001963" y="3695700"/>
            <a:ext cx="152400" cy="5334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1" name="矩形 15470"/>
          <p:cNvSpPr/>
          <p:nvPr/>
        </p:nvSpPr>
        <p:spPr>
          <a:xfrm>
            <a:off x="3154363" y="3368675"/>
            <a:ext cx="152400" cy="8604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2" name="矩形 15471"/>
          <p:cNvSpPr/>
          <p:nvPr/>
        </p:nvSpPr>
        <p:spPr>
          <a:xfrm>
            <a:off x="4279900" y="3597275"/>
            <a:ext cx="152400" cy="631825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3" name="矩形 15472"/>
          <p:cNvSpPr/>
          <p:nvPr/>
        </p:nvSpPr>
        <p:spPr>
          <a:xfrm>
            <a:off x="4432300" y="2071688"/>
            <a:ext cx="152400" cy="2157412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4" name="矩形 15473"/>
          <p:cNvSpPr/>
          <p:nvPr/>
        </p:nvSpPr>
        <p:spPr>
          <a:xfrm>
            <a:off x="4584700" y="2911475"/>
            <a:ext cx="152400" cy="1317625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5" name="矩形 15474"/>
          <p:cNvSpPr/>
          <p:nvPr/>
        </p:nvSpPr>
        <p:spPr>
          <a:xfrm>
            <a:off x="5786438" y="3457575"/>
            <a:ext cx="152400" cy="7842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6" name="矩形 15475"/>
          <p:cNvSpPr/>
          <p:nvPr/>
        </p:nvSpPr>
        <p:spPr>
          <a:xfrm>
            <a:off x="5641975" y="2994025"/>
            <a:ext cx="152400" cy="1241425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7" name="矩形 15476"/>
          <p:cNvSpPr/>
          <p:nvPr/>
        </p:nvSpPr>
        <p:spPr>
          <a:xfrm>
            <a:off x="5932488" y="2543175"/>
            <a:ext cx="152400" cy="1698625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78" name="文本框 15477"/>
          <p:cNvSpPr txBox="1"/>
          <p:nvPr/>
        </p:nvSpPr>
        <p:spPr>
          <a:xfrm>
            <a:off x="1697038" y="4248150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TEXT1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79" name="文本框 15478"/>
          <p:cNvSpPr txBox="1"/>
          <p:nvPr/>
        </p:nvSpPr>
        <p:spPr>
          <a:xfrm>
            <a:off x="2930525" y="4248150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TEXT2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80" name="文本框 15479"/>
          <p:cNvSpPr txBox="1"/>
          <p:nvPr/>
        </p:nvSpPr>
        <p:spPr>
          <a:xfrm>
            <a:off x="4214813" y="4248150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TEXT3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81" name="文本框 15480"/>
          <p:cNvSpPr txBox="1"/>
          <p:nvPr/>
        </p:nvSpPr>
        <p:spPr>
          <a:xfrm>
            <a:off x="5578475" y="4248150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TEXT4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82" name="未知"/>
          <p:cNvSpPr/>
          <p:nvPr/>
        </p:nvSpPr>
        <p:spPr>
          <a:xfrm>
            <a:off x="1336675" y="4183063"/>
            <a:ext cx="7054850" cy="77787"/>
          </a:xfrm>
          <a:custGeom>
            <a:avLst/>
            <a:gdLst/>
            <a:ahLst/>
            <a:cxnLst/>
            <a:pathLst>
              <a:path w="4152" h="44">
                <a:moveTo>
                  <a:pt x="0" y="29"/>
                </a:moveTo>
                <a:cubicBezTo>
                  <a:pt x="0" y="29"/>
                  <a:pt x="7" y="29"/>
                  <a:pt x="19" y="29"/>
                </a:cubicBezTo>
                <a:cubicBezTo>
                  <a:pt x="57" y="26"/>
                  <a:pt x="139" y="26"/>
                  <a:pt x="214" y="26"/>
                </a:cubicBezTo>
                <a:cubicBezTo>
                  <a:pt x="263" y="26"/>
                  <a:pt x="310" y="26"/>
                  <a:pt x="338" y="29"/>
                </a:cubicBezTo>
                <a:cubicBezTo>
                  <a:pt x="381" y="31"/>
                  <a:pt x="417" y="34"/>
                  <a:pt x="467" y="34"/>
                </a:cubicBezTo>
                <a:cubicBezTo>
                  <a:pt x="512" y="34"/>
                  <a:pt x="569" y="31"/>
                  <a:pt x="653" y="29"/>
                </a:cubicBezTo>
                <a:cubicBezTo>
                  <a:pt x="655" y="29"/>
                  <a:pt x="655" y="29"/>
                  <a:pt x="655" y="29"/>
                </a:cubicBezTo>
                <a:cubicBezTo>
                  <a:pt x="655" y="29"/>
                  <a:pt x="655" y="29"/>
                  <a:pt x="655" y="29"/>
                </a:cubicBezTo>
                <a:cubicBezTo>
                  <a:pt x="672" y="24"/>
                  <a:pt x="708" y="24"/>
                  <a:pt x="755" y="24"/>
                </a:cubicBezTo>
                <a:cubicBezTo>
                  <a:pt x="931" y="24"/>
                  <a:pt x="1261" y="44"/>
                  <a:pt x="1338" y="44"/>
                </a:cubicBezTo>
                <a:cubicBezTo>
                  <a:pt x="1344" y="44"/>
                  <a:pt x="1347" y="44"/>
                  <a:pt x="1351" y="44"/>
                </a:cubicBezTo>
                <a:cubicBezTo>
                  <a:pt x="1415" y="39"/>
                  <a:pt x="1634" y="34"/>
                  <a:pt x="1661" y="31"/>
                </a:cubicBezTo>
                <a:cubicBezTo>
                  <a:pt x="1684" y="31"/>
                  <a:pt x="2054" y="34"/>
                  <a:pt x="2118" y="34"/>
                </a:cubicBezTo>
                <a:cubicBezTo>
                  <a:pt x="2122" y="34"/>
                  <a:pt x="2134" y="28"/>
                  <a:pt x="2136" y="28"/>
                </a:cubicBezTo>
                <a:cubicBezTo>
                  <a:pt x="2157" y="28"/>
                  <a:pt x="2262" y="18"/>
                  <a:pt x="2351" y="18"/>
                </a:cubicBezTo>
                <a:cubicBezTo>
                  <a:pt x="2407" y="18"/>
                  <a:pt x="2455" y="25"/>
                  <a:pt x="2474" y="22"/>
                </a:cubicBezTo>
                <a:cubicBezTo>
                  <a:pt x="2488" y="20"/>
                  <a:pt x="2539" y="32"/>
                  <a:pt x="2598" y="32"/>
                </a:cubicBezTo>
                <a:cubicBezTo>
                  <a:pt x="2723" y="32"/>
                  <a:pt x="2894" y="34"/>
                  <a:pt x="2967" y="34"/>
                </a:cubicBezTo>
                <a:cubicBezTo>
                  <a:pt x="2977" y="34"/>
                  <a:pt x="3170" y="39"/>
                  <a:pt x="3175" y="39"/>
                </a:cubicBezTo>
                <a:cubicBezTo>
                  <a:pt x="3232" y="36"/>
                  <a:pt x="3603" y="13"/>
                  <a:pt x="3688" y="13"/>
                </a:cubicBezTo>
                <a:cubicBezTo>
                  <a:pt x="3715" y="13"/>
                  <a:pt x="3777" y="13"/>
                  <a:pt x="3846" y="13"/>
                </a:cubicBezTo>
                <a:cubicBezTo>
                  <a:pt x="3913" y="13"/>
                  <a:pt x="3991" y="13"/>
                  <a:pt x="4050" y="13"/>
                </a:cubicBezTo>
                <a:cubicBezTo>
                  <a:pt x="4080" y="13"/>
                  <a:pt x="4105" y="13"/>
                  <a:pt x="4122" y="13"/>
                </a:cubicBezTo>
                <a:cubicBezTo>
                  <a:pt x="4142" y="13"/>
                  <a:pt x="4152" y="13"/>
                  <a:pt x="4152" y="13"/>
                </a:cubicBezTo>
                <a:cubicBezTo>
                  <a:pt x="4152" y="0"/>
                  <a:pt x="4152" y="0"/>
                  <a:pt x="4152" y="0"/>
                </a:cubicBezTo>
                <a:cubicBezTo>
                  <a:pt x="4152" y="0"/>
                  <a:pt x="3983" y="0"/>
                  <a:pt x="3846" y="0"/>
                </a:cubicBezTo>
                <a:cubicBezTo>
                  <a:pt x="3777" y="0"/>
                  <a:pt x="3715" y="0"/>
                  <a:pt x="3688" y="0"/>
                </a:cubicBezTo>
                <a:cubicBezTo>
                  <a:pt x="3603" y="0"/>
                  <a:pt x="3223" y="24"/>
                  <a:pt x="3166" y="24"/>
                </a:cubicBezTo>
                <a:cubicBezTo>
                  <a:pt x="3161" y="24"/>
                  <a:pt x="2977" y="21"/>
                  <a:pt x="2967" y="21"/>
                </a:cubicBezTo>
                <a:cubicBezTo>
                  <a:pt x="2894" y="21"/>
                  <a:pt x="2717" y="22"/>
                  <a:pt x="2592" y="22"/>
                </a:cubicBezTo>
                <a:cubicBezTo>
                  <a:pt x="2533" y="22"/>
                  <a:pt x="2492" y="9"/>
                  <a:pt x="2476" y="12"/>
                </a:cubicBezTo>
                <a:cubicBezTo>
                  <a:pt x="2459" y="14"/>
                  <a:pt x="2407" y="5"/>
                  <a:pt x="2351" y="5"/>
                </a:cubicBezTo>
                <a:cubicBezTo>
                  <a:pt x="2262" y="5"/>
                  <a:pt x="2169" y="16"/>
                  <a:pt x="2148" y="14"/>
                </a:cubicBezTo>
                <a:cubicBezTo>
                  <a:pt x="2146" y="14"/>
                  <a:pt x="2122" y="20"/>
                  <a:pt x="2118" y="20"/>
                </a:cubicBezTo>
                <a:cubicBezTo>
                  <a:pt x="2054" y="20"/>
                  <a:pt x="1684" y="18"/>
                  <a:pt x="1661" y="18"/>
                </a:cubicBezTo>
                <a:cubicBezTo>
                  <a:pt x="1634" y="20"/>
                  <a:pt x="1415" y="29"/>
                  <a:pt x="1351" y="31"/>
                </a:cubicBezTo>
                <a:cubicBezTo>
                  <a:pt x="1347" y="31"/>
                  <a:pt x="1344" y="31"/>
                  <a:pt x="1338" y="31"/>
                </a:cubicBezTo>
                <a:cubicBezTo>
                  <a:pt x="1261" y="31"/>
                  <a:pt x="931" y="10"/>
                  <a:pt x="755" y="10"/>
                </a:cubicBezTo>
                <a:cubicBezTo>
                  <a:pt x="708" y="10"/>
                  <a:pt x="672" y="13"/>
                  <a:pt x="653" y="15"/>
                </a:cubicBezTo>
                <a:cubicBezTo>
                  <a:pt x="653" y="20"/>
                  <a:pt x="653" y="20"/>
                  <a:pt x="653" y="20"/>
                </a:cubicBezTo>
                <a:cubicBezTo>
                  <a:pt x="653" y="15"/>
                  <a:pt x="653" y="15"/>
                  <a:pt x="653" y="15"/>
                </a:cubicBezTo>
                <a:cubicBezTo>
                  <a:pt x="569" y="18"/>
                  <a:pt x="512" y="20"/>
                  <a:pt x="467" y="20"/>
                </a:cubicBezTo>
                <a:cubicBezTo>
                  <a:pt x="417" y="20"/>
                  <a:pt x="381" y="18"/>
                  <a:pt x="338" y="15"/>
                </a:cubicBezTo>
                <a:cubicBezTo>
                  <a:pt x="310" y="13"/>
                  <a:pt x="263" y="13"/>
                  <a:pt x="214" y="13"/>
                </a:cubicBezTo>
                <a:cubicBezTo>
                  <a:pt x="114" y="13"/>
                  <a:pt x="0" y="15"/>
                  <a:pt x="0" y="15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</a:path>
            </a:pathLst>
          </a:custGeom>
          <a:solidFill>
            <a:srgbClr val="3A2E2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83" name="矩形 15482"/>
          <p:cNvSpPr/>
          <p:nvPr/>
        </p:nvSpPr>
        <p:spPr>
          <a:xfrm>
            <a:off x="6677025" y="1812925"/>
            <a:ext cx="144463" cy="14446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84" name="文本框 15483"/>
          <p:cNvSpPr txBox="1"/>
          <p:nvPr/>
        </p:nvSpPr>
        <p:spPr>
          <a:xfrm>
            <a:off x="6878638" y="1770063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TEXT1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85" name="矩形 15484"/>
          <p:cNvSpPr/>
          <p:nvPr/>
        </p:nvSpPr>
        <p:spPr>
          <a:xfrm>
            <a:off x="6677025" y="2216150"/>
            <a:ext cx="144463" cy="144463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86" name="文本框 15485"/>
          <p:cNvSpPr txBox="1"/>
          <p:nvPr/>
        </p:nvSpPr>
        <p:spPr>
          <a:xfrm>
            <a:off x="6878638" y="2173288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TEXT2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  <p:sp>
        <p:nvSpPr>
          <p:cNvPr id="15487" name="矩形 15486"/>
          <p:cNvSpPr/>
          <p:nvPr/>
        </p:nvSpPr>
        <p:spPr>
          <a:xfrm>
            <a:off x="6677025" y="2598738"/>
            <a:ext cx="144463" cy="144462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488" name="文本框 15487"/>
          <p:cNvSpPr txBox="1"/>
          <p:nvPr/>
        </p:nvSpPr>
        <p:spPr>
          <a:xfrm>
            <a:off x="6878638" y="2555875"/>
            <a:ext cx="5778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000" b="0">
                <a:latin typeface="Arial" panose="020B0604020202020204" pitchFamily="34" charset="0"/>
              </a:rPr>
              <a:t>TEXT3</a:t>
            </a:r>
            <a:endParaRPr lang="en-US" altLang="zh-CN" sz="1000" b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5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5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5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5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5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54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5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5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5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5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5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300"/>
                                        <p:tgtEl>
                                          <p:spTgt spid="1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899940">
                                      <p:cBhvr>
                                        <p:cTn id="122" dur="2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124" dur="1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0" dur="100" fill="hold"/>
                                        <p:tgtEl>
                                          <p:spTgt spid="153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6" dur="1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5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5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5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5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5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22" grpId="0"/>
      <p:bldP spid="15434" grpId="0"/>
      <p:bldP spid="15435" grpId="0"/>
      <p:bldP spid="15436" grpId="0"/>
      <p:bldP spid="15437" grpId="0"/>
      <p:bldP spid="15438" grpId="0"/>
      <p:bldP spid="15465" grpId="0"/>
      <p:bldP spid="15478" grpId="0"/>
      <p:bldP spid="15479" grpId="0"/>
      <p:bldP spid="15480" grpId="0"/>
      <p:bldP spid="15481" grpId="0"/>
      <p:bldP spid="15484" grpId="0"/>
      <p:bldP spid="15486" grpId="0"/>
      <p:bldP spid="154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直接连接符 16385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7" name="直接连接符 16386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88" name="矩形 16387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6389" name="组合 16388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6390" name="矩形 16389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6391" name="组合 16390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6392" name="组合 16391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6393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4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5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6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397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6398" name="矩形 16397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二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6399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6400" name="组合 16399"/>
          <p:cNvGrpSpPr/>
          <p:nvPr/>
        </p:nvGrpSpPr>
        <p:grpSpPr>
          <a:xfrm>
            <a:off x="1179513" y="1435100"/>
            <a:ext cx="792162" cy="541338"/>
            <a:chOff x="0" y="0"/>
            <a:chExt cx="499" cy="341"/>
          </a:xfrm>
        </p:grpSpPr>
        <p:grpSp>
          <p:nvGrpSpPr>
            <p:cNvPr id="16401" name="组合 16400"/>
            <p:cNvGrpSpPr/>
            <p:nvPr/>
          </p:nvGrpSpPr>
          <p:grpSpPr>
            <a:xfrm rot="239193">
              <a:off x="146" y="0"/>
              <a:ext cx="191" cy="315"/>
              <a:chOff x="0" y="0"/>
              <a:chExt cx="443" cy="785"/>
            </a:xfrm>
          </p:grpSpPr>
          <p:sp>
            <p:nvSpPr>
              <p:cNvPr id="16402" name="未知"/>
              <p:cNvSpPr/>
              <p:nvPr/>
            </p:nvSpPr>
            <p:spPr>
              <a:xfrm>
                <a:off x="96" y="332"/>
                <a:ext cx="309" cy="453"/>
              </a:xfrm>
              <a:custGeom>
                <a:avLst/>
                <a:gdLst/>
                <a:ahLst/>
                <a:cxnLst/>
                <a:pathLst>
                  <a:path w="154" h="226">
                    <a:moveTo>
                      <a:pt x="0" y="226"/>
                    </a:moveTo>
                    <a:cubicBezTo>
                      <a:pt x="0" y="226"/>
                      <a:pt x="16" y="45"/>
                      <a:pt x="12" y="23"/>
                    </a:cubicBezTo>
                    <a:cubicBezTo>
                      <a:pt x="12" y="23"/>
                      <a:pt x="54" y="0"/>
                      <a:pt x="81" y="5"/>
                    </a:cubicBezTo>
                    <a:cubicBezTo>
                      <a:pt x="108" y="9"/>
                      <a:pt x="125" y="22"/>
                      <a:pt x="125" y="22"/>
                    </a:cubicBezTo>
                    <a:cubicBezTo>
                      <a:pt x="125" y="22"/>
                      <a:pt x="125" y="173"/>
                      <a:pt x="154" y="211"/>
                    </a:cubicBez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F1D05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3" name="未知"/>
              <p:cNvSpPr/>
              <p:nvPr/>
            </p:nvSpPr>
            <p:spPr>
              <a:xfrm>
                <a:off x="305" y="190"/>
                <a:ext cx="50" cy="118"/>
              </a:xfrm>
              <a:custGeom>
                <a:avLst/>
                <a:gdLst/>
                <a:ahLst/>
                <a:cxnLst/>
                <a:pathLst>
                  <a:path w="25" h="59">
                    <a:moveTo>
                      <a:pt x="0" y="4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7" y="1"/>
                      <a:pt x="21" y="7"/>
                    </a:cubicBezTo>
                    <a:cubicBezTo>
                      <a:pt x="24" y="13"/>
                      <a:pt x="25" y="59"/>
                      <a:pt x="25" y="59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562A1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4" name="未知"/>
              <p:cNvSpPr/>
              <p:nvPr/>
            </p:nvSpPr>
            <p:spPr>
              <a:xfrm>
                <a:off x="2" y="2"/>
                <a:ext cx="403" cy="216"/>
              </a:xfrm>
              <a:custGeom>
                <a:avLst/>
                <a:gdLst/>
                <a:ahLst/>
                <a:cxnLst/>
                <a:pathLst>
                  <a:path w="201" h="108">
                    <a:moveTo>
                      <a:pt x="31" y="73"/>
                    </a:moveTo>
                    <a:cubicBezTo>
                      <a:pt x="25" y="81"/>
                      <a:pt x="61" y="29"/>
                      <a:pt x="64" y="23"/>
                    </a:cubicBezTo>
                    <a:cubicBezTo>
                      <a:pt x="67" y="16"/>
                      <a:pt x="68" y="10"/>
                      <a:pt x="68" y="10"/>
                    </a:cubicBezTo>
                    <a:cubicBezTo>
                      <a:pt x="68" y="10"/>
                      <a:pt x="100" y="47"/>
                      <a:pt x="110" y="49"/>
                    </a:cubicBezTo>
                    <a:cubicBezTo>
                      <a:pt x="120" y="52"/>
                      <a:pt x="191" y="60"/>
                      <a:pt x="201" y="64"/>
                    </a:cubicBezTo>
                    <a:cubicBezTo>
                      <a:pt x="201" y="64"/>
                      <a:pt x="177" y="23"/>
                      <a:pt x="169" y="16"/>
                    </a:cubicBezTo>
                    <a:cubicBezTo>
                      <a:pt x="161" y="10"/>
                      <a:pt x="59" y="0"/>
                      <a:pt x="53" y="4"/>
                    </a:cubicBezTo>
                    <a:cubicBezTo>
                      <a:pt x="46" y="8"/>
                      <a:pt x="0" y="79"/>
                      <a:pt x="3" y="94"/>
                    </a:cubicBezTo>
                    <a:cubicBezTo>
                      <a:pt x="7" y="108"/>
                      <a:pt x="18" y="97"/>
                      <a:pt x="20" y="91"/>
                    </a:cubicBezTo>
                    <a:cubicBezTo>
                      <a:pt x="23" y="86"/>
                      <a:pt x="31" y="73"/>
                      <a:pt x="31" y="73"/>
                    </a:cubicBezTo>
                    <a:close/>
                  </a:path>
                </a:pathLst>
              </a:custGeom>
              <a:solidFill>
                <a:srgbClr val="A2303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5" name="未知"/>
              <p:cNvSpPr/>
              <p:nvPr/>
            </p:nvSpPr>
            <p:spPr>
              <a:xfrm>
                <a:off x="42" y="266"/>
                <a:ext cx="349" cy="106"/>
              </a:xfrm>
              <a:custGeom>
                <a:avLst/>
                <a:gdLst/>
                <a:ahLst/>
                <a:cxnLst/>
                <a:pathLst>
                  <a:path w="174" h="53">
                    <a:moveTo>
                      <a:pt x="0" y="43"/>
                    </a:moveTo>
                    <a:cubicBezTo>
                      <a:pt x="0" y="43"/>
                      <a:pt x="92" y="0"/>
                      <a:pt x="115" y="5"/>
                    </a:cubicBezTo>
                    <a:cubicBezTo>
                      <a:pt x="138" y="9"/>
                      <a:pt x="174" y="37"/>
                      <a:pt x="174" y="37"/>
                    </a:cubicBezTo>
                    <a:cubicBezTo>
                      <a:pt x="153" y="53"/>
                      <a:pt x="153" y="53"/>
                      <a:pt x="153" y="53"/>
                    </a:cubicBezTo>
                    <a:cubicBezTo>
                      <a:pt x="153" y="53"/>
                      <a:pt x="124" y="39"/>
                      <a:pt x="110" y="38"/>
                    </a:cubicBezTo>
                    <a:cubicBezTo>
                      <a:pt x="95" y="37"/>
                      <a:pt x="35" y="53"/>
                      <a:pt x="35" y="53"/>
                    </a:cubicBezTo>
                    <a:cubicBezTo>
                      <a:pt x="35" y="53"/>
                      <a:pt x="8" y="43"/>
                      <a:pt x="0" y="43"/>
                    </a:cubicBezTo>
                    <a:close/>
                  </a:path>
                </a:pathLst>
              </a:custGeom>
              <a:solidFill>
                <a:srgbClr val="DFC6A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6" name="未知"/>
              <p:cNvSpPr/>
              <p:nvPr/>
            </p:nvSpPr>
            <p:spPr>
              <a:xfrm>
                <a:off x="0" y="20"/>
                <a:ext cx="100" cy="188"/>
              </a:xfrm>
              <a:custGeom>
                <a:avLst/>
                <a:gdLst/>
                <a:ahLst/>
                <a:cxnLst/>
                <a:pathLst>
                  <a:path w="50" h="94">
                    <a:moveTo>
                      <a:pt x="9" y="94"/>
                    </a:moveTo>
                    <a:cubicBezTo>
                      <a:pt x="9" y="94"/>
                      <a:pt x="8" y="93"/>
                      <a:pt x="7" y="93"/>
                    </a:cubicBezTo>
                    <a:cubicBezTo>
                      <a:pt x="6" y="92"/>
                      <a:pt x="5" y="91"/>
                      <a:pt x="4" y="89"/>
                    </a:cubicBezTo>
                    <a:cubicBezTo>
                      <a:pt x="3" y="87"/>
                      <a:pt x="3" y="85"/>
                      <a:pt x="3" y="82"/>
                    </a:cubicBezTo>
                    <a:cubicBezTo>
                      <a:pt x="3" y="79"/>
                      <a:pt x="5" y="75"/>
                      <a:pt x="7" y="72"/>
                    </a:cubicBezTo>
                    <a:cubicBezTo>
                      <a:pt x="15" y="58"/>
                      <a:pt x="30" y="35"/>
                      <a:pt x="50" y="0"/>
                    </a:cubicBezTo>
                    <a:cubicBezTo>
                      <a:pt x="50" y="0"/>
                      <a:pt x="36" y="19"/>
                      <a:pt x="22" y="40"/>
                    </a:cubicBezTo>
                    <a:cubicBezTo>
                      <a:pt x="18" y="45"/>
                      <a:pt x="15" y="51"/>
                      <a:pt x="12" y="56"/>
                    </a:cubicBezTo>
                    <a:cubicBezTo>
                      <a:pt x="10" y="59"/>
                      <a:pt x="8" y="61"/>
                      <a:pt x="7" y="64"/>
                    </a:cubicBezTo>
                    <a:cubicBezTo>
                      <a:pt x="5" y="66"/>
                      <a:pt x="4" y="69"/>
                      <a:pt x="3" y="71"/>
                    </a:cubicBezTo>
                    <a:cubicBezTo>
                      <a:pt x="1" y="77"/>
                      <a:pt x="0" y="82"/>
                      <a:pt x="1" y="87"/>
                    </a:cubicBezTo>
                    <a:cubicBezTo>
                      <a:pt x="2" y="89"/>
                      <a:pt x="4" y="90"/>
                      <a:pt x="5" y="92"/>
                    </a:cubicBezTo>
                    <a:cubicBezTo>
                      <a:pt x="6" y="93"/>
                      <a:pt x="7" y="93"/>
                      <a:pt x="9" y="94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7" name="未知"/>
              <p:cNvSpPr/>
              <p:nvPr/>
            </p:nvSpPr>
            <p:spPr>
              <a:xfrm>
                <a:off x="94" y="0"/>
                <a:ext cx="217" cy="94"/>
              </a:xfrm>
              <a:custGeom>
                <a:avLst/>
                <a:gdLst/>
                <a:ahLst/>
                <a:cxnLst/>
                <a:pathLst>
                  <a:path w="108" h="47">
                    <a:moveTo>
                      <a:pt x="57" y="47"/>
                    </a:moveTo>
                    <a:cubicBezTo>
                      <a:pt x="57" y="47"/>
                      <a:pt x="57" y="46"/>
                      <a:pt x="56" y="44"/>
                    </a:cubicBezTo>
                    <a:cubicBezTo>
                      <a:pt x="55" y="42"/>
                      <a:pt x="53" y="38"/>
                      <a:pt x="50" y="34"/>
                    </a:cubicBezTo>
                    <a:cubicBezTo>
                      <a:pt x="48" y="30"/>
                      <a:pt x="44" y="24"/>
                      <a:pt x="38" y="18"/>
                    </a:cubicBezTo>
                    <a:cubicBezTo>
                      <a:pt x="35" y="15"/>
                      <a:pt x="32" y="12"/>
                      <a:pt x="28" y="9"/>
                    </a:cubicBezTo>
                    <a:cubicBezTo>
                      <a:pt x="27" y="8"/>
                      <a:pt x="26" y="7"/>
                      <a:pt x="25" y="7"/>
                    </a:cubicBezTo>
                    <a:cubicBezTo>
                      <a:pt x="24" y="6"/>
                      <a:pt x="23" y="6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30" y="5"/>
                      <a:pt x="39" y="5"/>
                      <a:pt x="51" y="5"/>
                    </a:cubicBezTo>
                    <a:cubicBezTo>
                      <a:pt x="55" y="6"/>
                      <a:pt x="59" y="6"/>
                      <a:pt x="64" y="6"/>
                    </a:cubicBezTo>
                    <a:cubicBezTo>
                      <a:pt x="68" y="6"/>
                      <a:pt x="73" y="6"/>
                      <a:pt x="78" y="7"/>
                    </a:cubicBezTo>
                    <a:cubicBezTo>
                      <a:pt x="82" y="7"/>
                      <a:pt x="87" y="7"/>
                      <a:pt x="92" y="8"/>
                    </a:cubicBezTo>
                    <a:cubicBezTo>
                      <a:pt x="97" y="8"/>
                      <a:pt x="103" y="9"/>
                      <a:pt x="108" y="10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2" y="7"/>
                      <a:pt x="88" y="6"/>
                      <a:pt x="84" y="5"/>
                    </a:cubicBezTo>
                    <a:cubicBezTo>
                      <a:pt x="80" y="5"/>
                      <a:pt x="76" y="4"/>
                      <a:pt x="72" y="4"/>
                    </a:cubicBezTo>
                    <a:cubicBezTo>
                      <a:pt x="68" y="3"/>
                      <a:pt x="64" y="3"/>
                      <a:pt x="59" y="3"/>
                    </a:cubicBezTo>
                    <a:cubicBezTo>
                      <a:pt x="51" y="2"/>
                      <a:pt x="43" y="2"/>
                      <a:pt x="35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1"/>
                      <a:pt x="24" y="11"/>
                      <a:pt x="25" y="12"/>
                    </a:cubicBezTo>
                    <a:cubicBezTo>
                      <a:pt x="30" y="15"/>
                      <a:pt x="34" y="19"/>
                      <a:pt x="37" y="22"/>
                    </a:cubicBezTo>
                    <a:cubicBezTo>
                      <a:pt x="45" y="30"/>
                      <a:pt x="51" y="38"/>
                      <a:pt x="57" y="47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8" name="未知"/>
              <p:cNvSpPr/>
              <p:nvPr/>
            </p:nvSpPr>
            <p:spPr>
              <a:xfrm>
                <a:off x="237" y="70"/>
                <a:ext cx="206" cy="104"/>
              </a:xfrm>
              <a:custGeom>
                <a:avLst/>
                <a:gdLst/>
                <a:ahLst/>
                <a:cxnLst/>
                <a:pathLst>
                  <a:path w="103" h="52">
                    <a:moveTo>
                      <a:pt x="68" y="0"/>
                    </a:moveTo>
                    <a:cubicBezTo>
                      <a:pt x="68" y="0"/>
                      <a:pt x="73" y="13"/>
                      <a:pt x="93" y="45"/>
                    </a:cubicBezTo>
                    <a:cubicBezTo>
                      <a:pt x="94" y="44"/>
                      <a:pt x="95" y="43"/>
                      <a:pt x="96" y="42"/>
                    </a:cubicBezTo>
                    <a:cubicBezTo>
                      <a:pt x="87" y="35"/>
                      <a:pt x="75" y="29"/>
                      <a:pt x="59" y="23"/>
                    </a:cubicBezTo>
                    <a:cubicBezTo>
                      <a:pt x="43" y="17"/>
                      <a:pt x="23" y="13"/>
                      <a:pt x="0" y="14"/>
                    </a:cubicBezTo>
                    <a:cubicBezTo>
                      <a:pt x="34" y="16"/>
                      <a:pt x="67" y="26"/>
                      <a:pt x="94" y="45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97" y="42"/>
                      <a:pt x="97" y="42"/>
                      <a:pt x="97" y="42"/>
                    </a:cubicBez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9" name="未知"/>
              <p:cNvSpPr/>
              <p:nvPr/>
            </p:nvSpPr>
            <p:spPr>
              <a:xfrm>
                <a:off x="245" y="112"/>
                <a:ext cx="16" cy="144"/>
              </a:xfrm>
              <a:custGeom>
                <a:avLst/>
                <a:gdLst/>
                <a:ahLst/>
                <a:cxnLst/>
                <a:pathLst>
                  <a:path w="8" h="72">
                    <a:moveTo>
                      <a:pt x="1" y="0"/>
                    </a:moveTo>
                    <a:cubicBezTo>
                      <a:pt x="1" y="0"/>
                      <a:pt x="0" y="5"/>
                      <a:pt x="0" y="17"/>
                    </a:cubicBezTo>
                    <a:cubicBezTo>
                      <a:pt x="1" y="22"/>
                      <a:pt x="1" y="29"/>
                      <a:pt x="2" y="38"/>
                    </a:cubicBezTo>
                    <a:cubicBezTo>
                      <a:pt x="3" y="41"/>
                      <a:pt x="3" y="43"/>
                      <a:pt x="4" y="45"/>
                    </a:cubicBezTo>
                    <a:cubicBezTo>
                      <a:pt x="4" y="48"/>
                      <a:pt x="4" y="51"/>
                      <a:pt x="5" y="53"/>
                    </a:cubicBezTo>
                    <a:cubicBezTo>
                      <a:pt x="6" y="59"/>
                      <a:pt x="7" y="65"/>
                      <a:pt x="8" y="72"/>
                    </a:cubicBezTo>
                    <a:cubicBezTo>
                      <a:pt x="8" y="72"/>
                      <a:pt x="8" y="68"/>
                      <a:pt x="8" y="62"/>
                    </a:cubicBezTo>
                    <a:cubicBezTo>
                      <a:pt x="8" y="59"/>
                      <a:pt x="7" y="55"/>
                      <a:pt x="7" y="51"/>
                    </a:cubicBezTo>
                    <a:cubicBezTo>
                      <a:pt x="7" y="48"/>
                      <a:pt x="7" y="43"/>
                      <a:pt x="7" y="39"/>
                    </a:cubicBezTo>
                    <a:cubicBezTo>
                      <a:pt x="5" y="23"/>
                      <a:pt x="2" y="5"/>
                      <a:pt x="1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0" name="未知"/>
              <p:cNvSpPr/>
              <p:nvPr/>
            </p:nvSpPr>
            <p:spPr>
              <a:xfrm>
                <a:off x="46" y="270"/>
                <a:ext cx="347" cy="76"/>
              </a:xfrm>
              <a:custGeom>
                <a:avLst/>
                <a:gdLst/>
                <a:ahLst/>
                <a:cxnLst/>
                <a:pathLst>
                  <a:path w="173" h="38">
                    <a:moveTo>
                      <a:pt x="0" y="38"/>
                    </a:moveTo>
                    <a:cubicBezTo>
                      <a:pt x="0" y="38"/>
                      <a:pt x="3" y="37"/>
                      <a:pt x="10" y="35"/>
                    </a:cubicBezTo>
                    <a:cubicBezTo>
                      <a:pt x="16" y="33"/>
                      <a:pt x="26" y="29"/>
                      <a:pt x="40" y="24"/>
                    </a:cubicBezTo>
                    <a:cubicBezTo>
                      <a:pt x="46" y="21"/>
                      <a:pt x="54" y="19"/>
                      <a:pt x="63" y="15"/>
                    </a:cubicBezTo>
                    <a:cubicBezTo>
                      <a:pt x="72" y="12"/>
                      <a:pt x="82" y="9"/>
                      <a:pt x="94" y="6"/>
                    </a:cubicBezTo>
                    <a:cubicBezTo>
                      <a:pt x="97" y="5"/>
                      <a:pt x="100" y="5"/>
                      <a:pt x="103" y="4"/>
                    </a:cubicBezTo>
                    <a:cubicBezTo>
                      <a:pt x="106" y="4"/>
                      <a:pt x="109" y="4"/>
                      <a:pt x="112" y="4"/>
                    </a:cubicBezTo>
                    <a:cubicBezTo>
                      <a:pt x="119" y="5"/>
                      <a:pt x="125" y="7"/>
                      <a:pt x="132" y="9"/>
                    </a:cubicBezTo>
                    <a:cubicBezTo>
                      <a:pt x="146" y="15"/>
                      <a:pt x="159" y="24"/>
                      <a:pt x="173" y="35"/>
                    </a:cubicBezTo>
                    <a:cubicBezTo>
                      <a:pt x="173" y="35"/>
                      <a:pt x="171" y="33"/>
                      <a:pt x="168" y="30"/>
                    </a:cubicBezTo>
                    <a:cubicBezTo>
                      <a:pt x="164" y="27"/>
                      <a:pt x="159" y="23"/>
                      <a:pt x="153" y="18"/>
                    </a:cubicBezTo>
                    <a:cubicBezTo>
                      <a:pt x="146" y="14"/>
                      <a:pt x="138" y="9"/>
                      <a:pt x="129" y="5"/>
                    </a:cubicBezTo>
                    <a:cubicBezTo>
                      <a:pt x="124" y="3"/>
                      <a:pt x="119" y="2"/>
                      <a:pt x="113" y="1"/>
                    </a:cubicBezTo>
                    <a:cubicBezTo>
                      <a:pt x="112" y="1"/>
                      <a:pt x="111" y="0"/>
                      <a:pt x="109" y="0"/>
                    </a:cubicBezTo>
                    <a:cubicBezTo>
                      <a:pt x="108" y="0"/>
                      <a:pt x="106" y="0"/>
                      <a:pt x="105" y="0"/>
                    </a:cubicBezTo>
                    <a:cubicBezTo>
                      <a:pt x="102" y="0"/>
                      <a:pt x="99" y="1"/>
                      <a:pt x="97" y="1"/>
                    </a:cubicBezTo>
                    <a:cubicBezTo>
                      <a:pt x="86" y="3"/>
                      <a:pt x="75" y="7"/>
                      <a:pt x="65" y="10"/>
                    </a:cubicBezTo>
                    <a:cubicBezTo>
                      <a:pt x="55" y="14"/>
                      <a:pt x="45" y="18"/>
                      <a:pt x="36" y="22"/>
                    </a:cubicBezTo>
                    <a:cubicBezTo>
                      <a:pt x="19" y="29"/>
                      <a:pt x="6" y="35"/>
                      <a:pt x="0" y="38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1" name="未知"/>
              <p:cNvSpPr/>
              <p:nvPr/>
            </p:nvSpPr>
            <p:spPr>
              <a:xfrm>
                <a:off x="393" y="154"/>
                <a:ext cx="8" cy="158"/>
              </a:xfrm>
              <a:custGeom>
                <a:avLst/>
                <a:gdLst/>
                <a:ahLst/>
                <a:cxnLst/>
                <a:pathLst>
                  <a:path w="4" h="79">
                    <a:moveTo>
                      <a:pt x="3" y="0"/>
                    </a:moveTo>
                    <a:cubicBezTo>
                      <a:pt x="3" y="0"/>
                      <a:pt x="1" y="5"/>
                      <a:pt x="0" y="17"/>
                    </a:cubicBezTo>
                    <a:cubicBezTo>
                      <a:pt x="0" y="30"/>
                      <a:pt x="0" y="49"/>
                      <a:pt x="2" y="79"/>
                    </a:cubicBezTo>
                    <a:cubicBezTo>
                      <a:pt x="2" y="79"/>
                      <a:pt x="2" y="75"/>
                      <a:pt x="3" y="68"/>
                    </a:cubicBezTo>
                    <a:cubicBezTo>
                      <a:pt x="3" y="65"/>
                      <a:pt x="3" y="61"/>
                      <a:pt x="4" y="57"/>
                    </a:cubicBezTo>
                    <a:cubicBezTo>
                      <a:pt x="4" y="54"/>
                      <a:pt x="4" y="52"/>
                      <a:pt x="4" y="50"/>
                    </a:cubicBezTo>
                    <a:cubicBezTo>
                      <a:pt x="4" y="48"/>
                      <a:pt x="4" y="45"/>
                      <a:pt x="4" y="43"/>
                    </a:cubicBezTo>
                    <a:cubicBezTo>
                      <a:pt x="4" y="25"/>
                      <a:pt x="4" y="5"/>
                      <a:pt x="3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2" name="未知"/>
              <p:cNvSpPr/>
              <p:nvPr/>
            </p:nvSpPr>
            <p:spPr>
              <a:xfrm>
                <a:off x="76" y="336"/>
                <a:ext cx="289" cy="38"/>
              </a:xfrm>
              <a:custGeom>
                <a:avLst/>
                <a:gdLst/>
                <a:ahLst/>
                <a:cxnLst/>
                <a:pathLst>
                  <a:path w="144" h="19">
                    <a:moveTo>
                      <a:pt x="0" y="12"/>
                    </a:moveTo>
                    <a:cubicBezTo>
                      <a:pt x="0" y="12"/>
                      <a:pt x="2" y="13"/>
                      <a:pt x="7" y="15"/>
                    </a:cubicBezTo>
                    <a:cubicBezTo>
                      <a:pt x="10" y="16"/>
                      <a:pt x="13" y="17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1" y="18"/>
                    </a:cubicBezTo>
                    <a:cubicBezTo>
                      <a:pt x="22" y="18"/>
                      <a:pt x="23" y="17"/>
                      <a:pt x="24" y="17"/>
                    </a:cubicBezTo>
                    <a:cubicBezTo>
                      <a:pt x="27" y="16"/>
                      <a:pt x="30" y="15"/>
                      <a:pt x="32" y="15"/>
                    </a:cubicBezTo>
                    <a:cubicBezTo>
                      <a:pt x="38" y="13"/>
                      <a:pt x="45" y="11"/>
                      <a:pt x="53" y="9"/>
                    </a:cubicBezTo>
                    <a:cubicBezTo>
                      <a:pt x="60" y="7"/>
                      <a:pt x="69" y="4"/>
                      <a:pt x="78" y="4"/>
                    </a:cubicBezTo>
                    <a:cubicBezTo>
                      <a:pt x="88" y="3"/>
                      <a:pt x="99" y="5"/>
                      <a:pt x="110" y="9"/>
                    </a:cubicBezTo>
                    <a:cubicBezTo>
                      <a:pt x="116" y="10"/>
                      <a:pt x="122" y="12"/>
                      <a:pt x="128" y="15"/>
                    </a:cubicBezTo>
                    <a:cubicBezTo>
                      <a:pt x="130" y="15"/>
                      <a:pt x="132" y="16"/>
                      <a:pt x="133" y="17"/>
                    </a:cubicBezTo>
                    <a:cubicBezTo>
                      <a:pt x="134" y="17"/>
                      <a:pt x="134" y="17"/>
                      <a:pt x="134" y="17"/>
                    </a:cubicBezTo>
                    <a:cubicBezTo>
                      <a:pt x="134" y="17"/>
                      <a:pt x="135" y="17"/>
                      <a:pt x="135" y="17"/>
                    </a:cubicBezTo>
                    <a:cubicBezTo>
                      <a:pt x="135" y="17"/>
                      <a:pt x="135" y="17"/>
                      <a:pt x="135" y="17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9" y="14"/>
                      <a:pt x="142" y="12"/>
                      <a:pt x="144" y="9"/>
                    </a:cubicBezTo>
                    <a:cubicBezTo>
                      <a:pt x="144" y="9"/>
                      <a:pt x="143" y="11"/>
                      <a:pt x="140" y="13"/>
                    </a:cubicBezTo>
                    <a:cubicBezTo>
                      <a:pt x="138" y="14"/>
                      <a:pt x="137" y="15"/>
                      <a:pt x="135" y="16"/>
                    </a:cubicBezTo>
                    <a:cubicBezTo>
                      <a:pt x="134" y="16"/>
                      <a:pt x="133" y="16"/>
                      <a:pt x="133" y="15"/>
                    </a:cubicBezTo>
                    <a:cubicBezTo>
                      <a:pt x="131" y="15"/>
                      <a:pt x="130" y="14"/>
                      <a:pt x="128" y="13"/>
                    </a:cubicBezTo>
                    <a:cubicBezTo>
                      <a:pt x="123" y="10"/>
                      <a:pt x="115" y="7"/>
                      <a:pt x="107" y="5"/>
                    </a:cubicBezTo>
                    <a:cubicBezTo>
                      <a:pt x="104" y="3"/>
                      <a:pt x="99" y="2"/>
                      <a:pt x="95" y="1"/>
                    </a:cubicBezTo>
                    <a:cubicBezTo>
                      <a:pt x="90" y="1"/>
                      <a:pt x="86" y="0"/>
                      <a:pt x="81" y="0"/>
                    </a:cubicBezTo>
                    <a:cubicBezTo>
                      <a:pt x="72" y="0"/>
                      <a:pt x="63" y="2"/>
                      <a:pt x="54" y="4"/>
                    </a:cubicBezTo>
                    <a:cubicBezTo>
                      <a:pt x="45" y="6"/>
                      <a:pt x="37" y="9"/>
                      <a:pt x="30" y="12"/>
                    </a:cubicBezTo>
                    <a:cubicBezTo>
                      <a:pt x="26" y="13"/>
                      <a:pt x="23" y="14"/>
                      <a:pt x="19" y="16"/>
                    </a:cubicBezTo>
                    <a:cubicBezTo>
                      <a:pt x="19" y="16"/>
                      <a:pt x="18" y="16"/>
                      <a:pt x="18" y="16"/>
                    </a:cubicBezTo>
                    <a:cubicBezTo>
                      <a:pt x="17" y="16"/>
                      <a:pt x="17" y="16"/>
                      <a:pt x="16" y="16"/>
                    </a:cubicBezTo>
                    <a:cubicBezTo>
                      <a:pt x="15" y="15"/>
                      <a:pt x="13" y="15"/>
                      <a:pt x="12" y="15"/>
                    </a:cubicBezTo>
                    <a:cubicBezTo>
                      <a:pt x="6" y="13"/>
                      <a:pt x="2" y="12"/>
                      <a:pt x="0" y="1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3" name="未知"/>
              <p:cNvSpPr/>
              <p:nvPr/>
            </p:nvSpPr>
            <p:spPr>
              <a:xfrm>
                <a:off x="343" y="390"/>
                <a:ext cx="50" cy="339"/>
              </a:xfrm>
              <a:custGeom>
                <a:avLst/>
                <a:gdLst/>
                <a:ahLst/>
                <a:cxnLst/>
                <a:pathLst>
                  <a:path w="25" h="169">
                    <a:moveTo>
                      <a:pt x="1" y="0"/>
                    </a:moveTo>
                    <a:cubicBezTo>
                      <a:pt x="1" y="0"/>
                      <a:pt x="1" y="3"/>
                      <a:pt x="0" y="9"/>
                    </a:cubicBezTo>
                    <a:cubicBezTo>
                      <a:pt x="0" y="15"/>
                      <a:pt x="0" y="25"/>
                      <a:pt x="0" y="38"/>
                    </a:cubicBezTo>
                    <a:cubicBezTo>
                      <a:pt x="1" y="52"/>
                      <a:pt x="2" y="69"/>
                      <a:pt x="5" y="91"/>
                    </a:cubicBezTo>
                    <a:cubicBezTo>
                      <a:pt x="6" y="102"/>
                      <a:pt x="8" y="114"/>
                      <a:pt x="11" y="128"/>
                    </a:cubicBezTo>
                    <a:cubicBezTo>
                      <a:pt x="12" y="131"/>
                      <a:pt x="13" y="134"/>
                      <a:pt x="14" y="138"/>
                    </a:cubicBezTo>
                    <a:cubicBezTo>
                      <a:pt x="15" y="141"/>
                      <a:pt x="16" y="144"/>
                      <a:pt x="17" y="148"/>
                    </a:cubicBezTo>
                    <a:cubicBezTo>
                      <a:pt x="18" y="152"/>
                      <a:pt x="19" y="155"/>
                      <a:pt x="20" y="159"/>
                    </a:cubicBezTo>
                    <a:cubicBezTo>
                      <a:pt x="22" y="162"/>
                      <a:pt x="23" y="166"/>
                      <a:pt x="25" y="169"/>
                    </a:cubicBezTo>
                    <a:cubicBezTo>
                      <a:pt x="25" y="169"/>
                      <a:pt x="24" y="167"/>
                      <a:pt x="23" y="163"/>
                    </a:cubicBezTo>
                    <a:cubicBezTo>
                      <a:pt x="22" y="162"/>
                      <a:pt x="22" y="161"/>
                      <a:pt x="22" y="160"/>
                    </a:cubicBezTo>
                    <a:cubicBezTo>
                      <a:pt x="21" y="159"/>
                      <a:pt x="21" y="158"/>
                      <a:pt x="20" y="156"/>
                    </a:cubicBezTo>
                    <a:cubicBezTo>
                      <a:pt x="20" y="153"/>
                      <a:pt x="19" y="150"/>
                      <a:pt x="18" y="147"/>
                    </a:cubicBezTo>
                    <a:cubicBezTo>
                      <a:pt x="15" y="133"/>
                      <a:pt x="11" y="114"/>
                      <a:pt x="9" y="94"/>
                    </a:cubicBezTo>
                    <a:cubicBezTo>
                      <a:pt x="4" y="54"/>
                      <a:pt x="2" y="11"/>
                      <a:pt x="1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4" name="未知"/>
              <p:cNvSpPr/>
              <p:nvPr/>
            </p:nvSpPr>
            <p:spPr>
              <a:xfrm>
                <a:off x="102" y="406"/>
                <a:ext cx="20" cy="353"/>
              </a:xfrm>
              <a:custGeom>
                <a:avLst/>
                <a:gdLst/>
                <a:ahLst/>
                <a:cxnLst/>
                <a:pathLst>
                  <a:path w="10" h="176">
                    <a:moveTo>
                      <a:pt x="10" y="0"/>
                    </a:moveTo>
                    <a:cubicBezTo>
                      <a:pt x="10" y="0"/>
                      <a:pt x="7" y="11"/>
                      <a:pt x="6" y="39"/>
                    </a:cubicBezTo>
                    <a:cubicBezTo>
                      <a:pt x="5" y="53"/>
                      <a:pt x="4" y="71"/>
                      <a:pt x="3" y="93"/>
                    </a:cubicBezTo>
                    <a:cubicBezTo>
                      <a:pt x="3" y="105"/>
                      <a:pt x="3" y="117"/>
                      <a:pt x="2" y="131"/>
                    </a:cubicBezTo>
                    <a:cubicBezTo>
                      <a:pt x="2" y="138"/>
                      <a:pt x="2" y="145"/>
                      <a:pt x="2" y="153"/>
                    </a:cubicBezTo>
                    <a:cubicBezTo>
                      <a:pt x="1" y="160"/>
                      <a:pt x="0" y="168"/>
                      <a:pt x="0" y="176"/>
                    </a:cubicBezTo>
                    <a:cubicBezTo>
                      <a:pt x="0" y="176"/>
                      <a:pt x="0" y="174"/>
                      <a:pt x="1" y="170"/>
                    </a:cubicBezTo>
                    <a:cubicBezTo>
                      <a:pt x="1" y="165"/>
                      <a:pt x="2" y="159"/>
                      <a:pt x="3" y="152"/>
                    </a:cubicBezTo>
                    <a:cubicBezTo>
                      <a:pt x="4" y="145"/>
                      <a:pt x="5" y="136"/>
                      <a:pt x="5" y="127"/>
                    </a:cubicBezTo>
                    <a:cubicBezTo>
                      <a:pt x="6" y="117"/>
                      <a:pt x="7" y="107"/>
                      <a:pt x="7" y="97"/>
                    </a:cubicBezTo>
                    <a:cubicBezTo>
                      <a:pt x="9" y="56"/>
                      <a:pt x="10" y="12"/>
                      <a:pt x="1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5" name="未知"/>
              <p:cNvSpPr/>
              <p:nvPr/>
            </p:nvSpPr>
            <p:spPr>
              <a:xfrm>
                <a:off x="24" y="174"/>
                <a:ext cx="42" cy="190"/>
              </a:xfrm>
              <a:custGeom>
                <a:avLst/>
                <a:gdLst/>
                <a:ahLst/>
                <a:cxnLst/>
                <a:pathLst>
                  <a:path w="21" h="95">
                    <a:moveTo>
                      <a:pt x="7" y="0"/>
                    </a:moveTo>
                    <a:cubicBezTo>
                      <a:pt x="7" y="0"/>
                      <a:pt x="4" y="7"/>
                      <a:pt x="2" y="25"/>
                    </a:cubicBezTo>
                    <a:cubicBezTo>
                      <a:pt x="1" y="34"/>
                      <a:pt x="0" y="45"/>
                      <a:pt x="0" y="60"/>
                    </a:cubicBezTo>
                    <a:cubicBezTo>
                      <a:pt x="0" y="67"/>
                      <a:pt x="0" y="76"/>
                      <a:pt x="0" y="85"/>
                    </a:cubicBezTo>
                    <a:cubicBezTo>
                      <a:pt x="1" y="86"/>
                      <a:pt x="1" y="87"/>
                      <a:pt x="1" y="88"/>
                    </a:cubicBezTo>
                    <a:cubicBezTo>
                      <a:pt x="1" y="89"/>
                      <a:pt x="1" y="90"/>
                      <a:pt x="2" y="91"/>
                    </a:cubicBezTo>
                    <a:cubicBezTo>
                      <a:pt x="2" y="94"/>
                      <a:pt x="5" y="95"/>
                      <a:pt x="7" y="95"/>
                    </a:cubicBezTo>
                    <a:cubicBezTo>
                      <a:pt x="12" y="95"/>
                      <a:pt x="17" y="94"/>
                      <a:pt x="21" y="92"/>
                    </a:cubicBezTo>
                    <a:cubicBezTo>
                      <a:pt x="21" y="92"/>
                      <a:pt x="20" y="93"/>
                      <a:pt x="17" y="93"/>
                    </a:cubicBezTo>
                    <a:cubicBezTo>
                      <a:pt x="15" y="94"/>
                      <a:pt x="11" y="94"/>
                      <a:pt x="7" y="93"/>
                    </a:cubicBezTo>
                    <a:cubicBezTo>
                      <a:pt x="6" y="93"/>
                      <a:pt x="5" y="93"/>
                      <a:pt x="4" y="92"/>
                    </a:cubicBezTo>
                    <a:cubicBezTo>
                      <a:pt x="4" y="92"/>
                      <a:pt x="4" y="92"/>
                      <a:pt x="4" y="91"/>
                    </a:cubicBezTo>
                    <a:cubicBezTo>
                      <a:pt x="4" y="91"/>
                      <a:pt x="4" y="90"/>
                      <a:pt x="3" y="90"/>
                    </a:cubicBezTo>
                    <a:cubicBezTo>
                      <a:pt x="3" y="87"/>
                      <a:pt x="3" y="85"/>
                      <a:pt x="3" y="82"/>
                    </a:cubicBezTo>
                    <a:cubicBezTo>
                      <a:pt x="3" y="75"/>
                      <a:pt x="3" y="69"/>
                      <a:pt x="4" y="62"/>
                    </a:cubicBezTo>
                    <a:cubicBezTo>
                      <a:pt x="5" y="36"/>
                      <a:pt x="7" y="7"/>
                      <a:pt x="7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6" name="未知"/>
              <p:cNvSpPr/>
              <p:nvPr/>
            </p:nvSpPr>
            <p:spPr>
              <a:xfrm>
                <a:off x="40" y="36"/>
                <a:ext cx="86" cy="122"/>
              </a:xfrm>
              <a:custGeom>
                <a:avLst/>
                <a:gdLst/>
                <a:ahLst/>
                <a:cxnLst/>
                <a:pathLst>
                  <a:path w="43" h="61">
                    <a:moveTo>
                      <a:pt x="43" y="0"/>
                    </a:moveTo>
                    <a:cubicBezTo>
                      <a:pt x="43" y="0"/>
                      <a:pt x="25" y="10"/>
                      <a:pt x="0" y="61"/>
                    </a:cubicBezTo>
                    <a:cubicBezTo>
                      <a:pt x="0" y="61"/>
                      <a:pt x="38" y="8"/>
                      <a:pt x="43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7" name="未知"/>
              <p:cNvSpPr/>
              <p:nvPr/>
            </p:nvSpPr>
            <p:spPr>
              <a:xfrm>
                <a:off x="199" y="26"/>
                <a:ext cx="44" cy="50"/>
              </a:xfrm>
              <a:custGeom>
                <a:avLst/>
                <a:gdLst/>
                <a:ahLst/>
                <a:cxnLst/>
                <a:pathLst>
                  <a:path w="22" h="25">
                    <a:moveTo>
                      <a:pt x="19" y="25"/>
                    </a:moveTo>
                    <a:cubicBezTo>
                      <a:pt x="19" y="25"/>
                      <a:pt x="22" y="13"/>
                      <a:pt x="0" y="0"/>
                    </a:cubicBezTo>
                    <a:cubicBezTo>
                      <a:pt x="0" y="0"/>
                      <a:pt x="17" y="22"/>
                      <a:pt x="19" y="25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8" name="未知"/>
              <p:cNvSpPr/>
              <p:nvPr/>
            </p:nvSpPr>
            <p:spPr>
              <a:xfrm>
                <a:off x="241" y="28"/>
                <a:ext cx="38" cy="42"/>
              </a:xfrm>
              <a:custGeom>
                <a:avLst/>
                <a:gdLst/>
                <a:ahLst/>
                <a:cxnLst/>
                <a:pathLst>
                  <a:path w="19" h="21">
                    <a:moveTo>
                      <a:pt x="16" y="21"/>
                    </a:moveTo>
                    <a:cubicBezTo>
                      <a:pt x="16" y="21"/>
                      <a:pt x="19" y="10"/>
                      <a:pt x="0" y="0"/>
                    </a:cubicBezTo>
                    <a:cubicBezTo>
                      <a:pt x="0" y="0"/>
                      <a:pt x="14" y="18"/>
                      <a:pt x="16" y="2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9" name="未知"/>
              <p:cNvSpPr/>
              <p:nvPr/>
            </p:nvSpPr>
            <p:spPr>
              <a:xfrm>
                <a:off x="277" y="34"/>
                <a:ext cx="42" cy="50"/>
              </a:xfrm>
              <a:custGeom>
                <a:avLst/>
                <a:gdLst/>
                <a:ahLst/>
                <a:cxnLst/>
                <a:pathLst>
                  <a:path w="21" h="25">
                    <a:moveTo>
                      <a:pt x="18" y="25"/>
                    </a:moveTo>
                    <a:cubicBezTo>
                      <a:pt x="18" y="25"/>
                      <a:pt x="21" y="13"/>
                      <a:pt x="0" y="0"/>
                    </a:cubicBezTo>
                    <a:cubicBezTo>
                      <a:pt x="0" y="0"/>
                      <a:pt x="15" y="22"/>
                      <a:pt x="18" y="25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0" name="未知"/>
              <p:cNvSpPr/>
              <p:nvPr/>
            </p:nvSpPr>
            <p:spPr>
              <a:xfrm>
                <a:off x="317" y="42"/>
                <a:ext cx="42" cy="56"/>
              </a:xfrm>
              <a:custGeom>
                <a:avLst/>
                <a:gdLst/>
                <a:ahLst/>
                <a:cxnLst/>
                <a:pathLst>
                  <a:path w="21" h="28">
                    <a:moveTo>
                      <a:pt x="17" y="28"/>
                    </a:moveTo>
                    <a:cubicBezTo>
                      <a:pt x="17" y="28"/>
                      <a:pt x="21" y="16"/>
                      <a:pt x="0" y="0"/>
                    </a:cubicBezTo>
                    <a:cubicBezTo>
                      <a:pt x="0" y="0"/>
                      <a:pt x="15" y="25"/>
                      <a:pt x="17" y="28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1" name="未知"/>
              <p:cNvSpPr/>
              <p:nvPr/>
            </p:nvSpPr>
            <p:spPr>
              <a:xfrm>
                <a:off x="301" y="186"/>
                <a:ext cx="52" cy="98"/>
              </a:xfrm>
              <a:custGeom>
                <a:avLst/>
                <a:gdLst/>
                <a:ahLst/>
                <a:cxnLst/>
                <a:pathLst>
                  <a:path w="26" h="49">
                    <a:moveTo>
                      <a:pt x="0" y="41"/>
                    </a:moveTo>
                    <a:cubicBezTo>
                      <a:pt x="0" y="41"/>
                      <a:pt x="3" y="34"/>
                      <a:pt x="3" y="18"/>
                    </a:cubicBezTo>
                    <a:cubicBezTo>
                      <a:pt x="4" y="14"/>
                      <a:pt x="4" y="10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10" y="5"/>
                      <a:pt x="13" y="6"/>
                      <a:pt x="16" y="7"/>
                    </a:cubicBezTo>
                    <a:cubicBezTo>
                      <a:pt x="17" y="7"/>
                      <a:pt x="19" y="8"/>
                      <a:pt x="20" y="8"/>
                    </a:cubicBezTo>
                    <a:cubicBezTo>
                      <a:pt x="21" y="9"/>
                      <a:pt x="21" y="9"/>
                      <a:pt x="21" y="10"/>
                    </a:cubicBezTo>
                    <a:cubicBezTo>
                      <a:pt x="21" y="10"/>
                      <a:pt x="22" y="10"/>
                      <a:pt x="22" y="10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5"/>
                      <a:pt x="23" y="19"/>
                      <a:pt x="23" y="23"/>
                    </a:cubicBezTo>
                    <a:cubicBezTo>
                      <a:pt x="24" y="31"/>
                      <a:pt x="25" y="39"/>
                      <a:pt x="26" y="49"/>
                    </a:cubicBezTo>
                    <a:cubicBezTo>
                      <a:pt x="26" y="49"/>
                      <a:pt x="26" y="43"/>
                      <a:pt x="26" y="35"/>
                    </a:cubicBezTo>
                    <a:cubicBezTo>
                      <a:pt x="26" y="30"/>
                      <a:pt x="26" y="25"/>
                      <a:pt x="26" y="20"/>
                    </a:cubicBezTo>
                    <a:cubicBezTo>
                      <a:pt x="26" y="17"/>
                      <a:pt x="26" y="14"/>
                      <a:pt x="25" y="11"/>
                    </a:cubicBezTo>
                    <a:cubicBezTo>
                      <a:pt x="25" y="11"/>
                      <a:pt x="25" y="10"/>
                      <a:pt x="25" y="9"/>
                    </a:cubicBezTo>
                    <a:cubicBezTo>
                      <a:pt x="25" y="8"/>
                      <a:pt x="24" y="7"/>
                      <a:pt x="23" y="6"/>
                    </a:cubicBezTo>
                    <a:cubicBezTo>
                      <a:pt x="22" y="5"/>
                      <a:pt x="20" y="4"/>
                      <a:pt x="19" y="4"/>
                    </a:cubicBezTo>
                    <a:cubicBezTo>
                      <a:pt x="16" y="2"/>
                      <a:pt x="13" y="2"/>
                      <a:pt x="10" y="1"/>
                    </a:cubicBezTo>
                    <a:cubicBezTo>
                      <a:pt x="8" y="1"/>
                      <a:pt x="7" y="1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8"/>
                      <a:pt x="0" y="14"/>
                      <a:pt x="0" y="19"/>
                    </a:cubicBezTo>
                    <a:cubicBezTo>
                      <a:pt x="0" y="30"/>
                      <a:pt x="0" y="37"/>
                      <a:pt x="0" y="4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2" name="未知"/>
              <p:cNvSpPr/>
              <p:nvPr/>
            </p:nvSpPr>
            <p:spPr>
              <a:xfrm>
                <a:off x="80" y="166"/>
                <a:ext cx="105" cy="108"/>
              </a:xfrm>
              <a:custGeom>
                <a:avLst/>
                <a:gdLst/>
                <a:ahLst/>
                <a:cxnLst/>
                <a:pathLst>
                  <a:path w="52" h="54">
                    <a:moveTo>
                      <a:pt x="52" y="0"/>
                    </a:moveTo>
                    <a:cubicBezTo>
                      <a:pt x="52" y="0"/>
                      <a:pt x="49" y="0"/>
                      <a:pt x="40" y="3"/>
                    </a:cubicBezTo>
                    <a:cubicBezTo>
                      <a:pt x="36" y="4"/>
                      <a:pt x="31" y="5"/>
                      <a:pt x="24" y="8"/>
                    </a:cubicBezTo>
                    <a:cubicBezTo>
                      <a:pt x="21" y="9"/>
                      <a:pt x="18" y="11"/>
                      <a:pt x="14" y="12"/>
                    </a:cubicBezTo>
                    <a:cubicBezTo>
                      <a:pt x="12" y="13"/>
                      <a:pt x="10" y="14"/>
                      <a:pt x="8" y="15"/>
                    </a:cubicBezTo>
                    <a:cubicBezTo>
                      <a:pt x="5" y="16"/>
                      <a:pt x="3" y="18"/>
                      <a:pt x="0" y="19"/>
                    </a:cubicBezTo>
                    <a:cubicBezTo>
                      <a:pt x="0" y="20"/>
                      <a:pt x="1" y="21"/>
                      <a:pt x="1" y="22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2" y="25"/>
                      <a:pt x="2" y="26"/>
                      <a:pt x="2" y="27"/>
                    </a:cubicBezTo>
                    <a:cubicBezTo>
                      <a:pt x="3" y="30"/>
                      <a:pt x="4" y="33"/>
                      <a:pt x="5" y="36"/>
                    </a:cubicBezTo>
                    <a:cubicBezTo>
                      <a:pt x="7" y="41"/>
                      <a:pt x="9" y="48"/>
                      <a:pt x="11" y="54"/>
                    </a:cubicBezTo>
                    <a:cubicBezTo>
                      <a:pt x="4" y="21"/>
                      <a:pt x="4" y="21"/>
                      <a:pt x="4" y="21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3" name="未知"/>
              <p:cNvSpPr/>
              <p:nvPr/>
            </p:nvSpPr>
            <p:spPr>
              <a:xfrm>
                <a:off x="104" y="178"/>
                <a:ext cx="101" cy="100"/>
              </a:xfrm>
              <a:custGeom>
                <a:avLst/>
                <a:gdLst/>
                <a:ahLst/>
                <a:cxnLst/>
                <a:pathLst>
                  <a:path w="50" h="50">
                    <a:moveTo>
                      <a:pt x="0" y="50"/>
                    </a:moveTo>
                    <a:cubicBezTo>
                      <a:pt x="0" y="50"/>
                      <a:pt x="4" y="50"/>
                      <a:pt x="12" y="49"/>
                    </a:cubicBezTo>
                    <a:cubicBezTo>
                      <a:pt x="16" y="48"/>
                      <a:pt x="21" y="47"/>
                      <a:pt x="27" y="45"/>
                    </a:cubicBezTo>
                    <a:cubicBezTo>
                      <a:pt x="30" y="44"/>
                      <a:pt x="33" y="43"/>
                      <a:pt x="37" y="42"/>
                    </a:cubicBezTo>
                    <a:cubicBezTo>
                      <a:pt x="39" y="41"/>
                      <a:pt x="40" y="40"/>
                      <a:pt x="42" y="40"/>
                    </a:cubicBezTo>
                    <a:cubicBezTo>
                      <a:pt x="45" y="39"/>
                      <a:pt x="47" y="38"/>
                      <a:pt x="50" y="37"/>
                    </a:cubicBezTo>
                    <a:cubicBezTo>
                      <a:pt x="50" y="36"/>
                      <a:pt x="50" y="35"/>
                      <a:pt x="49" y="34"/>
                    </a:cubicBezTo>
                    <a:cubicBezTo>
                      <a:pt x="49" y="33"/>
                      <a:pt x="49" y="32"/>
                      <a:pt x="49" y="32"/>
                    </a:cubicBezTo>
                    <a:cubicBezTo>
                      <a:pt x="49" y="31"/>
                      <a:pt x="48" y="29"/>
                      <a:pt x="48" y="28"/>
                    </a:cubicBezTo>
                    <a:cubicBezTo>
                      <a:pt x="48" y="25"/>
                      <a:pt x="47" y="22"/>
                      <a:pt x="46" y="20"/>
                    </a:cubicBezTo>
                    <a:cubicBezTo>
                      <a:pt x="45" y="14"/>
                      <a:pt x="43" y="7"/>
                      <a:pt x="41" y="0"/>
                    </a:cubicBezTo>
                    <a:cubicBezTo>
                      <a:pt x="46" y="34"/>
                      <a:pt x="46" y="34"/>
                      <a:pt x="46" y="34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4" name="未知"/>
              <p:cNvSpPr/>
              <p:nvPr/>
            </p:nvSpPr>
            <p:spPr>
              <a:xfrm>
                <a:off x="106" y="202"/>
                <a:ext cx="73" cy="36"/>
              </a:xfrm>
              <a:custGeom>
                <a:avLst/>
                <a:gdLst/>
                <a:ahLst/>
                <a:cxnLst/>
                <a:pathLst>
                  <a:path w="36" h="18">
                    <a:moveTo>
                      <a:pt x="0" y="12"/>
                    </a:moveTo>
                    <a:cubicBezTo>
                      <a:pt x="0" y="12"/>
                      <a:pt x="12" y="18"/>
                      <a:pt x="36" y="0"/>
                    </a:cubicBezTo>
                    <a:cubicBezTo>
                      <a:pt x="36" y="0"/>
                      <a:pt x="5" y="11"/>
                      <a:pt x="0" y="1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5" name="未知"/>
              <p:cNvSpPr/>
              <p:nvPr/>
            </p:nvSpPr>
            <p:spPr>
              <a:xfrm>
                <a:off x="126" y="194"/>
                <a:ext cx="27" cy="50"/>
              </a:xfrm>
              <a:custGeom>
                <a:avLst/>
                <a:gdLst/>
                <a:ahLst/>
                <a:cxnLst/>
                <a:pathLst>
                  <a:path w="13" h="25">
                    <a:moveTo>
                      <a:pt x="8" y="0"/>
                    </a:moveTo>
                    <a:cubicBezTo>
                      <a:pt x="8" y="0"/>
                      <a:pt x="0" y="8"/>
                      <a:pt x="13" y="25"/>
                    </a:cubicBezTo>
                    <a:cubicBezTo>
                      <a:pt x="13" y="25"/>
                      <a:pt x="9" y="3"/>
                      <a:pt x="8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6" name="未知"/>
              <p:cNvSpPr/>
              <p:nvPr/>
            </p:nvSpPr>
            <p:spPr>
              <a:xfrm>
                <a:off x="265" y="475"/>
                <a:ext cx="70" cy="124"/>
              </a:xfrm>
              <a:custGeom>
                <a:avLst/>
                <a:gdLst/>
                <a:ahLst/>
                <a:cxnLst/>
                <a:pathLst>
                  <a:path w="35" h="62">
                    <a:moveTo>
                      <a:pt x="35" y="0"/>
                    </a:moveTo>
                    <a:cubicBezTo>
                      <a:pt x="35" y="0"/>
                      <a:pt x="32" y="0"/>
                      <a:pt x="27" y="0"/>
                    </a:cubicBezTo>
                    <a:cubicBezTo>
                      <a:pt x="25" y="0"/>
                      <a:pt x="21" y="0"/>
                      <a:pt x="17" y="1"/>
                    </a:cubicBezTo>
                    <a:cubicBezTo>
                      <a:pt x="15" y="1"/>
                      <a:pt x="13" y="2"/>
                      <a:pt x="10" y="2"/>
                    </a:cubicBezTo>
                    <a:cubicBezTo>
                      <a:pt x="9" y="2"/>
                      <a:pt x="8" y="3"/>
                      <a:pt x="6" y="3"/>
                    </a:cubicBezTo>
                    <a:cubicBezTo>
                      <a:pt x="5" y="3"/>
                      <a:pt x="4" y="3"/>
                      <a:pt x="1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0" y="12"/>
                      <a:pt x="0" y="14"/>
                      <a:pt x="0" y="16"/>
                    </a:cubicBezTo>
                    <a:cubicBezTo>
                      <a:pt x="0" y="20"/>
                      <a:pt x="0" y="24"/>
                      <a:pt x="0" y="29"/>
                    </a:cubicBezTo>
                    <a:cubicBezTo>
                      <a:pt x="0" y="38"/>
                      <a:pt x="0" y="49"/>
                      <a:pt x="1" y="62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7" name="未知"/>
              <p:cNvSpPr/>
              <p:nvPr/>
            </p:nvSpPr>
            <p:spPr>
              <a:xfrm>
                <a:off x="267" y="567"/>
                <a:ext cx="104" cy="46"/>
              </a:xfrm>
              <a:custGeom>
                <a:avLst/>
                <a:gdLst/>
                <a:ahLst/>
                <a:cxnLst/>
                <a:pathLst>
                  <a:path w="52" h="23">
                    <a:moveTo>
                      <a:pt x="0" y="22"/>
                    </a:moveTo>
                    <a:cubicBezTo>
                      <a:pt x="0" y="22"/>
                      <a:pt x="4" y="23"/>
                      <a:pt x="13" y="21"/>
                    </a:cubicBezTo>
                    <a:cubicBezTo>
                      <a:pt x="17" y="20"/>
                      <a:pt x="23" y="18"/>
                      <a:pt x="30" y="15"/>
                    </a:cubicBezTo>
                    <a:cubicBezTo>
                      <a:pt x="36" y="11"/>
                      <a:pt x="45" y="7"/>
                      <a:pt x="52" y="0"/>
                    </a:cubicBezTo>
                    <a:cubicBezTo>
                      <a:pt x="52" y="0"/>
                      <a:pt x="52" y="0"/>
                      <a:pt x="51" y="1"/>
                    </a:cubicBezTo>
                    <a:cubicBezTo>
                      <a:pt x="49" y="1"/>
                      <a:pt x="48" y="2"/>
                      <a:pt x="46" y="3"/>
                    </a:cubicBezTo>
                    <a:cubicBezTo>
                      <a:pt x="41" y="5"/>
                      <a:pt x="35" y="8"/>
                      <a:pt x="29" y="11"/>
                    </a:cubicBezTo>
                    <a:cubicBezTo>
                      <a:pt x="17" y="16"/>
                      <a:pt x="3" y="21"/>
                      <a:pt x="0" y="2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8" name="未知"/>
              <p:cNvSpPr/>
              <p:nvPr/>
            </p:nvSpPr>
            <p:spPr>
              <a:xfrm>
                <a:off x="279" y="527"/>
                <a:ext cx="54" cy="30"/>
              </a:xfrm>
              <a:custGeom>
                <a:avLst/>
                <a:gdLst/>
                <a:ahLst/>
                <a:cxnLst/>
                <a:pathLst>
                  <a:path w="27" h="15">
                    <a:moveTo>
                      <a:pt x="0" y="8"/>
                    </a:moveTo>
                    <a:cubicBezTo>
                      <a:pt x="0" y="8"/>
                      <a:pt x="9" y="15"/>
                      <a:pt x="27" y="0"/>
                    </a:cubicBezTo>
                    <a:cubicBezTo>
                      <a:pt x="27" y="0"/>
                      <a:pt x="3" y="7"/>
                      <a:pt x="0" y="8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29" name="未知"/>
              <p:cNvSpPr/>
              <p:nvPr/>
            </p:nvSpPr>
            <p:spPr>
              <a:xfrm>
                <a:off x="295" y="501"/>
                <a:ext cx="20" cy="72"/>
              </a:xfrm>
              <a:custGeom>
                <a:avLst/>
                <a:gdLst/>
                <a:ahLst/>
                <a:cxnLst/>
                <a:pathLst>
                  <a:path w="10" h="36">
                    <a:moveTo>
                      <a:pt x="10" y="0"/>
                    </a:moveTo>
                    <a:cubicBezTo>
                      <a:pt x="10" y="0"/>
                      <a:pt x="0" y="8"/>
                      <a:pt x="6" y="36"/>
                    </a:cubicBezTo>
                    <a:cubicBezTo>
                      <a:pt x="6" y="36"/>
                      <a:pt x="10" y="4"/>
                      <a:pt x="1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30" name="未知"/>
              <p:cNvSpPr/>
              <p:nvPr/>
            </p:nvSpPr>
            <p:spPr>
              <a:xfrm>
                <a:off x="126" y="649"/>
                <a:ext cx="23" cy="114"/>
              </a:xfrm>
              <a:custGeom>
                <a:avLst/>
                <a:gdLst/>
                <a:ahLst/>
                <a:cxnLst/>
                <a:pathLst>
                  <a:path w="11" h="57">
                    <a:moveTo>
                      <a:pt x="11" y="0"/>
                    </a:moveTo>
                    <a:cubicBezTo>
                      <a:pt x="11" y="0"/>
                      <a:pt x="0" y="13"/>
                      <a:pt x="3" y="57"/>
                    </a:cubicBezTo>
                    <a:cubicBezTo>
                      <a:pt x="3" y="57"/>
                      <a:pt x="10" y="7"/>
                      <a:pt x="11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31" name="未知"/>
            <p:cNvSpPr/>
            <p:nvPr/>
          </p:nvSpPr>
          <p:spPr>
            <a:xfrm>
              <a:off x="0" y="307"/>
              <a:ext cx="499" cy="34"/>
            </a:xfrm>
            <a:custGeom>
              <a:avLst/>
              <a:gdLst/>
              <a:ahLst/>
              <a:cxnLst/>
              <a:pathLst>
                <a:path w="292" h="16">
                  <a:moveTo>
                    <a:pt x="0" y="0"/>
                  </a:moveTo>
                  <a:cubicBezTo>
                    <a:pt x="0" y="0"/>
                    <a:pt x="75" y="16"/>
                    <a:pt x="292" y="0"/>
                  </a:cubicBezTo>
                  <a:cubicBezTo>
                    <a:pt x="292" y="0"/>
                    <a:pt x="38" y="0"/>
                    <a:pt x="0" y="0"/>
                  </a:cubicBezTo>
                  <a:close/>
                </a:path>
              </a:pathLst>
            </a:custGeom>
            <a:solidFill>
              <a:srgbClr val="02020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432" name="组合 16431"/>
          <p:cNvGrpSpPr/>
          <p:nvPr/>
        </p:nvGrpSpPr>
        <p:grpSpPr>
          <a:xfrm>
            <a:off x="1179513" y="2365375"/>
            <a:ext cx="792162" cy="569913"/>
            <a:chOff x="0" y="0"/>
            <a:chExt cx="499" cy="359"/>
          </a:xfrm>
        </p:grpSpPr>
        <p:grpSp>
          <p:nvGrpSpPr>
            <p:cNvPr id="16433" name="组合 16432"/>
            <p:cNvGrpSpPr/>
            <p:nvPr/>
          </p:nvGrpSpPr>
          <p:grpSpPr>
            <a:xfrm rot="-636891">
              <a:off x="89" y="0"/>
              <a:ext cx="292" cy="356"/>
              <a:chOff x="0" y="0"/>
              <a:chExt cx="317" cy="387"/>
            </a:xfrm>
          </p:grpSpPr>
          <p:grpSp>
            <p:nvGrpSpPr>
              <p:cNvPr id="16434" name="组合 16433"/>
              <p:cNvGrpSpPr/>
              <p:nvPr/>
            </p:nvGrpSpPr>
            <p:grpSpPr>
              <a:xfrm>
                <a:off x="78" y="0"/>
                <a:ext cx="239" cy="363"/>
                <a:chOff x="0" y="0"/>
                <a:chExt cx="239" cy="363"/>
              </a:xfrm>
            </p:grpSpPr>
            <p:sp>
              <p:nvSpPr>
                <p:cNvPr id="16435" name="未知"/>
                <p:cNvSpPr/>
                <p:nvPr/>
              </p:nvSpPr>
              <p:spPr>
                <a:xfrm>
                  <a:off x="0" y="0"/>
                  <a:ext cx="239" cy="277"/>
                </a:xfrm>
                <a:custGeom>
                  <a:avLst/>
                  <a:gdLst/>
                  <a:ahLst/>
                  <a:cxnLst/>
                  <a:pathLst>
                    <a:path w="119" h="138">
                      <a:moveTo>
                        <a:pt x="52" y="118"/>
                      </a:moveTo>
                      <a:cubicBezTo>
                        <a:pt x="52" y="118"/>
                        <a:pt x="28" y="123"/>
                        <a:pt x="20" y="104"/>
                      </a:cubicBezTo>
                      <a:cubicBezTo>
                        <a:pt x="12" y="84"/>
                        <a:pt x="37" y="88"/>
                        <a:pt x="37" y="88"/>
                      </a:cubicBezTo>
                      <a:cubicBezTo>
                        <a:pt x="37" y="88"/>
                        <a:pt x="0" y="72"/>
                        <a:pt x="39" y="54"/>
                      </a:cubicBezTo>
                      <a:cubicBezTo>
                        <a:pt x="39" y="54"/>
                        <a:pt x="26" y="43"/>
                        <a:pt x="33" y="29"/>
                      </a:cubicBezTo>
                      <a:cubicBezTo>
                        <a:pt x="40" y="16"/>
                        <a:pt x="54" y="16"/>
                        <a:pt x="58" y="19"/>
                      </a:cubicBezTo>
                      <a:cubicBezTo>
                        <a:pt x="58" y="19"/>
                        <a:pt x="70" y="0"/>
                        <a:pt x="90" y="12"/>
                      </a:cubicBezTo>
                      <a:cubicBezTo>
                        <a:pt x="110" y="24"/>
                        <a:pt x="97" y="40"/>
                        <a:pt x="97" y="40"/>
                      </a:cubicBezTo>
                      <a:cubicBezTo>
                        <a:pt x="97" y="40"/>
                        <a:pt x="116" y="42"/>
                        <a:pt x="116" y="58"/>
                      </a:cubicBezTo>
                      <a:cubicBezTo>
                        <a:pt x="116" y="74"/>
                        <a:pt x="104" y="76"/>
                        <a:pt x="104" y="76"/>
                      </a:cubicBezTo>
                      <a:cubicBezTo>
                        <a:pt x="104" y="76"/>
                        <a:pt x="112" y="78"/>
                        <a:pt x="112" y="83"/>
                      </a:cubicBezTo>
                      <a:cubicBezTo>
                        <a:pt x="112" y="87"/>
                        <a:pt x="110" y="93"/>
                        <a:pt x="100" y="97"/>
                      </a:cubicBezTo>
                      <a:cubicBezTo>
                        <a:pt x="100" y="97"/>
                        <a:pt x="119" y="100"/>
                        <a:pt x="112" y="116"/>
                      </a:cubicBezTo>
                      <a:cubicBezTo>
                        <a:pt x="107" y="126"/>
                        <a:pt x="88" y="123"/>
                        <a:pt x="88" y="123"/>
                      </a:cubicBezTo>
                      <a:cubicBezTo>
                        <a:pt x="88" y="123"/>
                        <a:pt x="70" y="138"/>
                        <a:pt x="52" y="118"/>
                      </a:cubicBezTo>
                      <a:close/>
                    </a:path>
                  </a:pathLst>
                </a:custGeom>
                <a:solidFill>
                  <a:srgbClr val="79B13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6" name="未知"/>
                <p:cNvSpPr/>
                <p:nvPr/>
              </p:nvSpPr>
              <p:spPr>
                <a:xfrm>
                  <a:off x="114" y="127"/>
                  <a:ext cx="30" cy="42"/>
                </a:xfrm>
                <a:custGeom>
                  <a:avLst/>
                  <a:gdLst/>
                  <a:ahLst/>
                  <a:cxnLst/>
                  <a:pathLst>
                    <a:path w="15" h="21">
                      <a:moveTo>
                        <a:pt x="0" y="0"/>
                      </a:moveTo>
                      <a:cubicBezTo>
                        <a:pt x="0" y="0"/>
                        <a:pt x="0" y="2"/>
                        <a:pt x="0" y="5"/>
                      </a:cubicBezTo>
                      <a:cubicBezTo>
                        <a:pt x="0" y="6"/>
                        <a:pt x="1" y="8"/>
                        <a:pt x="1" y="11"/>
                      </a:cubicBezTo>
                      <a:cubicBezTo>
                        <a:pt x="2" y="12"/>
                        <a:pt x="2" y="13"/>
                        <a:pt x="3" y="15"/>
                      </a:cubicBezTo>
                      <a:cubicBezTo>
                        <a:pt x="3" y="17"/>
                        <a:pt x="4" y="19"/>
                        <a:pt x="5" y="21"/>
                      </a:cubicBezTo>
                      <a:cubicBezTo>
                        <a:pt x="7" y="18"/>
                        <a:pt x="7" y="17"/>
                        <a:pt x="9" y="16"/>
                      </a:cubicBezTo>
                      <a:cubicBezTo>
                        <a:pt x="10" y="14"/>
                        <a:pt x="12" y="13"/>
                        <a:pt x="15" y="12"/>
                      </a:cubicBezTo>
                      <a:cubicBezTo>
                        <a:pt x="13" y="13"/>
                        <a:pt x="11" y="13"/>
                        <a:pt x="9" y="14"/>
                      </a:cubicBezTo>
                      <a:cubicBezTo>
                        <a:pt x="8" y="15"/>
                        <a:pt x="7" y="16"/>
                        <a:pt x="6" y="16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7" name="未知"/>
                <p:cNvSpPr/>
                <p:nvPr/>
              </p:nvSpPr>
              <p:spPr>
                <a:xfrm>
                  <a:off x="36" y="11"/>
                  <a:ext cx="166" cy="228"/>
                </a:xfrm>
                <a:custGeom>
                  <a:avLst/>
                  <a:gdLst/>
                  <a:ahLst/>
                  <a:cxnLst/>
                  <a:pathLst>
                    <a:path w="83" h="114">
                      <a:moveTo>
                        <a:pt x="32" y="111"/>
                      </a:moveTo>
                      <a:cubicBezTo>
                        <a:pt x="32" y="111"/>
                        <a:pt x="31" y="112"/>
                        <a:pt x="29" y="112"/>
                      </a:cubicBezTo>
                      <a:cubicBezTo>
                        <a:pt x="26" y="113"/>
                        <a:pt x="23" y="113"/>
                        <a:pt x="18" y="112"/>
                      </a:cubicBezTo>
                      <a:cubicBezTo>
                        <a:pt x="14" y="112"/>
                        <a:pt x="8" y="109"/>
                        <a:pt x="4" y="103"/>
                      </a:cubicBezTo>
                      <a:cubicBezTo>
                        <a:pt x="2" y="100"/>
                        <a:pt x="1" y="95"/>
                        <a:pt x="3" y="91"/>
                      </a:cubicBezTo>
                      <a:cubicBezTo>
                        <a:pt x="3" y="89"/>
                        <a:pt x="5" y="87"/>
                        <a:pt x="6" y="86"/>
                      </a:cubicBezTo>
                      <a:cubicBezTo>
                        <a:pt x="8" y="84"/>
                        <a:pt x="9" y="83"/>
                        <a:pt x="15" y="84"/>
                      </a:cubicBezTo>
                      <a:cubicBezTo>
                        <a:pt x="14" y="83"/>
                        <a:pt x="13" y="82"/>
                        <a:pt x="12" y="81"/>
                      </a:cubicBezTo>
                      <a:cubicBezTo>
                        <a:pt x="11" y="81"/>
                        <a:pt x="11" y="81"/>
                        <a:pt x="10" y="80"/>
                      </a:cubicBezTo>
                      <a:cubicBezTo>
                        <a:pt x="10" y="79"/>
                        <a:pt x="10" y="79"/>
                        <a:pt x="10" y="79"/>
                      </a:cubicBezTo>
                      <a:cubicBezTo>
                        <a:pt x="8" y="78"/>
                        <a:pt x="7" y="77"/>
                        <a:pt x="6" y="76"/>
                      </a:cubicBezTo>
                      <a:cubicBezTo>
                        <a:pt x="4" y="73"/>
                        <a:pt x="3" y="69"/>
                        <a:pt x="3" y="66"/>
                      </a:cubicBezTo>
                      <a:cubicBezTo>
                        <a:pt x="3" y="62"/>
                        <a:pt x="5" y="58"/>
                        <a:pt x="7" y="55"/>
                      </a:cubicBezTo>
                      <a:cubicBezTo>
                        <a:pt x="10" y="52"/>
                        <a:pt x="15" y="51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18" y="51"/>
                      </a:cubicBezTo>
                      <a:cubicBezTo>
                        <a:pt x="17" y="49"/>
                        <a:pt x="16" y="47"/>
                        <a:pt x="16" y="44"/>
                      </a:cubicBezTo>
                      <a:cubicBezTo>
                        <a:pt x="14" y="39"/>
                        <a:pt x="14" y="34"/>
                        <a:pt x="14" y="29"/>
                      </a:cubicBezTo>
                      <a:cubicBezTo>
                        <a:pt x="15" y="24"/>
                        <a:pt x="18" y="19"/>
                        <a:pt x="23" y="16"/>
                      </a:cubicBezTo>
                      <a:cubicBezTo>
                        <a:pt x="25" y="14"/>
                        <a:pt x="28" y="13"/>
                        <a:pt x="31" y="13"/>
                      </a:cubicBezTo>
                      <a:cubicBezTo>
                        <a:pt x="33" y="13"/>
                        <a:pt x="34" y="13"/>
                        <a:pt x="36" y="13"/>
                      </a:cubicBezTo>
                      <a:cubicBezTo>
                        <a:pt x="36" y="13"/>
                        <a:pt x="37" y="13"/>
                        <a:pt x="38" y="14"/>
                      </a:cubicBezTo>
                      <a:cubicBezTo>
                        <a:pt x="38" y="14"/>
                        <a:pt x="38" y="14"/>
                        <a:pt x="39" y="14"/>
                      </a:cubicBezTo>
                      <a:cubicBezTo>
                        <a:pt x="39" y="14"/>
                        <a:pt x="40" y="15"/>
                        <a:pt x="40" y="15"/>
                      </a:cubicBezTo>
                      <a:cubicBezTo>
                        <a:pt x="41" y="13"/>
                        <a:pt x="41" y="12"/>
                        <a:pt x="42" y="11"/>
                      </a:cubicBezTo>
                      <a:cubicBezTo>
                        <a:pt x="42" y="10"/>
                        <a:pt x="43" y="9"/>
                        <a:pt x="44" y="8"/>
                      </a:cubicBezTo>
                      <a:cubicBezTo>
                        <a:pt x="45" y="6"/>
                        <a:pt x="47" y="5"/>
                        <a:pt x="50" y="4"/>
                      </a:cubicBezTo>
                      <a:cubicBezTo>
                        <a:pt x="55" y="2"/>
                        <a:pt x="60" y="2"/>
                        <a:pt x="66" y="3"/>
                      </a:cubicBezTo>
                      <a:cubicBezTo>
                        <a:pt x="68" y="4"/>
                        <a:pt x="71" y="5"/>
                        <a:pt x="73" y="6"/>
                      </a:cubicBezTo>
                      <a:cubicBezTo>
                        <a:pt x="76" y="8"/>
                        <a:pt x="78" y="10"/>
                        <a:pt x="80" y="12"/>
                      </a:cubicBezTo>
                      <a:cubicBezTo>
                        <a:pt x="82" y="18"/>
                        <a:pt x="82" y="24"/>
                        <a:pt x="79" y="30"/>
                      </a:cubicBezTo>
                      <a:cubicBezTo>
                        <a:pt x="82" y="25"/>
                        <a:pt x="83" y="19"/>
                        <a:pt x="81" y="13"/>
                      </a:cubicBezTo>
                      <a:cubicBezTo>
                        <a:pt x="80" y="11"/>
                        <a:pt x="78" y="8"/>
                        <a:pt x="75" y="7"/>
                      </a:cubicBezTo>
                      <a:cubicBezTo>
                        <a:pt x="73" y="5"/>
                        <a:pt x="70" y="4"/>
                        <a:pt x="68" y="3"/>
                      </a:cubicBezTo>
                      <a:cubicBezTo>
                        <a:pt x="62" y="1"/>
                        <a:pt x="56" y="0"/>
                        <a:pt x="51" y="2"/>
                      </a:cubicBezTo>
                      <a:cubicBezTo>
                        <a:pt x="48" y="3"/>
                        <a:pt x="45" y="5"/>
                        <a:pt x="43" y="7"/>
                      </a:cubicBezTo>
                      <a:cubicBezTo>
                        <a:pt x="42" y="8"/>
                        <a:pt x="42" y="9"/>
                        <a:pt x="41" y="10"/>
                      </a:cubicBezTo>
                      <a:cubicBezTo>
                        <a:pt x="40" y="11"/>
                        <a:pt x="40" y="11"/>
                        <a:pt x="40" y="12"/>
                      </a:cubicBezTo>
                      <a:cubicBezTo>
                        <a:pt x="40" y="12"/>
                        <a:pt x="39" y="13"/>
                        <a:pt x="39" y="13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40" y="13"/>
                        <a:pt x="38" y="12"/>
                        <a:pt x="37" y="12"/>
                      </a:cubicBezTo>
                      <a:cubicBezTo>
                        <a:pt x="36" y="11"/>
                        <a:pt x="35" y="11"/>
                        <a:pt x="33" y="11"/>
                      </a:cubicBezTo>
                      <a:cubicBezTo>
                        <a:pt x="31" y="11"/>
                        <a:pt x="28" y="11"/>
                        <a:pt x="26" y="12"/>
                      </a:cubicBezTo>
                      <a:cubicBezTo>
                        <a:pt x="21" y="14"/>
                        <a:pt x="18" y="18"/>
                        <a:pt x="15" y="22"/>
                      </a:cubicBezTo>
                      <a:cubicBezTo>
                        <a:pt x="14" y="24"/>
                        <a:pt x="13" y="26"/>
                        <a:pt x="13" y="29"/>
                      </a:cubicBezTo>
                      <a:cubicBezTo>
                        <a:pt x="12" y="30"/>
                        <a:pt x="12" y="31"/>
                        <a:pt x="12" y="32"/>
                      </a:cubicBezTo>
                      <a:cubicBezTo>
                        <a:pt x="12" y="34"/>
                        <a:pt x="12" y="35"/>
                        <a:pt x="12" y="36"/>
                      </a:cubicBezTo>
                      <a:cubicBezTo>
                        <a:pt x="12" y="41"/>
                        <a:pt x="14" y="46"/>
                        <a:pt x="16" y="50"/>
                      </a:cubicBezTo>
                      <a:cubicBezTo>
                        <a:pt x="16" y="51"/>
                        <a:pt x="17" y="52"/>
                        <a:pt x="18" y="53"/>
                      </a:cubicBezTo>
                      <a:cubicBezTo>
                        <a:pt x="18" y="55"/>
                        <a:pt x="18" y="55"/>
                        <a:pt x="18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2" y="52"/>
                        <a:pt x="22" y="51"/>
                        <a:pt x="22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0"/>
                        <a:pt x="20" y="50"/>
                        <a:pt x="20" y="50"/>
                      </a:cubicBezTo>
                      <a:cubicBezTo>
                        <a:pt x="19" y="50"/>
                        <a:pt x="18" y="50"/>
                        <a:pt x="18" y="50"/>
                      </a:cubicBezTo>
                      <a:cubicBezTo>
                        <a:pt x="16" y="49"/>
                        <a:pt x="15" y="50"/>
                        <a:pt x="14" y="50"/>
                      </a:cubicBezTo>
                      <a:cubicBezTo>
                        <a:pt x="9" y="50"/>
                        <a:pt x="4" y="54"/>
                        <a:pt x="3" y="59"/>
                      </a:cubicBezTo>
                      <a:cubicBezTo>
                        <a:pt x="1" y="63"/>
                        <a:pt x="1" y="69"/>
                        <a:pt x="3" y="73"/>
                      </a:cubicBezTo>
                      <a:cubicBezTo>
                        <a:pt x="4" y="75"/>
                        <a:pt x="5" y="77"/>
                        <a:pt x="7" y="79"/>
                      </a:cubicBezTo>
                      <a:cubicBezTo>
                        <a:pt x="8" y="80"/>
                        <a:pt x="9" y="81"/>
                        <a:pt x="9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0" y="82"/>
                        <a:pt x="10" y="82"/>
                        <a:pt x="10" y="82"/>
                      </a:cubicBezTo>
                      <a:cubicBezTo>
                        <a:pt x="10" y="82"/>
                        <a:pt x="9" y="82"/>
                        <a:pt x="9" y="83"/>
                      </a:cubicBezTo>
                      <a:cubicBezTo>
                        <a:pt x="8" y="83"/>
                        <a:pt x="6" y="84"/>
                        <a:pt x="5" y="85"/>
                      </a:cubicBezTo>
                      <a:cubicBezTo>
                        <a:pt x="4" y="86"/>
                        <a:pt x="2" y="88"/>
                        <a:pt x="1" y="91"/>
                      </a:cubicBezTo>
                      <a:cubicBezTo>
                        <a:pt x="0" y="93"/>
                        <a:pt x="0" y="96"/>
                        <a:pt x="1" y="99"/>
                      </a:cubicBezTo>
                      <a:cubicBezTo>
                        <a:pt x="2" y="101"/>
                        <a:pt x="3" y="103"/>
                        <a:pt x="4" y="105"/>
                      </a:cubicBezTo>
                      <a:cubicBezTo>
                        <a:pt x="8" y="109"/>
                        <a:pt x="12" y="112"/>
                        <a:pt x="17" y="113"/>
                      </a:cubicBezTo>
                      <a:cubicBezTo>
                        <a:pt x="22" y="114"/>
                        <a:pt x="27" y="113"/>
                        <a:pt x="32" y="11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8" name="未知"/>
                <p:cNvSpPr/>
                <p:nvPr/>
              </p:nvSpPr>
              <p:spPr>
                <a:xfrm>
                  <a:off x="188" y="71"/>
                  <a:ext cx="51" cy="78"/>
                </a:xfrm>
                <a:custGeom>
                  <a:avLst/>
                  <a:gdLst/>
                  <a:ahLst/>
                  <a:cxnLst/>
                  <a:pathLst>
                    <a:path w="25" h="39">
                      <a:moveTo>
                        <a:pt x="0" y="0"/>
                      </a:moveTo>
                      <a:cubicBezTo>
                        <a:pt x="0" y="0"/>
                        <a:pt x="1" y="0"/>
                        <a:pt x="3" y="1"/>
                      </a:cubicBezTo>
                      <a:cubicBezTo>
                        <a:pt x="5" y="1"/>
                        <a:pt x="8" y="2"/>
                        <a:pt x="12" y="5"/>
                      </a:cubicBezTo>
                      <a:cubicBezTo>
                        <a:pt x="16" y="7"/>
                        <a:pt x="20" y="11"/>
                        <a:pt x="22" y="17"/>
                      </a:cubicBezTo>
                      <a:cubicBezTo>
                        <a:pt x="24" y="21"/>
                        <a:pt x="24" y="25"/>
                        <a:pt x="22" y="29"/>
                      </a:cubicBezTo>
                      <a:cubicBezTo>
                        <a:pt x="20" y="33"/>
                        <a:pt x="17" y="37"/>
                        <a:pt x="12" y="39"/>
                      </a:cubicBezTo>
                      <a:cubicBezTo>
                        <a:pt x="12" y="39"/>
                        <a:pt x="12" y="38"/>
                        <a:pt x="14" y="38"/>
                      </a:cubicBezTo>
                      <a:cubicBezTo>
                        <a:pt x="15" y="37"/>
                        <a:pt x="17" y="36"/>
                        <a:pt x="19" y="35"/>
                      </a:cubicBezTo>
                      <a:cubicBezTo>
                        <a:pt x="21" y="33"/>
                        <a:pt x="23" y="31"/>
                        <a:pt x="24" y="28"/>
                      </a:cubicBezTo>
                      <a:cubicBezTo>
                        <a:pt x="25" y="25"/>
                        <a:pt x="25" y="21"/>
                        <a:pt x="25" y="18"/>
                      </a:cubicBezTo>
                      <a:cubicBezTo>
                        <a:pt x="24" y="15"/>
                        <a:pt x="22" y="11"/>
                        <a:pt x="20" y="9"/>
                      </a:cubicBezTo>
                      <a:cubicBezTo>
                        <a:pt x="18" y="6"/>
                        <a:pt x="15" y="4"/>
                        <a:pt x="12" y="3"/>
                      </a:cubicBezTo>
                      <a:cubicBezTo>
                        <a:pt x="7" y="0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39" name="未知"/>
                <p:cNvSpPr/>
                <p:nvPr/>
              </p:nvSpPr>
              <p:spPr>
                <a:xfrm>
                  <a:off x="112" y="145"/>
                  <a:ext cx="119" cy="116"/>
                </a:xfrm>
                <a:custGeom>
                  <a:avLst/>
                  <a:gdLst/>
                  <a:ahLst/>
                  <a:cxnLst/>
                  <a:pathLst>
                    <a:path w="59" h="58">
                      <a:moveTo>
                        <a:pt x="45" y="0"/>
                      </a:moveTo>
                      <a:cubicBezTo>
                        <a:pt x="45" y="0"/>
                        <a:pt x="45" y="0"/>
                        <a:pt x="46" y="1"/>
                      </a:cubicBezTo>
                      <a:cubicBezTo>
                        <a:pt x="48" y="1"/>
                        <a:pt x="50" y="2"/>
                        <a:pt x="52" y="3"/>
                      </a:cubicBezTo>
                      <a:cubicBezTo>
                        <a:pt x="53" y="4"/>
                        <a:pt x="55" y="5"/>
                        <a:pt x="56" y="6"/>
                      </a:cubicBezTo>
                      <a:cubicBezTo>
                        <a:pt x="57" y="8"/>
                        <a:pt x="58" y="10"/>
                        <a:pt x="57" y="12"/>
                      </a:cubicBezTo>
                      <a:cubicBezTo>
                        <a:pt x="57" y="14"/>
                        <a:pt x="55" y="16"/>
                        <a:pt x="53" y="17"/>
                      </a:cubicBezTo>
                      <a:cubicBezTo>
                        <a:pt x="52" y="18"/>
                        <a:pt x="51" y="19"/>
                        <a:pt x="50" y="20"/>
                      </a:cubicBezTo>
                      <a:cubicBezTo>
                        <a:pt x="49" y="20"/>
                        <a:pt x="49" y="21"/>
                        <a:pt x="48" y="21"/>
                      </a:cubicBezTo>
                      <a:cubicBezTo>
                        <a:pt x="47" y="22"/>
                        <a:pt x="46" y="22"/>
                        <a:pt x="44" y="23"/>
                      </a:cubicBezTo>
                      <a:cubicBezTo>
                        <a:pt x="45" y="23"/>
                        <a:pt x="46" y="24"/>
                        <a:pt x="47" y="24"/>
                      </a:cubicBezTo>
                      <a:cubicBezTo>
                        <a:pt x="47" y="24"/>
                        <a:pt x="48" y="25"/>
                        <a:pt x="48" y="25"/>
                      </a:cubicBezTo>
                      <a:cubicBezTo>
                        <a:pt x="49" y="25"/>
                        <a:pt x="50" y="26"/>
                        <a:pt x="50" y="26"/>
                      </a:cubicBezTo>
                      <a:cubicBezTo>
                        <a:pt x="52" y="27"/>
                        <a:pt x="53" y="28"/>
                        <a:pt x="54" y="29"/>
                      </a:cubicBezTo>
                      <a:cubicBezTo>
                        <a:pt x="55" y="31"/>
                        <a:pt x="56" y="32"/>
                        <a:pt x="56" y="34"/>
                      </a:cubicBezTo>
                      <a:cubicBezTo>
                        <a:pt x="56" y="36"/>
                        <a:pt x="56" y="38"/>
                        <a:pt x="56" y="40"/>
                      </a:cubicBezTo>
                      <a:cubicBezTo>
                        <a:pt x="55" y="44"/>
                        <a:pt x="52" y="47"/>
                        <a:pt x="47" y="49"/>
                      </a:cubicBezTo>
                      <a:cubicBezTo>
                        <a:pt x="45" y="50"/>
                        <a:pt x="43" y="50"/>
                        <a:pt x="40" y="51"/>
                      </a:cubicBezTo>
                      <a:cubicBezTo>
                        <a:pt x="37" y="51"/>
                        <a:pt x="35" y="51"/>
                        <a:pt x="32" y="50"/>
                      </a:cubicBezTo>
                      <a:cubicBezTo>
                        <a:pt x="30" y="52"/>
                        <a:pt x="28" y="54"/>
                        <a:pt x="25" y="55"/>
                      </a:cubicBezTo>
                      <a:cubicBezTo>
                        <a:pt x="23" y="56"/>
                        <a:pt x="20" y="57"/>
                        <a:pt x="17" y="57"/>
                      </a:cubicBezTo>
                      <a:cubicBezTo>
                        <a:pt x="11" y="57"/>
                        <a:pt x="5" y="54"/>
                        <a:pt x="0" y="49"/>
                      </a:cubicBezTo>
                      <a:cubicBezTo>
                        <a:pt x="4" y="53"/>
                        <a:pt x="9" y="57"/>
                        <a:pt x="16" y="57"/>
                      </a:cubicBezTo>
                      <a:cubicBezTo>
                        <a:pt x="19" y="58"/>
                        <a:pt x="22" y="57"/>
                        <a:pt x="25" y="56"/>
                      </a:cubicBezTo>
                      <a:cubicBezTo>
                        <a:pt x="26" y="56"/>
                        <a:pt x="28" y="55"/>
                        <a:pt x="29" y="54"/>
                      </a:cubicBezTo>
                      <a:cubicBezTo>
                        <a:pt x="29" y="54"/>
                        <a:pt x="30" y="53"/>
                        <a:pt x="31" y="53"/>
                      </a:cubicBezTo>
                      <a:cubicBezTo>
                        <a:pt x="31" y="53"/>
                        <a:pt x="31" y="52"/>
                        <a:pt x="32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9" y="53"/>
                        <a:pt x="51" y="53"/>
                        <a:pt x="56" y="44"/>
                      </a:cubicBezTo>
                      <a:cubicBezTo>
                        <a:pt x="57" y="42"/>
                        <a:pt x="58" y="40"/>
                        <a:pt x="58" y="38"/>
                      </a:cubicBezTo>
                      <a:cubicBezTo>
                        <a:pt x="59" y="35"/>
                        <a:pt x="58" y="33"/>
                        <a:pt x="57" y="31"/>
                      </a:cubicBezTo>
                      <a:cubicBezTo>
                        <a:pt x="56" y="29"/>
                        <a:pt x="55" y="27"/>
                        <a:pt x="53" y="25"/>
                      </a:cubicBezTo>
                      <a:cubicBezTo>
                        <a:pt x="52" y="25"/>
                        <a:pt x="51" y="24"/>
                        <a:pt x="50" y="24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49" y="23"/>
                        <a:pt x="49" y="23"/>
                        <a:pt x="49" y="23"/>
                      </a:cubicBezTo>
                      <a:cubicBezTo>
                        <a:pt x="50" y="22"/>
                        <a:pt x="50" y="22"/>
                        <a:pt x="51" y="22"/>
                      </a:cubicBezTo>
                      <a:cubicBezTo>
                        <a:pt x="52" y="21"/>
                        <a:pt x="53" y="20"/>
                        <a:pt x="54" y="19"/>
                      </a:cubicBezTo>
                      <a:cubicBezTo>
                        <a:pt x="56" y="17"/>
                        <a:pt x="59" y="14"/>
                        <a:pt x="59" y="10"/>
                      </a:cubicBezTo>
                      <a:cubicBezTo>
                        <a:pt x="59" y="9"/>
                        <a:pt x="58" y="7"/>
                        <a:pt x="57" y="6"/>
                      </a:cubicBezTo>
                      <a:cubicBezTo>
                        <a:pt x="56" y="5"/>
                        <a:pt x="54" y="4"/>
                        <a:pt x="53" y="3"/>
                      </a:cubicBezTo>
                      <a:cubicBezTo>
                        <a:pt x="50" y="1"/>
                        <a:pt x="48" y="1"/>
                        <a:pt x="45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0" name="未知"/>
                <p:cNvSpPr/>
                <p:nvPr/>
              </p:nvSpPr>
              <p:spPr>
                <a:xfrm>
                  <a:off x="64" y="35"/>
                  <a:ext cx="40" cy="28"/>
                </a:xfrm>
                <a:custGeom>
                  <a:avLst/>
                  <a:gdLst/>
                  <a:ahLst/>
                  <a:cxnLst/>
                  <a:pathLst>
                    <a:path w="20" h="14">
                      <a:moveTo>
                        <a:pt x="0" y="14"/>
                      </a:moveTo>
                      <a:cubicBezTo>
                        <a:pt x="0" y="14"/>
                        <a:pt x="7" y="14"/>
                        <a:pt x="20" y="0"/>
                      </a:cubicBezTo>
                      <a:cubicBezTo>
                        <a:pt x="20" y="0"/>
                        <a:pt x="2" y="12"/>
                        <a:pt x="0" y="1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1" name="未知"/>
                <p:cNvSpPr/>
                <p:nvPr/>
              </p:nvSpPr>
              <p:spPr>
                <a:xfrm>
                  <a:off x="66" y="43"/>
                  <a:ext cx="44" cy="30"/>
                </a:xfrm>
                <a:custGeom>
                  <a:avLst/>
                  <a:gdLst/>
                  <a:ahLst/>
                  <a:cxnLst/>
                  <a:pathLst>
                    <a:path w="22" h="15">
                      <a:moveTo>
                        <a:pt x="0" y="15"/>
                      </a:moveTo>
                      <a:cubicBezTo>
                        <a:pt x="0" y="15"/>
                        <a:pt x="9" y="15"/>
                        <a:pt x="22" y="0"/>
                      </a:cubicBezTo>
                      <a:cubicBezTo>
                        <a:pt x="22" y="0"/>
                        <a:pt x="3" y="13"/>
                        <a:pt x="0" y="1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2" name="未知"/>
                <p:cNvSpPr/>
                <p:nvPr/>
              </p:nvSpPr>
              <p:spPr>
                <a:xfrm>
                  <a:off x="66" y="21"/>
                  <a:ext cx="96" cy="60"/>
                </a:xfrm>
                <a:custGeom>
                  <a:avLst/>
                  <a:gdLst/>
                  <a:ahLst/>
                  <a:cxnLst/>
                  <a:pathLst>
                    <a:path w="48" h="30">
                      <a:moveTo>
                        <a:pt x="0" y="30"/>
                      </a:moveTo>
                      <a:cubicBezTo>
                        <a:pt x="0" y="30"/>
                        <a:pt x="14" y="26"/>
                        <a:pt x="48" y="0"/>
                      </a:cubicBezTo>
                      <a:cubicBezTo>
                        <a:pt x="48" y="0"/>
                        <a:pt x="6" y="26"/>
                        <a:pt x="0" y="3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3" name="未知"/>
                <p:cNvSpPr/>
                <p:nvPr/>
              </p:nvSpPr>
              <p:spPr>
                <a:xfrm>
                  <a:off x="70" y="29"/>
                  <a:ext cx="100" cy="58"/>
                </a:xfrm>
                <a:custGeom>
                  <a:avLst/>
                  <a:gdLst/>
                  <a:ahLst/>
                  <a:cxnLst/>
                  <a:pathLst>
                    <a:path w="50" h="29">
                      <a:moveTo>
                        <a:pt x="0" y="29"/>
                      </a:moveTo>
                      <a:cubicBezTo>
                        <a:pt x="0" y="29"/>
                        <a:pt x="15" y="26"/>
                        <a:pt x="50" y="0"/>
                      </a:cubicBezTo>
                      <a:cubicBezTo>
                        <a:pt x="50" y="0"/>
                        <a:pt x="6" y="26"/>
                        <a:pt x="0" y="29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4" name="未知"/>
                <p:cNvSpPr/>
                <p:nvPr/>
              </p:nvSpPr>
              <p:spPr>
                <a:xfrm>
                  <a:off x="76" y="37"/>
                  <a:ext cx="96" cy="64"/>
                </a:xfrm>
                <a:custGeom>
                  <a:avLst/>
                  <a:gdLst/>
                  <a:ahLst/>
                  <a:cxnLst/>
                  <a:pathLst>
                    <a:path w="48" h="32">
                      <a:moveTo>
                        <a:pt x="48" y="0"/>
                      </a:moveTo>
                      <a:cubicBezTo>
                        <a:pt x="48" y="0"/>
                        <a:pt x="33" y="5"/>
                        <a:pt x="0" y="32"/>
                      </a:cubicBezTo>
                      <a:cubicBezTo>
                        <a:pt x="0" y="32"/>
                        <a:pt x="42" y="4"/>
                        <a:pt x="48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5" name="未知"/>
                <p:cNvSpPr/>
                <p:nvPr/>
              </p:nvSpPr>
              <p:spPr>
                <a:xfrm>
                  <a:off x="48" y="37"/>
                  <a:ext cx="142" cy="94"/>
                </a:xfrm>
                <a:custGeom>
                  <a:avLst/>
                  <a:gdLst/>
                  <a:ahLst/>
                  <a:cxnLst/>
                  <a:pathLst>
                    <a:path w="71" h="47">
                      <a:moveTo>
                        <a:pt x="71" y="0"/>
                      </a:moveTo>
                      <a:cubicBezTo>
                        <a:pt x="71" y="0"/>
                        <a:pt x="50" y="8"/>
                        <a:pt x="0" y="47"/>
                      </a:cubicBezTo>
                      <a:cubicBezTo>
                        <a:pt x="0" y="47"/>
                        <a:pt x="62" y="6"/>
                        <a:pt x="71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6" name="未知"/>
                <p:cNvSpPr/>
                <p:nvPr/>
              </p:nvSpPr>
              <p:spPr>
                <a:xfrm>
                  <a:off x="50" y="45"/>
                  <a:ext cx="144" cy="96"/>
                </a:xfrm>
                <a:custGeom>
                  <a:avLst/>
                  <a:gdLst/>
                  <a:ahLst/>
                  <a:cxnLst/>
                  <a:pathLst>
                    <a:path w="72" h="48">
                      <a:moveTo>
                        <a:pt x="72" y="0"/>
                      </a:moveTo>
                      <a:cubicBezTo>
                        <a:pt x="72" y="0"/>
                        <a:pt x="51" y="8"/>
                        <a:pt x="0" y="48"/>
                      </a:cubicBezTo>
                      <a:cubicBezTo>
                        <a:pt x="0" y="48"/>
                        <a:pt x="62" y="6"/>
                        <a:pt x="72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7" name="未知"/>
                <p:cNvSpPr/>
                <p:nvPr/>
              </p:nvSpPr>
              <p:spPr>
                <a:xfrm>
                  <a:off x="50" y="59"/>
                  <a:ext cx="140" cy="92"/>
                </a:xfrm>
                <a:custGeom>
                  <a:avLst/>
                  <a:gdLst/>
                  <a:ahLst/>
                  <a:cxnLst/>
                  <a:pathLst>
                    <a:path w="70" h="46">
                      <a:moveTo>
                        <a:pt x="70" y="0"/>
                      </a:moveTo>
                      <a:cubicBezTo>
                        <a:pt x="70" y="0"/>
                        <a:pt x="49" y="8"/>
                        <a:pt x="0" y="46"/>
                      </a:cubicBezTo>
                      <a:cubicBezTo>
                        <a:pt x="0" y="46"/>
                        <a:pt x="61" y="6"/>
                        <a:pt x="7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8" name="未知"/>
                <p:cNvSpPr/>
                <p:nvPr/>
              </p:nvSpPr>
              <p:spPr>
                <a:xfrm>
                  <a:off x="54" y="73"/>
                  <a:ext cx="132" cy="86"/>
                </a:xfrm>
                <a:custGeom>
                  <a:avLst/>
                  <a:gdLst/>
                  <a:ahLst/>
                  <a:cxnLst/>
                  <a:pathLst>
                    <a:path w="66" h="43">
                      <a:moveTo>
                        <a:pt x="66" y="0"/>
                      </a:moveTo>
                      <a:cubicBezTo>
                        <a:pt x="66" y="0"/>
                        <a:pt x="47" y="8"/>
                        <a:pt x="0" y="43"/>
                      </a:cubicBezTo>
                      <a:cubicBezTo>
                        <a:pt x="0" y="43"/>
                        <a:pt x="57" y="6"/>
                        <a:pt x="66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49" name="未知"/>
                <p:cNvSpPr/>
                <p:nvPr/>
              </p:nvSpPr>
              <p:spPr>
                <a:xfrm>
                  <a:off x="62" y="77"/>
                  <a:ext cx="130" cy="88"/>
                </a:xfrm>
                <a:custGeom>
                  <a:avLst/>
                  <a:gdLst/>
                  <a:ahLst/>
                  <a:cxnLst/>
                  <a:pathLst>
                    <a:path w="65" h="44">
                      <a:moveTo>
                        <a:pt x="65" y="0"/>
                      </a:moveTo>
                      <a:cubicBezTo>
                        <a:pt x="65" y="0"/>
                        <a:pt x="61" y="2"/>
                        <a:pt x="50" y="9"/>
                      </a:cubicBezTo>
                      <a:cubicBezTo>
                        <a:pt x="45" y="12"/>
                        <a:pt x="38" y="16"/>
                        <a:pt x="30" y="22"/>
                      </a:cubicBezTo>
                      <a:cubicBezTo>
                        <a:pt x="26" y="25"/>
                        <a:pt x="22" y="28"/>
                        <a:pt x="17" y="32"/>
                      </a:cubicBezTo>
                      <a:cubicBezTo>
                        <a:pt x="14" y="34"/>
                        <a:pt x="12" y="36"/>
                        <a:pt x="9" y="38"/>
                      </a:cubicBezTo>
                      <a:cubicBezTo>
                        <a:pt x="6" y="40"/>
                        <a:pt x="4" y="42"/>
                        <a:pt x="0" y="44"/>
                      </a:cubicBezTo>
                      <a:cubicBezTo>
                        <a:pt x="1" y="44"/>
                        <a:pt x="15" y="35"/>
                        <a:pt x="30" y="24"/>
                      </a:cubicBezTo>
                      <a:cubicBezTo>
                        <a:pt x="45" y="14"/>
                        <a:pt x="61" y="3"/>
                        <a:pt x="65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0" name="未知"/>
                <p:cNvSpPr/>
                <p:nvPr/>
              </p:nvSpPr>
              <p:spPr>
                <a:xfrm>
                  <a:off x="50" y="83"/>
                  <a:ext cx="156" cy="102"/>
                </a:xfrm>
                <a:custGeom>
                  <a:avLst/>
                  <a:gdLst/>
                  <a:ahLst/>
                  <a:cxnLst/>
                  <a:pathLst>
                    <a:path w="78" h="51">
                      <a:moveTo>
                        <a:pt x="78" y="0"/>
                      </a:moveTo>
                      <a:cubicBezTo>
                        <a:pt x="78" y="0"/>
                        <a:pt x="55" y="9"/>
                        <a:pt x="0" y="51"/>
                      </a:cubicBezTo>
                      <a:cubicBezTo>
                        <a:pt x="0" y="51"/>
                        <a:pt x="68" y="6"/>
                        <a:pt x="78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1" name="未知"/>
                <p:cNvSpPr/>
                <p:nvPr/>
              </p:nvSpPr>
              <p:spPr>
                <a:xfrm>
                  <a:off x="58" y="87"/>
                  <a:ext cx="156" cy="102"/>
                </a:xfrm>
                <a:custGeom>
                  <a:avLst/>
                  <a:gdLst/>
                  <a:ahLst/>
                  <a:cxnLst/>
                  <a:pathLst>
                    <a:path w="78" h="51">
                      <a:moveTo>
                        <a:pt x="78" y="0"/>
                      </a:moveTo>
                      <a:cubicBezTo>
                        <a:pt x="78" y="0"/>
                        <a:pt x="55" y="9"/>
                        <a:pt x="0" y="51"/>
                      </a:cubicBezTo>
                      <a:cubicBezTo>
                        <a:pt x="0" y="51"/>
                        <a:pt x="68" y="7"/>
                        <a:pt x="78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2" name="未知"/>
                <p:cNvSpPr/>
                <p:nvPr/>
              </p:nvSpPr>
              <p:spPr>
                <a:xfrm>
                  <a:off x="44" y="91"/>
                  <a:ext cx="178" cy="112"/>
                </a:xfrm>
                <a:custGeom>
                  <a:avLst/>
                  <a:gdLst/>
                  <a:ahLst/>
                  <a:cxnLst/>
                  <a:pathLst>
                    <a:path w="89" h="56">
                      <a:moveTo>
                        <a:pt x="0" y="56"/>
                      </a:moveTo>
                      <a:cubicBezTo>
                        <a:pt x="0" y="56"/>
                        <a:pt x="25" y="46"/>
                        <a:pt x="89" y="0"/>
                      </a:cubicBezTo>
                      <a:cubicBezTo>
                        <a:pt x="89" y="0"/>
                        <a:pt x="12" y="49"/>
                        <a:pt x="0" y="56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3" name="未知"/>
                <p:cNvSpPr/>
                <p:nvPr/>
              </p:nvSpPr>
              <p:spPr>
                <a:xfrm>
                  <a:off x="52" y="107"/>
                  <a:ext cx="173" cy="108"/>
                </a:xfrm>
                <a:custGeom>
                  <a:avLst/>
                  <a:gdLst/>
                  <a:ahLst/>
                  <a:cxnLst/>
                  <a:pathLst>
                    <a:path w="86" h="54">
                      <a:moveTo>
                        <a:pt x="86" y="0"/>
                      </a:moveTo>
                      <a:cubicBezTo>
                        <a:pt x="86" y="0"/>
                        <a:pt x="61" y="10"/>
                        <a:pt x="0" y="54"/>
                      </a:cubicBezTo>
                      <a:cubicBezTo>
                        <a:pt x="0" y="54"/>
                        <a:pt x="75" y="7"/>
                        <a:pt x="86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4" name="未知"/>
                <p:cNvSpPr/>
                <p:nvPr/>
              </p:nvSpPr>
              <p:spPr>
                <a:xfrm>
                  <a:off x="52" y="115"/>
                  <a:ext cx="168" cy="106"/>
                </a:xfrm>
                <a:custGeom>
                  <a:avLst/>
                  <a:gdLst/>
                  <a:ahLst/>
                  <a:cxnLst/>
                  <a:pathLst>
                    <a:path w="84" h="53">
                      <a:moveTo>
                        <a:pt x="0" y="53"/>
                      </a:moveTo>
                      <a:cubicBezTo>
                        <a:pt x="0" y="53"/>
                        <a:pt x="24" y="43"/>
                        <a:pt x="84" y="0"/>
                      </a:cubicBezTo>
                      <a:cubicBezTo>
                        <a:pt x="84" y="0"/>
                        <a:pt x="11" y="46"/>
                        <a:pt x="0" y="5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5" name="未知"/>
                <p:cNvSpPr/>
                <p:nvPr/>
              </p:nvSpPr>
              <p:spPr>
                <a:xfrm>
                  <a:off x="60" y="117"/>
                  <a:ext cx="175" cy="108"/>
                </a:xfrm>
                <a:custGeom>
                  <a:avLst/>
                  <a:gdLst/>
                  <a:ahLst/>
                  <a:cxnLst/>
                  <a:pathLst>
                    <a:path w="87" h="54">
                      <a:moveTo>
                        <a:pt x="87" y="0"/>
                      </a:moveTo>
                      <a:cubicBezTo>
                        <a:pt x="87" y="0"/>
                        <a:pt x="62" y="10"/>
                        <a:pt x="0" y="54"/>
                      </a:cubicBezTo>
                      <a:cubicBezTo>
                        <a:pt x="0" y="54"/>
                        <a:pt x="76" y="7"/>
                        <a:pt x="87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6" name="未知"/>
                <p:cNvSpPr/>
                <p:nvPr/>
              </p:nvSpPr>
              <p:spPr>
                <a:xfrm>
                  <a:off x="64" y="127"/>
                  <a:ext cx="161" cy="100"/>
                </a:xfrm>
                <a:custGeom>
                  <a:avLst/>
                  <a:gdLst/>
                  <a:ahLst/>
                  <a:cxnLst/>
                  <a:pathLst>
                    <a:path w="80" h="50">
                      <a:moveTo>
                        <a:pt x="0" y="50"/>
                      </a:moveTo>
                      <a:cubicBezTo>
                        <a:pt x="0" y="50"/>
                        <a:pt x="23" y="41"/>
                        <a:pt x="80" y="0"/>
                      </a:cubicBezTo>
                      <a:cubicBezTo>
                        <a:pt x="80" y="0"/>
                        <a:pt x="10" y="44"/>
                        <a:pt x="0" y="5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7" name="未知"/>
                <p:cNvSpPr/>
                <p:nvPr/>
              </p:nvSpPr>
              <p:spPr>
                <a:xfrm>
                  <a:off x="78" y="153"/>
                  <a:ext cx="130" cy="78"/>
                </a:xfrm>
                <a:custGeom>
                  <a:avLst/>
                  <a:gdLst/>
                  <a:ahLst/>
                  <a:cxnLst/>
                  <a:pathLst>
                    <a:path w="65" h="39">
                      <a:moveTo>
                        <a:pt x="65" y="0"/>
                      </a:moveTo>
                      <a:cubicBezTo>
                        <a:pt x="65" y="0"/>
                        <a:pt x="46" y="7"/>
                        <a:pt x="0" y="39"/>
                      </a:cubicBezTo>
                      <a:cubicBezTo>
                        <a:pt x="0" y="39"/>
                        <a:pt x="57" y="5"/>
                        <a:pt x="65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8" name="未知"/>
                <p:cNvSpPr/>
                <p:nvPr/>
              </p:nvSpPr>
              <p:spPr>
                <a:xfrm>
                  <a:off x="88" y="159"/>
                  <a:ext cx="124" cy="76"/>
                </a:xfrm>
                <a:custGeom>
                  <a:avLst/>
                  <a:gdLst/>
                  <a:ahLst/>
                  <a:cxnLst/>
                  <a:pathLst>
                    <a:path w="62" h="38">
                      <a:moveTo>
                        <a:pt x="62" y="0"/>
                      </a:moveTo>
                      <a:cubicBezTo>
                        <a:pt x="62" y="0"/>
                        <a:pt x="44" y="6"/>
                        <a:pt x="0" y="38"/>
                      </a:cubicBezTo>
                      <a:cubicBezTo>
                        <a:pt x="0" y="38"/>
                        <a:pt x="54" y="5"/>
                        <a:pt x="62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59" name="未知"/>
                <p:cNvSpPr/>
                <p:nvPr/>
              </p:nvSpPr>
              <p:spPr>
                <a:xfrm>
                  <a:off x="104" y="159"/>
                  <a:ext cx="112" cy="74"/>
                </a:xfrm>
                <a:custGeom>
                  <a:avLst/>
                  <a:gdLst/>
                  <a:ahLst/>
                  <a:cxnLst/>
                  <a:pathLst>
                    <a:path w="56" h="37">
                      <a:moveTo>
                        <a:pt x="0" y="37"/>
                      </a:moveTo>
                      <a:cubicBezTo>
                        <a:pt x="0" y="37"/>
                        <a:pt x="17" y="31"/>
                        <a:pt x="56" y="0"/>
                      </a:cubicBezTo>
                      <a:cubicBezTo>
                        <a:pt x="56" y="0"/>
                        <a:pt x="7" y="32"/>
                        <a:pt x="0" y="37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0" name="未知"/>
                <p:cNvSpPr/>
                <p:nvPr/>
              </p:nvSpPr>
              <p:spPr>
                <a:xfrm>
                  <a:off x="114" y="169"/>
                  <a:ext cx="106" cy="74"/>
                </a:xfrm>
                <a:custGeom>
                  <a:avLst/>
                  <a:gdLst/>
                  <a:ahLst/>
                  <a:cxnLst/>
                  <a:pathLst>
                    <a:path w="53" h="37">
                      <a:moveTo>
                        <a:pt x="53" y="0"/>
                      </a:moveTo>
                      <a:cubicBezTo>
                        <a:pt x="53" y="0"/>
                        <a:pt x="37" y="6"/>
                        <a:pt x="0" y="37"/>
                      </a:cubicBezTo>
                      <a:cubicBezTo>
                        <a:pt x="0" y="37"/>
                        <a:pt x="46" y="5"/>
                        <a:pt x="53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1" name="未知"/>
                <p:cNvSpPr/>
                <p:nvPr/>
              </p:nvSpPr>
              <p:spPr>
                <a:xfrm>
                  <a:off x="124" y="193"/>
                  <a:ext cx="76" cy="46"/>
                </a:xfrm>
                <a:custGeom>
                  <a:avLst/>
                  <a:gdLst/>
                  <a:ahLst/>
                  <a:cxnLst/>
                  <a:pathLst>
                    <a:path w="38" h="23">
                      <a:moveTo>
                        <a:pt x="0" y="23"/>
                      </a:moveTo>
                      <a:cubicBezTo>
                        <a:pt x="0" y="23"/>
                        <a:pt x="12" y="21"/>
                        <a:pt x="38" y="0"/>
                      </a:cubicBezTo>
                      <a:cubicBezTo>
                        <a:pt x="38" y="0"/>
                        <a:pt x="5" y="20"/>
                        <a:pt x="0" y="23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2" name="未知"/>
                <p:cNvSpPr/>
                <p:nvPr/>
              </p:nvSpPr>
              <p:spPr>
                <a:xfrm>
                  <a:off x="126" y="199"/>
                  <a:ext cx="82" cy="50"/>
                </a:xfrm>
                <a:custGeom>
                  <a:avLst/>
                  <a:gdLst/>
                  <a:ahLst/>
                  <a:cxnLst/>
                  <a:pathLst>
                    <a:path w="41" h="25">
                      <a:moveTo>
                        <a:pt x="0" y="25"/>
                      </a:moveTo>
                      <a:cubicBezTo>
                        <a:pt x="0" y="25"/>
                        <a:pt x="0" y="25"/>
                        <a:pt x="0" y="24"/>
                      </a:cubicBezTo>
                      <a:cubicBezTo>
                        <a:pt x="1" y="24"/>
                        <a:pt x="1" y="24"/>
                        <a:pt x="2" y="23"/>
                      </a:cubicBezTo>
                      <a:cubicBezTo>
                        <a:pt x="4" y="23"/>
                        <a:pt x="6" y="22"/>
                        <a:pt x="10" y="20"/>
                      </a:cubicBezTo>
                      <a:cubicBezTo>
                        <a:pt x="16" y="17"/>
                        <a:pt x="27" y="11"/>
                        <a:pt x="41" y="0"/>
                      </a:cubicBezTo>
                      <a:cubicBezTo>
                        <a:pt x="41" y="0"/>
                        <a:pt x="32" y="5"/>
                        <a:pt x="22" y="11"/>
                      </a:cubicBezTo>
                      <a:cubicBezTo>
                        <a:pt x="18" y="13"/>
                        <a:pt x="13" y="16"/>
                        <a:pt x="8" y="19"/>
                      </a:cubicBezTo>
                      <a:cubicBezTo>
                        <a:pt x="6" y="20"/>
                        <a:pt x="5" y="21"/>
                        <a:pt x="3" y="22"/>
                      </a:cubicBezTo>
                      <a:cubicBezTo>
                        <a:pt x="2" y="23"/>
                        <a:pt x="2" y="23"/>
                        <a:pt x="1" y="23"/>
                      </a:cubicBezTo>
                      <a:cubicBezTo>
                        <a:pt x="1" y="24"/>
                        <a:pt x="1" y="24"/>
                        <a:pt x="0" y="24"/>
                      </a:cubicBezTo>
                      <a:cubicBezTo>
                        <a:pt x="0" y="24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3" name="未知"/>
                <p:cNvSpPr/>
                <p:nvPr/>
              </p:nvSpPr>
              <p:spPr>
                <a:xfrm>
                  <a:off x="130" y="203"/>
                  <a:ext cx="86" cy="48"/>
                </a:xfrm>
                <a:custGeom>
                  <a:avLst/>
                  <a:gdLst/>
                  <a:ahLst/>
                  <a:cxnLst/>
                  <a:pathLst>
                    <a:path w="43" h="24">
                      <a:moveTo>
                        <a:pt x="0" y="24"/>
                      </a:moveTo>
                      <a:cubicBezTo>
                        <a:pt x="0" y="24"/>
                        <a:pt x="13" y="22"/>
                        <a:pt x="43" y="0"/>
                      </a:cubicBezTo>
                      <a:cubicBezTo>
                        <a:pt x="43" y="0"/>
                        <a:pt x="6" y="21"/>
                        <a:pt x="0" y="24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4" name="未知"/>
                <p:cNvSpPr/>
                <p:nvPr/>
              </p:nvSpPr>
              <p:spPr>
                <a:xfrm>
                  <a:off x="138" y="211"/>
                  <a:ext cx="80" cy="42"/>
                </a:xfrm>
                <a:custGeom>
                  <a:avLst/>
                  <a:gdLst/>
                  <a:ahLst/>
                  <a:cxnLst/>
                  <a:pathLst>
                    <a:path w="40" h="21">
                      <a:moveTo>
                        <a:pt x="0" y="21"/>
                      </a:moveTo>
                      <a:cubicBezTo>
                        <a:pt x="0" y="21"/>
                        <a:pt x="3" y="21"/>
                        <a:pt x="9" y="18"/>
                      </a:cubicBezTo>
                      <a:cubicBezTo>
                        <a:pt x="16" y="15"/>
                        <a:pt x="26" y="10"/>
                        <a:pt x="40" y="0"/>
                      </a:cubicBezTo>
                      <a:cubicBezTo>
                        <a:pt x="40" y="0"/>
                        <a:pt x="5" y="19"/>
                        <a:pt x="0" y="2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5" name="未知"/>
                <p:cNvSpPr/>
                <p:nvPr/>
              </p:nvSpPr>
              <p:spPr>
                <a:xfrm>
                  <a:off x="158" y="221"/>
                  <a:ext cx="64" cy="34"/>
                </a:xfrm>
                <a:custGeom>
                  <a:avLst/>
                  <a:gdLst/>
                  <a:ahLst/>
                  <a:cxnLst/>
                  <a:pathLst>
                    <a:path w="32" h="17">
                      <a:moveTo>
                        <a:pt x="32" y="0"/>
                      </a:moveTo>
                      <a:cubicBezTo>
                        <a:pt x="32" y="0"/>
                        <a:pt x="22" y="0"/>
                        <a:pt x="0" y="17"/>
                      </a:cubicBezTo>
                      <a:cubicBezTo>
                        <a:pt x="0" y="17"/>
                        <a:pt x="28" y="2"/>
                        <a:pt x="32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6" name="未知"/>
                <p:cNvSpPr/>
                <p:nvPr/>
              </p:nvSpPr>
              <p:spPr>
                <a:xfrm>
                  <a:off x="190" y="227"/>
                  <a:ext cx="30" cy="20"/>
                </a:xfrm>
                <a:custGeom>
                  <a:avLst/>
                  <a:gdLst/>
                  <a:ahLst/>
                  <a:cxnLst/>
                  <a:pathLst>
                    <a:path w="15" h="10">
                      <a:moveTo>
                        <a:pt x="15" y="2"/>
                      </a:moveTo>
                      <a:cubicBezTo>
                        <a:pt x="15" y="2"/>
                        <a:pt x="9" y="0"/>
                        <a:pt x="0" y="10"/>
                      </a:cubicBezTo>
                      <a:cubicBezTo>
                        <a:pt x="0" y="10"/>
                        <a:pt x="13" y="3"/>
                        <a:pt x="15" y="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7" name="未知"/>
                <p:cNvSpPr/>
                <p:nvPr/>
              </p:nvSpPr>
              <p:spPr>
                <a:xfrm>
                  <a:off x="44" y="131"/>
                  <a:ext cx="94" cy="232"/>
                </a:xfrm>
                <a:custGeom>
                  <a:avLst/>
                  <a:gdLst/>
                  <a:ahLst/>
                  <a:cxnLst/>
                  <a:pathLst>
                    <a:path w="47" h="116">
                      <a:moveTo>
                        <a:pt x="0" y="111"/>
                      </a:move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22" y="116"/>
                        <a:pt x="27" y="75"/>
                        <a:pt x="31" y="60"/>
                      </a:cubicBezTo>
                      <a:cubicBezTo>
                        <a:pt x="35" y="45"/>
                        <a:pt x="41" y="20"/>
                        <a:pt x="47" y="15"/>
                      </a:cubicBez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38" y="20"/>
                        <a:pt x="38" y="6"/>
                        <a:pt x="32" y="0"/>
                      </a:cubicBezTo>
                      <a:cubicBezTo>
                        <a:pt x="32" y="0"/>
                        <a:pt x="27" y="44"/>
                        <a:pt x="22" y="61"/>
                      </a:cubicBezTo>
                      <a:cubicBezTo>
                        <a:pt x="16" y="79"/>
                        <a:pt x="0" y="111"/>
                        <a:pt x="0" y="1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8" name="未知"/>
                <p:cNvSpPr/>
                <p:nvPr/>
              </p:nvSpPr>
              <p:spPr>
                <a:xfrm>
                  <a:off x="46" y="129"/>
                  <a:ext cx="56" cy="224"/>
                </a:xfrm>
                <a:custGeom>
                  <a:avLst/>
                  <a:gdLst/>
                  <a:ahLst/>
                  <a:cxnLst/>
                  <a:pathLst>
                    <a:path w="28" h="112">
                      <a:moveTo>
                        <a:pt x="0" y="112"/>
                      </a:moveTo>
                      <a:cubicBezTo>
                        <a:pt x="0" y="112"/>
                        <a:pt x="1" y="110"/>
                        <a:pt x="3" y="107"/>
                      </a:cubicBezTo>
                      <a:cubicBezTo>
                        <a:pt x="5" y="103"/>
                        <a:pt x="8" y="97"/>
                        <a:pt x="11" y="89"/>
                      </a:cubicBezTo>
                      <a:cubicBezTo>
                        <a:pt x="12" y="87"/>
                        <a:pt x="13" y="84"/>
                        <a:pt x="14" y="82"/>
                      </a:cubicBezTo>
                      <a:cubicBezTo>
                        <a:pt x="15" y="81"/>
                        <a:pt x="15" y="79"/>
                        <a:pt x="16" y="78"/>
                      </a:cubicBezTo>
                      <a:cubicBezTo>
                        <a:pt x="16" y="77"/>
                        <a:pt x="17" y="75"/>
                        <a:pt x="17" y="74"/>
                      </a:cubicBezTo>
                      <a:cubicBezTo>
                        <a:pt x="18" y="71"/>
                        <a:pt x="19" y="68"/>
                        <a:pt x="20" y="65"/>
                      </a:cubicBezTo>
                      <a:cubicBezTo>
                        <a:pt x="21" y="63"/>
                        <a:pt x="21" y="62"/>
                        <a:pt x="22" y="60"/>
                      </a:cubicBezTo>
                      <a:cubicBezTo>
                        <a:pt x="22" y="58"/>
                        <a:pt x="22" y="56"/>
                        <a:pt x="23" y="55"/>
                      </a:cubicBezTo>
                      <a:cubicBezTo>
                        <a:pt x="23" y="51"/>
                        <a:pt x="24" y="47"/>
                        <a:pt x="25" y="43"/>
                      </a:cubicBezTo>
                      <a:cubicBezTo>
                        <a:pt x="25" y="39"/>
                        <a:pt x="26" y="34"/>
                        <a:pt x="26" y="30"/>
                      </a:cubicBezTo>
                      <a:cubicBezTo>
                        <a:pt x="27" y="21"/>
                        <a:pt x="28" y="11"/>
                        <a:pt x="28" y="0"/>
                      </a:cubicBezTo>
                      <a:cubicBezTo>
                        <a:pt x="28" y="0"/>
                        <a:pt x="27" y="6"/>
                        <a:pt x="26" y="16"/>
                      </a:cubicBezTo>
                      <a:cubicBezTo>
                        <a:pt x="26" y="21"/>
                        <a:pt x="25" y="27"/>
                        <a:pt x="24" y="33"/>
                      </a:cubicBezTo>
                      <a:cubicBezTo>
                        <a:pt x="24" y="36"/>
                        <a:pt x="24" y="39"/>
                        <a:pt x="23" y="42"/>
                      </a:cubicBezTo>
                      <a:cubicBezTo>
                        <a:pt x="22" y="45"/>
                        <a:pt x="22" y="49"/>
                        <a:pt x="21" y="52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8" y="65"/>
                        <a:pt x="17" y="68"/>
                        <a:pt x="16" y="72"/>
                      </a:cubicBezTo>
                      <a:cubicBezTo>
                        <a:pt x="14" y="78"/>
                        <a:pt x="11" y="84"/>
                        <a:pt x="9" y="89"/>
                      </a:cubicBezTo>
                      <a:cubicBezTo>
                        <a:pt x="5" y="100"/>
                        <a:pt x="1" y="108"/>
                        <a:pt x="0" y="11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69" name="未知"/>
                <p:cNvSpPr/>
                <p:nvPr/>
              </p:nvSpPr>
              <p:spPr>
                <a:xfrm>
                  <a:off x="90" y="163"/>
                  <a:ext cx="54" cy="200"/>
                </a:xfrm>
                <a:custGeom>
                  <a:avLst/>
                  <a:gdLst/>
                  <a:ahLst/>
                  <a:cxnLst/>
                  <a:pathLst>
                    <a:path w="27" h="100">
                      <a:moveTo>
                        <a:pt x="27" y="0"/>
                      </a:moveTo>
                      <a:cubicBezTo>
                        <a:pt x="27" y="0"/>
                        <a:pt x="26" y="0"/>
                        <a:pt x="26" y="1"/>
                      </a:cubicBezTo>
                      <a:cubicBezTo>
                        <a:pt x="25" y="1"/>
                        <a:pt x="24" y="2"/>
                        <a:pt x="23" y="4"/>
                      </a:cubicBezTo>
                      <a:cubicBezTo>
                        <a:pt x="21" y="7"/>
                        <a:pt x="18" y="12"/>
                        <a:pt x="14" y="20"/>
                      </a:cubicBezTo>
                      <a:cubicBezTo>
                        <a:pt x="11" y="28"/>
                        <a:pt x="8" y="38"/>
                        <a:pt x="5" y="52"/>
                      </a:cubicBezTo>
                      <a:cubicBezTo>
                        <a:pt x="4" y="58"/>
                        <a:pt x="3" y="66"/>
                        <a:pt x="2" y="74"/>
                      </a:cubicBezTo>
                      <a:cubicBezTo>
                        <a:pt x="1" y="78"/>
                        <a:pt x="1" y="83"/>
                        <a:pt x="1" y="87"/>
                      </a:cubicBezTo>
                      <a:cubicBezTo>
                        <a:pt x="0" y="89"/>
                        <a:pt x="1" y="92"/>
                        <a:pt x="1" y="94"/>
                      </a:cubicBezTo>
                      <a:cubicBezTo>
                        <a:pt x="1" y="96"/>
                        <a:pt x="1" y="99"/>
                        <a:pt x="2" y="100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2" y="99"/>
                        <a:pt x="1" y="98"/>
                        <a:pt x="1" y="97"/>
                      </a:cubicBezTo>
                      <a:cubicBezTo>
                        <a:pt x="1" y="95"/>
                        <a:pt x="1" y="91"/>
                        <a:pt x="1" y="87"/>
                      </a:cubicBezTo>
                      <a:cubicBezTo>
                        <a:pt x="2" y="78"/>
                        <a:pt x="4" y="66"/>
                        <a:pt x="7" y="54"/>
                      </a:cubicBezTo>
                      <a:cubicBezTo>
                        <a:pt x="9" y="42"/>
                        <a:pt x="12" y="29"/>
                        <a:pt x="16" y="19"/>
                      </a:cubicBezTo>
                      <a:cubicBezTo>
                        <a:pt x="20" y="10"/>
                        <a:pt x="25" y="2"/>
                        <a:pt x="27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470" name="组合 16469"/>
              <p:cNvGrpSpPr/>
              <p:nvPr/>
            </p:nvGrpSpPr>
            <p:grpSpPr>
              <a:xfrm>
                <a:off x="180" y="261"/>
                <a:ext cx="102" cy="126"/>
                <a:chOff x="0" y="0"/>
                <a:chExt cx="102" cy="126"/>
              </a:xfrm>
            </p:grpSpPr>
            <p:sp>
              <p:nvSpPr>
                <p:cNvPr id="16471" name="未知"/>
                <p:cNvSpPr/>
                <p:nvPr/>
              </p:nvSpPr>
              <p:spPr>
                <a:xfrm>
                  <a:off x="0" y="10"/>
                  <a:ext cx="100" cy="116"/>
                </a:xfrm>
                <a:custGeom>
                  <a:avLst/>
                  <a:gdLst/>
                  <a:ahLst/>
                  <a:cxnLst/>
                  <a:pathLst>
                    <a:path w="50" h="58">
                      <a:moveTo>
                        <a:pt x="0" y="47"/>
                      </a:moveTo>
                      <a:cubicBezTo>
                        <a:pt x="0" y="47"/>
                        <a:pt x="9" y="31"/>
                        <a:pt x="5" y="20"/>
                      </a:cubicBezTo>
                      <a:cubicBezTo>
                        <a:pt x="5" y="20"/>
                        <a:pt x="11" y="25"/>
                        <a:pt x="15" y="35"/>
                      </a:cubicBezTo>
                      <a:cubicBezTo>
                        <a:pt x="15" y="35"/>
                        <a:pt x="25" y="19"/>
                        <a:pt x="24" y="0"/>
                      </a:cubicBezTo>
                      <a:cubicBezTo>
                        <a:pt x="24" y="0"/>
                        <a:pt x="35" y="8"/>
                        <a:pt x="26" y="49"/>
                      </a:cubicBezTo>
                      <a:cubicBezTo>
                        <a:pt x="26" y="49"/>
                        <a:pt x="32" y="25"/>
                        <a:pt x="48" y="25"/>
                      </a:cubicBezTo>
                      <a:cubicBezTo>
                        <a:pt x="48" y="25"/>
                        <a:pt x="33" y="37"/>
                        <a:pt x="37" y="50"/>
                      </a:cubicBezTo>
                      <a:cubicBezTo>
                        <a:pt x="37" y="50"/>
                        <a:pt x="42" y="42"/>
                        <a:pt x="50" y="43"/>
                      </a:cubicBezTo>
                      <a:cubicBezTo>
                        <a:pt x="50" y="43"/>
                        <a:pt x="43" y="45"/>
                        <a:pt x="43" y="58"/>
                      </a:cubicBezTo>
                      <a:cubicBezTo>
                        <a:pt x="43" y="58"/>
                        <a:pt x="18" y="47"/>
                        <a:pt x="0" y="47"/>
                      </a:cubicBezTo>
                      <a:close/>
                    </a:path>
                  </a:pathLst>
                </a:custGeom>
                <a:solidFill>
                  <a:srgbClr val="76AA3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2" name="未知"/>
                <p:cNvSpPr/>
                <p:nvPr/>
              </p:nvSpPr>
              <p:spPr>
                <a:xfrm>
                  <a:off x="0" y="56"/>
                  <a:ext cx="12" cy="44"/>
                </a:xfrm>
                <a:custGeom>
                  <a:avLst/>
                  <a:gdLst/>
                  <a:ahLst/>
                  <a:cxnLst/>
                  <a:pathLst>
                    <a:path w="6" h="22">
                      <a:moveTo>
                        <a:pt x="0" y="22"/>
                      </a:moveTo>
                      <a:cubicBezTo>
                        <a:pt x="0" y="22"/>
                        <a:pt x="1" y="21"/>
                        <a:pt x="3" y="18"/>
                      </a:cubicBezTo>
                      <a:cubicBezTo>
                        <a:pt x="4" y="16"/>
                        <a:pt x="5" y="14"/>
                        <a:pt x="5" y="11"/>
                      </a:cubicBezTo>
                      <a:cubicBezTo>
                        <a:pt x="6" y="9"/>
                        <a:pt x="6" y="8"/>
                        <a:pt x="6" y="6"/>
                      </a:cubicBezTo>
                      <a:cubicBezTo>
                        <a:pt x="6" y="4"/>
                        <a:pt x="5" y="2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5"/>
                        <a:pt x="5" y="7"/>
                        <a:pt x="4" y="10"/>
                      </a:cubicBezTo>
                      <a:cubicBezTo>
                        <a:pt x="3" y="15"/>
                        <a:pt x="0" y="21"/>
                        <a:pt x="0" y="22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3" name="未知"/>
                <p:cNvSpPr/>
                <p:nvPr/>
              </p:nvSpPr>
              <p:spPr>
                <a:xfrm>
                  <a:off x="8" y="40"/>
                  <a:ext cx="18" cy="44"/>
                </a:xfrm>
                <a:custGeom>
                  <a:avLst/>
                  <a:gdLst/>
                  <a:ahLst/>
                  <a:cxnLst/>
                  <a:pathLst>
                    <a:path w="9" h="22">
                      <a:moveTo>
                        <a:pt x="0" y="0"/>
                      </a:moveTo>
                      <a:cubicBezTo>
                        <a:pt x="0" y="0"/>
                        <a:pt x="1" y="2"/>
                        <a:pt x="2" y="5"/>
                      </a:cubicBezTo>
                      <a:cubicBezTo>
                        <a:pt x="4" y="9"/>
                        <a:pt x="7" y="13"/>
                        <a:pt x="9" y="22"/>
                      </a:cubicBezTo>
                      <a:cubicBezTo>
                        <a:pt x="9" y="22"/>
                        <a:pt x="9" y="21"/>
                        <a:pt x="9" y="19"/>
                      </a:cubicBezTo>
                      <a:cubicBezTo>
                        <a:pt x="9" y="18"/>
                        <a:pt x="9" y="17"/>
                        <a:pt x="8" y="15"/>
                      </a:cubicBezTo>
                      <a:cubicBezTo>
                        <a:pt x="8" y="14"/>
                        <a:pt x="8" y="13"/>
                        <a:pt x="7" y="11"/>
                      </a:cubicBezTo>
                      <a:cubicBezTo>
                        <a:pt x="5" y="6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4" name="未知"/>
                <p:cNvSpPr/>
                <p:nvPr/>
              </p:nvSpPr>
              <p:spPr>
                <a:xfrm>
                  <a:off x="26" y="16"/>
                  <a:ext cx="22" cy="62"/>
                </a:xfrm>
                <a:custGeom>
                  <a:avLst/>
                  <a:gdLst/>
                  <a:ahLst/>
                  <a:cxnLst/>
                  <a:pathLst>
                    <a:path w="11" h="31">
                      <a:moveTo>
                        <a:pt x="0" y="31"/>
                      </a:move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9"/>
                        <a:pt x="4" y="28"/>
                        <a:pt x="6" y="25"/>
                      </a:cubicBezTo>
                      <a:cubicBezTo>
                        <a:pt x="6" y="24"/>
                        <a:pt x="7" y="23"/>
                        <a:pt x="8" y="21"/>
                      </a:cubicBezTo>
                      <a:cubicBezTo>
                        <a:pt x="8" y="21"/>
                        <a:pt x="8" y="20"/>
                        <a:pt x="9" y="19"/>
                      </a:cubicBezTo>
                      <a:cubicBezTo>
                        <a:pt x="9" y="18"/>
                        <a:pt x="9" y="17"/>
                        <a:pt x="10" y="16"/>
                      </a:cubicBezTo>
                      <a:cubicBezTo>
                        <a:pt x="11" y="11"/>
                        <a:pt x="10" y="6"/>
                        <a:pt x="9" y="0"/>
                      </a:cubicBezTo>
                      <a:cubicBezTo>
                        <a:pt x="9" y="0"/>
                        <a:pt x="9" y="2"/>
                        <a:pt x="9" y="4"/>
                      </a:cubicBezTo>
                      <a:cubicBezTo>
                        <a:pt x="9" y="5"/>
                        <a:pt x="9" y="6"/>
                        <a:pt x="9" y="7"/>
                      </a:cubicBezTo>
                      <a:cubicBezTo>
                        <a:pt x="9" y="8"/>
                        <a:pt x="9" y="8"/>
                        <a:pt x="9" y="9"/>
                      </a:cubicBezTo>
                      <a:cubicBezTo>
                        <a:pt x="9" y="11"/>
                        <a:pt x="9" y="13"/>
                        <a:pt x="8" y="15"/>
                      </a:cubicBezTo>
                      <a:cubicBezTo>
                        <a:pt x="6" y="22"/>
                        <a:pt x="2" y="29"/>
                        <a:pt x="0" y="3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5" name="未知"/>
                <p:cNvSpPr/>
                <p:nvPr/>
              </p:nvSpPr>
              <p:spPr>
                <a:xfrm>
                  <a:off x="46" y="0"/>
                  <a:ext cx="48" cy="108"/>
                </a:xfrm>
                <a:custGeom>
                  <a:avLst/>
                  <a:gdLst/>
                  <a:ahLst/>
                  <a:cxnLst/>
                  <a:pathLst>
                    <a:path w="24" h="54">
                      <a:moveTo>
                        <a:pt x="0" y="0"/>
                      </a:moveTo>
                      <a:cubicBezTo>
                        <a:pt x="0" y="0"/>
                        <a:pt x="1" y="1"/>
                        <a:pt x="2" y="3"/>
                      </a:cubicBezTo>
                      <a:cubicBezTo>
                        <a:pt x="2" y="4"/>
                        <a:pt x="2" y="5"/>
                        <a:pt x="3" y="6"/>
                      </a:cubicBezTo>
                      <a:cubicBezTo>
                        <a:pt x="3" y="7"/>
                        <a:pt x="4" y="9"/>
                        <a:pt x="4" y="11"/>
                      </a:cubicBezTo>
                      <a:cubicBezTo>
                        <a:pt x="6" y="19"/>
                        <a:pt x="6" y="31"/>
                        <a:pt x="3" y="49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5" y="46"/>
                        <a:pt x="7" y="42"/>
                        <a:pt x="10" y="38"/>
                      </a:cubicBezTo>
                      <a:cubicBezTo>
                        <a:pt x="12" y="36"/>
                        <a:pt x="14" y="34"/>
                        <a:pt x="16" y="32"/>
                      </a:cubicBezTo>
                      <a:cubicBezTo>
                        <a:pt x="18" y="31"/>
                        <a:pt x="20" y="29"/>
                        <a:pt x="24" y="29"/>
                      </a:cubicBezTo>
                      <a:cubicBezTo>
                        <a:pt x="21" y="29"/>
                        <a:pt x="18" y="30"/>
                        <a:pt x="16" y="31"/>
                      </a:cubicBezTo>
                      <a:cubicBezTo>
                        <a:pt x="14" y="33"/>
                        <a:pt x="12" y="34"/>
                        <a:pt x="11" y="36"/>
                      </a:cubicBezTo>
                      <a:cubicBezTo>
                        <a:pt x="7" y="40"/>
                        <a:pt x="5" y="44"/>
                        <a:pt x="2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7" y="35"/>
                        <a:pt x="7" y="33"/>
                        <a:pt x="7" y="31"/>
                      </a:cubicBezTo>
                      <a:cubicBezTo>
                        <a:pt x="7" y="29"/>
                        <a:pt x="7" y="27"/>
                        <a:pt x="7" y="25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6"/>
                        <a:pt x="6" y="14"/>
                        <a:pt x="6" y="12"/>
                      </a:cubicBezTo>
                      <a:cubicBezTo>
                        <a:pt x="5" y="8"/>
                        <a:pt x="3" y="4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6" name="未知"/>
                <p:cNvSpPr/>
                <p:nvPr/>
              </p:nvSpPr>
              <p:spPr>
                <a:xfrm>
                  <a:off x="70" y="66"/>
                  <a:ext cx="32" cy="44"/>
                </a:xfrm>
                <a:custGeom>
                  <a:avLst/>
                  <a:gdLst/>
                  <a:ahLst/>
                  <a:cxnLst/>
                  <a:pathLst>
                    <a:path w="16" h="22">
                      <a:moveTo>
                        <a:pt x="10" y="0"/>
                      </a:moveTo>
                      <a:cubicBezTo>
                        <a:pt x="10" y="0"/>
                        <a:pt x="8" y="1"/>
                        <a:pt x="6" y="3"/>
                      </a:cubicBezTo>
                      <a:cubicBezTo>
                        <a:pt x="4" y="5"/>
                        <a:pt x="3" y="7"/>
                        <a:pt x="2" y="9"/>
                      </a:cubicBezTo>
                      <a:cubicBezTo>
                        <a:pt x="1" y="11"/>
                        <a:pt x="1" y="12"/>
                        <a:pt x="0" y="14"/>
                      </a:cubicBezTo>
                      <a:cubicBezTo>
                        <a:pt x="0" y="16"/>
                        <a:pt x="0" y="17"/>
                        <a:pt x="1" y="22"/>
                      </a:cubicBezTo>
                      <a:cubicBezTo>
                        <a:pt x="1" y="21"/>
                        <a:pt x="2" y="20"/>
                        <a:pt x="3" y="19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7"/>
                        <a:pt x="6" y="16"/>
                        <a:pt x="7" y="15"/>
                      </a:cubicBezTo>
                      <a:cubicBezTo>
                        <a:pt x="8" y="14"/>
                        <a:pt x="9" y="13"/>
                        <a:pt x="11" y="12"/>
                      </a:cubicBezTo>
                      <a:cubicBezTo>
                        <a:pt x="12" y="12"/>
                        <a:pt x="14" y="11"/>
                        <a:pt x="16" y="12"/>
                      </a:cubicBezTo>
                      <a:cubicBezTo>
                        <a:pt x="13" y="10"/>
                        <a:pt x="10" y="12"/>
                        <a:pt x="7" y="13"/>
                      </a:cubicBezTo>
                      <a:cubicBezTo>
                        <a:pt x="6" y="14"/>
                        <a:pt x="5" y="15"/>
                        <a:pt x="4" y="16"/>
                      </a:cubicBezTo>
                      <a:cubicBezTo>
                        <a:pt x="3" y="17"/>
                        <a:pt x="3" y="17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9"/>
                        <a:pt x="2" y="16"/>
                        <a:pt x="2" y="14"/>
                      </a:cubicBezTo>
                      <a:cubicBezTo>
                        <a:pt x="2" y="13"/>
                        <a:pt x="3" y="11"/>
                        <a:pt x="4" y="9"/>
                      </a:cubicBezTo>
                      <a:cubicBezTo>
                        <a:pt x="5" y="6"/>
                        <a:pt x="7" y="3"/>
                        <a:pt x="1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77" name="未知"/>
                <p:cNvSpPr/>
                <p:nvPr/>
              </p:nvSpPr>
              <p:spPr>
                <a:xfrm>
                  <a:off x="84" y="96"/>
                  <a:ext cx="14" cy="28"/>
                </a:xfrm>
                <a:custGeom>
                  <a:avLst/>
                  <a:gdLst/>
                  <a:ahLst/>
                  <a:cxnLst/>
                  <a:pathLst>
                    <a:path w="7" h="14">
                      <a:moveTo>
                        <a:pt x="7" y="0"/>
                      </a:moveTo>
                      <a:cubicBezTo>
                        <a:pt x="7" y="0"/>
                        <a:pt x="6" y="0"/>
                        <a:pt x="4" y="2"/>
                      </a:cubicBezTo>
                      <a:cubicBezTo>
                        <a:pt x="2" y="3"/>
                        <a:pt x="0" y="7"/>
                        <a:pt x="0" y="14"/>
                      </a:cubicBezTo>
                      <a:cubicBezTo>
                        <a:pt x="0" y="14"/>
                        <a:pt x="0" y="13"/>
                        <a:pt x="1" y="12"/>
                      </a:cubicBezTo>
                      <a:cubicBezTo>
                        <a:pt x="1" y="10"/>
                        <a:pt x="2" y="9"/>
                        <a:pt x="3" y="7"/>
                      </a:cubicBezTo>
                      <a:cubicBezTo>
                        <a:pt x="4" y="4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478" name="组合 16477"/>
              <p:cNvGrpSpPr/>
              <p:nvPr/>
            </p:nvGrpSpPr>
            <p:grpSpPr>
              <a:xfrm>
                <a:off x="0" y="199"/>
                <a:ext cx="128" cy="152"/>
                <a:chOff x="0" y="0"/>
                <a:chExt cx="128" cy="152"/>
              </a:xfrm>
            </p:grpSpPr>
            <p:sp>
              <p:nvSpPr>
                <p:cNvPr id="16479" name="未知"/>
                <p:cNvSpPr/>
                <p:nvPr/>
              </p:nvSpPr>
              <p:spPr>
                <a:xfrm>
                  <a:off x="2" y="12"/>
                  <a:ext cx="124" cy="140"/>
                </a:xfrm>
                <a:custGeom>
                  <a:avLst/>
                  <a:gdLst/>
                  <a:ahLst/>
                  <a:cxnLst/>
                  <a:pathLst>
                    <a:path w="62" h="70">
                      <a:moveTo>
                        <a:pt x="0" y="62"/>
                      </a:moveTo>
                      <a:cubicBezTo>
                        <a:pt x="0" y="62"/>
                        <a:pt x="9" y="41"/>
                        <a:pt x="2" y="28"/>
                      </a:cubicBezTo>
                      <a:cubicBezTo>
                        <a:pt x="2" y="28"/>
                        <a:pt x="10" y="33"/>
                        <a:pt x="16" y="45"/>
                      </a:cubicBezTo>
                      <a:cubicBezTo>
                        <a:pt x="16" y="45"/>
                        <a:pt x="28" y="24"/>
                        <a:pt x="23" y="0"/>
                      </a:cubicBezTo>
                      <a:cubicBezTo>
                        <a:pt x="23" y="0"/>
                        <a:pt x="38" y="9"/>
                        <a:pt x="32" y="60"/>
                      </a:cubicBezTo>
                      <a:cubicBezTo>
                        <a:pt x="32" y="60"/>
                        <a:pt x="36" y="30"/>
                        <a:pt x="56" y="28"/>
                      </a:cubicBezTo>
                      <a:cubicBezTo>
                        <a:pt x="56" y="28"/>
                        <a:pt x="40" y="44"/>
                        <a:pt x="47" y="60"/>
                      </a:cubicBezTo>
                      <a:cubicBezTo>
                        <a:pt x="47" y="60"/>
                        <a:pt x="52" y="50"/>
                        <a:pt x="62" y="50"/>
                      </a:cubicBezTo>
                      <a:cubicBezTo>
                        <a:pt x="62" y="50"/>
                        <a:pt x="53" y="54"/>
                        <a:pt x="55" y="70"/>
                      </a:cubicBezTo>
                      <a:cubicBezTo>
                        <a:pt x="55" y="70"/>
                        <a:pt x="22" y="60"/>
                        <a:pt x="0" y="62"/>
                      </a:cubicBezTo>
                      <a:close/>
                    </a:path>
                  </a:pathLst>
                </a:custGeom>
                <a:solidFill>
                  <a:srgbClr val="76AA34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0" name="未知"/>
                <p:cNvSpPr/>
                <p:nvPr/>
              </p:nvSpPr>
              <p:spPr>
                <a:xfrm>
                  <a:off x="0" y="76"/>
                  <a:ext cx="12" cy="56"/>
                </a:xfrm>
                <a:custGeom>
                  <a:avLst/>
                  <a:gdLst/>
                  <a:ahLst/>
                  <a:cxnLst/>
                  <a:pathLst>
                    <a:path w="6" h="28">
                      <a:moveTo>
                        <a:pt x="0" y="28"/>
                      </a:moveTo>
                      <a:cubicBezTo>
                        <a:pt x="0" y="28"/>
                        <a:pt x="2" y="26"/>
                        <a:pt x="4" y="22"/>
                      </a:cubicBezTo>
                      <a:cubicBezTo>
                        <a:pt x="5" y="20"/>
                        <a:pt x="6" y="17"/>
                        <a:pt x="6" y="13"/>
                      </a:cubicBezTo>
                      <a:cubicBezTo>
                        <a:pt x="6" y="11"/>
                        <a:pt x="6" y="9"/>
                        <a:pt x="6" y="6"/>
                      </a:cubicBezTo>
                      <a:cubicBezTo>
                        <a:pt x="5" y="4"/>
                        <a:pt x="5" y="1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4" y="2"/>
                        <a:pt x="4" y="3"/>
                      </a:cubicBezTo>
                      <a:cubicBezTo>
                        <a:pt x="4" y="5"/>
                        <a:pt x="4" y="9"/>
                        <a:pt x="4" y="12"/>
                      </a:cubicBezTo>
                      <a:cubicBezTo>
                        <a:pt x="3" y="19"/>
                        <a:pt x="1" y="26"/>
                        <a:pt x="0" y="28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1" name="未知"/>
                <p:cNvSpPr/>
                <p:nvPr/>
              </p:nvSpPr>
              <p:spPr>
                <a:xfrm>
                  <a:off x="4" y="56"/>
                  <a:ext cx="28" cy="52"/>
                </a:xfrm>
                <a:custGeom>
                  <a:avLst/>
                  <a:gdLst/>
                  <a:ahLst/>
                  <a:cxnLst/>
                  <a:pathLst>
                    <a:path w="14" h="26">
                      <a:moveTo>
                        <a:pt x="0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1" y="2"/>
                        <a:pt x="2" y="4"/>
                        <a:pt x="3" y="6"/>
                      </a:cubicBezTo>
                      <a:cubicBezTo>
                        <a:pt x="6" y="10"/>
                        <a:pt x="10" y="15"/>
                        <a:pt x="14" y="26"/>
                      </a:cubicBezTo>
                      <a:cubicBezTo>
                        <a:pt x="14" y="26"/>
                        <a:pt x="14" y="24"/>
                        <a:pt x="13" y="22"/>
                      </a:cubicBezTo>
                      <a:cubicBezTo>
                        <a:pt x="13" y="21"/>
                        <a:pt x="13" y="20"/>
                        <a:pt x="13" y="20"/>
                      </a:cubicBezTo>
                      <a:cubicBezTo>
                        <a:pt x="13" y="19"/>
                        <a:pt x="12" y="18"/>
                        <a:pt x="12" y="17"/>
                      </a:cubicBezTo>
                      <a:cubicBezTo>
                        <a:pt x="12" y="16"/>
                        <a:pt x="11" y="14"/>
                        <a:pt x="10" y="13"/>
                      </a:cubicBezTo>
                      <a:cubicBezTo>
                        <a:pt x="7" y="6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2" name="未知"/>
                <p:cNvSpPr/>
                <p:nvPr/>
              </p:nvSpPr>
              <p:spPr>
                <a:xfrm>
                  <a:off x="30" y="20"/>
                  <a:ext cx="22" cy="80"/>
                </a:xfrm>
                <a:custGeom>
                  <a:avLst/>
                  <a:gdLst/>
                  <a:ahLst/>
                  <a:cxnLst/>
                  <a:pathLst>
                    <a:path w="11" h="40">
                      <a:moveTo>
                        <a:pt x="0" y="40"/>
                      </a:moveTo>
                      <a:cubicBezTo>
                        <a:pt x="0" y="40"/>
                        <a:pt x="1" y="39"/>
                        <a:pt x="2" y="38"/>
                      </a:cubicBezTo>
                      <a:cubicBezTo>
                        <a:pt x="3" y="38"/>
                        <a:pt x="3" y="37"/>
                        <a:pt x="4" y="36"/>
                      </a:cubicBezTo>
                      <a:cubicBezTo>
                        <a:pt x="5" y="35"/>
                        <a:pt x="6" y="34"/>
                        <a:pt x="6" y="32"/>
                      </a:cubicBezTo>
                      <a:cubicBezTo>
                        <a:pt x="7" y="31"/>
                        <a:pt x="8" y="29"/>
                        <a:pt x="9" y="27"/>
                      </a:cubicBezTo>
                      <a:cubicBezTo>
                        <a:pt x="9" y="26"/>
                        <a:pt x="9" y="25"/>
                        <a:pt x="10" y="23"/>
                      </a:cubicBezTo>
                      <a:cubicBezTo>
                        <a:pt x="10" y="22"/>
                        <a:pt x="10" y="21"/>
                        <a:pt x="10" y="19"/>
                      </a:cubicBezTo>
                      <a:cubicBezTo>
                        <a:pt x="11" y="14"/>
                        <a:pt x="10" y="7"/>
                        <a:pt x="7" y="0"/>
                      </a:cubicBezTo>
                      <a:cubicBezTo>
                        <a:pt x="7" y="0"/>
                        <a:pt x="7" y="2"/>
                        <a:pt x="8" y="5"/>
                      </a:cubicBezTo>
                      <a:cubicBezTo>
                        <a:pt x="8" y="6"/>
                        <a:pt x="8" y="7"/>
                        <a:pt x="8" y="8"/>
                      </a:cubicBezTo>
                      <a:cubicBezTo>
                        <a:pt x="8" y="9"/>
                        <a:pt x="8" y="10"/>
                        <a:pt x="8" y="11"/>
                      </a:cubicBezTo>
                      <a:cubicBezTo>
                        <a:pt x="8" y="14"/>
                        <a:pt x="9" y="16"/>
                        <a:pt x="8" y="18"/>
                      </a:cubicBezTo>
                      <a:cubicBezTo>
                        <a:pt x="7" y="28"/>
                        <a:pt x="2" y="38"/>
                        <a:pt x="0" y="4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3" name="未知"/>
                <p:cNvSpPr/>
                <p:nvPr/>
              </p:nvSpPr>
              <p:spPr>
                <a:xfrm>
                  <a:off x="46" y="0"/>
                  <a:ext cx="66" cy="136"/>
                </a:xfrm>
                <a:custGeom>
                  <a:avLst/>
                  <a:gdLst/>
                  <a:ahLst/>
                  <a:cxnLst/>
                  <a:pathLst>
                    <a:path w="33" h="68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4"/>
                        <a:pt x="3" y="6"/>
                        <a:pt x="4" y="7"/>
                      </a:cubicBezTo>
                      <a:cubicBezTo>
                        <a:pt x="5" y="9"/>
                        <a:pt x="5" y="11"/>
                        <a:pt x="6" y="13"/>
                      </a:cubicBezTo>
                      <a:cubicBezTo>
                        <a:pt x="10" y="22"/>
                        <a:pt x="12" y="38"/>
                        <a:pt x="9" y="61"/>
                      </a:cubicBezTo>
                      <a:cubicBezTo>
                        <a:pt x="9" y="68"/>
                        <a:pt x="9" y="68"/>
                        <a:pt x="9" y="68"/>
                      </a:cubicBezTo>
                      <a:cubicBezTo>
                        <a:pt x="11" y="61"/>
                        <a:pt x="11" y="61"/>
                        <a:pt x="11" y="61"/>
                      </a:cubicBezTo>
                      <a:cubicBezTo>
                        <a:pt x="12" y="57"/>
                        <a:pt x="15" y="51"/>
                        <a:pt x="18" y="46"/>
                      </a:cubicBezTo>
                      <a:cubicBezTo>
                        <a:pt x="19" y="43"/>
                        <a:pt x="21" y="41"/>
                        <a:pt x="23" y="38"/>
                      </a:cubicBezTo>
                      <a:cubicBezTo>
                        <a:pt x="26" y="36"/>
                        <a:pt x="29" y="33"/>
                        <a:pt x="33" y="33"/>
                      </a:cubicBezTo>
                      <a:cubicBezTo>
                        <a:pt x="30" y="33"/>
                        <a:pt x="27" y="35"/>
                        <a:pt x="24" y="37"/>
                      </a:cubicBezTo>
                      <a:cubicBezTo>
                        <a:pt x="22" y="39"/>
                        <a:pt x="19" y="41"/>
                        <a:pt x="18" y="44"/>
                      </a:cubicBezTo>
                      <a:cubicBezTo>
                        <a:pt x="14" y="49"/>
                        <a:pt x="11" y="54"/>
                        <a:pt x="9" y="60"/>
                      </a:cubicBezTo>
                      <a:cubicBezTo>
                        <a:pt x="11" y="61"/>
                        <a:pt x="11" y="61"/>
                        <a:pt x="11" y="61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3" y="43"/>
                        <a:pt x="12" y="40"/>
                        <a:pt x="12" y="37"/>
                      </a:cubicBezTo>
                      <a:cubicBezTo>
                        <a:pt x="12" y="35"/>
                        <a:pt x="12" y="32"/>
                        <a:pt x="12" y="29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0" y="19"/>
                        <a:pt x="9" y="17"/>
                        <a:pt x="8" y="14"/>
                      </a:cubicBezTo>
                      <a:cubicBezTo>
                        <a:pt x="6" y="9"/>
                        <a:pt x="4" y="4"/>
                        <a:pt x="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4" name="未知"/>
                <p:cNvSpPr/>
                <p:nvPr/>
              </p:nvSpPr>
              <p:spPr>
                <a:xfrm>
                  <a:off x="88" y="76"/>
                  <a:ext cx="40" cy="56"/>
                </a:xfrm>
                <a:custGeom>
                  <a:avLst/>
                  <a:gdLst/>
                  <a:ahLst/>
                  <a:cxnLst/>
                  <a:pathLst>
                    <a:path w="20" h="28">
                      <a:moveTo>
                        <a:pt x="10" y="0"/>
                      </a:moveTo>
                      <a:cubicBezTo>
                        <a:pt x="10" y="0"/>
                        <a:pt x="9" y="0"/>
                        <a:pt x="9" y="1"/>
                      </a:cubicBezTo>
                      <a:cubicBezTo>
                        <a:pt x="8" y="2"/>
                        <a:pt x="7" y="3"/>
                        <a:pt x="5" y="5"/>
                      </a:cubicBezTo>
                      <a:cubicBezTo>
                        <a:pt x="4" y="7"/>
                        <a:pt x="2" y="9"/>
                        <a:pt x="1" y="13"/>
                      </a:cubicBezTo>
                      <a:cubicBezTo>
                        <a:pt x="1" y="15"/>
                        <a:pt x="0" y="17"/>
                        <a:pt x="0" y="19"/>
                      </a:cubicBezTo>
                      <a:cubicBezTo>
                        <a:pt x="0" y="21"/>
                        <a:pt x="0" y="23"/>
                        <a:pt x="2" y="28"/>
                      </a:cubicBezTo>
                      <a:cubicBezTo>
                        <a:pt x="3" y="27"/>
                        <a:pt x="3" y="26"/>
                        <a:pt x="4" y="25"/>
                      </a:cubicBezTo>
                      <a:cubicBezTo>
                        <a:pt x="5" y="24"/>
                        <a:pt x="5" y="23"/>
                        <a:pt x="6" y="23"/>
                      </a:cubicBezTo>
                      <a:cubicBezTo>
                        <a:pt x="7" y="22"/>
                        <a:pt x="8" y="20"/>
                        <a:pt x="9" y="19"/>
                      </a:cubicBezTo>
                      <a:cubicBezTo>
                        <a:pt x="10" y="18"/>
                        <a:pt x="12" y="16"/>
                        <a:pt x="13" y="15"/>
                      </a:cubicBezTo>
                      <a:cubicBezTo>
                        <a:pt x="15" y="14"/>
                        <a:pt x="17" y="13"/>
                        <a:pt x="20" y="14"/>
                      </a:cubicBezTo>
                      <a:cubicBezTo>
                        <a:pt x="15" y="13"/>
                        <a:pt x="12" y="15"/>
                        <a:pt x="9" y="17"/>
                      </a:cubicBezTo>
                      <a:cubicBezTo>
                        <a:pt x="7" y="18"/>
                        <a:pt x="6" y="20"/>
                        <a:pt x="5" y="21"/>
                      </a:cubicBezTo>
                      <a:cubicBezTo>
                        <a:pt x="4" y="22"/>
                        <a:pt x="4" y="22"/>
                        <a:pt x="3" y="23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3" y="24"/>
                        <a:pt x="2" y="21"/>
                        <a:pt x="2" y="19"/>
                      </a:cubicBezTo>
                      <a:cubicBezTo>
                        <a:pt x="3" y="17"/>
                        <a:pt x="3" y="15"/>
                        <a:pt x="4" y="12"/>
                      </a:cubicBezTo>
                      <a:cubicBezTo>
                        <a:pt x="5" y="8"/>
                        <a:pt x="7" y="4"/>
                        <a:pt x="10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85" name="未知"/>
                <p:cNvSpPr/>
                <p:nvPr/>
              </p:nvSpPr>
              <p:spPr>
                <a:xfrm>
                  <a:off x="108" y="112"/>
                  <a:ext cx="16" cy="36"/>
                </a:xfrm>
                <a:custGeom>
                  <a:avLst/>
                  <a:gdLst/>
                  <a:ahLst/>
                  <a:cxnLst/>
                  <a:pathLst>
                    <a:path w="8" h="18">
                      <a:moveTo>
                        <a:pt x="8" y="0"/>
                      </a:moveTo>
                      <a:cubicBezTo>
                        <a:pt x="8" y="0"/>
                        <a:pt x="6" y="0"/>
                        <a:pt x="4" y="3"/>
                      </a:cubicBezTo>
                      <a:cubicBezTo>
                        <a:pt x="2" y="5"/>
                        <a:pt x="0" y="10"/>
                        <a:pt x="1" y="18"/>
                      </a:cubicBezTo>
                      <a:cubicBezTo>
                        <a:pt x="1" y="18"/>
                        <a:pt x="1" y="17"/>
                        <a:pt x="1" y="16"/>
                      </a:cubicBezTo>
                      <a:cubicBezTo>
                        <a:pt x="2" y="14"/>
                        <a:pt x="2" y="12"/>
                        <a:pt x="3" y="10"/>
                      </a:cubicBezTo>
                      <a:cubicBezTo>
                        <a:pt x="5" y="5"/>
                        <a:pt x="7" y="1"/>
                        <a:pt x="8" y="0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6486" name="未知"/>
            <p:cNvSpPr/>
            <p:nvPr/>
          </p:nvSpPr>
          <p:spPr>
            <a:xfrm>
              <a:off x="0" y="325"/>
              <a:ext cx="499" cy="34"/>
            </a:xfrm>
            <a:custGeom>
              <a:avLst/>
              <a:gdLst/>
              <a:ahLst/>
              <a:cxnLst/>
              <a:pathLst>
                <a:path w="292" h="16">
                  <a:moveTo>
                    <a:pt x="0" y="0"/>
                  </a:moveTo>
                  <a:cubicBezTo>
                    <a:pt x="0" y="0"/>
                    <a:pt x="75" y="16"/>
                    <a:pt x="292" y="0"/>
                  </a:cubicBezTo>
                  <a:cubicBezTo>
                    <a:pt x="292" y="0"/>
                    <a:pt x="38" y="0"/>
                    <a:pt x="0" y="0"/>
                  </a:cubicBezTo>
                  <a:close/>
                </a:path>
              </a:pathLst>
            </a:custGeom>
            <a:solidFill>
              <a:srgbClr val="02020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487" name="组合 16486"/>
          <p:cNvGrpSpPr/>
          <p:nvPr/>
        </p:nvGrpSpPr>
        <p:grpSpPr>
          <a:xfrm>
            <a:off x="1179513" y="3409950"/>
            <a:ext cx="792162" cy="401638"/>
            <a:chOff x="0" y="0"/>
            <a:chExt cx="499" cy="253"/>
          </a:xfrm>
        </p:grpSpPr>
        <p:sp>
          <p:nvSpPr>
            <p:cNvPr id="16488" name="未知"/>
            <p:cNvSpPr/>
            <p:nvPr/>
          </p:nvSpPr>
          <p:spPr>
            <a:xfrm>
              <a:off x="0" y="219"/>
              <a:ext cx="499" cy="34"/>
            </a:xfrm>
            <a:custGeom>
              <a:avLst/>
              <a:gdLst/>
              <a:ahLst/>
              <a:cxnLst/>
              <a:pathLst>
                <a:path w="292" h="16">
                  <a:moveTo>
                    <a:pt x="0" y="0"/>
                  </a:moveTo>
                  <a:cubicBezTo>
                    <a:pt x="0" y="0"/>
                    <a:pt x="75" y="16"/>
                    <a:pt x="292" y="0"/>
                  </a:cubicBezTo>
                  <a:cubicBezTo>
                    <a:pt x="292" y="0"/>
                    <a:pt x="38" y="0"/>
                    <a:pt x="0" y="0"/>
                  </a:cubicBezTo>
                  <a:close/>
                </a:path>
              </a:pathLst>
            </a:custGeom>
            <a:solidFill>
              <a:srgbClr val="02020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6489" name="组合 16488"/>
            <p:cNvGrpSpPr/>
            <p:nvPr/>
          </p:nvGrpSpPr>
          <p:grpSpPr>
            <a:xfrm rot="1126084">
              <a:off x="101" y="0"/>
              <a:ext cx="313" cy="244"/>
              <a:chOff x="0" y="0"/>
              <a:chExt cx="280" cy="218"/>
            </a:xfrm>
          </p:grpSpPr>
          <p:sp>
            <p:nvSpPr>
              <p:cNvPr id="16490" name="未知"/>
              <p:cNvSpPr/>
              <p:nvPr/>
            </p:nvSpPr>
            <p:spPr>
              <a:xfrm>
                <a:off x="0" y="24"/>
                <a:ext cx="272" cy="190"/>
              </a:xfrm>
              <a:custGeom>
                <a:avLst/>
                <a:gdLst/>
                <a:ahLst/>
                <a:cxnLst/>
                <a:pathLst>
                  <a:path w="136" h="95">
                    <a:moveTo>
                      <a:pt x="16" y="95"/>
                    </a:moveTo>
                    <a:cubicBezTo>
                      <a:pt x="16" y="95"/>
                      <a:pt x="0" y="69"/>
                      <a:pt x="29" y="55"/>
                    </a:cubicBezTo>
                    <a:cubicBezTo>
                      <a:pt x="29" y="55"/>
                      <a:pt x="29" y="19"/>
                      <a:pt x="56" y="10"/>
                    </a:cubicBezTo>
                    <a:cubicBezTo>
                      <a:pt x="83" y="0"/>
                      <a:pt x="93" y="26"/>
                      <a:pt x="93" y="26"/>
                    </a:cubicBezTo>
                    <a:cubicBezTo>
                      <a:pt x="93" y="26"/>
                      <a:pt x="99" y="38"/>
                      <a:pt x="93" y="46"/>
                    </a:cubicBezTo>
                    <a:cubicBezTo>
                      <a:pt x="93" y="46"/>
                      <a:pt x="102" y="31"/>
                      <a:pt x="116" y="30"/>
                    </a:cubicBezTo>
                    <a:cubicBezTo>
                      <a:pt x="129" y="30"/>
                      <a:pt x="136" y="44"/>
                      <a:pt x="130" y="54"/>
                    </a:cubicBezTo>
                    <a:cubicBezTo>
                      <a:pt x="130" y="54"/>
                      <a:pt x="40" y="84"/>
                      <a:pt x="16" y="95"/>
                    </a:cubicBezTo>
                    <a:close/>
                  </a:path>
                </a:pathLst>
              </a:custGeom>
              <a:solidFill>
                <a:srgbClr val="A51F2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1" name="未知"/>
              <p:cNvSpPr/>
              <p:nvPr/>
            </p:nvSpPr>
            <p:spPr>
              <a:xfrm>
                <a:off x="14" y="124"/>
                <a:ext cx="36" cy="94"/>
              </a:xfrm>
              <a:custGeom>
                <a:avLst/>
                <a:gdLst/>
                <a:ahLst/>
                <a:cxnLst/>
                <a:pathLst>
                  <a:path w="18" h="47">
                    <a:moveTo>
                      <a:pt x="8" y="47"/>
                    </a:moveTo>
                    <a:cubicBezTo>
                      <a:pt x="8" y="47"/>
                      <a:pt x="8" y="46"/>
                      <a:pt x="7" y="44"/>
                    </a:cubicBezTo>
                    <a:cubicBezTo>
                      <a:pt x="6" y="42"/>
                      <a:pt x="5" y="40"/>
                      <a:pt x="5" y="36"/>
                    </a:cubicBezTo>
                    <a:cubicBezTo>
                      <a:pt x="4" y="32"/>
                      <a:pt x="3" y="26"/>
                      <a:pt x="5" y="20"/>
                    </a:cubicBezTo>
                    <a:cubicBezTo>
                      <a:pt x="6" y="14"/>
                      <a:pt x="10" y="6"/>
                      <a:pt x="18" y="0"/>
                    </a:cubicBezTo>
                    <a:cubicBezTo>
                      <a:pt x="18" y="0"/>
                      <a:pt x="18" y="0"/>
                      <a:pt x="16" y="1"/>
                    </a:cubicBezTo>
                    <a:cubicBezTo>
                      <a:pt x="15" y="2"/>
                      <a:pt x="14" y="3"/>
                      <a:pt x="12" y="4"/>
                    </a:cubicBezTo>
                    <a:cubicBezTo>
                      <a:pt x="9" y="7"/>
                      <a:pt x="5" y="12"/>
                      <a:pt x="3" y="18"/>
                    </a:cubicBezTo>
                    <a:cubicBezTo>
                      <a:pt x="0" y="25"/>
                      <a:pt x="1" y="32"/>
                      <a:pt x="3" y="37"/>
                    </a:cubicBezTo>
                    <a:cubicBezTo>
                      <a:pt x="4" y="42"/>
                      <a:pt x="7" y="46"/>
                      <a:pt x="8" y="47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2" name="未知"/>
              <p:cNvSpPr/>
              <p:nvPr/>
            </p:nvSpPr>
            <p:spPr>
              <a:xfrm>
                <a:off x="60" y="32"/>
                <a:ext cx="142" cy="84"/>
              </a:xfrm>
              <a:custGeom>
                <a:avLst/>
                <a:gdLst/>
                <a:ahLst/>
                <a:cxnLst/>
                <a:pathLst>
                  <a:path w="71" h="42">
                    <a:moveTo>
                      <a:pt x="1" y="42"/>
                    </a:moveTo>
                    <a:cubicBezTo>
                      <a:pt x="1" y="42"/>
                      <a:pt x="1" y="40"/>
                      <a:pt x="2" y="36"/>
                    </a:cubicBezTo>
                    <a:cubicBezTo>
                      <a:pt x="2" y="33"/>
                      <a:pt x="3" y="27"/>
                      <a:pt x="7" y="20"/>
                    </a:cubicBezTo>
                    <a:cubicBezTo>
                      <a:pt x="9" y="17"/>
                      <a:pt x="12" y="13"/>
                      <a:pt x="16" y="10"/>
                    </a:cubicBezTo>
                    <a:cubicBezTo>
                      <a:pt x="20" y="7"/>
                      <a:pt x="25" y="5"/>
                      <a:pt x="31" y="4"/>
                    </a:cubicBezTo>
                    <a:cubicBezTo>
                      <a:pt x="38" y="2"/>
                      <a:pt x="45" y="4"/>
                      <a:pt x="52" y="7"/>
                    </a:cubicBezTo>
                    <a:cubicBezTo>
                      <a:pt x="59" y="11"/>
                      <a:pt x="65" y="17"/>
                      <a:pt x="71" y="26"/>
                    </a:cubicBezTo>
                    <a:cubicBezTo>
                      <a:pt x="71" y="26"/>
                      <a:pt x="70" y="24"/>
                      <a:pt x="69" y="22"/>
                    </a:cubicBezTo>
                    <a:cubicBezTo>
                      <a:pt x="67" y="20"/>
                      <a:pt x="65" y="17"/>
                      <a:pt x="62" y="14"/>
                    </a:cubicBezTo>
                    <a:cubicBezTo>
                      <a:pt x="59" y="11"/>
                      <a:pt x="55" y="7"/>
                      <a:pt x="50" y="5"/>
                    </a:cubicBezTo>
                    <a:cubicBezTo>
                      <a:pt x="45" y="2"/>
                      <a:pt x="39" y="0"/>
                      <a:pt x="33" y="1"/>
                    </a:cubicBezTo>
                    <a:cubicBezTo>
                      <a:pt x="27" y="2"/>
                      <a:pt x="21" y="4"/>
                      <a:pt x="16" y="7"/>
                    </a:cubicBezTo>
                    <a:cubicBezTo>
                      <a:pt x="11" y="11"/>
                      <a:pt x="7" y="16"/>
                      <a:pt x="5" y="20"/>
                    </a:cubicBezTo>
                    <a:cubicBezTo>
                      <a:pt x="0" y="30"/>
                      <a:pt x="1" y="38"/>
                      <a:pt x="1" y="4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3" name="未知"/>
              <p:cNvSpPr/>
              <p:nvPr/>
            </p:nvSpPr>
            <p:spPr>
              <a:xfrm>
                <a:off x="196" y="72"/>
                <a:ext cx="84" cy="60"/>
              </a:xfrm>
              <a:custGeom>
                <a:avLst/>
                <a:gdLst/>
                <a:ahLst/>
                <a:cxnLst/>
                <a:pathLst>
                  <a:path w="42" h="30">
                    <a:moveTo>
                      <a:pt x="0" y="9"/>
                    </a:moveTo>
                    <a:cubicBezTo>
                      <a:pt x="0" y="9"/>
                      <a:pt x="1" y="8"/>
                      <a:pt x="3" y="7"/>
                    </a:cubicBezTo>
                    <a:cubicBezTo>
                      <a:pt x="5" y="6"/>
                      <a:pt x="9" y="5"/>
                      <a:pt x="13" y="4"/>
                    </a:cubicBezTo>
                    <a:cubicBezTo>
                      <a:pt x="18" y="3"/>
                      <a:pt x="24" y="2"/>
                      <a:pt x="31" y="6"/>
                    </a:cubicBezTo>
                    <a:cubicBezTo>
                      <a:pt x="34" y="8"/>
                      <a:pt x="38" y="11"/>
                      <a:pt x="39" y="16"/>
                    </a:cubicBezTo>
                    <a:cubicBezTo>
                      <a:pt x="40" y="20"/>
                      <a:pt x="38" y="26"/>
                      <a:pt x="34" y="30"/>
                    </a:cubicBezTo>
                    <a:cubicBezTo>
                      <a:pt x="34" y="30"/>
                      <a:pt x="34" y="30"/>
                      <a:pt x="35" y="29"/>
                    </a:cubicBezTo>
                    <a:cubicBezTo>
                      <a:pt x="36" y="28"/>
                      <a:pt x="38" y="26"/>
                      <a:pt x="39" y="23"/>
                    </a:cubicBezTo>
                    <a:cubicBezTo>
                      <a:pt x="41" y="21"/>
                      <a:pt x="42" y="17"/>
                      <a:pt x="40" y="14"/>
                    </a:cubicBezTo>
                    <a:cubicBezTo>
                      <a:pt x="39" y="10"/>
                      <a:pt x="36" y="7"/>
                      <a:pt x="33" y="5"/>
                    </a:cubicBezTo>
                    <a:cubicBezTo>
                      <a:pt x="30" y="3"/>
                      <a:pt x="26" y="1"/>
                      <a:pt x="23" y="1"/>
                    </a:cubicBezTo>
                    <a:cubicBezTo>
                      <a:pt x="19" y="0"/>
                      <a:pt x="15" y="1"/>
                      <a:pt x="12" y="2"/>
                    </a:cubicBezTo>
                    <a:cubicBezTo>
                      <a:pt x="6" y="4"/>
                      <a:pt x="2" y="7"/>
                      <a:pt x="0" y="9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4" name="未知"/>
              <p:cNvSpPr/>
              <p:nvPr/>
            </p:nvSpPr>
            <p:spPr>
              <a:xfrm>
                <a:off x="28" y="172"/>
                <a:ext cx="24" cy="22"/>
              </a:xfrm>
              <a:custGeom>
                <a:avLst/>
                <a:gdLst/>
                <a:ahLst/>
                <a:cxnLst/>
                <a:pathLst>
                  <a:path w="12" h="11">
                    <a:moveTo>
                      <a:pt x="0" y="7"/>
                    </a:moveTo>
                    <a:cubicBezTo>
                      <a:pt x="0" y="7"/>
                      <a:pt x="0" y="7"/>
                      <a:pt x="1" y="8"/>
                    </a:cubicBezTo>
                    <a:cubicBezTo>
                      <a:pt x="2" y="9"/>
                      <a:pt x="3" y="11"/>
                      <a:pt x="6" y="11"/>
                    </a:cubicBezTo>
                    <a:cubicBezTo>
                      <a:pt x="7" y="11"/>
                      <a:pt x="8" y="11"/>
                      <a:pt x="8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5"/>
                      <a:pt x="12" y="3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0" y="6"/>
                      <a:pt x="1" y="4"/>
                    </a:cubicBezTo>
                    <a:cubicBezTo>
                      <a:pt x="3" y="2"/>
                      <a:pt x="7" y="1"/>
                      <a:pt x="9" y="3"/>
                    </a:cubicBezTo>
                    <a:cubicBezTo>
                      <a:pt x="10" y="4"/>
                      <a:pt x="10" y="6"/>
                      <a:pt x="9" y="7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3" y="9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5" name="未知"/>
              <p:cNvSpPr/>
              <p:nvPr/>
            </p:nvSpPr>
            <p:spPr>
              <a:xfrm>
                <a:off x="76" y="100"/>
                <a:ext cx="52" cy="10"/>
              </a:xfrm>
              <a:custGeom>
                <a:avLst/>
                <a:gdLst/>
                <a:ahLst/>
                <a:cxnLst/>
                <a:pathLst>
                  <a:path w="26" h="5">
                    <a:moveTo>
                      <a:pt x="0" y="1"/>
                    </a:moveTo>
                    <a:cubicBezTo>
                      <a:pt x="0" y="1"/>
                      <a:pt x="2" y="2"/>
                      <a:pt x="6" y="4"/>
                    </a:cubicBezTo>
                    <a:cubicBezTo>
                      <a:pt x="8" y="4"/>
                      <a:pt x="11" y="5"/>
                      <a:pt x="14" y="5"/>
                    </a:cubicBezTo>
                    <a:cubicBezTo>
                      <a:pt x="17" y="4"/>
                      <a:pt x="22" y="3"/>
                      <a:pt x="26" y="0"/>
                    </a:cubicBezTo>
                    <a:cubicBezTo>
                      <a:pt x="26" y="0"/>
                      <a:pt x="24" y="0"/>
                      <a:pt x="22" y="1"/>
                    </a:cubicBezTo>
                    <a:cubicBezTo>
                      <a:pt x="20" y="2"/>
                      <a:pt x="18" y="2"/>
                      <a:pt x="14" y="2"/>
                    </a:cubicBezTo>
                    <a:cubicBezTo>
                      <a:pt x="8" y="2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6" name="未知"/>
              <p:cNvSpPr/>
              <p:nvPr/>
            </p:nvSpPr>
            <p:spPr>
              <a:xfrm>
                <a:off x="72" y="106"/>
                <a:ext cx="60" cy="32"/>
              </a:xfrm>
              <a:custGeom>
                <a:avLst/>
                <a:gdLst/>
                <a:ahLst/>
                <a:cxnLst/>
                <a:pathLst>
                  <a:path w="30" h="16">
                    <a:moveTo>
                      <a:pt x="0" y="10"/>
                    </a:moveTo>
                    <a:cubicBezTo>
                      <a:pt x="0" y="10"/>
                      <a:pt x="0" y="11"/>
                      <a:pt x="1" y="12"/>
                    </a:cubicBezTo>
                    <a:cubicBezTo>
                      <a:pt x="3" y="12"/>
                      <a:pt x="5" y="14"/>
                      <a:pt x="8" y="15"/>
                    </a:cubicBezTo>
                    <a:cubicBezTo>
                      <a:pt x="11" y="16"/>
                      <a:pt x="16" y="16"/>
                      <a:pt x="22" y="14"/>
                    </a:cubicBezTo>
                    <a:cubicBezTo>
                      <a:pt x="24" y="13"/>
                      <a:pt x="27" y="12"/>
                      <a:pt x="29" y="8"/>
                    </a:cubicBezTo>
                    <a:cubicBezTo>
                      <a:pt x="30" y="7"/>
                      <a:pt x="30" y="5"/>
                      <a:pt x="29" y="3"/>
                    </a:cubicBezTo>
                    <a:cubicBezTo>
                      <a:pt x="28" y="2"/>
                      <a:pt x="26" y="1"/>
                      <a:pt x="24" y="0"/>
                    </a:cubicBezTo>
                    <a:cubicBezTo>
                      <a:pt x="24" y="0"/>
                      <a:pt x="26" y="1"/>
                      <a:pt x="28" y="4"/>
                    </a:cubicBezTo>
                    <a:cubicBezTo>
                      <a:pt x="28" y="5"/>
                      <a:pt x="29" y="5"/>
                      <a:pt x="29" y="6"/>
                    </a:cubicBezTo>
                    <a:cubicBezTo>
                      <a:pt x="28" y="7"/>
                      <a:pt x="28" y="7"/>
                      <a:pt x="27" y="8"/>
                    </a:cubicBezTo>
                    <a:cubicBezTo>
                      <a:pt x="26" y="10"/>
                      <a:pt x="24" y="11"/>
                      <a:pt x="22" y="11"/>
                    </a:cubicBezTo>
                    <a:cubicBezTo>
                      <a:pt x="17" y="13"/>
                      <a:pt x="12" y="13"/>
                      <a:pt x="8" y="12"/>
                    </a:cubicBezTo>
                    <a:cubicBezTo>
                      <a:pt x="4" y="12"/>
                      <a:pt x="1" y="11"/>
                      <a:pt x="0" y="1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7" name="未知"/>
              <p:cNvSpPr/>
              <p:nvPr/>
            </p:nvSpPr>
            <p:spPr>
              <a:xfrm>
                <a:off x="68" y="154"/>
                <a:ext cx="64" cy="58"/>
              </a:xfrm>
              <a:custGeom>
                <a:avLst/>
                <a:gdLst/>
                <a:ahLst/>
                <a:cxnLst/>
                <a:pathLst>
                  <a:path w="32" h="29">
                    <a:moveTo>
                      <a:pt x="12" y="0"/>
                    </a:moveTo>
                    <a:cubicBezTo>
                      <a:pt x="12" y="0"/>
                      <a:pt x="12" y="0"/>
                      <a:pt x="13" y="0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7" y="1"/>
                      <a:pt x="18" y="1"/>
                      <a:pt x="19" y="1"/>
                    </a:cubicBezTo>
                    <a:cubicBezTo>
                      <a:pt x="20" y="2"/>
                      <a:pt x="21" y="2"/>
                      <a:pt x="22" y="3"/>
                    </a:cubicBezTo>
                    <a:cubicBezTo>
                      <a:pt x="24" y="4"/>
                      <a:pt x="26" y="6"/>
                      <a:pt x="28" y="9"/>
                    </a:cubicBezTo>
                    <a:cubicBezTo>
                      <a:pt x="28" y="9"/>
                      <a:pt x="29" y="10"/>
                      <a:pt x="29" y="11"/>
                    </a:cubicBezTo>
                    <a:cubicBezTo>
                      <a:pt x="29" y="12"/>
                      <a:pt x="29" y="13"/>
                      <a:pt x="29" y="13"/>
                    </a:cubicBezTo>
                    <a:cubicBezTo>
                      <a:pt x="30" y="15"/>
                      <a:pt x="29" y="17"/>
                      <a:pt x="28" y="19"/>
                    </a:cubicBezTo>
                    <a:cubicBezTo>
                      <a:pt x="27" y="20"/>
                      <a:pt x="26" y="22"/>
                      <a:pt x="24" y="24"/>
                    </a:cubicBezTo>
                    <a:cubicBezTo>
                      <a:pt x="22" y="25"/>
                      <a:pt x="20" y="26"/>
                      <a:pt x="17" y="26"/>
                    </a:cubicBezTo>
                    <a:cubicBezTo>
                      <a:pt x="14" y="27"/>
                      <a:pt x="12" y="26"/>
                      <a:pt x="9" y="25"/>
                    </a:cubicBezTo>
                    <a:cubicBezTo>
                      <a:pt x="8" y="24"/>
                      <a:pt x="7" y="23"/>
                      <a:pt x="5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1" y="15"/>
                      <a:pt x="1" y="12"/>
                      <a:pt x="2" y="8"/>
                    </a:cubicBezTo>
                    <a:cubicBezTo>
                      <a:pt x="4" y="5"/>
                      <a:pt x="8" y="2"/>
                      <a:pt x="12" y="0"/>
                    </a:cubicBezTo>
                    <a:cubicBezTo>
                      <a:pt x="12" y="0"/>
                      <a:pt x="10" y="1"/>
                      <a:pt x="8" y="2"/>
                    </a:cubicBezTo>
                    <a:cubicBezTo>
                      <a:pt x="6" y="3"/>
                      <a:pt x="3" y="4"/>
                      <a:pt x="1" y="8"/>
                    </a:cubicBezTo>
                    <a:cubicBezTo>
                      <a:pt x="0" y="10"/>
                      <a:pt x="0" y="12"/>
                      <a:pt x="0" y="14"/>
                    </a:cubicBezTo>
                    <a:cubicBezTo>
                      <a:pt x="0" y="17"/>
                      <a:pt x="1" y="19"/>
                      <a:pt x="2" y="21"/>
                    </a:cubicBezTo>
                    <a:cubicBezTo>
                      <a:pt x="5" y="26"/>
                      <a:pt x="10" y="29"/>
                      <a:pt x="16" y="29"/>
                    </a:cubicBezTo>
                    <a:cubicBezTo>
                      <a:pt x="16" y="29"/>
                      <a:pt x="17" y="29"/>
                      <a:pt x="18" y="29"/>
                    </a:cubicBezTo>
                    <a:cubicBezTo>
                      <a:pt x="18" y="29"/>
                      <a:pt x="19" y="29"/>
                      <a:pt x="20" y="28"/>
                    </a:cubicBezTo>
                    <a:cubicBezTo>
                      <a:pt x="21" y="28"/>
                      <a:pt x="22" y="27"/>
                      <a:pt x="23" y="27"/>
                    </a:cubicBezTo>
                    <a:cubicBezTo>
                      <a:pt x="26" y="25"/>
                      <a:pt x="28" y="23"/>
                      <a:pt x="29" y="21"/>
                    </a:cubicBezTo>
                    <a:cubicBezTo>
                      <a:pt x="31" y="19"/>
                      <a:pt x="32" y="16"/>
                      <a:pt x="32" y="14"/>
                    </a:cubicBezTo>
                    <a:cubicBezTo>
                      <a:pt x="32" y="11"/>
                      <a:pt x="31" y="9"/>
                      <a:pt x="29" y="7"/>
                    </a:cubicBezTo>
                    <a:cubicBezTo>
                      <a:pt x="26" y="3"/>
                      <a:pt x="22" y="1"/>
                      <a:pt x="19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8" name="未知"/>
              <p:cNvSpPr/>
              <p:nvPr/>
            </p:nvSpPr>
            <p:spPr>
              <a:xfrm>
                <a:off x="190" y="114"/>
                <a:ext cx="58" cy="60"/>
              </a:xfrm>
              <a:custGeom>
                <a:avLst/>
                <a:gdLst/>
                <a:ahLst/>
                <a:cxnLst/>
                <a:pathLst>
                  <a:path w="29" h="30">
                    <a:moveTo>
                      <a:pt x="10" y="1"/>
                    </a:moveTo>
                    <a:cubicBezTo>
                      <a:pt x="10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7" y="2"/>
                      <a:pt x="22" y="4"/>
                      <a:pt x="25" y="10"/>
                    </a:cubicBezTo>
                    <a:cubicBezTo>
                      <a:pt x="26" y="12"/>
                      <a:pt x="27" y="16"/>
                      <a:pt x="25" y="20"/>
                    </a:cubicBezTo>
                    <a:cubicBezTo>
                      <a:pt x="25" y="21"/>
                      <a:pt x="23" y="23"/>
                      <a:pt x="22" y="24"/>
                    </a:cubicBezTo>
                    <a:cubicBezTo>
                      <a:pt x="20" y="26"/>
                      <a:pt x="18" y="27"/>
                      <a:pt x="15" y="27"/>
                    </a:cubicBezTo>
                    <a:cubicBezTo>
                      <a:pt x="11" y="28"/>
                      <a:pt x="5" y="25"/>
                      <a:pt x="2" y="19"/>
                    </a:cubicBezTo>
                    <a:cubicBezTo>
                      <a:pt x="1" y="16"/>
                      <a:pt x="1" y="13"/>
                      <a:pt x="2" y="9"/>
                    </a:cubicBezTo>
                    <a:cubicBezTo>
                      <a:pt x="2" y="7"/>
                      <a:pt x="3" y="6"/>
                      <a:pt x="5" y="4"/>
                    </a:cubicBezTo>
                    <a:cubicBezTo>
                      <a:pt x="6" y="3"/>
                      <a:pt x="8" y="2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5" y="3"/>
                      <a:pt x="2" y="5"/>
                      <a:pt x="1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4" y="26"/>
                      <a:pt x="8" y="30"/>
                      <a:pt x="14" y="30"/>
                    </a:cubicBezTo>
                    <a:cubicBezTo>
                      <a:pt x="19" y="30"/>
                      <a:pt x="24" y="26"/>
                      <a:pt x="27" y="22"/>
                    </a:cubicBezTo>
                    <a:cubicBezTo>
                      <a:pt x="29" y="17"/>
                      <a:pt x="29" y="11"/>
                      <a:pt x="26" y="8"/>
                    </a:cubicBezTo>
                    <a:cubicBezTo>
                      <a:pt x="24" y="4"/>
                      <a:pt x="20" y="2"/>
                      <a:pt x="17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99" name="未知"/>
              <p:cNvSpPr/>
              <p:nvPr/>
            </p:nvSpPr>
            <p:spPr>
              <a:xfrm>
                <a:off x="126" y="0"/>
                <a:ext cx="28" cy="52"/>
              </a:xfrm>
              <a:custGeom>
                <a:avLst/>
                <a:gdLst/>
                <a:ahLst/>
                <a:cxnLst/>
                <a:pathLst>
                  <a:path w="14" h="26">
                    <a:moveTo>
                      <a:pt x="12" y="26"/>
                    </a:moveTo>
                    <a:cubicBezTo>
                      <a:pt x="12" y="26"/>
                      <a:pt x="14" y="17"/>
                      <a:pt x="0" y="0"/>
                    </a:cubicBezTo>
                    <a:cubicBezTo>
                      <a:pt x="0" y="0"/>
                      <a:pt x="10" y="22"/>
                      <a:pt x="12" y="26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6500" name="组合 16499"/>
          <p:cNvGrpSpPr/>
          <p:nvPr/>
        </p:nvGrpSpPr>
        <p:grpSpPr>
          <a:xfrm>
            <a:off x="1179513" y="4257675"/>
            <a:ext cx="792162" cy="401638"/>
            <a:chOff x="0" y="0"/>
            <a:chExt cx="499" cy="253"/>
          </a:xfrm>
        </p:grpSpPr>
        <p:grpSp>
          <p:nvGrpSpPr>
            <p:cNvPr id="16501" name="组合 16500"/>
            <p:cNvGrpSpPr/>
            <p:nvPr/>
          </p:nvGrpSpPr>
          <p:grpSpPr>
            <a:xfrm>
              <a:off x="91" y="0"/>
              <a:ext cx="314" cy="239"/>
              <a:chOff x="0" y="0"/>
              <a:chExt cx="314" cy="239"/>
            </a:xfrm>
          </p:grpSpPr>
          <p:grpSp>
            <p:nvGrpSpPr>
              <p:cNvPr id="16502" name="组合 16501"/>
              <p:cNvGrpSpPr/>
              <p:nvPr/>
            </p:nvGrpSpPr>
            <p:grpSpPr>
              <a:xfrm rot="261280">
                <a:off x="0" y="126"/>
                <a:ext cx="314" cy="113"/>
                <a:chOff x="0" y="0"/>
                <a:chExt cx="1357" cy="431"/>
              </a:xfrm>
            </p:grpSpPr>
            <p:sp>
              <p:nvSpPr>
                <p:cNvPr id="16503" name="未知"/>
                <p:cNvSpPr/>
                <p:nvPr/>
              </p:nvSpPr>
              <p:spPr>
                <a:xfrm>
                  <a:off x="824" y="139"/>
                  <a:ext cx="288" cy="100"/>
                </a:xfrm>
                <a:custGeom>
                  <a:avLst/>
                  <a:gdLst/>
                  <a:ahLst/>
                  <a:cxnLst/>
                  <a:pathLst>
                    <a:path w="144" h="50">
                      <a:moveTo>
                        <a:pt x="0" y="50"/>
                      </a:moveTo>
                      <a:cubicBezTo>
                        <a:pt x="0" y="50"/>
                        <a:pt x="0" y="49"/>
                        <a:pt x="0" y="48"/>
                      </a:cubicBezTo>
                      <a:cubicBezTo>
                        <a:pt x="0" y="47"/>
                        <a:pt x="0" y="46"/>
                        <a:pt x="1" y="44"/>
                      </a:cubicBezTo>
                      <a:cubicBezTo>
                        <a:pt x="2" y="40"/>
                        <a:pt x="4" y="33"/>
                        <a:pt x="9" y="26"/>
                      </a:cubicBezTo>
                      <a:cubicBezTo>
                        <a:pt x="11" y="22"/>
                        <a:pt x="15" y="18"/>
                        <a:pt x="19" y="15"/>
                      </a:cubicBezTo>
                      <a:cubicBezTo>
                        <a:pt x="24" y="12"/>
                        <a:pt x="30" y="9"/>
                        <a:pt x="37" y="8"/>
                      </a:cubicBezTo>
                      <a:cubicBezTo>
                        <a:pt x="44" y="7"/>
                        <a:pt x="52" y="8"/>
                        <a:pt x="59" y="13"/>
                      </a:cubicBezTo>
                      <a:cubicBezTo>
                        <a:pt x="66" y="18"/>
                        <a:pt x="71" y="26"/>
                        <a:pt x="74" y="36"/>
                      </a:cubicBezTo>
                      <a:cubicBezTo>
                        <a:pt x="77" y="48"/>
                        <a:pt x="77" y="48"/>
                        <a:pt x="77" y="48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77" y="29"/>
                        <a:pt x="78" y="23"/>
                        <a:pt x="82" y="17"/>
                      </a:cubicBezTo>
                      <a:cubicBezTo>
                        <a:pt x="86" y="11"/>
                        <a:pt x="92" y="7"/>
                        <a:pt x="99" y="5"/>
                      </a:cubicBezTo>
                      <a:cubicBezTo>
                        <a:pt x="107" y="2"/>
                        <a:pt x="115" y="2"/>
                        <a:pt x="123" y="4"/>
                      </a:cubicBezTo>
                      <a:cubicBezTo>
                        <a:pt x="132" y="7"/>
                        <a:pt x="140" y="13"/>
                        <a:pt x="144" y="22"/>
                      </a:cubicBezTo>
                      <a:cubicBezTo>
                        <a:pt x="141" y="14"/>
                        <a:pt x="134" y="8"/>
                        <a:pt x="127" y="4"/>
                      </a:cubicBezTo>
                      <a:cubicBezTo>
                        <a:pt x="120" y="1"/>
                        <a:pt x="111" y="0"/>
                        <a:pt x="103" y="2"/>
                      </a:cubicBezTo>
                      <a:cubicBezTo>
                        <a:pt x="99" y="2"/>
                        <a:pt x="95" y="3"/>
                        <a:pt x="92" y="5"/>
                      </a:cubicBezTo>
                      <a:cubicBezTo>
                        <a:pt x="88" y="7"/>
                        <a:pt x="85" y="10"/>
                        <a:pt x="82" y="13"/>
                      </a:cubicBezTo>
                      <a:cubicBezTo>
                        <a:pt x="76" y="19"/>
                        <a:pt x="73" y="27"/>
                        <a:pt x="74" y="35"/>
                      </a:cubicBezTo>
                      <a:cubicBezTo>
                        <a:pt x="77" y="35"/>
                        <a:pt x="77" y="35"/>
                        <a:pt x="77" y="35"/>
                      </a:cubicBezTo>
                      <a:cubicBezTo>
                        <a:pt x="74" y="25"/>
                        <a:pt x="70" y="16"/>
                        <a:pt x="61" y="10"/>
                      </a:cubicBezTo>
                      <a:cubicBezTo>
                        <a:pt x="57" y="7"/>
                        <a:pt x="52" y="5"/>
                        <a:pt x="47" y="5"/>
                      </a:cubicBezTo>
                      <a:cubicBezTo>
                        <a:pt x="45" y="4"/>
                        <a:pt x="42" y="5"/>
                        <a:pt x="40" y="5"/>
                      </a:cubicBezTo>
                      <a:cubicBezTo>
                        <a:pt x="37" y="5"/>
                        <a:pt x="35" y="5"/>
                        <a:pt x="33" y="6"/>
                      </a:cubicBezTo>
                      <a:cubicBezTo>
                        <a:pt x="23" y="8"/>
                        <a:pt x="14" y="14"/>
                        <a:pt x="8" y="22"/>
                      </a:cubicBezTo>
                      <a:cubicBezTo>
                        <a:pt x="3" y="30"/>
                        <a:pt x="0" y="40"/>
                        <a:pt x="0" y="5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4" name="未知"/>
                <p:cNvSpPr/>
                <p:nvPr/>
              </p:nvSpPr>
              <p:spPr>
                <a:xfrm>
                  <a:off x="1108" y="145"/>
                  <a:ext cx="227" cy="136"/>
                </a:xfrm>
                <a:custGeom>
                  <a:avLst/>
                  <a:gdLst/>
                  <a:ahLst/>
                  <a:cxnLst/>
                  <a:pathLst>
                    <a:path w="113" h="68">
                      <a:moveTo>
                        <a:pt x="0" y="1"/>
                      </a:moveTo>
                      <a:cubicBezTo>
                        <a:pt x="0" y="1"/>
                        <a:pt x="1" y="1"/>
                        <a:pt x="4" y="1"/>
                      </a:cubicBezTo>
                      <a:cubicBezTo>
                        <a:pt x="6" y="1"/>
                        <a:pt x="11" y="1"/>
                        <a:pt x="16" y="2"/>
                      </a:cubicBezTo>
                      <a:cubicBezTo>
                        <a:pt x="22" y="3"/>
                        <a:pt x="29" y="5"/>
                        <a:pt x="36" y="10"/>
                      </a:cubicBezTo>
                      <a:cubicBezTo>
                        <a:pt x="37" y="11"/>
                        <a:pt x="38" y="12"/>
                        <a:pt x="39" y="13"/>
                      </a:cubicBezTo>
                      <a:cubicBezTo>
                        <a:pt x="39" y="14"/>
                        <a:pt x="40" y="14"/>
                        <a:pt x="41" y="15"/>
                      </a:cubicBezTo>
                      <a:cubicBezTo>
                        <a:pt x="42" y="17"/>
                        <a:pt x="44" y="19"/>
                        <a:pt x="44" y="22"/>
                      </a:cubicBezTo>
                      <a:cubicBezTo>
                        <a:pt x="45" y="24"/>
                        <a:pt x="46" y="27"/>
                        <a:pt x="46" y="30"/>
                      </a:cubicBezTo>
                      <a:cubicBezTo>
                        <a:pt x="47" y="31"/>
                        <a:pt x="47" y="33"/>
                        <a:pt x="47" y="35"/>
                      </a:cubicBezTo>
                      <a:cubicBezTo>
                        <a:pt x="47" y="37"/>
                        <a:pt x="47" y="39"/>
                        <a:pt x="47" y="41"/>
                      </a:cubicBezTo>
                      <a:cubicBezTo>
                        <a:pt x="48" y="41"/>
                        <a:pt x="49" y="41"/>
                        <a:pt x="50" y="41"/>
                      </a:cubicBezTo>
                      <a:cubicBezTo>
                        <a:pt x="51" y="40"/>
                        <a:pt x="52" y="40"/>
                        <a:pt x="53" y="40"/>
                      </a:cubicBezTo>
                      <a:cubicBezTo>
                        <a:pt x="54" y="40"/>
                        <a:pt x="55" y="40"/>
                        <a:pt x="56" y="39"/>
                      </a:cubicBezTo>
                      <a:cubicBezTo>
                        <a:pt x="59" y="39"/>
                        <a:pt x="61" y="39"/>
                        <a:pt x="64" y="39"/>
                      </a:cubicBezTo>
                      <a:cubicBezTo>
                        <a:pt x="69" y="39"/>
                        <a:pt x="75" y="39"/>
                        <a:pt x="81" y="41"/>
                      </a:cubicBezTo>
                      <a:cubicBezTo>
                        <a:pt x="87" y="42"/>
                        <a:pt x="94" y="45"/>
                        <a:pt x="99" y="50"/>
                      </a:cubicBezTo>
                      <a:cubicBezTo>
                        <a:pt x="105" y="54"/>
                        <a:pt x="109" y="60"/>
                        <a:pt x="113" y="68"/>
                      </a:cubicBezTo>
                      <a:cubicBezTo>
                        <a:pt x="110" y="62"/>
                        <a:pt x="107" y="56"/>
                        <a:pt x="103" y="51"/>
                      </a:cubicBezTo>
                      <a:cubicBezTo>
                        <a:pt x="100" y="49"/>
                        <a:pt x="98" y="47"/>
                        <a:pt x="95" y="45"/>
                      </a:cubicBezTo>
                      <a:cubicBezTo>
                        <a:pt x="92" y="43"/>
                        <a:pt x="90" y="41"/>
                        <a:pt x="87" y="40"/>
                      </a:cubicBezTo>
                      <a:cubicBezTo>
                        <a:pt x="81" y="37"/>
                        <a:pt x="74" y="36"/>
                        <a:pt x="68" y="36"/>
                      </a:cubicBezTo>
                      <a:cubicBezTo>
                        <a:pt x="64" y="36"/>
                        <a:pt x="61" y="36"/>
                        <a:pt x="58" y="36"/>
                      </a:cubicBezTo>
                      <a:cubicBezTo>
                        <a:pt x="56" y="36"/>
                        <a:pt x="55" y="36"/>
                        <a:pt x="53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5"/>
                        <a:pt x="50" y="35"/>
                        <a:pt x="50" y="35"/>
                      </a:cubicBezTo>
                      <a:cubicBezTo>
                        <a:pt x="50" y="33"/>
                        <a:pt x="50" y="32"/>
                        <a:pt x="50" y="30"/>
                      </a:cubicBezTo>
                      <a:cubicBezTo>
                        <a:pt x="49" y="27"/>
                        <a:pt x="49" y="24"/>
                        <a:pt x="48" y="21"/>
                      </a:cubicBezTo>
                      <a:cubicBezTo>
                        <a:pt x="47" y="18"/>
                        <a:pt x="45" y="15"/>
                        <a:pt x="43" y="13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9" y="8"/>
                        <a:pt x="37" y="7"/>
                        <a:pt x="36" y="6"/>
                      </a:cubicBezTo>
                      <a:cubicBezTo>
                        <a:pt x="30" y="3"/>
                        <a:pt x="24" y="1"/>
                        <a:pt x="18" y="0"/>
                      </a:cubicBezTo>
                      <a:cubicBezTo>
                        <a:pt x="12" y="0"/>
                        <a:pt x="6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5" name="未知"/>
                <p:cNvSpPr/>
                <p:nvPr/>
              </p:nvSpPr>
              <p:spPr>
                <a:xfrm>
                  <a:off x="22" y="0"/>
                  <a:ext cx="1335" cy="427"/>
                </a:xfrm>
                <a:custGeom>
                  <a:avLst/>
                  <a:gdLst/>
                  <a:ahLst/>
                  <a:cxnLst/>
                  <a:pathLst>
                    <a:path w="666" h="213">
                      <a:moveTo>
                        <a:pt x="28" y="213"/>
                      </a:moveTo>
                      <a:cubicBezTo>
                        <a:pt x="28" y="213"/>
                        <a:pt x="0" y="209"/>
                        <a:pt x="0" y="178"/>
                      </a:cubicBezTo>
                      <a:cubicBezTo>
                        <a:pt x="0" y="147"/>
                        <a:pt x="31" y="153"/>
                        <a:pt x="31" y="153"/>
                      </a:cubicBezTo>
                      <a:cubicBezTo>
                        <a:pt x="31" y="153"/>
                        <a:pt x="14" y="129"/>
                        <a:pt x="25" y="105"/>
                      </a:cubicBezTo>
                      <a:cubicBezTo>
                        <a:pt x="37" y="82"/>
                        <a:pt x="63" y="75"/>
                        <a:pt x="75" y="80"/>
                      </a:cubicBezTo>
                      <a:cubicBezTo>
                        <a:pt x="75" y="80"/>
                        <a:pt x="57" y="15"/>
                        <a:pt x="122" y="21"/>
                      </a:cubicBezTo>
                      <a:cubicBezTo>
                        <a:pt x="122" y="21"/>
                        <a:pt x="153" y="0"/>
                        <a:pt x="177" y="14"/>
                      </a:cubicBezTo>
                      <a:cubicBezTo>
                        <a:pt x="201" y="29"/>
                        <a:pt x="198" y="54"/>
                        <a:pt x="198" y="54"/>
                      </a:cubicBezTo>
                      <a:cubicBezTo>
                        <a:pt x="198" y="54"/>
                        <a:pt x="222" y="24"/>
                        <a:pt x="253" y="43"/>
                      </a:cubicBezTo>
                      <a:cubicBezTo>
                        <a:pt x="283" y="62"/>
                        <a:pt x="280" y="80"/>
                        <a:pt x="280" y="80"/>
                      </a:cubicBezTo>
                      <a:cubicBezTo>
                        <a:pt x="280" y="80"/>
                        <a:pt x="287" y="67"/>
                        <a:pt x="303" y="70"/>
                      </a:cubicBezTo>
                      <a:cubicBezTo>
                        <a:pt x="318" y="74"/>
                        <a:pt x="315" y="88"/>
                        <a:pt x="315" y="88"/>
                      </a:cubicBezTo>
                      <a:cubicBezTo>
                        <a:pt x="315" y="88"/>
                        <a:pt x="341" y="62"/>
                        <a:pt x="363" y="66"/>
                      </a:cubicBezTo>
                      <a:cubicBezTo>
                        <a:pt x="385" y="70"/>
                        <a:pt x="397" y="89"/>
                        <a:pt x="395" y="110"/>
                      </a:cubicBezTo>
                      <a:cubicBezTo>
                        <a:pt x="395" y="110"/>
                        <a:pt x="411" y="77"/>
                        <a:pt x="441" y="80"/>
                      </a:cubicBezTo>
                      <a:cubicBezTo>
                        <a:pt x="472" y="84"/>
                        <a:pt x="475" y="115"/>
                        <a:pt x="475" y="115"/>
                      </a:cubicBezTo>
                      <a:cubicBezTo>
                        <a:pt x="475" y="115"/>
                        <a:pt x="475" y="73"/>
                        <a:pt x="505" y="72"/>
                      </a:cubicBezTo>
                      <a:cubicBezTo>
                        <a:pt x="535" y="72"/>
                        <a:pt x="535" y="83"/>
                        <a:pt x="535" y="83"/>
                      </a:cubicBezTo>
                      <a:cubicBezTo>
                        <a:pt x="535" y="83"/>
                        <a:pt x="550" y="65"/>
                        <a:pt x="574" y="82"/>
                      </a:cubicBezTo>
                      <a:cubicBezTo>
                        <a:pt x="598" y="100"/>
                        <a:pt x="583" y="118"/>
                        <a:pt x="583" y="118"/>
                      </a:cubicBezTo>
                      <a:cubicBezTo>
                        <a:pt x="583" y="118"/>
                        <a:pt x="610" y="102"/>
                        <a:pt x="638" y="120"/>
                      </a:cubicBezTo>
                      <a:cubicBezTo>
                        <a:pt x="666" y="139"/>
                        <a:pt x="659" y="159"/>
                        <a:pt x="659" y="159"/>
                      </a:cubicBezTo>
                      <a:cubicBezTo>
                        <a:pt x="659" y="159"/>
                        <a:pt x="244" y="167"/>
                        <a:pt x="28" y="213"/>
                      </a:cubicBezTo>
                      <a:close/>
                    </a:path>
                  </a:pathLst>
                </a:custGeom>
                <a:solidFill>
                  <a:srgbClr val="B9C446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06" name="未知"/>
                <p:cNvSpPr/>
                <p:nvPr/>
              </p:nvSpPr>
              <p:spPr>
                <a:xfrm>
                  <a:off x="0" y="10"/>
                  <a:ext cx="826" cy="421"/>
                </a:xfrm>
                <a:custGeom>
                  <a:avLst/>
                  <a:gdLst/>
                  <a:ahLst/>
                  <a:cxnLst/>
                  <a:pathLst>
                    <a:path w="412" h="210">
                      <a:moveTo>
                        <a:pt x="36" y="210"/>
                      </a:moveTo>
                      <a:cubicBezTo>
                        <a:pt x="36" y="210"/>
                        <a:pt x="34" y="210"/>
                        <a:pt x="31" y="209"/>
                      </a:cubicBezTo>
                      <a:cubicBezTo>
                        <a:pt x="27" y="207"/>
                        <a:pt x="21" y="205"/>
                        <a:pt x="14" y="200"/>
                      </a:cubicBezTo>
                      <a:cubicBezTo>
                        <a:pt x="11" y="198"/>
                        <a:pt x="7" y="194"/>
                        <a:pt x="5" y="189"/>
                      </a:cubicBezTo>
                      <a:cubicBezTo>
                        <a:pt x="2" y="185"/>
                        <a:pt x="1" y="178"/>
                        <a:pt x="2" y="172"/>
                      </a:cubicBezTo>
                      <a:cubicBezTo>
                        <a:pt x="2" y="165"/>
                        <a:pt x="5" y="157"/>
                        <a:pt x="12" y="153"/>
                      </a:cubicBezTo>
                      <a:cubicBezTo>
                        <a:pt x="15" y="150"/>
                        <a:pt x="19" y="148"/>
                        <a:pt x="23" y="147"/>
                      </a:cubicBezTo>
                      <a:cubicBezTo>
                        <a:pt x="25" y="147"/>
                        <a:pt x="27" y="146"/>
                        <a:pt x="30" y="146"/>
                      </a:cubicBezTo>
                      <a:cubicBezTo>
                        <a:pt x="31" y="146"/>
                        <a:pt x="32" y="146"/>
                        <a:pt x="33" y="146"/>
                      </a:cubicBezTo>
                      <a:cubicBezTo>
                        <a:pt x="35" y="146"/>
                        <a:pt x="37" y="146"/>
                        <a:pt x="38" y="146"/>
                      </a:cubicBezTo>
                      <a:cubicBezTo>
                        <a:pt x="36" y="144"/>
                        <a:pt x="34" y="142"/>
                        <a:pt x="33" y="141"/>
                      </a:cubicBezTo>
                      <a:cubicBezTo>
                        <a:pt x="32" y="140"/>
                        <a:pt x="31" y="138"/>
                        <a:pt x="30" y="136"/>
                      </a:cubicBezTo>
                      <a:cubicBezTo>
                        <a:pt x="28" y="133"/>
                        <a:pt x="27" y="129"/>
                        <a:pt x="26" y="125"/>
                      </a:cubicBezTo>
                      <a:cubicBezTo>
                        <a:pt x="25" y="117"/>
                        <a:pt x="26" y="108"/>
                        <a:pt x="29" y="99"/>
                      </a:cubicBezTo>
                      <a:cubicBezTo>
                        <a:pt x="32" y="90"/>
                        <a:pt x="37" y="80"/>
                        <a:pt x="47" y="74"/>
                      </a:cubicBezTo>
                      <a:cubicBezTo>
                        <a:pt x="51" y="71"/>
                        <a:pt x="56" y="68"/>
                        <a:pt x="62" y="68"/>
                      </a:cubicBezTo>
                      <a:cubicBezTo>
                        <a:pt x="65" y="67"/>
                        <a:pt x="68" y="67"/>
                        <a:pt x="71" y="67"/>
                      </a:cubicBezTo>
                      <a:cubicBezTo>
                        <a:pt x="73" y="67"/>
                        <a:pt x="75" y="68"/>
                        <a:pt x="76" y="68"/>
                      </a:cubicBezTo>
                      <a:cubicBezTo>
                        <a:pt x="77" y="68"/>
                        <a:pt x="77" y="68"/>
                        <a:pt x="79" y="68"/>
                      </a:cubicBezTo>
                      <a:cubicBezTo>
                        <a:pt x="80" y="69"/>
                        <a:pt x="82" y="69"/>
                        <a:pt x="83" y="70"/>
                      </a:cubicBezTo>
                      <a:cubicBezTo>
                        <a:pt x="82" y="65"/>
                        <a:pt x="82" y="65"/>
                        <a:pt x="82" y="65"/>
                      </a:cubicBezTo>
                      <a:cubicBezTo>
                        <a:pt x="82" y="62"/>
                        <a:pt x="82" y="62"/>
                        <a:pt x="82" y="62"/>
                      </a:cubicBezTo>
                      <a:cubicBezTo>
                        <a:pt x="82" y="61"/>
                        <a:pt x="82" y="59"/>
                        <a:pt x="82" y="58"/>
                      </a:cubicBezTo>
                      <a:cubicBezTo>
                        <a:pt x="82" y="56"/>
                        <a:pt x="82" y="54"/>
                        <a:pt x="82" y="53"/>
                      </a:cubicBezTo>
                      <a:cubicBezTo>
                        <a:pt x="82" y="51"/>
                        <a:pt x="82" y="50"/>
                        <a:pt x="83" y="48"/>
                      </a:cubicBezTo>
                      <a:cubicBezTo>
                        <a:pt x="84" y="41"/>
                        <a:pt x="86" y="35"/>
                        <a:pt x="90" y="30"/>
                      </a:cubicBezTo>
                      <a:cubicBezTo>
                        <a:pt x="95" y="24"/>
                        <a:pt x="101" y="20"/>
                        <a:pt x="108" y="17"/>
                      </a:cubicBezTo>
                      <a:cubicBezTo>
                        <a:pt x="115" y="15"/>
                        <a:pt x="122" y="14"/>
                        <a:pt x="130" y="14"/>
                      </a:cubicBez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4" y="14"/>
                        <a:pt x="134" y="14"/>
                        <a:pt x="134" y="14"/>
                      </a:cubicBezTo>
                      <a:cubicBezTo>
                        <a:pt x="134" y="14"/>
                        <a:pt x="135" y="14"/>
                        <a:pt x="135" y="14"/>
                      </a:cubicBezTo>
                      <a:cubicBezTo>
                        <a:pt x="136" y="13"/>
                        <a:pt x="136" y="13"/>
                        <a:pt x="136" y="13"/>
                      </a:cubicBezTo>
                      <a:cubicBezTo>
                        <a:pt x="137" y="12"/>
                        <a:pt x="137" y="12"/>
                        <a:pt x="137" y="12"/>
                      </a:cubicBezTo>
                      <a:cubicBezTo>
                        <a:pt x="138" y="11"/>
                        <a:pt x="140" y="10"/>
                        <a:pt x="142" y="9"/>
                      </a:cubicBezTo>
                      <a:cubicBezTo>
                        <a:pt x="144" y="8"/>
                        <a:pt x="145" y="7"/>
                        <a:pt x="147" y="7"/>
                      </a:cubicBezTo>
                      <a:cubicBezTo>
                        <a:pt x="149" y="6"/>
                        <a:pt x="151" y="5"/>
                        <a:pt x="153" y="5"/>
                      </a:cubicBezTo>
                      <a:cubicBezTo>
                        <a:pt x="155" y="4"/>
                        <a:pt x="157" y="4"/>
                        <a:pt x="159" y="4"/>
                      </a:cubicBezTo>
                      <a:cubicBezTo>
                        <a:pt x="162" y="3"/>
                        <a:pt x="164" y="4"/>
                        <a:pt x="166" y="4"/>
                      </a:cubicBezTo>
                      <a:cubicBezTo>
                        <a:pt x="170" y="3"/>
                        <a:pt x="174" y="4"/>
                        <a:pt x="179" y="5"/>
                      </a:cubicBezTo>
                      <a:cubicBezTo>
                        <a:pt x="183" y="5"/>
                        <a:pt x="187" y="7"/>
                        <a:pt x="191" y="8"/>
                      </a:cubicBezTo>
                      <a:cubicBezTo>
                        <a:pt x="195" y="11"/>
                        <a:pt x="198" y="13"/>
                        <a:pt x="201" y="17"/>
                      </a:cubicBezTo>
                      <a:cubicBezTo>
                        <a:pt x="204" y="21"/>
                        <a:pt x="205" y="25"/>
                        <a:pt x="206" y="30"/>
                      </a:cubicBezTo>
                      <a:cubicBezTo>
                        <a:pt x="206" y="32"/>
                        <a:pt x="207" y="34"/>
                        <a:pt x="207" y="37"/>
                      </a:cubicBezTo>
                      <a:cubicBezTo>
                        <a:pt x="207" y="38"/>
                        <a:pt x="207" y="38"/>
                        <a:pt x="207" y="38"/>
                      </a:cubicBezTo>
                      <a:cubicBezTo>
                        <a:pt x="207" y="41"/>
                        <a:pt x="207" y="41"/>
                        <a:pt x="207" y="41"/>
                      </a:cubicBezTo>
                      <a:cubicBezTo>
                        <a:pt x="207" y="43"/>
                        <a:pt x="206" y="45"/>
                        <a:pt x="206" y="48"/>
                      </a:cubicBezTo>
                      <a:cubicBezTo>
                        <a:pt x="210" y="44"/>
                        <a:pt x="210" y="44"/>
                        <a:pt x="210" y="44"/>
                      </a:cubicBezTo>
                      <a:cubicBezTo>
                        <a:pt x="212" y="42"/>
                        <a:pt x="213" y="42"/>
                        <a:pt x="214" y="41"/>
                      </a:cubicBezTo>
                      <a:cubicBezTo>
                        <a:pt x="215" y="40"/>
                        <a:pt x="217" y="39"/>
                        <a:pt x="219" y="37"/>
                      </a:cubicBezTo>
                      <a:cubicBezTo>
                        <a:pt x="223" y="35"/>
                        <a:pt x="226" y="33"/>
                        <a:pt x="231" y="32"/>
                      </a:cubicBezTo>
                      <a:cubicBezTo>
                        <a:pt x="235" y="30"/>
                        <a:pt x="239" y="30"/>
                        <a:pt x="244" y="29"/>
                      </a:cubicBezTo>
                      <a:cubicBezTo>
                        <a:pt x="248" y="29"/>
                        <a:pt x="253" y="30"/>
                        <a:pt x="257" y="31"/>
                      </a:cubicBezTo>
                      <a:cubicBezTo>
                        <a:pt x="266" y="34"/>
                        <a:pt x="274" y="40"/>
                        <a:pt x="279" y="48"/>
                      </a:cubicBezTo>
                      <a:cubicBezTo>
                        <a:pt x="282" y="52"/>
                        <a:pt x="284" y="56"/>
                        <a:pt x="285" y="61"/>
                      </a:cubicBezTo>
                      <a:cubicBezTo>
                        <a:pt x="286" y="63"/>
                        <a:pt x="287" y="66"/>
                        <a:pt x="287" y="68"/>
                      </a:cubicBezTo>
                      <a:cubicBezTo>
                        <a:pt x="287" y="69"/>
                        <a:pt x="288" y="70"/>
                        <a:pt x="288" y="72"/>
                      </a:cubicBezTo>
                      <a:cubicBezTo>
                        <a:pt x="288" y="73"/>
                        <a:pt x="288" y="75"/>
                        <a:pt x="288" y="77"/>
                      </a:cubicBezTo>
                      <a:cubicBezTo>
                        <a:pt x="290" y="74"/>
                        <a:pt x="292" y="72"/>
                        <a:pt x="293" y="70"/>
                      </a:cubicBezTo>
                      <a:cubicBezTo>
                        <a:pt x="295" y="69"/>
                        <a:pt x="297" y="67"/>
                        <a:pt x="299" y="66"/>
                      </a:cubicBezTo>
                      <a:cubicBezTo>
                        <a:pt x="302" y="64"/>
                        <a:pt x="307" y="62"/>
                        <a:pt x="311" y="62"/>
                      </a:cubicBezTo>
                      <a:cubicBezTo>
                        <a:pt x="316" y="63"/>
                        <a:pt x="321" y="64"/>
                        <a:pt x="324" y="68"/>
                      </a:cubicBezTo>
                      <a:cubicBezTo>
                        <a:pt x="327" y="72"/>
                        <a:pt x="327" y="78"/>
                        <a:pt x="327" y="82"/>
                      </a:cubicBezTo>
                      <a:cubicBezTo>
                        <a:pt x="327" y="82"/>
                        <a:pt x="327" y="82"/>
                        <a:pt x="327" y="82"/>
                      </a:cubicBezTo>
                      <a:cubicBezTo>
                        <a:pt x="327" y="82"/>
                        <a:pt x="327" y="82"/>
                        <a:pt x="327" y="82"/>
                      </a:cubicBezTo>
                      <a:cubicBezTo>
                        <a:pt x="327" y="81"/>
                        <a:pt x="327" y="81"/>
                        <a:pt x="327" y="81"/>
                      </a:cubicBezTo>
                      <a:cubicBezTo>
                        <a:pt x="328" y="80"/>
                        <a:pt x="328" y="80"/>
                        <a:pt x="328" y="80"/>
                      </a:cubicBezTo>
                      <a:cubicBezTo>
                        <a:pt x="329" y="79"/>
                        <a:pt x="330" y="79"/>
                        <a:pt x="330" y="78"/>
                      </a:cubicBezTo>
                      <a:cubicBezTo>
                        <a:pt x="332" y="76"/>
                        <a:pt x="334" y="74"/>
                        <a:pt x="335" y="73"/>
                      </a:cubicBezTo>
                      <a:cubicBezTo>
                        <a:pt x="339" y="69"/>
                        <a:pt x="343" y="67"/>
                        <a:pt x="347" y="64"/>
                      </a:cubicBezTo>
                      <a:cubicBezTo>
                        <a:pt x="351" y="62"/>
                        <a:pt x="356" y="60"/>
                        <a:pt x="361" y="59"/>
                      </a:cubicBezTo>
                      <a:cubicBezTo>
                        <a:pt x="363" y="59"/>
                        <a:pt x="366" y="59"/>
                        <a:pt x="368" y="59"/>
                      </a:cubicBezTo>
                      <a:cubicBezTo>
                        <a:pt x="371" y="59"/>
                        <a:pt x="373" y="59"/>
                        <a:pt x="376" y="59"/>
                      </a:cubicBezTo>
                      <a:cubicBezTo>
                        <a:pt x="379" y="60"/>
                        <a:pt x="379" y="60"/>
                        <a:pt x="379" y="60"/>
                      </a:cubicBezTo>
                      <a:cubicBezTo>
                        <a:pt x="383" y="62"/>
                        <a:pt x="383" y="62"/>
                        <a:pt x="383" y="62"/>
                      </a:cubicBezTo>
                      <a:cubicBezTo>
                        <a:pt x="385" y="62"/>
                        <a:pt x="388" y="64"/>
                        <a:pt x="390" y="65"/>
                      </a:cubicBezTo>
                      <a:cubicBezTo>
                        <a:pt x="394" y="68"/>
                        <a:pt x="398" y="71"/>
                        <a:pt x="401" y="75"/>
                      </a:cubicBezTo>
                      <a:cubicBezTo>
                        <a:pt x="408" y="84"/>
                        <a:pt x="411" y="94"/>
                        <a:pt x="412" y="105"/>
                      </a:cubicBezTo>
                      <a:cubicBezTo>
                        <a:pt x="411" y="95"/>
                        <a:pt x="408" y="85"/>
                        <a:pt x="402" y="76"/>
                      </a:cubicBezTo>
                      <a:cubicBezTo>
                        <a:pt x="397" y="68"/>
                        <a:pt x="388" y="61"/>
                        <a:pt x="378" y="59"/>
                      </a:cubicBezTo>
                      <a:cubicBezTo>
                        <a:pt x="374" y="58"/>
                        <a:pt x="374" y="58"/>
                        <a:pt x="374" y="58"/>
                      </a:cubicBezTo>
                      <a:cubicBezTo>
                        <a:pt x="370" y="58"/>
                        <a:pt x="370" y="58"/>
                        <a:pt x="370" y="58"/>
                      </a:cubicBezTo>
                      <a:cubicBezTo>
                        <a:pt x="368" y="58"/>
                        <a:pt x="368" y="58"/>
                        <a:pt x="368" y="58"/>
                      </a:cubicBezTo>
                      <a:cubicBezTo>
                        <a:pt x="366" y="58"/>
                        <a:pt x="366" y="58"/>
                        <a:pt x="366" y="58"/>
                      </a:cubicBezTo>
                      <a:cubicBezTo>
                        <a:pt x="365" y="58"/>
                        <a:pt x="364" y="58"/>
                        <a:pt x="362" y="58"/>
                      </a:cubicBezTo>
                      <a:cubicBezTo>
                        <a:pt x="357" y="59"/>
                        <a:pt x="352" y="60"/>
                        <a:pt x="348" y="62"/>
                      </a:cubicBezTo>
                      <a:cubicBezTo>
                        <a:pt x="343" y="65"/>
                        <a:pt x="339" y="68"/>
                        <a:pt x="335" y="71"/>
                      </a:cubicBezTo>
                      <a:cubicBezTo>
                        <a:pt x="333" y="73"/>
                        <a:pt x="331" y="74"/>
                        <a:pt x="330" y="76"/>
                      </a:cubicBezTo>
                      <a:cubicBezTo>
                        <a:pt x="328" y="77"/>
                        <a:pt x="328" y="77"/>
                        <a:pt x="328" y="77"/>
                      </a:cubicBezTo>
                      <a:cubicBezTo>
                        <a:pt x="328" y="77"/>
                        <a:pt x="329" y="79"/>
                        <a:pt x="328" y="75"/>
                      </a:cubicBezTo>
                      <a:cubicBezTo>
                        <a:pt x="328" y="72"/>
                        <a:pt x="327" y="70"/>
                        <a:pt x="325" y="68"/>
                      </a:cubicBezTo>
                      <a:cubicBezTo>
                        <a:pt x="322" y="63"/>
                        <a:pt x="317" y="61"/>
                        <a:pt x="312" y="61"/>
                      </a:cubicBezTo>
                      <a:cubicBezTo>
                        <a:pt x="307" y="60"/>
                        <a:pt x="302" y="62"/>
                        <a:pt x="298" y="64"/>
                      </a:cubicBezTo>
                      <a:cubicBezTo>
                        <a:pt x="296" y="65"/>
                        <a:pt x="294" y="67"/>
                        <a:pt x="292" y="69"/>
                      </a:cubicBezTo>
                      <a:cubicBezTo>
                        <a:pt x="291" y="69"/>
                        <a:pt x="291" y="69"/>
                        <a:pt x="291" y="70"/>
                      </a:cubicBezTo>
                      <a:cubicBezTo>
                        <a:pt x="290" y="71"/>
                        <a:pt x="290" y="71"/>
                        <a:pt x="290" y="71"/>
                      </a:cubicBezTo>
                      <a:cubicBezTo>
                        <a:pt x="290" y="71"/>
                        <a:pt x="290" y="71"/>
                        <a:pt x="290" y="71"/>
                      </a:cubicBezTo>
                      <a:cubicBezTo>
                        <a:pt x="290" y="71"/>
                        <a:pt x="290" y="71"/>
                        <a:pt x="290" y="71"/>
                      </a:cubicBezTo>
                      <a:cubicBezTo>
                        <a:pt x="290" y="70"/>
                        <a:pt x="290" y="70"/>
                        <a:pt x="290" y="70"/>
                      </a:cubicBezTo>
                      <a:cubicBezTo>
                        <a:pt x="290" y="69"/>
                        <a:pt x="290" y="69"/>
                        <a:pt x="290" y="68"/>
                      </a:cubicBezTo>
                      <a:cubicBezTo>
                        <a:pt x="289" y="66"/>
                        <a:pt x="289" y="63"/>
                        <a:pt x="288" y="61"/>
                      </a:cubicBezTo>
                      <a:cubicBezTo>
                        <a:pt x="287" y="56"/>
                        <a:pt x="285" y="52"/>
                        <a:pt x="282" y="48"/>
                      </a:cubicBezTo>
                      <a:cubicBezTo>
                        <a:pt x="279" y="44"/>
                        <a:pt x="276" y="40"/>
                        <a:pt x="273" y="37"/>
                      </a:cubicBezTo>
                      <a:cubicBezTo>
                        <a:pt x="269" y="34"/>
                        <a:pt x="265" y="31"/>
                        <a:pt x="260" y="29"/>
                      </a:cubicBezTo>
                      <a:cubicBezTo>
                        <a:pt x="251" y="26"/>
                        <a:pt x="241" y="26"/>
                        <a:pt x="231" y="28"/>
                      </a:cubicBezTo>
                      <a:cubicBezTo>
                        <a:pt x="227" y="30"/>
                        <a:pt x="222" y="32"/>
                        <a:pt x="218" y="34"/>
                      </a:cubicBezTo>
                      <a:cubicBezTo>
                        <a:pt x="216" y="35"/>
                        <a:pt x="214" y="37"/>
                        <a:pt x="212" y="38"/>
                      </a:cubicBezTo>
                      <a:cubicBezTo>
                        <a:pt x="211" y="39"/>
                        <a:pt x="211" y="39"/>
                        <a:pt x="211" y="39"/>
                      </a:cubicBezTo>
                      <a:cubicBezTo>
                        <a:pt x="210" y="40"/>
                        <a:pt x="210" y="40"/>
                        <a:pt x="210" y="40"/>
                      </a:cubicBezTo>
                      <a:cubicBezTo>
                        <a:pt x="210" y="40"/>
                        <a:pt x="210" y="40"/>
                        <a:pt x="210" y="40"/>
                      </a:cubicBezTo>
                      <a:cubicBezTo>
                        <a:pt x="210" y="40"/>
                        <a:pt x="210" y="40"/>
                        <a:pt x="210" y="40"/>
                      </a:cubicBezTo>
                      <a:cubicBezTo>
                        <a:pt x="210" y="38"/>
                        <a:pt x="210" y="38"/>
                        <a:pt x="210" y="38"/>
                      </a:cubicBezTo>
                      <a:cubicBezTo>
                        <a:pt x="210" y="36"/>
                        <a:pt x="210" y="34"/>
                        <a:pt x="210" y="32"/>
                      </a:cubicBezTo>
                      <a:cubicBezTo>
                        <a:pt x="209" y="27"/>
                        <a:pt x="208" y="23"/>
                        <a:pt x="206" y="19"/>
                      </a:cubicBezTo>
                      <a:cubicBezTo>
                        <a:pt x="203" y="12"/>
                        <a:pt x="195" y="6"/>
                        <a:pt x="187" y="3"/>
                      </a:cubicBezTo>
                      <a:cubicBezTo>
                        <a:pt x="185" y="3"/>
                        <a:pt x="183" y="2"/>
                        <a:pt x="181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1" y="0"/>
                        <a:pt x="167" y="0"/>
                        <a:pt x="163" y="0"/>
                      </a:cubicBezTo>
                      <a:cubicBezTo>
                        <a:pt x="154" y="1"/>
                        <a:pt x="146" y="2"/>
                        <a:pt x="139" y="7"/>
                      </a:cubicBezTo>
                      <a:cubicBezTo>
                        <a:pt x="136" y="8"/>
                        <a:pt x="136" y="8"/>
                        <a:pt x="136" y="8"/>
                      </a:cubicBezTo>
                      <a:cubicBezTo>
                        <a:pt x="135" y="9"/>
                        <a:pt x="134" y="9"/>
                        <a:pt x="133" y="10"/>
                      </a:cubicBezTo>
                      <a:cubicBezTo>
                        <a:pt x="133" y="10"/>
                        <a:pt x="133" y="10"/>
                        <a:pt x="133" y="10"/>
                      </a:cubicBezTo>
                      <a:cubicBezTo>
                        <a:pt x="131" y="10"/>
                        <a:pt x="131" y="10"/>
                        <a:pt x="131" y="10"/>
                      </a:cubicBezTo>
                      <a:cubicBezTo>
                        <a:pt x="128" y="10"/>
                        <a:pt x="128" y="10"/>
                        <a:pt x="128" y="10"/>
                      </a:cubicBezTo>
                      <a:cubicBezTo>
                        <a:pt x="126" y="10"/>
                        <a:pt x="124" y="10"/>
                        <a:pt x="122" y="11"/>
                      </a:cubicBezTo>
                      <a:cubicBezTo>
                        <a:pt x="116" y="11"/>
                        <a:pt x="116" y="11"/>
                        <a:pt x="116" y="11"/>
                      </a:cubicBezTo>
                      <a:cubicBezTo>
                        <a:pt x="108" y="13"/>
                        <a:pt x="100" y="16"/>
                        <a:pt x="93" y="21"/>
                      </a:cubicBezTo>
                      <a:cubicBezTo>
                        <a:pt x="87" y="27"/>
                        <a:pt x="82" y="35"/>
                        <a:pt x="80" y="43"/>
                      </a:cubicBezTo>
                      <a:cubicBezTo>
                        <a:pt x="79" y="47"/>
                        <a:pt x="79" y="51"/>
                        <a:pt x="78" y="55"/>
                      </a:cubicBezTo>
                      <a:cubicBezTo>
                        <a:pt x="78" y="57"/>
                        <a:pt x="78" y="59"/>
                        <a:pt x="79" y="61"/>
                      </a:cubicBezTo>
                      <a:cubicBezTo>
                        <a:pt x="79" y="63"/>
                        <a:pt x="79" y="64"/>
                        <a:pt x="79" y="65"/>
                      </a:cubicBezTo>
                      <a:cubicBezTo>
                        <a:pt x="79" y="65"/>
                        <a:pt x="79" y="65"/>
                        <a:pt x="79" y="65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cubicBezTo>
                        <a:pt x="77" y="65"/>
                        <a:pt x="75" y="64"/>
                        <a:pt x="74" y="64"/>
                      </a:cubicBezTo>
                      <a:cubicBezTo>
                        <a:pt x="71" y="64"/>
                        <a:pt x="69" y="64"/>
                        <a:pt x="66" y="64"/>
                      </a:cubicBezTo>
                      <a:cubicBezTo>
                        <a:pt x="61" y="64"/>
                        <a:pt x="56" y="65"/>
                        <a:pt x="51" y="68"/>
                      </a:cubicBezTo>
                      <a:cubicBezTo>
                        <a:pt x="41" y="72"/>
                        <a:pt x="34" y="80"/>
                        <a:pt x="30" y="89"/>
                      </a:cubicBezTo>
                      <a:cubicBezTo>
                        <a:pt x="25" y="98"/>
                        <a:pt x="23" y="108"/>
                        <a:pt x="23" y="119"/>
                      </a:cubicBezTo>
                      <a:cubicBezTo>
                        <a:pt x="23" y="124"/>
                        <a:pt x="24" y="129"/>
                        <a:pt x="26" y="134"/>
                      </a:cubicBezTo>
                      <a:cubicBezTo>
                        <a:pt x="27" y="136"/>
                        <a:pt x="29" y="139"/>
                        <a:pt x="30" y="141"/>
                      </a:cubicBezTo>
                      <a:cubicBezTo>
                        <a:pt x="31" y="142"/>
                        <a:pt x="32" y="143"/>
                        <a:pt x="32" y="144"/>
                      </a:cubicBezTo>
                      <a:cubicBezTo>
                        <a:pt x="32" y="144"/>
                        <a:pt x="32" y="144"/>
                        <a:pt x="32" y="144"/>
                      </a:cubicBezTo>
                      <a:cubicBezTo>
                        <a:pt x="32" y="144"/>
                        <a:pt x="32" y="144"/>
                        <a:pt x="32" y="144"/>
                      </a:cubicBezTo>
                      <a:cubicBezTo>
                        <a:pt x="32" y="144"/>
                        <a:pt x="32" y="144"/>
                        <a:pt x="32" y="144"/>
                      </a:cubicBezTo>
                      <a:cubicBezTo>
                        <a:pt x="32" y="144"/>
                        <a:pt x="32" y="144"/>
                        <a:pt x="32" y="144"/>
                      </a:cubicBezTo>
                      <a:cubicBezTo>
                        <a:pt x="31" y="144"/>
                        <a:pt x="31" y="144"/>
                        <a:pt x="30" y="144"/>
                      </a:cubicBezTo>
                      <a:cubicBezTo>
                        <a:pt x="28" y="144"/>
                        <a:pt x="25" y="145"/>
                        <a:pt x="23" y="145"/>
                      </a:cubicBezTo>
                      <a:cubicBezTo>
                        <a:pt x="19" y="146"/>
                        <a:pt x="15" y="148"/>
                        <a:pt x="11" y="151"/>
                      </a:cubicBezTo>
                      <a:cubicBezTo>
                        <a:pt x="7" y="154"/>
                        <a:pt x="4" y="157"/>
                        <a:pt x="2" y="162"/>
                      </a:cubicBezTo>
                      <a:cubicBezTo>
                        <a:pt x="1" y="166"/>
                        <a:pt x="0" y="171"/>
                        <a:pt x="0" y="175"/>
                      </a:cubicBezTo>
                      <a:cubicBezTo>
                        <a:pt x="0" y="180"/>
                        <a:pt x="1" y="184"/>
                        <a:pt x="3" y="189"/>
                      </a:cubicBezTo>
                      <a:cubicBezTo>
                        <a:pt x="5" y="193"/>
                        <a:pt x="8" y="196"/>
                        <a:pt x="12" y="199"/>
                      </a:cubicBezTo>
                      <a:cubicBezTo>
                        <a:pt x="19" y="205"/>
                        <a:pt x="27" y="208"/>
                        <a:pt x="36" y="21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507" name="组合 16506"/>
              <p:cNvGrpSpPr/>
              <p:nvPr/>
            </p:nvGrpSpPr>
            <p:grpSpPr>
              <a:xfrm rot="261280">
                <a:off x="89" y="0"/>
                <a:ext cx="163" cy="231"/>
                <a:chOff x="0" y="0"/>
                <a:chExt cx="514" cy="735"/>
              </a:xfrm>
            </p:grpSpPr>
            <p:grpSp>
              <p:nvGrpSpPr>
                <p:cNvPr id="16508" name="组合 16507"/>
                <p:cNvGrpSpPr/>
                <p:nvPr/>
              </p:nvGrpSpPr>
              <p:grpSpPr>
                <a:xfrm>
                  <a:off x="0" y="0"/>
                  <a:ext cx="513" cy="735"/>
                  <a:chOff x="0" y="0"/>
                  <a:chExt cx="513" cy="735"/>
                </a:xfrm>
              </p:grpSpPr>
              <p:sp>
                <p:nvSpPr>
                  <p:cNvPr id="16509" name="未知"/>
                  <p:cNvSpPr/>
                  <p:nvPr/>
                </p:nvSpPr>
                <p:spPr>
                  <a:xfrm>
                    <a:off x="0" y="26"/>
                    <a:ext cx="513" cy="709"/>
                  </a:xfrm>
                  <a:custGeom>
                    <a:avLst/>
                    <a:gdLst/>
                    <a:ahLst/>
                    <a:cxnLst/>
                    <a:pathLst>
                      <a:path w="256" h="354">
                        <a:moveTo>
                          <a:pt x="0" y="50"/>
                        </a:moveTo>
                        <a:cubicBezTo>
                          <a:pt x="0" y="50"/>
                          <a:pt x="123" y="35"/>
                          <a:pt x="173" y="0"/>
                        </a:cubicBezTo>
                        <a:cubicBezTo>
                          <a:pt x="173" y="0"/>
                          <a:pt x="234" y="35"/>
                          <a:pt x="256" y="34"/>
                        </a:cubicBezTo>
                        <a:cubicBezTo>
                          <a:pt x="256" y="331"/>
                          <a:pt x="256" y="331"/>
                          <a:pt x="256" y="331"/>
                        </a:cubicBezTo>
                        <a:cubicBezTo>
                          <a:pt x="256" y="331"/>
                          <a:pt x="74" y="347"/>
                          <a:pt x="59" y="354"/>
                        </a:cubicBezTo>
                        <a:cubicBezTo>
                          <a:pt x="59" y="354"/>
                          <a:pt x="28" y="8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rgbClr val="D25121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0" name="未知"/>
                  <p:cNvSpPr/>
                  <p:nvPr/>
                </p:nvSpPr>
                <p:spPr>
                  <a:xfrm>
                    <a:off x="6" y="144"/>
                    <a:ext cx="98" cy="565"/>
                  </a:xfrm>
                  <a:custGeom>
                    <a:avLst/>
                    <a:gdLst/>
                    <a:ahLst/>
                    <a:cxnLst/>
                    <a:pathLst>
                      <a:path w="49" h="282">
                        <a:moveTo>
                          <a:pt x="0" y="0"/>
                        </a:moveTo>
                        <a:cubicBezTo>
                          <a:pt x="0" y="0"/>
                          <a:pt x="1" y="4"/>
                          <a:pt x="4" y="14"/>
                        </a:cubicBezTo>
                        <a:cubicBezTo>
                          <a:pt x="6" y="24"/>
                          <a:pt x="10" y="40"/>
                          <a:pt x="15" y="62"/>
                        </a:cubicBezTo>
                        <a:cubicBezTo>
                          <a:pt x="25" y="106"/>
                          <a:pt x="38" y="176"/>
                          <a:pt x="49" y="282"/>
                        </a:cubicBezTo>
                        <a:cubicBezTo>
                          <a:pt x="49" y="282"/>
                          <a:pt x="48" y="266"/>
                          <a:pt x="46" y="242"/>
                        </a:cubicBezTo>
                        <a:cubicBezTo>
                          <a:pt x="45" y="218"/>
                          <a:pt x="42" y="186"/>
                          <a:pt x="37" y="153"/>
                        </a:cubicBezTo>
                        <a:cubicBezTo>
                          <a:pt x="36" y="145"/>
                          <a:pt x="35" y="136"/>
                          <a:pt x="33" y="128"/>
                        </a:cubicBezTo>
                        <a:cubicBezTo>
                          <a:pt x="33" y="124"/>
                          <a:pt x="32" y="120"/>
                          <a:pt x="31" y="115"/>
                        </a:cubicBezTo>
                        <a:cubicBezTo>
                          <a:pt x="31" y="111"/>
                          <a:pt x="30" y="107"/>
                          <a:pt x="29" y="103"/>
                        </a:cubicBezTo>
                        <a:cubicBezTo>
                          <a:pt x="27" y="95"/>
                          <a:pt x="26" y="87"/>
                          <a:pt x="24" y="79"/>
                        </a:cubicBezTo>
                        <a:cubicBezTo>
                          <a:pt x="23" y="76"/>
                          <a:pt x="22" y="72"/>
                          <a:pt x="21" y="68"/>
                        </a:cubicBezTo>
                        <a:cubicBezTo>
                          <a:pt x="20" y="65"/>
                          <a:pt x="20" y="61"/>
                          <a:pt x="19" y="58"/>
                        </a:cubicBezTo>
                        <a:cubicBezTo>
                          <a:pt x="17" y="51"/>
                          <a:pt x="15" y="44"/>
                          <a:pt x="13" y="38"/>
                        </a:cubicBezTo>
                        <a:cubicBezTo>
                          <a:pt x="11" y="32"/>
                          <a:pt x="10" y="26"/>
                          <a:pt x="8" y="21"/>
                        </a:cubicBezTo>
                        <a:cubicBezTo>
                          <a:pt x="7" y="16"/>
                          <a:pt x="5" y="12"/>
                          <a:pt x="3" y="9"/>
                        </a:cubicBezTo>
                        <a:cubicBezTo>
                          <a:pt x="2" y="5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1" name="未知"/>
                  <p:cNvSpPr/>
                  <p:nvPr/>
                </p:nvSpPr>
                <p:spPr>
                  <a:xfrm>
                    <a:off x="0" y="8"/>
                    <a:ext cx="330" cy="108"/>
                  </a:xfrm>
                  <a:custGeom>
                    <a:avLst/>
                    <a:gdLst/>
                    <a:ahLst/>
                    <a:cxnLst/>
                    <a:pathLst>
                      <a:path w="165" h="54">
                        <a:moveTo>
                          <a:pt x="0" y="54"/>
                        </a:moveTo>
                        <a:cubicBezTo>
                          <a:pt x="0" y="54"/>
                          <a:pt x="3" y="54"/>
                          <a:pt x="9" y="54"/>
                        </a:cubicBezTo>
                        <a:cubicBezTo>
                          <a:pt x="15" y="54"/>
                          <a:pt x="25" y="54"/>
                          <a:pt x="39" y="51"/>
                        </a:cubicBezTo>
                        <a:cubicBezTo>
                          <a:pt x="52" y="49"/>
                          <a:pt x="70" y="45"/>
                          <a:pt x="91" y="36"/>
                        </a:cubicBezTo>
                        <a:cubicBezTo>
                          <a:pt x="112" y="27"/>
                          <a:pt x="136" y="15"/>
                          <a:pt x="165" y="0"/>
                        </a:cubicBezTo>
                        <a:cubicBezTo>
                          <a:pt x="165" y="0"/>
                          <a:pt x="130" y="14"/>
                          <a:pt x="92" y="30"/>
                        </a:cubicBezTo>
                        <a:cubicBezTo>
                          <a:pt x="73" y="38"/>
                          <a:pt x="53" y="44"/>
                          <a:pt x="36" y="47"/>
                        </a:cubicBezTo>
                        <a:cubicBezTo>
                          <a:pt x="19" y="51"/>
                          <a:pt x="6" y="53"/>
                          <a:pt x="0" y="5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2" name="未知"/>
                  <p:cNvSpPr/>
                  <p:nvPr/>
                </p:nvSpPr>
                <p:spPr>
                  <a:xfrm>
                    <a:off x="360" y="0"/>
                    <a:ext cx="139" cy="80"/>
                  </a:xfrm>
                  <a:custGeom>
                    <a:avLst/>
                    <a:gdLst/>
                    <a:ahLst/>
                    <a:cxnLst/>
                    <a:pathLst>
                      <a:path w="69" h="40">
                        <a:moveTo>
                          <a:pt x="0" y="0"/>
                        </a:moveTo>
                        <a:cubicBezTo>
                          <a:pt x="0" y="0"/>
                          <a:pt x="1" y="2"/>
                          <a:pt x="2" y="4"/>
                        </a:cubicBezTo>
                        <a:cubicBezTo>
                          <a:pt x="4" y="7"/>
                          <a:pt x="6" y="11"/>
                          <a:pt x="11" y="16"/>
                        </a:cubicBezTo>
                        <a:cubicBezTo>
                          <a:pt x="15" y="20"/>
                          <a:pt x="22" y="26"/>
                          <a:pt x="32" y="31"/>
                        </a:cubicBezTo>
                        <a:cubicBezTo>
                          <a:pt x="36" y="33"/>
                          <a:pt x="42" y="35"/>
                          <a:pt x="48" y="37"/>
                        </a:cubicBezTo>
                        <a:cubicBezTo>
                          <a:pt x="54" y="39"/>
                          <a:pt x="61" y="40"/>
                          <a:pt x="69" y="40"/>
                        </a:cubicBezTo>
                        <a:cubicBezTo>
                          <a:pt x="69" y="40"/>
                          <a:pt x="68" y="39"/>
                          <a:pt x="66" y="39"/>
                        </a:cubicBezTo>
                        <a:cubicBezTo>
                          <a:pt x="65" y="39"/>
                          <a:pt x="64" y="39"/>
                          <a:pt x="63" y="38"/>
                        </a:cubicBezTo>
                        <a:cubicBezTo>
                          <a:pt x="61" y="38"/>
                          <a:pt x="60" y="38"/>
                          <a:pt x="58" y="37"/>
                        </a:cubicBezTo>
                        <a:cubicBezTo>
                          <a:pt x="52" y="35"/>
                          <a:pt x="43" y="32"/>
                          <a:pt x="35" y="27"/>
                        </a:cubicBezTo>
                        <a:cubicBezTo>
                          <a:pt x="19" y="18"/>
                          <a:pt x="4" y="4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3" name="未知"/>
                  <p:cNvSpPr/>
                  <p:nvPr/>
                </p:nvSpPr>
                <p:spPr>
                  <a:xfrm>
                    <a:off x="362" y="32"/>
                    <a:ext cx="34" cy="629"/>
                  </a:xfrm>
                  <a:custGeom>
                    <a:avLst/>
                    <a:gdLst/>
                    <a:ahLst/>
                    <a:cxnLst/>
                    <a:pathLst>
                      <a:path w="17" h="314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4"/>
                        </a:cubicBezTo>
                        <a:cubicBezTo>
                          <a:pt x="1" y="7"/>
                          <a:pt x="2" y="11"/>
                          <a:pt x="2" y="16"/>
                        </a:cubicBezTo>
                        <a:cubicBezTo>
                          <a:pt x="4" y="28"/>
                          <a:pt x="6" y="45"/>
                          <a:pt x="8" y="69"/>
                        </a:cubicBezTo>
                        <a:cubicBezTo>
                          <a:pt x="10" y="82"/>
                          <a:pt x="10" y="96"/>
                          <a:pt x="11" y="112"/>
                        </a:cubicBezTo>
                        <a:cubicBezTo>
                          <a:pt x="11" y="128"/>
                          <a:pt x="11" y="146"/>
                          <a:pt x="12" y="166"/>
                        </a:cubicBezTo>
                        <a:cubicBezTo>
                          <a:pt x="12" y="207"/>
                          <a:pt x="14" y="256"/>
                          <a:pt x="17" y="314"/>
                        </a:cubicBezTo>
                        <a:cubicBezTo>
                          <a:pt x="17" y="314"/>
                          <a:pt x="17" y="246"/>
                          <a:pt x="17" y="172"/>
                        </a:cubicBezTo>
                        <a:cubicBezTo>
                          <a:pt x="17" y="163"/>
                          <a:pt x="17" y="154"/>
                          <a:pt x="17" y="144"/>
                        </a:cubicBezTo>
                        <a:cubicBezTo>
                          <a:pt x="17" y="135"/>
                          <a:pt x="16" y="126"/>
                          <a:pt x="16" y="117"/>
                        </a:cubicBezTo>
                        <a:cubicBezTo>
                          <a:pt x="16" y="99"/>
                          <a:pt x="14" y="81"/>
                          <a:pt x="12" y="66"/>
                        </a:cubicBezTo>
                        <a:cubicBezTo>
                          <a:pt x="9" y="34"/>
                          <a:pt x="3" y="1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4" name="未知"/>
                  <p:cNvSpPr/>
                  <p:nvPr/>
                </p:nvSpPr>
                <p:spPr>
                  <a:xfrm>
                    <a:off x="60" y="178"/>
                    <a:ext cx="44" cy="82"/>
                  </a:xfrm>
                  <a:custGeom>
                    <a:avLst/>
                    <a:gdLst/>
                    <a:ahLst/>
                    <a:cxnLst/>
                    <a:pathLst>
                      <a:path w="22" h="41">
                        <a:moveTo>
                          <a:pt x="8" y="0"/>
                        </a:moveTo>
                        <a:cubicBezTo>
                          <a:pt x="8" y="0"/>
                          <a:pt x="0" y="15"/>
                          <a:pt x="22" y="41"/>
                        </a:cubicBezTo>
                        <a:cubicBezTo>
                          <a:pt x="22" y="41"/>
                          <a:pt x="9" y="6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5" name="未知"/>
                  <p:cNvSpPr/>
                  <p:nvPr/>
                </p:nvSpPr>
                <p:spPr>
                  <a:xfrm>
                    <a:off x="112" y="176"/>
                    <a:ext cx="216" cy="52"/>
                  </a:xfrm>
                  <a:custGeom>
                    <a:avLst/>
                    <a:gdLst/>
                    <a:ahLst/>
                    <a:cxnLst/>
                    <a:pathLst>
                      <a:path w="108" h="26">
                        <a:moveTo>
                          <a:pt x="0" y="24"/>
                        </a:moveTo>
                        <a:cubicBezTo>
                          <a:pt x="0" y="24"/>
                          <a:pt x="8" y="26"/>
                          <a:pt x="25" y="25"/>
                        </a:cubicBezTo>
                        <a:cubicBezTo>
                          <a:pt x="30" y="24"/>
                          <a:pt x="35" y="24"/>
                          <a:pt x="40" y="23"/>
                        </a:cubicBezTo>
                        <a:cubicBezTo>
                          <a:pt x="46" y="22"/>
                          <a:pt x="52" y="21"/>
                          <a:pt x="59" y="19"/>
                        </a:cubicBezTo>
                        <a:cubicBezTo>
                          <a:pt x="63" y="18"/>
                          <a:pt x="66" y="17"/>
                          <a:pt x="70" y="16"/>
                        </a:cubicBezTo>
                        <a:cubicBezTo>
                          <a:pt x="74" y="15"/>
                          <a:pt x="78" y="13"/>
                          <a:pt x="82" y="12"/>
                        </a:cubicBezTo>
                        <a:cubicBezTo>
                          <a:pt x="86" y="10"/>
                          <a:pt x="91" y="9"/>
                          <a:pt x="95" y="7"/>
                        </a:cubicBezTo>
                        <a:cubicBezTo>
                          <a:pt x="99" y="4"/>
                          <a:pt x="104" y="2"/>
                          <a:pt x="108" y="0"/>
                        </a:cubicBezTo>
                        <a:cubicBezTo>
                          <a:pt x="108" y="0"/>
                          <a:pt x="102" y="2"/>
                          <a:pt x="94" y="5"/>
                        </a:cubicBezTo>
                        <a:cubicBezTo>
                          <a:pt x="89" y="6"/>
                          <a:pt x="84" y="8"/>
                          <a:pt x="78" y="9"/>
                        </a:cubicBezTo>
                        <a:cubicBezTo>
                          <a:pt x="73" y="11"/>
                          <a:pt x="67" y="12"/>
                          <a:pt x="60" y="14"/>
                        </a:cubicBezTo>
                        <a:cubicBezTo>
                          <a:pt x="35" y="19"/>
                          <a:pt x="7" y="23"/>
                          <a:pt x="0" y="2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6" name="未知"/>
                  <p:cNvSpPr/>
                  <p:nvPr/>
                </p:nvSpPr>
                <p:spPr>
                  <a:xfrm>
                    <a:off x="70" y="86"/>
                    <a:ext cx="244" cy="118"/>
                  </a:xfrm>
                  <a:custGeom>
                    <a:avLst/>
                    <a:gdLst/>
                    <a:ahLst/>
                    <a:cxnLst/>
                    <a:pathLst>
                      <a:path w="122" h="59">
                        <a:moveTo>
                          <a:pt x="0" y="34"/>
                        </a:moveTo>
                        <a:cubicBezTo>
                          <a:pt x="0" y="34"/>
                          <a:pt x="2" y="34"/>
                          <a:pt x="9" y="34"/>
                        </a:cubicBezTo>
                        <a:cubicBezTo>
                          <a:pt x="15" y="33"/>
                          <a:pt x="25" y="32"/>
                          <a:pt x="38" y="30"/>
                        </a:cubicBezTo>
                        <a:cubicBezTo>
                          <a:pt x="52" y="28"/>
                          <a:pt x="69" y="24"/>
                          <a:pt x="91" y="16"/>
                        </a:cubicBezTo>
                        <a:cubicBezTo>
                          <a:pt x="96" y="14"/>
                          <a:pt x="102" y="12"/>
                          <a:pt x="107" y="9"/>
                        </a:cubicBezTo>
                        <a:cubicBezTo>
                          <a:pt x="109" y="8"/>
                          <a:pt x="110" y="8"/>
                          <a:pt x="112" y="7"/>
                        </a:cubicBezTo>
                        <a:cubicBezTo>
                          <a:pt x="112" y="7"/>
                          <a:pt x="112" y="7"/>
                          <a:pt x="112" y="7"/>
                        </a:cubicBezTo>
                        <a:cubicBezTo>
                          <a:pt x="113" y="6"/>
                          <a:pt x="113" y="6"/>
                          <a:pt x="113" y="6"/>
                        </a:cubicBezTo>
                        <a:cubicBezTo>
                          <a:pt x="113" y="6"/>
                          <a:pt x="113" y="6"/>
                          <a:pt x="113" y="6"/>
                        </a:cubicBezTo>
                        <a:cubicBezTo>
                          <a:pt x="113" y="6"/>
                          <a:pt x="113" y="6"/>
                          <a:pt x="114" y="6"/>
                        </a:cubicBezTo>
                        <a:cubicBezTo>
                          <a:pt x="114" y="6"/>
                          <a:pt x="114" y="6"/>
                          <a:pt x="114" y="6"/>
                        </a:cubicBezTo>
                        <a:cubicBezTo>
                          <a:pt x="114" y="7"/>
                          <a:pt x="114" y="7"/>
                          <a:pt x="114" y="7"/>
                        </a:cubicBezTo>
                        <a:cubicBezTo>
                          <a:pt x="114" y="8"/>
                          <a:pt x="114" y="8"/>
                          <a:pt x="114" y="8"/>
                        </a:cubicBezTo>
                        <a:cubicBezTo>
                          <a:pt x="114" y="8"/>
                          <a:pt x="114" y="8"/>
                          <a:pt x="114" y="8"/>
                        </a:cubicBezTo>
                        <a:cubicBezTo>
                          <a:pt x="114" y="9"/>
                          <a:pt x="114" y="9"/>
                          <a:pt x="114" y="9"/>
                        </a:cubicBezTo>
                        <a:cubicBezTo>
                          <a:pt x="114" y="11"/>
                          <a:pt x="115" y="13"/>
                          <a:pt x="115" y="15"/>
                        </a:cubicBezTo>
                        <a:cubicBezTo>
                          <a:pt x="117" y="28"/>
                          <a:pt x="119" y="43"/>
                          <a:pt x="122" y="59"/>
                        </a:cubicBezTo>
                        <a:cubicBezTo>
                          <a:pt x="122" y="59"/>
                          <a:pt x="121" y="49"/>
                          <a:pt x="120" y="35"/>
                        </a:cubicBezTo>
                        <a:cubicBezTo>
                          <a:pt x="119" y="28"/>
                          <a:pt x="119" y="19"/>
                          <a:pt x="118" y="10"/>
                        </a:cubicBezTo>
                        <a:cubicBezTo>
                          <a:pt x="118" y="8"/>
                          <a:pt x="118" y="7"/>
                          <a:pt x="118" y="5"/>
                        </a:cubicBezTo>
                        <a:cubicBezTo>
                          <a:pt x="117" y="1"/>
                          <a:pt x="117" y="1"/>
                          <a:pt x="117" y="1"/>
                        </a:cubicBezTo>
                        <a:cubicBezTo>
                          <a:pt x="117" y="1"/>
                          <a:pt x="117" y="1"/>
                          <a:pt x="117" y="1"/>
                        </a:cubicBezTo>
                        <a:cubicBezTo>
                          <a:pt x="117" y="0"/>
                          <a:pt x="117" y="0"/>
                          <a:pt x="117" y="0"/>
                        </a:cubicBezTo>
                        <a:cubicBezTo>
                          <a:pt x="117" y="0"/>
                          <a:pt x="117" y="0"/>
                          <a:pt x="117" y="0"/>
                        </a:cubicBezTo>
                        <a:cubicBezTo>
                          <a:pt x="117" y="0"/>
                          <a:pt x="117" y="0"/>
                          <a:pt x="117" y="0"/>
                        </a:cubicBezTo>
                        <a:cubicBezTo>
                          <a:pt x="115" y="1"/>
                          <a:pt x="115" y="1"/>
                          <a:pt x="115" y="1"/>
                        </a:cubicBezTo>
                        <a:cubicBezTo>
                          <a:pt x="112" y="2"/>
                          <a:pt x="109" y="3"/>
                          <a:pt x="106" y="5"/>
                        </a:cubicBezTo>
                        <a:cubicBezTo>
                          <a:pt x="104" y="6"/>
                          <a:pt x="102" y="7"/>
                          <a:pt x="99" y="8"/>
                        </a:cubicBezTo>
                        <a:cubicBezTo>
                          <a:pt x="97" y="9"/>
                          <a:pt x="95" y="9"/>
                          <a:pt x="92" y="10"/>
                        </a:cubicBezTo>
                        <a:cubicBezTo>
                          <a:pt x="73" y="17"/>
                          <a:pt x="52" y="22"/>
                          <a:pt x="36" y="26"/>
                        </a:cubicBezTo>
                        <a:cubicBezTo>
                          <a:pt x="19" y="30"/>
                          <a:pt x="5" y="33"/>
                          <a:pt x="0" y="3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7" name="未知"/>
                  <p:cNvSpPr/>
                  <p:nvPr/>
                </p:nvSpPr>
                <p:spPr>
                  <a:xfrm>
                    <a:off x="110" y="292"/>
                    <a:ext cx="210" cy="60"/>
                  </a:xfrm>
                  <a:custGeom>
                    <a:avLst/>
                    <a:gdLst/>
                    <a:ahLst/>
                    <a:cxnLst/>
                    <a:pathLst>
                      <a:path w="105" h="30">
                        <a:moveTo>
                          <a:pt x="4" y="0"/>
                        </a:moveTo>
                        <a:cubicBezTo>
                          <a:pt x="4" y="0"/>
                          <a:pt x="3" y="2"/>
                          <a:pt x="2" y="7"/>
                        </a:cubicBezTo>
                        <a:cubicBezTo>
                          <a:pt x="2" y="9"/>
                          <a:pt x="1" y="12"/>
                          <a:pt x="1" y="16"/>
                        </a:cubicBezTo>
                        <a:cubicBezTo>
                          <a:pt x="1" y="18"/>
                          <a:pt x="0" y="20"/>
                          <a:pt x="0" y="22"/>
                        </a:cubicBezTo>
                        <a:cubicBezTo>
                          <a:pt x="0" y="22"/>
                          <a:pt x="0" y="23"/>
                          <a:pt x="0" y="24"/>
                        </a:cubicBezTo>
                        <a:cubicBezTo>
                          <a:pt x="0" y="24"/>
                          <a:pt x="0" y="25"/>
                          <a:pt x="0" y="26"/>
                        </a:cubicBezTo>
                        <a:cubicBezTo>
                          <a:pt x="0" y="27"/>
                          <a:pt x="0" y="28"/>
                          <a:pt x="0" y="29"/>
                        </a:cubicBezTo>
                        <a:cubicBezTo>
                          <a:pt x="0" y="29"/>
                          <a:pt x="0" y="29"/>
                          <a:pt x="1" y="29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3" y="29"/>
                          <a:pt x="4" y="29"/>
                          <a:pt x="5" y="30"/>
                        </a:cubicBezTo>
                        <a:cubicBezTo>
                          <a:pt x="6" y="30"/>
                          <a:pt x="6" y="30"/>
                          <a:pt x="7" y="30"/>
                        </a:cubicBezTo>
                        <a:cubicBezTo>
                          <a:pt x="8" y="30"/>
                          <a:pt x="10" y="30"/>
                          <a:pt x="11" y="30"/>
                        </a:cubicBezTo>
                        <a:cubicBezTo>
                          <a:pt x="14" y="30"/>
                          <a:pt x="18" y="29"/>
                          <a:pt x="21" y="29"/>
                        </a:cubicBezTo>
                        <a:cubicBezTo>
                          <a:pt x="24" y="29"/>
                          <a:pt x="28" y="28"/>
                          <a:pt x="32" y="28"/>
                        </a:cubicBezTo>
                        <a:cubicBezTo>
                          <a:pt x="35" y="27"/>
                          <a:pt x="39" y="26"/>
                          <a:pt x="43" y="25"/>
                        </a:cubicBezTo>
                        <a:cubicBezTo>
                          <a:pt x="48" y="24"/>
                          <a:pt x="52" y="23"/>
                          <a:pt x="56" y="22"/>
                        </a:cubicBezTo>
                        <a:cubicBezTo>
                          <a:pt x="61" y="21"/>
                          <a:pt x="65" y="19"/>
                          <a:pt x="70" y="18"/>
                        </a:cubicBezTo>
                        <a:cubicBezTo>
                          <a:pt x="73" y="17"/>
                          <a:pt x="75" y="17"/>
                          <a:pt x="78" y="16"/>
                        </a:cubicBezTo>
                        <a:cubicBezTo>
                          <a:pt x="81" y="16"/>
                          <a:pt x="83" y="15"/>
                          <a:pt x="86" y="15"/>
                        </a:cubicBezTo>
                        <a:cubicBezTo>
                          <a:pt x="89" y="15"/>
                          <a:pt x="92" y="14"/>
                          <a:pt x="95" y="14"/>
                        </a:cubicBezTo>
                        <a:cubicBezTo>
                          <a:pt x="96" y="14"/>
                          <a:pt x="98" y="14"/>
                          <a:pt x="100" y="14"/>
                        </a:cubicBezTo>
                        <a:cubicBezTo>
                          <a:pt x="101" y="14"/>
                          <a:pt x="103" y="14"/>
                          <a:pt x="105" y="15"/>
                        </a:cubicBezTo>
                        <a:cubicBezTo>
                          <a:pt x="104" y="15"/>
                          <a:pt x="97" y="12"/>
                          <a:pt x="86" y="13"/>
                        </a:cubicBezTo>
                        <a:cubicBezTo>
                          <a:pt x="80" y="13"/>
                          <a:pt x="73" y="14"/>
                          <a:pt x="66" y="15"/>
                        </a:cubicBezTo>
                        <a:cubicBezTo>
                          <a:pt x="60" y="17"/>
                          <a:pt x="52" y="18"/>
                          <a:pt x="45" y="20"/>
                        </a:cubicBezTo>
                        <a:cubicBezTo>
                          <a:pt x="41" y="20"/>
                          <a:pt x="37" y="21"/>
                          <a:pt x="34" y="22"/>
                        </a:cubicBezTo>
                        <a:cubicBezTo>
                          <a:pt x="30" y="23"/>
                          <a:pt x="26" y="23"/>
                          <a:pt x="22" y="23"/>
                        </a:cubicBezTo>
                        <a:cubicBezTo>
                          <a:pt x="19" y="24"/>
                          <a:pt x="15" y="25"/>
                          <a:pt x="12" y="25"/>
                        </a:cubicBezTo>
                        <a:cubicBezTo>
                          <a:pt x="9" y="25"/>
                          <a:pt x="4" y="25"/>
                          <a:pt x="4" y="25"/>
                        </a:cubicBezTo>
                        <a:cubicBezTo>
                          <a:pt x="4" y="13"/>
                          <a:pt x="4" y="4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8" name="未知"/>
                  <p:cNvSpPr/>
                  <p:nvPr/>
                </p:nvSpPr>
                <p:spPr>
                  <a:xfrm>
                    <a:off x="134" y="244"/>
                    <a:ext cx="180" cy="92"/>
                  </a:xfrm>
                  <a:custGeom>
                    <a:avLst/>
                    <a:gdLst/>
                    <a:ahLst/>
                    <a:cxnLst/>
                    <a:pathLst>
                      <a:path w="90" h="46">
                        <a:moveTo>
                          <a:pt x="0" y="22"/>
                        </a:moveTo>
                        <a:cubicBezTo>
                          <a:pt x="0" y="22"/>
                          <a:pt x="8" y="23"/>
                          <a:pt x="29" y="20"/>
                        </a:cubicBezTo>
                        <a:cubicBezTo>
                          <a:pt x="39" y="19"/>
                          <a:pt x="53" y="17"/>
                          <a:pt x="69" y="12"/>
                        </a:cubicBezTo>
                        <a:cubicBezTo>
                          <a:pt x="73" y="10"/>
                          <a:pt x="77" y="9"/>
                          <a:pt x="82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4" y="6"/>
                          <a:pt x="85" y="6"/>
                          <a:pt x="85" y="6"/>
                        </a:cubicBezTo>
                        <a:cubicBezTo>
                          <a:pt x="85" y="6"/>
                          <a:pt x="85" y="6"/>
                          <a:pt x="85" y="6"/>
                        </a:cubicBezTo>
                        <a:cubicBezTo>
                          <a:pt x="86" y="6"/>
                          <a:pt x="86" y="5"/>
                          <a:pt x="86" y="6"/>
                        </a:cubicBezTo>
                        <a:cubicBezTo>
                          <a:pt x="86" y="7"/>
                          <a:pt x="86" y="7"/>
                          <a:pt x="86" y="7"/>
                        </a:cubicBezTo>
                        <a:cubicBezTo>
                          <a:pt x="86" y="7"/>
                          <a:pt x="86" y="7"/>
                          <a:pt x="86" y="8"/>
                        </a:cubicBezTo>
                        <a:cubicBezTo>
                          <a:pt x="86" y="9"/>
                          <a:pt x="87" y="10"/>
                          <a:pt x="87" y="12"/>
                        </a:cubicBezTo>
                        <a:cubicBezTo>
                          <a:pt x="87" y="22"/>
                          <a:pt x="89" y="33"/>
                          <a:pt x="90" y="46"/>
                        </a:cubicBezTo>
                        <a:cubicBezTo>
                          <a:pt x="90" y="46"/>
                          <a:pt x="90" y="38"/>
                          <a:pt x="90" y="27"/>
                        </a:cubicBezTo>
                        <a:cubicBezTo>
                          <a:pt x="90" y="22"/>
                          <a:pt x="90" y="15"/>
                          <a:pt x="90" y="8"/>
                        </a:cubicBezTo>
                        <a:cubicBezTo>
                          <a:pt x="90" y="7"/>
                          <a:pt x="90" y="5"/>
                          <a:pt x="90" y="4"/>
                        </a:cubicBezTo>
                        <a:cubicBezTo>
                          <a:pt x="90" y="1"/>
                          <a:pt x="90" y="1"/>
                          <a:pt x="90" y="1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89" y="0"/>
                          <a:pt x="89" y="0"/>
                          <a:pt x="89" y="0"/>
                        </a:cubicBezTo>
                        <a:cubicBezTo>
                          <a:pt x="86" y="1"/>
                          <a:pt x="84" y="2"/>
                          <a:pt x="81" y="3"/>
                        </a:cubicBezTo>
                        <a:cubicBezTo>
                          <a:pt x="77" y="4"/>
                          <a:pt x="74" y="5"/>
                          <a:pt x="70" y="6"/>
                        </a:cubicBezTo>
                        <a:cubicBezTo>
                          <a:pt x="55" y="10"/>
                          <a:pt x="40" y="14"/>
                          <a:pt x="27" y="16"/>
                        </a:cubicBezTo>
                        <a:cubicBezTo>
                          <a:pt x="14" y="19"/>
                          <a:pt x="4" y="21"/>
                          <a:pt x="0" y="2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19" name="未知"/>
                  <p:cNvSpPr/>
                  <p:nvPr/>
                </p:nvSpPr>
                <p:spPr>
                  <a:xfrm>
                    <a:off x="132" y="420"/>
                    <a:ext cx="208" cy="55"/>
                  </a:xfrm>
                  <a:custGeom>
                    <a:avLst/>
                    <a:gdLst/>
                    <a:ahLst/>
                    <a:cxnLst/>
                    <a:pathLst>
                      <a:path w="104" h="27">
                        <a:moveTo>
                          <a:pt x="4" y="4"/>
                        </a:moveTo>
                        <a:cubicBezTo>
                          <a:pt x="4" y="4"/>
                          <a:pt x="3" y="6"/>
                          <a:pt x="2" y="10"/>
                        </a:cubicBezTo>
                        <a:cubicBezTo>
                          <a:pt x="2" y="12"/>
                          <a:pt x="1" y="15"/>
                          <a:pt x="1" y="19"/>
                        </a:cubicBezTo>
                        <a:cubicBezTo>
                          <a:pt x="1" y="20"/>
                          <a:pt x="0" y="21"/>
                          <a:pt x="0" y="22"/>
                        </a:cubicBezTo>
                        <a:cubicBezTo>
                          <a:pt x="0" y="23"/>
                          <a:pt x="0" y="24"/>
                          <a:pt x="0" y="26"/>
                        </a:cubicBezTo>
                        <a:cubicBezTo>
                          <a:pt x="0" y="27"/>
                          <a:pt x="0" y="26"/>
                          <a:pt x="1" y="26"/>
                        </a:cubicBezTo>
                        <a:cubicBezTo>
                          <a:pt x="2" y="26"/>
                          <a:pt x="2" y="26"/>
                          <a:pt x="2" y="26"/>
                        </a:cubicBezTo>
                        <a:cubicBezTo>
                          <a:pt x="3" y="26"/>
                          <a:pt x="3" y="26"/>
                          <a:pt x="4" y="26"/>
                        </a:cubicBezTo>
                        <a:cubicBezTo>
                          <a:pt x="6" y="26"/>
                          <a:pt x="7" y="26"/>
                          <a:pt x="8" y="25"/>
                        </a:cubicBezTo>
                        <a:cubicBezTo>
                          <a:pt x="13" y="25"/>
                          <a:pt x="19" y="24"/>
                          <a:pt x="25" y="22"/>
                        </a:cubicBezTo>
                        <a:cubicBezTo>
                          <a:pt x="28" y="21"/>
                          <a:pt x="32" y="20"/>
                          <a:pt x="35" y="19"/>
                        </a:cubicBezTo>
                        <a:cubicBezTo>
                          <a:pt x="39" y="18"/>
                          <a:pt x="42" y="16"/>
                          <a:pt x="46" y="15"/>
                        </a:cubicBezTo>
                        <a:cubicBezTo>
                          <a:pt x="54" y="12"/>
                          <a:pt x="61" y="8"/>
                          <a:pt x="71" y="5"/>
                        </a:cubicBezTo>
                        <a:cubicBezTo>
                          <a:pt x="80" y="3"/>
                          <a:pt x="91" y="1"/>
                          <a:pt x="104" y="1"/>
                        </a:cubicBezTo>
                        <a:cubicBezTo>
                          <a:pt x="104" y="1"/>
                          <a:pt x="102" y="1"/>
                          <a:pt x="99" y="0"/>
                        </a:cubicBezTo>
                        <a:cubicBezTo>
                          <a:pt x="95" y="0"/>
                          <a:pt x="91" y="0"/>
                          <a:pt x="86" y="0"/>
                        </a:cubicBezTo>
                        <a:cubicBezTo>
                          <a:pt x="80" y="1"/>
                          <a:pt x="74" y="1"/>
                          <a:pt x="67" y="3"/>
                        </a:cubicBezTo>
                        <a:cubicBezTo>
                          <a:pt x="60" y="4"/>
                          <a:pt x="53" y="7"/>
                          <a:pt x="46" y="9"/>
                        </a:cubicBezTo>
                        <a:cubicBezTo>
                          <a:pt x="39" y="12"/>
                          <a:pt x="33" y="15"/>
                          <a:pt x="26" y="16"/>
                        </a:cubicBezTo>
                        <a:cubicBezTo>
                          <a:pt x="22" y="17"/>
                          <a:pt x="19" y="18"/>
                          <a:pt x="15" y="19"/>
                        </a:cubicBezTo>
                        <a:cubicBezTo>
                          <a:pt x="12" y="20"/>
                          <a:pt x="9" y="21"/>
                          <a:pt x="6" y="21"/>
                        </a:cubicBezTo>
                        <a:cubicBezTo>
                          <a:pt x="5" y="21"/>
                          <a:pt x="4" y="22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4" y="21"/>
                          <a:pt x="4" y="21"/>
                          <a:pt x="4" y="21"/>
                        </a:cubicBezTo>
                        <a:cubicBezTo>
                          <a:pt x="4" y="18"/>
                          <a:pt x="4" y="16"/>
                          <a:pt x="4" y="14"/>
                        </a:cubicBezTo>
                        <a:cubicBezTo>
                          <a:pt x="4" y="9"/>
                          <a:pt x="4" y="6"/>
                          <a:pt x="4" y="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20" name="未知"/>
                  <p:cNvSpPr/>
                  <p:nvPr/>
                </p:nvSpPr>
                <p:spPr>
                  <a:xfrm>
                    <a:off x="148" y="364"/>
                    <a:ext cx="188" cy="95"/>
                  </a:xfrm>
                  <a:custGeom>
                    <a:avLst/>
                    <a:gdLst/>
                    <a:ahLst/>
                    <a:cxnLst/>
                    <a:pathLst>
                      <a:path w="94" h="47">
                        <a:moveTo>
                          <a:pt x="88" y="47"/>
                        </a:moveTo>
                        <a:cubicBezTo>
                          <a:pt x="88" y="47"/>
                          <a:pt x="91" y="38"/>
                          <a:pt x="93" y="16"/>
                        </a:cubicBezTo>
                        <a:cubicBezTo>
                          <a:pt x="93" y="14"/>
                          <a:pt x="93" y="11"/>
                          <a:pt x="93" y="8"/>
                        </a:cubicBezTo>
                        <a:cubicBezTo>
                          <a:pt x="93" y="7"/>
                          <a:pt x="94" y="3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0"/>
                          <a:pt x="93" y="0"/>
                          <a:pt x="93" y="0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92" y="0"/>
                          <a:pt x="92" y="0"/>
                          <a:pt x="92" y="0"/>
                        </a:cubicBezTo>
                        <a:cubicBezTo>
                          <a:pt x="89" y="1"/>
                          <a:pt x="89" y="1"/>
                          <a:pt x="89" y="1"/>
                        </a:cubicBezTo>
                        <a:cubicBezTo>
                          <a:pt x="88" y="1"/>
                          <a:pt x="87" y="1"/>
                          <a:pt x="86" y="2"/>
                        </a:cubicBezTo>
                        <a:cubicBezTo>
                          <a:pt x="79" y="3"/>
                          <a:pt x="71" y="5"/>
                          <a:pt x="63" y="8"/>
                        </a:cubicBezTo>
                        <a:cubicBezTo>
                          <a:pt x="54" y="10"/>
                          <a:pt x="45" y="14"/>
                          <a:pt x="35" y="16"/>
                        </a:cubicBezTo>
                        <a:cubicBezTo>
                          <a:pt x="24" y="18"/>
                          <a:pt x="13" y="20"/>
                          <a:pt x="0" y="22"/>
                        </a:cubicBezTo>
                        <a:cubicBezTo>
                          <a:pt x="0" y="22"/>
                          <a:pt x="7" y="21"/>
                          <a:pt x="19" y="21"/>
                        </a:cubicBezTo>
                        <a:cubicBezTo>
                          <a:pt x="22" y="21"/>
                          <a:pt x="25" y="20"/>
                          <a:pt x="28" y="20"/>
                        </a:cubicBezTo>
                        <a:cubicBezTo>
                          <a:pt x="30" y="20"/>
                          <a:pt x="31" y="20"/>
                          <a:pt x="33" y="20"/>
                        </a:cubicBezTo>
                        <a:cubicBezTo>
                          <a:pt x="35" y="20"/>
                          <a:pt x="37" y="19"/>
                          <a:pt x="39" y="19"/>
                        </a:cubicBezTo>
                        <a:cubicBezTo>
                          <a:pt x="46" y="17"/>
                          <a:pt x="54" y="16"/>
                          <a:pt x="62" y="13"/>
                        </a:cubicBezTo>
                        <a:cubicBezTo>
                          <a:pt x="69" y="11"/>
                          <a:pt x="77" y="9"/>
                          <a:pt x="85" y="7"/>
                        </a:cubicBezTo>
                        <a:cubicBezTo>
                          <a:pt x="88" y="7"/>
                          <a:pt x="88" y="7"/>
                          <a:pt x="88" y="7"/>
                        </a:cubicBezTo>
                        <a:cubicBezTo>
                          <a:pt x="88" y="6"/>
                          <a:pt x="88" y="6"/>
                          <a:pt x="88" y="6"/>
                        </a:cubicBezTo>
                        <a:cubicBezTo>
                          <a:pt x="88" y="6"/>
                          <a:pt x="88" y="6"/>
                          <a:pt x="88" y="6"/>
                        </a:cubicBezTo>
                        <a:cubicBezTo>
                          <a:pt x="88" y="6"/>
                          <a:pt x="88" y="6"/>
                          <a:pt x="88" y="6"/>
                        </a:cubicBezTo>
                        <a:cubicBezTo>
                          <a:pt x="88" y="7"/>
                          <a:pt x="88" y="7"/>
                          <a:pt x="88" y="7"/>
                        </a:cubicBezTo>
                        <a:cubicBezTo>
                          <a:pt x="88" y="11"/>
                          <a:pt x="88" y="15"/>
                          <a:pt x="88" y="18"/>
                        </a:cubicBezTo>
                        <a:cubicBezTo>
                          <a:pt x="88" y="32"/>
                          <a:pt x="88" y="42"/>
                          <a:pt x="88" y="4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21" name="未知"/>
                  <p:cNvSpPr/>
                  <p:nvPr/>
                </p:nvSpPr>
                <p:spPr>
                  <a:xfrm>
                    <a:off x="128" y="525"/>
                    <a:ext cx="24" cy="54"/>
                  </a:xfrm>
                  <a:custGeom>
                    <a:avLst/>
                    <a:gdLst/>
                    <a:ahLst/>
                    <a:cxnLst/>
                    <a:pathLst>
                      <a:path w="12" h="27">
                        <a:moveTo>
                          <a:pt x="12" y="0"/>
                        </a:moveTo>
                        <a:cubicBezTo>
                          <a:pt x="12" y="0"/>
                          <a:pt x="0" y="7"/>
                          <a:pt x="12" y="27"/>
                        </a:cubicBezTo>
                        <a:cubicBezTo>
                          <a:pt x="12" y="27"/>
                          <a:pt x="12" y="3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22" name="未知"/>
                  <p:cNvSpPr/>
                  <p:nvPr/>
                </p:nvSpPr>
                <p:spPr>
                  <a:xfrm>
                    <a:off x="172" y="501"/>
                    <a:ext cx="154" cy="70"/>
                  </a:xfrm>
                  <a:custGeom>
                    <a:avLst/>
                    <a:gdLst/>
                    <a:ahLst/>
                    <a:cxnLst/>
                    <a:pathLst>
                      <a:path w="77" h="35">
                        <a:moveTo>
                          <a:pt x="0" y="33"/>
                        </a:moveTo>
                        <a:cubicBezTo>
                          <a:pt x="0" y="33"/>
                          <a:pt x="7" y="35"/>
                          <a:pt x="24" y="35"/>
                        </a:cubicBezTo>
                        <a:cubicBezTo>
                          <a:pt x="32" y="35"/>
                          <a:pt x="42" y="35"/>
                          <a:pt x="55" y="33"/>
                        </a:cubicBezTo>
                        <a:cubicBezTo>
                          <a:pt x="59" y="32"/>
                          <a:pt x="62" y="32"/>
                          <a:pt x="66" y="31"/>
                        </a:cubicBezTo>
                        <a:cubicBezTo>
                          <a:pt x="68" y="31"/>
                          <a:pt x="70" y="31"/>
                          <a:pt x="72" y="30"/>
                        </a:cubicBezTo>
                        <a:cubicBezTo>
                          <a:pt x="73" y="30"/>
                          <a:pt x="74" y="30"/>
                          <a:pt x="75" y="30"/>
                        </a:cubicBezTo>
                        <a:cubicBezTo>
                          <a:pt x="76" y="29"/>
                          <a:pt x="76" y="29"/>
                          <a:pt x="76" y="29"/>
                        </a:cubicBezTo>
                        <a:cubicBezTo>
                          <a:pt x="76" y="29"/>
                          <a:pt x="76" y="29"/>
                          <a:pt x="76" y="29"/>
                        </a:cubicBezTo>
                        <a:cubicBezTo>
                          <a:pt x="77" y="29"/>
                          <a:pt x="77" y="29"/>
                          <a:pt x="77" y="29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76" y="18"/>
                          <a:pt x="75" y="10"/>
                          <a:pt x="73" y="0"/>
                        </a:cubicBezTo>
                        <a:cubicBezTo>
                          <a:pt x="73" y="0"/>
                          <a:pt x="73" y="6"/>
                          <a:pt x="73" y="15"/>
                        </a:cubicBezTo>
                        <a:cubicBezTo>
                          <a:pt x="73" y="17"/>
                          <a:pt x="73" y="19"/>
                          <a:pt x="73" y="22"/>
                        </a:cubicBezTo>
                        <a:cubicBezTo>
                          <a:pt x="73" y="23"/>
                          <a:pt x="73" y="24"/>
                          <a:pt x="73" y="25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73" y="26"/>
                          <a:pt x="73" y="26"/>
                          <a:pt x="73" y="26"/>
                        </a:cubicBezTo>
                        <a:cubicBezTo>
                          <a:pt x="68" y="27"/>
                          <a:pt x="63" y="27"/>
                          <a:pt x="57" y="28"/>
                        </a:cubicBezTo>
                        <a:cubicBezTo>
                          <a:pt x="33" y="29"/>
                          <a:pt x="7" y="32"/>
                          <a:pt x="0" y="3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23" name="未知"/>
                  <p:cNvSpPr/>
                  <p:nvPr/>
                </p:nvSpPr>
                <p:spPr>
                  <a:xfrm>
                    <a:off x="172" y="493"/>
                    <a:ext cx="146" cy="28"/>
                  </a:xfrm>
                  <a:custGeom>
                    <a:avLst/>
                    <a:gdLst/>
                    <a:ahLst/>
                    <a:cxnLst/>
                    <a:pathLst>
                      <a:path w="73" h="14">
                        <a:moveTo>
                          <a:pt x="73" y="0"/>
                        </a:moveTo>
                        <a:cubicBezTo>
                          <a:pt x="73" y="0"/>
                          <a:pt x="72" y="0"/>
                          <a:pt x="69" y="0"/>
                        </a:cubicBezTo>
                        <a:cubicBezTo>
                          <a:pt x="66" y="0"/>
                          <a:pt x="62" y="0"/>
                          <a:pt x="56" y="1"/>
                        </a:cubicBezTo>
                        <a:cubicBezTo>
                          <a:pt x="51" y="2"/>
                          <a:pt x="44" y="3"/>
                          <a:pt x="34" y="6"/>
                        </a:cubicBezTo>
                        <a:cubicBezTo>
                          <a:pt x="32" y="6"/>
                          <a:pt x="30" y="7"/>
                          <a:pt x="27" y="8"/>
                        </a:cubicBezTo>
                        <a:cubicBezTo>
                          <a:pt x="25" y="8"/>
                          <a:pt x="22" y="9"/>
                          <a:pt x="19" y="10"/>
                        </a:cubicBezTo>
                        <a:cubicBezTo>
                          <a:pt x="14" y="11"/>
                          <a:pt x="7" y="12"/>
                          <a:pt x="0" y="14"/>
                        </a:cubicBezTo>
                        <a:cubicBezTo>
                          <a:pt x="0" y="14"/>
                          <a:pt x="5" y="14"/>
                          <a:pt x="11" y="14"/>
                        </a:cubicBezTo>
                        <a:cubicBezTo>
                          <a:pt x="14" y="14"/>
                          <a:pt x="18" y="13"/>
                          <a:pt x="22" y="13"/>
                        </a:cubicBezTo>
                        <a:cubicBezTo>
                          <a:pt x="24" y="12"/>
                          <a:pt x="26" y="12"/>
                          <a:pt x="28" y="12"/>
                        </a:cubicBezTo>
                        <a:cubicBezTo>
                          <a:pt x="30" y="12"/>
                          <a:pt x="32" y="11"/>
                          <a:pt x="34" y="11"/>
                        </a:cubicBezTo>
                        <a:cubicBezTo>
                          <a:pt x="51" y="8"/>
                          <a:pt x="69" y="2"/>
                          <a:pt x="73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24" name="直接连接符 16523"/>
                  <p:cNvSpPr/>
                  <p:nvPr/>
                </p:nvSpPr>
                <p:spPr>
                  <a:xfrm>
                    <a:off x="166" y="631"/>
                    <a:ext cx="0" cy="30"/>
                  </a:xfrm>
                  <a:prstGeom prst="line">
                    <a:avLst/>
                  </a:prstGeom>
                  <a:ln w="12700" cap="flat" cmpd="sng">
                    <a:solidFill>
                      <a:srgbClr val="04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6525" name="未知"/>
                  <p:cNvSpPr/>
                  <p:nvPr/>
                </p:nvSpPr>
                <p:spPr>
                  <a:xfrm>
                    <a:off x="188" y="637"/>
                    <a:ext cx="120" cy="14"/>
                  </a:xfrm>
                  <a:custGeom>
                    <a:avLst/>
                    <a:gdLst/>
                    <a:ahLst/>
                    <a:cxnLst/>
                    <a:pathLst>
                      <a:path w="60" h="7">
                        <a:moveTo>
                          <a:pt x="0" y="4"/>
                        </a:moveTo>
                        <a:cubicBezTo>
                          <a:pt x="0" y="4"/>
                          <a:pt x="33" y="7"/>
                          <a:pt x="60" y="0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4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6526" name="未知"/>
                  <p:cNvSpPr/>
                  <p:nvPr/>
                </p:nvSpPr>
                <p:spPr>
                  <a:xfrm>
                    <a:off x="168" y="597"/>
                    <a:ext cx="154" cy="64"/>
                  </a:xfrm>
                  <a:custGeom>
                    <a:avLst/>
                    <a:gdLst/>
                    <a:ahLst/>
                    <a:cxnLst/>
                    <a:pathLst>
                      <a:path w="77" h="32">
                        <a:moveTo>
                          <a:pt x="0" y="7"/>
                        </a:moveTo>
                        <a:cubicBezTo>
                          <a:pt x="0" y="7"/>
                          <a:pt x="1" y="8"/>
                          <a:pt x="5" y="9"/>
                        </a:cubicBezTo>
                        <a:cubicBezTo>
                          <a:pt x="8" y="11"/>
                          <a:pt x="14" y="12"/>
                          <a:pt x="22" y="13"/>
                        </a:cubicBezTo>
                        <a:cubicBezTo>
                          <a:pt x="31" y="14"/>
                          <a:pt x="41" y="14"/>
                          <a:pt x="55" y="11"/>
                        </a:cubicBezTo>
                        <a:cubicBezTo>
                          <a:pt x="58" y="11"/>
                          <a:pt x="62" y="10"/>
                          <a:pt x="65" y="8"/>
                        </a:cubicBezTo>
                        <a:cubicBezTo>
                          <a:pt x="67" y="8"/>
                          <a:pt x="69" y="7"/>
                          <a:pt x="71" y="6"/>
                        </a:cubicBezTo>
                        <a:cubicBezTo>
                          <a:pt x="71" y="6"/>
                          <a:pt x="72" y="6"/>
                          <a:pt x="72" y="6"/>
                        </a:cubicBezTo>
                        <a:cubicBezTo>
                          <a:pt x="73" y="5"/>
                          <a:pt x="73" y="5"/>
                          <a:pt x="73" y="5"/>
                        </a:cubicBezTo>
                        <a:cubicBezTo>
                          <a:pt x="73" y="5"/>
                          <a:pt x="73" y="5"/>
                          <a:pt x="74" y="5"/>
                        </a:cubicBezTo>
                        <a:cubicBezTo>
                          <a:pt x="74" y="6"/>
                          <a:pt x="74" y="6"/>
                          <a:pt x="74" y="6"/>
                        </a:cubicBezTo>
                        <a:cubicBezTo>
                          <a:pt x="74" y="10"/>
                          <a:pt x="75" y="14"/>
                          <a:pt x="75" y="18"/>
                        </a:cubicBezTo>
                        <a:cubicBezTo>
                          <a:pt x="76" y="23"/>
                          <a:pt x="76" y="27"/>
                          <a:pt x="77" y="32"/>
                        </a:cubicBezTo>
                        <a:cubicBezTo>
                          <a:pt x="77" y="32"/>
                          <a:pt x="77" y="26"/>
                          <a:pt x="77" y="18"/>
                        </a:cubicBezTo>
                        <a:cubicBezTo>
                          <a:pt x="77" y="16"/>
                          <a:pt x="77" y="13"/>
                          <a:pt x="77" y="11"/>
                        </a:cubicBezTo>
                        <a:cubicBezTo>
                          <a:pt x="77" y="9"/>
                          <a:pt x="77" y="8"/>
                          <a:pt x="77" y="6"/>
                        </a:cubicBezTo>
                        <a:cubicBezTo>
                          <a:pt x="77" y="5"/>
                          <a:pt x="77" y="3"/>
                          <a:pt x="77" y="2"/>
                        </a:cubicBezTo>
                        <a:cubicBezTo>
                          <a:pt x="77" y="0"/>
                          <a:pt x="77" y="0"/>
                          <a:pt x="77" y="0"/>
                        </a:cubicBezTo>
                        <a:cubicBezTo>
                          <a:pt x="75" y="1"/>
                          <a:pt x="75" y="1"/>
                          <a:pt x="75" y="1"/>
                        </a:cubicBezTo>
                        <a:cubicBezTo>
                          <a:pt x="73" y="1"/>
                          <a:pt x="71" y="2"/>
                          <a:pt x="69" y="3"/>
                        </a:cubicBezTo>
                        <a:cubicBezTo>
                          <a:pt x="67" y="3"/>
                          <a:pt x="66" y="4"/>
                          <a:pt x="65" y="4"/>
                        </a:cubicBezTo>
                        <a:cubicBezTo>
                          <a:pt x="62" y="5"/>
                          <a:pt x="59" y="5"/>
                          <a:pt x="56" y="6"/>
                        </a:cubicBezTo>
                        <a:cubicBezTo>
                          <a:pt x="32" y="10"/>
                          <a:pt x="6" y="8"/>
                          <a:pt x="0" y="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16527" name="未知"/>
                <p:cNvSpPr/>
                <p:nvPr/>
              </p:nvSpPr>
              <p:spPr>
                <a:xfrm>
                  <a:off x="486" y="147"/>
                  <a:ext cx="28" cy="557"/>
                </a:xfrm>
                <a:custGeom>
                  <a:avLst/>
                  <a:gdLst/>
                  <a:ahLst/>
                  <a:cxnLst/>
                  <a:pathLst>
                    <a:path w="14" h="278">
                      <a:moveTo>
                        <a:pt x="11" y="0"/>
                      </a:moveTo>
                      <a:cubicBezTo>
                        <a:pt x="11" y="0"/>
                        <a:pt x="0" y="72"/>
                        <a:pt x="14" y="278"/>
                      </a:cubicBezTo>
                      <a:cubicBezTo>
                        <a:pt x="14" y="278"/>
                        <a:pt x="12" y="36"/>
                        <a:pt x="1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6528" name="未知"/>
            <p:cNvSpPr/>
            <p:nvPr/>
          </p:nvSpPr>
          <p:spPr>
            <a:xfrm>
              <a:off x="0" y="219"/>
              <a:ext cx="499" cy="34"/>
            </a:xfrm>
            <a:custGeom>
              <a:avLst/>
              <a:gdLst/>
              <a:ahLst/>
              <a:cxnLst/>
              <a:pathLst>
                <a:path w="292" h="16">
                  <a:moveTo>
                    <a:pt x="0" y="0"/>
                  </a:moveTo>
                  <a:cubicBezTo>
                    <a:pt x="0" y="0"/>
                    <a:pt x="75" y="16"/>
                    <a:pt x="292" y="0"/>
                  </a:cubicBezTo>
                  <a:cubicBezTo>
                    <a:pt x="292" y="0"/>
                    <a:pt x="38" y="0"/>
                    <a:pt x="0" y="0"/>
                  </a:cubicBezTo>
                  <a:close/>
                </a:path>
              </a:pathLst>
            </a:custGeom>
            <a:solidFill>
              <a:srgbClr val="02020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529" name="组合 16528"/>
          <p:cNvGrpSpPr/>
          <p:nvPr/>
        </p:nvGrpSpPr>
        <p:grpSpPr>
          <a:xfrm>
            <a:off x="2217738" y="1549400"/>
            <a:ext cx="3081337" cy="327025"/>
            <a:chOff x="0" y="0"/>
            <a:chExt cx="2172" cy="206"/>
          </a:xfrm>
        </p:grpSpPr>
        <p:sp>
          <p:nvSpPr>
            <p:cNvPr id="16530" name="未知"/>
            <p:cNvSpPr/>
            <p:nvPr/>
          </p:nvSpPr>
          <p:spPr>
            <a:xfrm>
              <a:off x="0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6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2"/>
                    <a:pt x="1" y="62"/>
                  </a:cubicBezTo>
                  <a:cubicBezTo>
                    <a:pt x="1" y="60"/>
                    <a:pt x="1" y="58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0"/>
                    <a:pt x="10" y="58"/>
                  </a:cubicBezTo>
                  <a:cubicBezTo>
                    <a:pt x="13" y="48"/>
                    <a:pt x="16" y="36"/>
                    <a:pt x="23" y="16"/>
                  </a:cubicBezTo>
                  <a:cubicBezTo>
                    <a:pt x="23" y="14"/>
                    <a:pt x="24" y="12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7"/>
                    <a:pt x="18" y="39"/>
                    <a:pt x="14" y="57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0"/>
                    <a:pt x="16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8"/>
                    <a:pt x="16" y="69"/>
                    <a:pt x="16" y="70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51"/>
                    <a:pt x="32" y="31"/>
                    <a:pt x="43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39" y="12"/>
                    <a:pt x="37" y="21"/>
                    <a:pt x="35" y="30"/>
                  </a:cubicBezTo>
                  <a:cubicBezTo>
                    <a:pt x="33" y="40"/>
                    <a:pt x="31" y="51"/>
                    <a:pt x="29" y="63"/>
                  </a:cubicBezTo>
                  <a:cubicBezTo>
                    <a:pt x="28" y="64"/>
                    <a:pt x="28" y="65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8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8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4"/>
                    <a:pt x="56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2"/>
                    <a:pt x="50" y="37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5"/>
                  </a:cubicBezTo>
                  <a:cubicBezTo>
                    <a:pt x="52" y="15"/>
                    <a:pt x="52" y="15"/>
                    <a:pt x="53" y="14"/>
                  </a:cubicBezTo>
                  <a:cubicBezTo>
                    <a:pt x="52" y="14"/>
                    <a:pt x="52" y="15"/>
                    <a:pt x="52" y="15"/>
                  </a:cubicBezTo>
                  <a:cubicBezTo>
                    <a:pt x="51" y="30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6" y="42"/>
                    <a:pt x="54" y="52"/>
                    <a:pt x="53" y="62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4" y="43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10"/>
                    <a:pt x="62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10"/>
                    <a:pt x="60" y="10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2" y="2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0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1" name="未知"/>
            <p:cNvSpPr/>
            <p:nvPr/>
          </p:nvSpPr>
          <p:spPr>
            <a:xfrm>
              <a:off x="212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8"/>
                    <a:pt x="4" y="43"/>
                    <a:pt x="4" y="49"/>
                  </a:cubicBezTo>
                  <a:cubicBezTo>
                    <a:pt x="3" y="52"/>
                    <a:pt x="3" y="55"/>
                    <a:pt x="2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9"/>
                    <a:pt x="1" y="57"/>
                  </a:cubicBezTo>
                  <a:cubicBezTo>
                    <a:pt x="5" y="42"/>
                    <a:pt x="9" y="2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8" y="59"/>
                    <a:pt x="8" y="60"/>
                    <a:pt x="8" y="63"/>
                  </a:cubicBezTo>
                  <a:cubicBezTo>
                    <a:pt x="8" y="62"/>
                    <a:pt x="9" y="60"/>
                    <a:pt x="9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8"/>
                    <a:pt x="18" y="39"/>
                    <a:pt x="14" y="58"/>
                  </a:cubicBezTo>
                  <a:cubicBezTo>
                    <a:pt x="14" y="59"/>
                    <a:pt x="13" y="60"/>
                    <a:pt x="13" y="63"/>
                  </a:cubicBezTo>
                  <a:cubicBezTo>
                    <a:pt x="14" y="62"/>
                    <a:pt x="14" y="60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6" y="23"/>
                    <a:pt x="26" y="22"/>
                    <a:pt x="27" y="20"/>
                  </a:cubicBezTo>
                  <a:cubicBezTo>
                    <a:pt x="27" y="21"/>
                    <a:pt x="26" y="23"/>
                    <a:pt x="26" y="25"/>
                  </a:cubicBezTo>
                  <a:cubicBezTo>
                    <a:pt x="23" y="37"/>
                    <a:pt x="20" y="49"/>
                    <a:pt x="15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6" y="69"/>
                    <a:pt x="16" y="69"/>
                    <a:pt x="17" y="69"/>
                  </a:cubicBezTo>
                  <a:cubicBezTo>
                    <a:pt x="24" y="51"/>
                    <a:pt x="31" y="31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36" y="21"/>
                    <a:pt x="32" y="40"/>
                    <a:pt x="26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9" y="62"/>
                    <a:pt x="30" y="58"/>
                    <a:pt x="32" y="53"/>
                  </a:cubicBezTo>
                  <a:cubicBezTo>
                    <a:pt x="33" y="51"/>
                    <a:pt x="34" y="48"/>
                    <a:pt x="34" y="46"/>
                  </a:cubicBezTo>
                  <a:cubicBezTo>
                    <a:pt x="35" y="44"/>
                    <a:pt x="36" y="42"/>
                    <a:pt x="37" y="39"/>
                  </a:cubicBezTo>
                  <a:cubicBezTo>
                    <a:pt x="39" y="35"/>
                    <a:pt x="41" y="30"/>
                    <a:pt x="43" y="25"/>
                  </a:cubicBezTo>
                  <a:cubicBezTo>
                    <a:pt x="44" y="23"/>
                    <a:pt x="45" y="20"/>
                    <a:pt x="46" y="18"/>
                  </a:cubicBezTo>
                  <a:cubicBezTo>
                    <a:pt x="47" y="15"/>
                    <a:pt x="48" y="13"/>
                    <a:pt x="49" y="10"/>
                  </a:cubicBezTo>
                  <a:cubicBezTo>
                    <a:pt x="50" y="8"/>
                    <a:pt x="51" y="5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49" y="2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7" y="14"/>
                    <a:pt x="46" y="19"/>
                    <a:pt x="44" y="25"/>
                  </a:cubicBezTo>
                  <a:cubicBezTo>
                    <a:pt x="42" y="36"/>
                    <a:pt x="40" y="48"/>
                    <a:pt x="38" y="6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3"/>
                    <a:pt x="46" y="44"/>
                    <a:pt x="50" y="35"/>
                  </a:cubicBezTo>
                  <a:cubicBezTo>
                    <a:pt x="52" y="31"/>
                    <a:pt x="54" y="27"/>
                    <a:pt x="56" y="22"/>
                  </a:cubicBezTo>
                  <a:cubicBezTo>
                    <a:pt x="57" y="20"/>
                    <a:pt x="58" y="18"/>
                    <a:pt x="59" y="1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5" y="20"/>
                    <a:pt x="51" y="30"/>
                    <a:pt x="46" y="40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3" y="70"/>
                    <a:pt x="33" y="70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10"/>
                    <a:pt x="53" y="10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0" y="27"/>
                    <a:pt x="48" y="44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2"/>
                    <a:pt x="59" y="15"/>
                    <a:pt x="58" y="17"/>
                  </a:cubicBezTo>
                  <a:cubicBezTo>
                    <a:pt x="58" y="22"/>
                    <a:pt x="57" y="27"/>
                    <a:pt x="56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5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3" y="43"/>
                    <a:pt x="61" y="5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5" y="7"/>
                    <a:pt x="75" y="10"/>
                    <a:pt x="74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5" y="61"/>
                    <a:pt x="65" y="63"/>
                  </a:cubicBezTo>
                  <a:cubicBezTo>
                    <a:pt x="65" y="61"/>
                    <a:pt x="66" y="59"/>
                    <a:pt x="67" y="57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2" y="2"/>
                  </a:cubicBezTo>
                  <a:cubicBezTo>
                    <a:pt x="77" y="3"/>
                    <a:pt x="72" y="4"/>
                    <a:pt x="67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4"/>
                    <a:pt x="64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9"/>
                    <a:pt x="71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4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5" y="26"/>
                    <a:pt x="58" y="44"/>
                    <a:pt x="52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2"/>
                    <a:pt x="51" y="34"/>
                    <a:pt x="60" y="15"/>
                  </a:cubicBezTo>
                  <a:cubicBezTo>
                    <a:pt x="60" y="14"/>
                    <a:pt x="61" y="13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8" y="12"/>
                  </a:cubicBezTo>
                  <a:cubicBezTo>
                    <a:pt x="57" y="14"/>
                    <a:pt x="56" y="16"/>
                    <a:pt x="55" y="1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51" y="2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4"/>
                    <a:pt x="49" y="5"/>
                  </a:cubicBezTo>
                  <a:cubicBezTo>
                    <a:pt x="48" y="8"/>
                    <a:pt x="47" y="10"/>
                    <a:pt x="46" y="13"/>
                  </a:cubicBezTo>
                  <a:cubicBezTo>
                    <a:pt x="45" y="15"/>
                    <a:pt x="44" y="18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6"/>
                    <a:pt x="26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2" name="未知"/>
            <p:cNvSpPr/>
            <p:nvPr/>
          </p:nvSpPr>
          <p:spPr>
            <a:xfrm>
              <a:off x="429" y="0"/>
              <a:ext cx="248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6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2"/>
                    <a:pt x="1" y="62"/>
                  </a:cubicBezTo>
                  <a:cubicBezTo>
                    <a:pt x="1" y="60"/>
                    <a:pt x="1" y="58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0"/>
                    <a:pt x="10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4" y="12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7"/>
                    <a:pt x="18" y="39"/>
                    <a:pt x="14" y="57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0"/>
                    <a:pt x="16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8"/>
                    <a:pt x="16" y="69"/>
                    <a:pt x="16" y="70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51"/>
                    <a:pt x="32" y="31"/>
                    <a:pt x="43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39" y="12"/>
                    <a:pt x="37" y="21"/>
                    <a:pt x="35" y="30"/>
                  </a:cubicBezTo>
                  <a:cubicBezTo>
                    <a:pt x="33" y="40"/>
                    <a:pt x="31" y="51"/>
                    <a:pt x="29" y="63"/>
                  </a:cubicBezTo>
                  <a:cubicBezTo>
                    <a:pt x="28" y="64"/>
                    <a:pt x="28" y="65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8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8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4"/>
                    <a:pt x="56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2"/>
                    <a:pt x="50" y="37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5"/>
                  </a:cubicBezTo>
                  <a:cubicBezTo>
                    <a:pt x="52" y="15"/>
                    <a:pt x="52" y="15"/>
                    <a:pt x="53" y="14"/>
                  </a:cubicBezTo>
                  <a:cubicBezTo>
                    <a:pt x="52" y="14"/>
                    <a:pt x="52" y="15"/>
                    <a:pt x="52" y="15"/>
                  </a:cubicBezTo>
                  <a:cubicBezTo>
                    <a:pt x="51" y="30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6" y="42"/>
                    <a:pt x="54" y="52"/>
                    <a:pt x="53" y="62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4" y="43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10"/>
                    <a:pt x="62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10"/>
                    <a:pt x="60" y="10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2" y="2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0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3" name="未知"/>
            <p:cNvSpPr/>
            <p:nvPr/>
          </p:nvSpPr>
          <p:spPr>
            <a:xfrm>
              <a:off x="641" y="0"/>
              <a:ext cx="245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8"/>
                    <a:pt x="4" y="43"/>
                    <a:pt x="4" y="49"/>
                  </a:cubicBezTo>
                  <a:cubicBezTo>
                    <a:pt x="3" y="52"/>
                    <a:pt x="3" y="55"/>
                    <a:pt x="2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9"/>
                    <a:pt x="1" y="57"/>
                  </a:cubicBezTo>
                  <a:cubicBezTo>
                    <a:pt x="5" y="42"/>
                    <a:pt x="9" y="2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8" y="59"/>
                    <a:pt x="8" y="60"/>
                    <a:pt x="8" y="63"/>
                  </a:cubicBezTo>
                  <a:cubicBezTo>
                    <a:pt x="8" y="62"/>
                    <a:pt x="9" y="60"/>
                    <a:pt x="9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8"/>
                    <a:pt x="18" y="39"/>
                    <a:pt x="14" y="58"/>
                  </a:cubicBezTo>
                  <a:cubicBezTo>
                    <a:pt x="14" y="59"/>
                    <a:pt x="13" y="60"/>
                    <a:pt x="13" y="63"/>
                  </a:cubicBezTo>
                  <a:cubicBezTo>
                    <a:pt x="14" y="62"/>
                    <a:pt x="14" y="60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6" y="23"/>
                    <a:pt x="26" y="22"/>
                    <a:pt x="27" y="20"/>
                  </a:cubicBezTo>
                  <a:cubicBezTo>
                    <a:pt x="27" y="21"/>
                    <a:pt x="26" y="23"/>
                    <a:pt x="26" y="25"/>
                  </a:cubicBezTo>
                  <a:cubicBezTo>
                    <a:pt x="23" y="37"/>
                    <a:pt x="20" y="49"/>
                    <a:pt x="15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6" y="69"/>
                    <a:pt x="16" y="69"/>
                    <a:pt x="17" y="69"/>
                  </a:cubicBezTo>
                  <a:cubicBezTo>
                    <a:pt x="24" y="51"/>
                    <a:pt x="31" y="31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36" y="21"/>
                    <a:pt x="32" y="40"/>
                    <a:pt x="26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9" y="62"/>
                    <a:pt x="30" y="58"/>
                    <a:pt x="32" y="53"/>
                  </a:cubicBezTo>
                  <a:cubicBezTo>
                    <a:pt x="33" y="51"/>
                    <a:pt x="34" y="48"/>
                    <a:pt x="34" y="46"/>
                  </a:cubicBezTo>
                  <a:cubicBezTo>
                    <a:pt x="35" y="44"/>
                    <a:pt x="36" y="42"/>
                    <a:pt x="37" y="39"/>
                  </a:cubicBezTo>
                  <a:cubicBezTo>
                    <a:pt x="39" y="35"/>
                    <a:pt x="41" y="30"/>
                    <a:pt x="43" y="25"/>
                  </a:cubicBezTo>
                  <a:cubicBezTo>
                    <a:pt x="44" y="23"/>
                    <a:pt x="45" y="20"/>
                    <a:pt x="46" y="18"/>
                  </a:cubicBezTo>
                  <a:cubicBezTo>
                    <a:pt x="47" y="15"/>
                    <a:pt x="48" y="13"/>
                    <a:pt x="49" y="10"/>
                  </a:cubicBezTo>
                  <a:cubicBezTo>
                    <a:pt x="50" y="8"/>
                    <a:pt x="51" y="5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49" y="2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7" y="14"/>
                    <a:pt x="46" y="19"/>
                    <a:pt x="44" y="25"/>
                  </a:cubicBezTo>
                  <a:cubicBezTo>
                    <a:pt x="42" y="36"/>
                    <a:pt x="40" y="48"/>
                    <a:pt x="38" y="6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3"/>
                    <a:pt x="46" y="44"/>
                    <a:pt x="50" y="35"/>
                  </a:cubicBezTo>
                  <a:cubicBezTo>
                    <a:pt x="52" y="31"/>
                    <a:pt x="54" y="27"/>
                    <a:pt x="56" y="22"/>
                  </a:cubicBezTo>
                  <a:cubicBezTo>
                    <a:pt x="57" y="20"/>
                    <a:pt x="58" y="18"/>
                    <a:pt x="59" y="1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5" y="20"/>
                    <a:pt x="51" y="30"/>
                    <a:pt x="46" y="40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3" y="70"/>
                    <a:pt x="33" y="70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10"/>
                    <a:pt x="53" y="10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0" y="27"/>
                    <a:pt x="48" y="44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2"/>
                    <a:pt x="59" y="15"/>
                    <a:pt x="58" y="17"/>
                  </a:cubicBezTo>
                  <a:cubicBezTo>
                    <a:pt x="58" y="22"/>
                    <a:pt x="57" y="27"/>
                    <a:pt x="56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5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3" y="43"/>
                    <a:pt x="61" y="5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5" y="7"/>
                    <a:pt x="75" y="10"/>
                    <a:pt x="74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5" y="61"/>
                    <a:pt x="65" y="63"/>
                  </a:cubicBezTo>
                  <a:cubicBezTo>
                    <a:pt x="65" y="61"/>
                    <a:pt x="66" y="59"/>
                    <a:pt x="67" y="57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2" y="2"/>
                  </a:cubicBezTo>
                  <a:cubicBezTo>
                    <a:pt x="77" y="3"/>
                    <a:pt x="72" y="4"/>
                    <a:pt x="67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4"/>
                    <a:pt x="64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9"/>
                    <a:pt x="71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4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5" y="26"/>
                    <a:pt x="58" y="44"/>
                    <a:pt x="52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2"/>
                    <a:pt x="51" y="34"/>
                    <a:pt x="60" y="15"/>
                  </a:cubicBezTo>
                  <a:cubicBezTo>
                    <a:pt x="60" y="14"/>
                    <a:pt x="61" y="13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8" y="12"/>
                  </a:cubicBezTo>
                  <a:cubicBezTo>
                    <a:pt x="57" y="14"/>
                    <a:pt x="56" y="16"/>
                    <a:pt x="55" y="1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51" y="2"/>
                    <a:pt x="50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49" y="3"/>
                    <a:pt x="49" y="4"/>
                    <a:pt x="49" y="5"/>
                  </a:cubicBezTo>
                  <a:cubicBezTo>
                    <a:pt x="48" y="8"/>
                    <a:pt x="47" y="10"/>
                    <a:pt x="46" y="13"/>
                  </a:cubicBezTo>
                  <a:cubicBezTo>
                    <a:pt x="45" y="15"/>
                    <a:pt x="44" y="18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6"/>
                    <a:pt x="26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4" name="未知"/>
            <p:cNvSpPr/>
            <p:nvPr/>
          </p:nvSpPr>
          <p:spPr>
            <a:xfrm>
              <a:off x="856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8"/>
                    <a:pt x="5" y="43"/>
                    <a:pt x="4" y="49"/>
                  </a:cubicBezTo>
                  <a:cubicBezTo>
                    <a:pt x="3" y="52"/>
                    <a:pt x="3" y="55"/>
                    <a:pt x="3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2"/>
                    <a:pt x="0" y="62"/>
                  </a:cubicBezTo>
                  <a:cubicBezTo>
                    <a:pt x="1" y="60"/>
                    <a:pt x="1" y="58"/>
                    <a:pt x="1" y="57"/>
                  </a:cubicBezTo>
                  <a:cubicBezTo>
                    <a:pt x="5" y="42"/>
                    <a:pt x="9" y="2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8" y="60"/>
                    <a:pt x="8" y="63"/>
                  </a:cubicBezTo>
                  <a:cubicBezTo>
                    <a:pt x="8" y="62"/>
                    <a:pt x="9" y="60"/>
                    <a:pt x="10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3" y="17"/>
                  </a:cubicBezTo>
                  <a:cubicBezTo>
                    <a:pt x="20" y="27"/>
                    <a:pt x="18" y="39"/>
                    <a:pt x="14" y="57"/>
                  </a:cubicBezTo>
                  <a:cubicBezTo>
                    <a:pt x="14" y="59"/>
                    <a:pt x="14" y="60"/>
                    <a:pt x="13" y="63"/>
                  </a:cubicBezTo>
                  <a:cubicBezTo>
                    <a:pt x="14" y="62"/>
                    <a:pt x="14" y="60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6" y="23"/>
                    <a:pt x="27" y="22"/>
                    <a:pt x="27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8"/>
                    <a:pt x="16" y="69"/>
                    <a:pt x="16" y="70"/>
                  </a:cubicBezTo>
                  <a:cubicBezTo>
                    <a:pt x="16" y="69"/>
                    <a:pt x="17" y="69"/>
                    <a:pt x="17" y="69"/>
                  </a:cubicBezTo>
                  <a:cubicBezTo>
                    <a:pt x="24" y="51"/>
                    <a:pt x="32" y="31"/>
                    <a:pt x="42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39" y="12"/>
                    <a:pt x="37" y="21"/>
                    <a:pt x="35" y="30"/>
                  </a:cubicBezTo>
                  <a:cubicBezTo>
                    <a:pt x="33" y="40"/>
                    <a:pt x="31" y="51"/>
                    <a:pt x="29" y="63"/>
                  </a:cubicBezTo>
                  <a:cubicBezTo>
                    <a:pt x="28" y="64"/>
                    <a:pt x="27" y="65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6"/>
                    <a:pt x="31" y="63"/>
                    <a:pt x="32" y="61"/>
                  </a:cubicBezTo>
                  <a:cubicBezTo>
                    <a:pt x="33" y="58"/>
                    <a:pt x="33" y="56"/>
                    <a:pt x="34" y="54"/>
                  </a:cubicBezTo>
                  <a:cubicBezTo>
                    <a:pt x="36" y="49"/>
                    <a:pt x="38" y="44"/>
                    <a:pt x="39" y="39"/>
                  </a:cubicBezTo>
                  <a:cubicBezTo>
                    <a:pt x="43" y="28"/>
                    <a:pt x="47" y="18"/>
                    <a:pt x="50" y="7"/>
                  </a:cubicBezTo>
                  <a:cubicBezTo>
                    <a:pt x="51" y="6"/>
                    <a:pt x="51" y="4"/>
                    <a:pt x="51" y="3"/>
                  </a:cubicBezTo>
                  <a:cubicBezTo>
                    <a:pt x="51" y="2"/>
                    <a:pt x="52" y="2"/>
                    <a:pt x="52" y="2"/>
                  </a:cubicBezTo>
                  <a:cubicBezTo>
                    <a:pt x="52" y="1"/>
                    <a:pt x="52" y="2"/>
                    <a:pt x="52" y="1"/>
                  </a:cubicBezTo>
                  <a:cubicBezTo>
                    <a:pt x="51" y="1"/>
                    <a:pt x="52" y="1"/>
                    <a:pt x="51" y="1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6" y="13"/>
                  </a:cubicBezTo>
                  <a:cubicBezTo>
                    <a:pt x="45" y="18"/>
                    <a:pt x="43" y="24"/>
                    <a:pt x="41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60"/>
                    <a:pt x="41" y="51"/>
                    <a:pt x="46" y="42"/>
                  </a:cubicBezTo>
                  <a:cubicBezTo>
                    <a:pt x="48" y="37"/>
                    <a:pt x="50" y="32"/>
                    <a:pt x="52" y="28"/>
                  </a:cubicBezTo>
                  <a:cubicBezTo>
                    <a:pt x="54" y="24"/>
                    <a:pt x="55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6" y="20"/>
                    <a:pt x="56" y="21"/>
                  </a:cubicBezTo>
                  <a:cubicBezTo>
                    <a:pt x="54" y="26"/>
                    <a:pt x="52" y="32"/>
                    <a:pt x="50" y="37"/>
                  </a:cubicBezTo>
                  <a:cubicBezTo>
                    <a:pt x="46" y="47"/>
                    <a:pt x="41" y="58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43" y="53"/>
                    <a:pt x="47" y="36"/>
                    <a:pt x="52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2" y="14"/>
                    <a:pt x="52" y="15"/>
                    <a:pt x="52" y="15"/>
                  </a:cubicBezTo>
                  <a:cubicBezTo>
                    <a:pt x="50" y="30"/>
                    <a:pt x="48" y="46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2"/>
                    <a:pt x="59" y="15"/>
                    <a:pt x="59" y="17"/>
                  </a:cubicBezTo>
                  <a:cubicBezTo>
                    <a:pt x="58" y="22"/>
                    <a:pt x="57" y="27"/>
                    <a:pt x="57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4" y="43"/>
                    <a:pt x="62" y="5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6" y="7"/>
                    <a:pt x="75" y="10"/>
                    <a:pt x="74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5" y="61"/>
                    <a:pt x="65" y="63"/>
                  </a:cubicBezTo>
                  <a:cubicBezTo>
                    <a:pt x="66" y="61"/>
                    <a:pt x="66" y="59"/>
                    <a:pt x="67" y="57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2" y="2"/>
                  </a:cubicBezTo>
                  <a:cubicBezTo>
                    <a:pt x="77" y="3"/>
                    <a:pt x="73" y="4"/>
                    <a:pt x="67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5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1" y="10"/>
                    <a:pt x="61" y="9"/>
                    <a:pt x="61" y="9"/>
                  </a:cubicBezTo>
                  <a:cubicBezTo>
                    <a:pt x="61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10"/>
                    <a:pt x="59" y="10"/>
                  </a:cubicBezTo>
                  <a:cubicBezTo>
                    <a:pt x="58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4"/>
                    <a:pt x="48" y="7"/>
                    <a:pt x="47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8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1" y="63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5" name="未知"/>
            <p:cNvSpPr/>
            <p:nvPr/>
          </p:nvSpPr>
          <p:spPr>
            <a:xfrm>
              <a:off x="1068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8" y="6"/>
                  </a:moveTo>
                  <a:cubicBezTo>
                    <a:pt x="8" y="6"/>
                    <a:pt x="7" y="14"/>
                    <a:pt x="5" y="33"/>
                  </a:cubicBezTo>
                  <a:cubicBezTo>
                    <a:pt x="5" y="38"/>
                    <a:pt x="4" y="43"/>
                    <a:pt x="3" y="49"/>
                  </a:cubicBezTo>
                  <a:cubicBezTo>
                    <a:pt x="3" y="52"/>
                    <a:pt x="3" y="55"/>
                    <a:pt x="2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2"/>
                    <a:pt x="1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9"/>
                    <a:pt x="1" y="57"/>
                  </a:cubicBezTo>
                  <a:cubicBezTo>
                    <a:pt x="4" y="42"/>
                    <a:pt x="9" y="2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17"/>
                    <a:pt x="12" y="31"/>
                    <a:pt x="8" y="58"/>
                  </a:cubicBezTo>
                  <a:cubicBezTo>
                    <a:pt x="8" y="59"/>
                    <a:pt x="8" y="60"/>
                    <a:pt x="8" y="63"/>
                  </a:cubicBezTo>
                  <a:cubicBezTo>
                    <a:pt x="8" y="62"/>
                    <a:pt x="8" y="60"/>
                    <a:pt x="9" y="58"/>
                  </a:cubicBezTo>
                  <a:cubicBezTo>
                    <a:pt x="12" y="48"/>
                    <a:pt x="16" y="36"/>
                    <a:pt x="22" y="16"/>
                  </a:cubicBezTo>
                  <a:cubicBezTo>
                    <a:pt x="22" y="14"/>
                    <a:pt x="23" y="12"/>
                    <a:pt x="24" y="9"/>
                  </a:cubicBezTo>
                  <a:cubicBezTo>
                    <a:pt x="23" y="11"/>
                    <a:pt x="23" y="13"/>
                    <a:pt x="22" y="17"/>
                  </a:cubicBezTo>
                  <a:cubicBezTo>
                    <a:pt x="20" y="28"/>
                    <a:pt x="18" y="39"/>
                    <a:pt x="14" y="58"/>
                  </a:cubicBezTo>
                  <a:cubicBezTo>
                    <a:pt x="13" y="59"/>
                    <a:pt x="13" y="60"/>
                    <a:pt x="13" y="63"/>
                  </a:cubicBezTo>
                  <a:cubicBezTo>
                    <a:pt x="13" y="62"/>
                    <a:pt x="14" y="60"/>
                    <a:pt x="15" y="58"/>
                  </a:cubicBezTo>
                  <a:cubicBezTo>
                    <a:pt x="18" y="49"/>
                    <a:pt x="21" y="40"/>
                    <a:pt x="25" y="24"/>
                  </a:cubicBezTo>
                  <a:cubicBezTo>
                    <a:pt x="26" y="23"/>
                    <a:pt x="26" y="22"/>
                    <a:pt x="27" y="20"/>
                  </a:cubicBezTo>
                  <a:cubicBezTo>
                    <a:pt x="26" y="21"/>
                    <a:pt x="26" y="23"/>
                    <a:pt x="25" y="25"/>
                  </a:cubicBezTo>
                  <a:cubicBezTo>
                    <a:pt x="23" y="37"/>
                    <a:pt x="20" y="49"/>
                    <a:pt x="15" y="68"/>
                  </a:cubicBezTo>
                  <a:cubicBezTo>
                    <a:pt x="15" y="69"/>
                    <a:pt x="15" y="69"/>
                    <a:pt x="15" y="70"/>
                  </a:cubicBezTo>
                  <a:cubicBezTo>
                    <a:pt x="16" y="69"/>
                    <a:pt x="16" y="69"/>
                    <a:pt x="17" y="69"/>
                  </a:cubicBezTo>
                  <a:cubicBezTo>
                    <a:pt x="24" y="51"/>
                    <a:pt x="31" y="31"/>
                    <a:pt x="42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6" y="21"/>
                    <a:pt x="32" y="40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2"/>
                    <a:pt x="30" y="58"/>
                    <a:pt x="32" y="53"/>
                  </a:cubicBezTo>
                  <a:cubicBezTo>
                    <a:pt x="32" y="51"/>
                    <a:pt x="33" y="48"/>
                    <a:pt x="34" y="46"/>
                  </a:cubicBezTo>
                  <a:cubicBezTo>
                    <a:pt x="35" y="44"/>
                    <a:pt x="36" y="42"/>
                    <a:pt x="37" y="39"/>
                  </a:cubicBezTo>
                  <a:cubicBezTo>
                    <a:pt x="39" y="35"/>
                    <a:pt x="41" y="30"/>
                    <a:pt x="43" y="25"/>
                  </a:cubicBezTo>
                  <a:cubicBezTo>
                    <a:pt x="44" y="23"/>
                    <a:pt x="45" y="20"/>
                    <a:pt x="46" y="18"/>
                  </a:cubicBezTo>
                  <a:cubicBezTo>
                    <a:pt x="47" y="15"/>
                    <a:pt x="48" y="13"/>
                    <a:pt x="49" y="10"/>
                  </a:cubicBezTo>
                  <a:cubicBezTo>
                    <a:pt x="50" y="8"/>
                    <a:pt x="50" y="5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50" y="0"/>
                    <a:pt x="49" y="1"/>
                    <a:pt x="50" y="1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6" y="14"/>
                    <a:pt x="45" y="19"/>
                    <a:pt x="44" y="25"/>
                  </a:cubicBezTo>
                  <a:cubicBezTo>
                    <a:pt x="42" y="36"/>
                    <a:pt x="40" y="48"/>
                    <a:pt x="37" y="6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3"/>
                    <a:pt x="46" y="44"/>
                    <a:pt x="50" y="35"/>
                  </a:cubicBezTo>
                  <a:cubicBezTo>
                    <a:pt x="52" y="31"/>
                    <a:pt x="53" y="27"/>
                    <a:pt x="55" y="22"/>
                  </a:cubicBezTo>
                  <a:cubicBezTo>
                    <a:pt x="56" y="20"/>
                    <a:pt x="57" y="18"/>
                    <a:pt x="58" y="1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5" y="20"/>
                    <a:pt x="50" y="30"/>
                    <a:pt x="46" y="40"/>
                  </a:cubicBezTo>
                  <a:cubicBezTo>
                    <a:pt x="41" y="49"/>
                    <a:pt x="36" y="59"/>
                    <a:pt x="31" y="69"/>
                  </a:cubicBezTo>
                  <a:cubicBezTo>
                    <a:pt x="32" y="69"/>
                    <a:pt x="32" y="70"/>
                    <a:pt x="33" y="70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10"/>
                    <a:pt x="52" y="10"/>
                    <a:pt x="52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0" y="27"/>
                    <a:pt x="48" y="44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59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2"/>
                    <a:pt x="58" y="15"/>
                    <a:pt x="58" y="17"/>
                  </a:cubicBezTo>
                  <a:cubicBezTo>
                    <a:pt x="57" y="22"/>
                    <a:pt x="57" y="27"/>
                    <a:pt x="56" y="32"/>
                  </a:cubicBezTo>
                  <a:cubicBezTo>
                    <a:pt x="55" y="42"/>
                    <a:pt x="53" y="52"/>
                    <a:pt x="52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5"/>
                    <a:pt x="66" y="27"/>
                    <a:pt x="72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7" y="24"/>
                    <a:pt x="66" y="29"/>
                    <a:pt x="65" y="34"/>
                  </a:cubicBezTo>
                  <a:cubicBezTo>
                    <a:pt x="63" y="43"/>
                    <a:pt x="61" y="53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4" y="47"/>
                    <a:pt x="68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5" y="7"/>
                    <a:pt x="75" y="10"/>
                    <a:pt x="74" y="13"/>
                  </a:cubicBezTo>
                  <a:cubicBezTo>
                    <a:pt x="71" y="27"/>
                    <a:pt x="69" y="42"/>
                    <a:pt x="66" y="57"/>
                  </a:cubicBezTo>
                  <a:cubicBezTo>
                    <a:pt x="65" y="59"/>
                    <a:pt x="65" y="61"/>
                    <a:pt x="64" y="63"/>
                  </a:cubicBezTo>
                  <a:cubicBezTo>
                    <a:pt x="65" y="61"/>
                    <a:pt x="66" y="59"/>
                    <a:pt x="67" y="57"/>
                  </a:cubicBezTo>
                  <a:cubicBezTo>
                    <a:pt x="71" y="43"/>
                    <a:pt x="75" y="29"/>
                    <a:pt x="80" y="15"/>
                  </a:cubicBezTo>
                  <a:cubicBezTo>
                    <a:pt x="81" y="13"/>
                    <a:pt x="81" y="11"/>
                    <a:pt x="82" y="9"/>
                  </a:cubicBezTo>
                  <a:cubicBezTo>
                    <a:pt x="82" y="11"/>
                    <a:pt x="82" y="13"/>
                    <a:pt x="81" y="15"/>
                  </a:cubicBezTo>
                  <a:cubicBezTo>
                    <a:pt x="77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1" y="2"/>
                  </a:cubicBezTo>
                  <a:cubicBezTo>
                    <a:pt x="77" y="3"/>
                    <a:pt x="72" y="4"/>
                    <a:pt x="67" y="5"/>
                  </a:cubicBezTo>
                  <a:cubicBezTo>
                    <a:pt x="63" y="23"/>
                    <a:pt x="59" y="43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4"/>
                    <a:pt x="64" y="44"/>
                    <a:pt x="66" y="35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19"/>
                    <a:pt x="71" y="16"/>
                    <a:pt x="71" y="14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8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5" y="26"/>
                    <a:pt x="58" y="44"/>
                    <a:pt x="51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5"/>
                    <a:pt x="60" y="5"/>
                    <a:pt x="59" y="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5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2"/>
                    <a:pt x="51" y="34"/>
                    <a:pt x="59" y="15"/>
                  </a:cubicBezTo>
                  <a:cubicBezTo>
                    <a:pt x="60" y="14"/>
                    <a:pt x="60" y="13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8" y="11"/>
                    <a:pt x="58" y="12"/>
                  </a:cubicBezTo>
                  <a:cubicBezTo>
                    <a:pt x="57" y="14"/>
                    <a:pt x="56" y="16"/>
                    <a:pt x="55" y="1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0" y="2"/>
                  </a:cubicBezTo>
                  <a:cubicBezTo>
                    <a:pt x="50" y="1"/>
                    <a:pt x="50" y="2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3"/>
                    <a:pt x="49" y="4"/>
                    <a:pt x="48" y="5"/>
                  </a:cubicBezTo>
                  <a:cubicBezTo>
                    <a:pt x="48" y="8"/>
                    <a:pt x="47" y="10"/>
                    <a:pt x="46" y="13"/>
                  </a:cubicBezTo>
                  <a:cubicBezTo>
                    <a:pt x="45" y="15"/>
                    <a:pt x="44" y="18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2" y="45"/>
                    <a:pt x="28" y="5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42"/>
                    <a:pt x="1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4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36"/>
                    <a:pt x="5" y="36"/>
                    <a:pt x="5" y="36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6" name="未知"/>
            <p:cNvSpPr/>
            <p:nvPr/>
          </p:nvSpPr>
          <p:spPr>
            <a:xfrm>
              <a:off x="1289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6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2"/>
                    <a:pt x="1" y="62"/>
                  </a:cubicBezTo>
                  <a:cubicBezTo>
                    <a:pt x="1" y="60"/>
                    <a:pt x="1" y="58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0"/>
                    <a:pt x="10" y="58"/>
                  </a:cubicBezTo>
                  <a:cubicBezTo>
                    <a:pt x="13" y="48"/>
                    <a:pt x="16" y="36"/>
                    <a:pt x="23" y="16"/>
                  </a:cubicBezTo>
                  <a:cubicBezTo>
                    <a:pt x="23" y="14"/>
                    <a:pt x="24" y="12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7"/>
                    <a:pt x="18" y="39"/>
                    <a:pt x="14" y="57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0"/>
                    <a:pt x="16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1" y="49"/>
                    <a:pt x="16" y="68"/>
                  </a:cubicBezTo>
                  <a:cubicBezTo>
                    <a:pt x="16" y="68"/>
                    <a:pt x="16" y="69"/>
                    <a:pt x="16" y="70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4" y="51"/>
                    <a:pt x="32" y="31"/>
                    <a:pt x="43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39" y="12"/>
                    <a:pt x="37" y="21"/>
                    <a:pt x="35" y="30"/>
                  </a:cubicBezTo>
                  <a:cubicBezTo>
                    <a:pt x="33" y="40"/>
                    <a:pt x="31" y="51"/>
                    <a:pt x="29" y="63"/>
                  </a:cubicBezTo>
                  <a:cubicBezTo>
                    <a:pt x="28" y="64"/>
                    <a:pt x="28" y="65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8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8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4"/>
                    <a:pt x="56" y="21"/>
                    <a:pt x="57" y="18"/>
                  </a:cubicBezTo>
                  <a:cubicBezTo>
                    <a:pt x="57" y="18"/>
                    <a:pt x="58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2"/>
                    <a:pt x="50" y="37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5"/>
                  </a:cubicBezTo>
                  <a:cubicBezTo>
                    <a:pt x="52" y="15"/>
                    <a:pt x="52" y="15"/>
                    <a:pt x="53" y="14"/>
                  </a:cubicBezTo>
                  <a:cubicBezTo>
                    <a:pt x="53" y="14"/>
                    <a:pt x="52" y="15"/>
                    <a:pt x="52" y="15"/>
                  </a:cubicBezTo>
                  <a:cubicBezTo>
                    <a:pt x="51" y="30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6" y="42"/>
                    <a:pt x="54" y="52"/>
                    <a:pt x="53" y="62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4" y="43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7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1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10"/>
                    <a:pt x="62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10"/>
                    <a:pt x="60" y="10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2" y="2"/>
                    <a:pt x="51" y="2"/>
                    <a:pt x="52" y="2"/>
                  </a:cubicBezTo>
                  <a:cubicBezTo>
                    <a:pt x="52" y="2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2"/>
                    <a:pt x="2" y="51"/>
                    <a:pt x="1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0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7" name="未知"/>
            <p:cNvSpPr/>
            <p:nvPr/>
          </p:nvSpPr>
          <p:spPr>
            <a:xfrm>
              <a:off x="1501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8"/>
                    <a:pt x="4" y="43"/>
                    <a:pt x="4" y="49"/>
                  </a:cubicBezTo>
                  <a:cubicBezTo>
                    <a:pt x="3" y="52"/>
                    <a:pt x="3" y="55"/>
                    <a:pt x="2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9"/>
                    <a:pt x="1" y="57"/>
                  </a:cubicBezTo>
                  <a:cubicBezTo>
                    <a:pt x="5" y="42"/>
                    <a:pt x="9" y="2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8" y="59"/>
                    <a:pt x="8" y="60"/>
                    <a:pt x="8" y="63"/>
                  </a:cubicBezTo>
                  <a:cubicBezTo>
                    <a:pt x="8" y="62"/>
                    <a:pt x="9" y="60"/>
                    <a:pt x="9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8"/>
                    <a:pt x="18" y="39"/>
                    <a:pt x="14" y="58"/>
                  </a:cubicBezTo>
                  <a:cubicBezTo>
                    <a:pt x="14" y="59"/>
                    <a:pt x="14" y="60"/>
                    <a:pt x="13" y="63"/>
                  </a:cubicBezTo>
                  <a:cubicBezTo>
                    <a:pt x="14" y="62"/>
                    <a:pt x="14" y="60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6" y="23"/>
                    <a:pt x="26" y="22"/>
                    <a:pt x="27" y="20"/>
                  </a:cubicBezTo>
                  <a:cubicBezTo>
                    <a:pt x="27" y="21"/>
                    <a:pt x="26" y="23"/>
                    <a:pt x="26" y="25"/>
                  </a:cubicBezTo>
                  <a:cubicBezTo>
                    <a:pt x="23" y="37"/>
                    <a:pt x="20" y="49"/>
                    <a:pt x="15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6" y="69"/>
                    <a:pt x="16" y="69"/>
                    <a:pt x="17" y="69"/>
                  </a:cubicBezTo>
                  <a:cubicBezTo>
                    <a:pt x="24" y="51"/>
                    <a:pt x="32" y="31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36" y="21"/>
                    <a:pt x="32" y="40"/>
                    <a:pt x="26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9" y="62"/>
                    <a:pt x="30" y="58"/>
                    <a:pt x="32" y="53"/>
                  </a:cubicBezTo>
                  <a:cubicBezTo>
                    <a:pt x="33" y="51"/>
                    <a:pt x="34" y="48"/>
                    <a:pt x="34" y="46"/>
                  </a:cubicBezTo>
                  <a:cubicBezTo>
                    <a:pt x="35" y="44"/>
                    <a:pt x="36" y="42"/>
                    <a:pt x="37" y="39"/>
                  </a:cubicBezTo>
                  <a:cubicBezTo>
                    <a:pt x="39" y="35"/>
                    <a:pt x="41" y="30"/>
                    <a:pt x="43" y="25"/>
                  </a:cubicBezTo>
                  <a:cubicBezTo>
                    <a:pt x="44" y="23"/>
                    <a:pt x="45" y="20"/>
                    <a:pt x="46" y="18"/>
                  </a:cubicBezTo>
                  <a:cubicBezTo>
                    <a:pt x="47" y="15"/>
                    <a:pt x="48" y="13"/>
                    <a:pt x="49" y="10"/>
                  </a:cubicBezTo>
                  <a:cubicBezTo>
                    <a:pt x="50" y="8"/>
                    <a:pt x="51" y="5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49" y="2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7" y="14"/>
                    <a:pt x="46" y="19"/>
                    <a:pt x="44" y="25"/>
                  </a:cubicBezTo>
                  <a:cubicBezTo>
                    <a:pt x="42" y="36"/>
                    <a:pt x="40" y="48"/>
                    <a:pt x="38" y="6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3"/>
                    <a:pt x="46" y="44"/>
                    <a:pt x="50" y="35"/>
                  </a:cubicBezTo>
                  <a:cubicBezTo>
                    <a:pt x="52" y="31"/>
                    <a:pt x="54" y="27"/>
                    <a:pt x="56" y="22"/>
                  </a:cubicBezTo>
                  <a:cubicBezTo>
                    <a:pt x="57" y="20"/>
                    <a:pt x="58" y="18"/>
                    <a:pt x="59" y="1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5" y="20"/>
                    <a:pt x="51" y="30"/>
                    <a:pt x="46" y="40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3" y="70"/>
                    <a:pt x="33" y="70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3" y="10"/>
                    <a:pt x="53" y="10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0" y="27"/>
                    <a:pt x="48" y="44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2"/>
                    <a:pt x="59" y="15"/>
                    <a:pt x="58" y="17"/>
                  </a:cubicBezTo>
                  <a:cubicBezTo>
                    <a:pt x="58" y="22"/>
                    <a:pt x="57" y="27"/>
                    <a:pt x="57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5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3" y="43"/>
                    <a:pt x="61" y="5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5" y="7"/>
                    <a:pt x="75" y="10"/>
                    <a:pt x="74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5" y="61"/>
                    <a:pt x="65" y="63"/>
                  </a:cubicBezTo>
                  <a:cubicBezTo>
                    <a:pt x="65" y="61"/>
                    <a:pt x="66" y="59"/>
                    <a:pt x="67" y="57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2" y="2"/>
                  </a:cubicBezTo>
                  <a:cubicBezTo>
                    <a:pt x="77" y="3"/>
                    <a:pt x="72" y="4"/>
                    <a:pt x="67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4"/>
                    <a:pt x="64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9"/>
                    <a:pt x="71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5" y="26"/>
                    <a:pt x="58" y="44"/>
                    <a:pt x="52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2"/>
                    <a:pt x="51" y="34"/>
                    <a:pt x="60" y="15"/>
                  </a:cubicBezTo>
                  <a:cubicBezTo>
                    <a:pt x="60" y="14"/>
                    <a:pt x="61" y="13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2"/>
                  </a:cubicBezTo>
                  <a:cubicBezTo>
                    <a:pt x="57" y="14"/>
                    <a:pt x="56" y="16"/>
                    <a:pt x="55" y="1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51" y="2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3"/>
                    <a:pt x="49" y="4"/>
                    <a:pt x="49" y="5"/>
                  </a:cubicBezTo>
                  <a:cubicBezTo>
                    <a:pt x="48" y="8"/>
                    <a:pt x="47" y="10"/>
                    <a:pt x="46" y="13"/>
                  </a:cubicBezTo>
                  <a:cubicBezTo>
                    <a:pt x="45" y="15"/>
                    <a:pt x="44" y="18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6"/>
                    <a:pt x="26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8" name="未知"/>
            <p:cNvSpPr/>
            <p:nvPr/>
          </p:nvSpPr>
          <p:spPr>
            <a:xfrm>
              <a:off x="1715" y="0"/>
              <a:ext cx="248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2"/>
                    <a:pt x="1" y="62"/>
                  </a:cubicBezTo>
                  <a:cubicBezTo>
                    <a:pt x="1" y="60"/>
                    <a:pt x="1" y="58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0"/>
                    <a:pt x="10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4" y="12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7"/>
                    <a:pt x="18" y="39"/>
                    <a:pt x="14" y="57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0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8"/>
                    <a:pt x="16" y="69"/>
                    <a:pt x="16" y="70"/>
                  </a:cubicBezTo>
                  <a:cubicBezTo>
                    <a:pt x="16" y="69"/>
                    <a:pt x="17" y="69"/>
                    <a:pt x="17" y="69"/>
                  </a:cubicBezTo>
                  <a:cubicBezTo>
                    <a:pt x="24" y="51"/>
                    <a:pt x="32" y="31"/>
                    <a:pt x="43" y="4"/>
                  </a:cubicBezTo>
                  <a:cubicBezTo>
                    <a:pt x="42" y="4"/>
                    <a:pt x="42" y="3"/>
                    <a:pt x="41" y="3"/>
                  </a:cubicBezTo>
                  <a:cubicBezTo>
                    <a:pt x="39" y="12"/>
                    <a:pt x="37" y="21"/>
                    <a:pt x="35" y="30"/>
                  </a:cubicBezTo>
                  <a:cubicBezTo>
                    <a:pt x="33" y="40"/>
                    <a:pt x="31" y="51"/>
                    <a:pt x="29" y="63"/>
                  </a:cubicBezTo>
                  <a:cubicBezTo>
                    <a:pt x="28" y="64"/>
                    <a:pt x="28" y="65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8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8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4"/>
                    <a:pt x="56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2"/>
                    <a:pt x="50" y="37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2" y="14"/>
                    <a:pt x="52" y="15"/>
                    <a:pt x="52" y="15"/>
                  </a:cubicBezTo>
                  <a:cubicBezTo>
                    <a:pt x="50" y="30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4" y="43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10"/>
                    <a:pt x="62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10"/>
                    <a:pt x="60" y="10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39" name="未知"/>
            <p:cNvSpPr/>
            <p:nvPr/>
          </p:nvSpPr>
          <p:spPr>
            <a:xfrm>
              <a:off x="1927" y="0"/>
              <a:ext cx="245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8"/>
                    <a:pt x="4" y="43"/>
                    <a:pt x="4" y="49"/>
                  </a:cubicBezTo>
                  <a:cubicBezTo>
                    <a:pt x="3" y="52"/>
                    <a:pt x="3" y="55"/>
                    <a:pt x="2" y="59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9"/>
                    <a:pt x="1" y="57"/>
                  </a:cubicBezTo>
                  <a:cubicBezTo>
                    <a:pt x="5" y="42"/>
                    <a:pt x="9" y="2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8" y="59"/>
                    <a:pt x="8" y="60"/>
                    <a:pt x="8" y="63"/>
                  </a:cubicBezTo>
                  <a:cubicBezTo>
                    <a:pt x="8" y="62"/>
                    <a:pt x="9" y="60"/>
                    <a:pt x="9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8"/>
                    <a:pt x="18" y="39"/>
                    <a:pt x="14" y="58"/>
                  </a:cubicBezTo>
                  <a:cubicBezTo>
                    <a:pt x="14" y="59"/>
                    <a:pt x="13" y="60"/>
                    <a:pt x="13" y="63"/>
                  </a:cubicBezTo>
                  <a:cubicBezTo>
                    <a:pt x="14" y="62"/>
                    <a:pt x="14" y="60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6" y="23"/>
                    <a:pt x="26" y="22"/>
                    <a:pt x="27" y="20"/>
                  </a:cubicBezTo>
                  <a:cubicBezTo>
                    <a:pt x="27" y="21"/>
                    <a:pt x="26" y="23"/>
                    <a:pt x="26" y="25"/>
                  </a:cubicBezTo>
                  <a:cubicBezTo>
                    <a:pt x="23" y="37"/>
                    <a:pt x="20" y="49"/>
                    <a:pt x="15" y="68"/>
                  </a:cubicBezTo>
                  <a:cubicBezTo>
                    <a:pt x="15" y="69"/>
                    <a:pt x="16" y="69"/>
                    <a:pt x="16" y="70"/>
                  </a:cubicBezTo>
                  <a:cubicBezTo>
                    <a:pt x="16" y="69"/>
                    <a:pt x="16" y="69"/>
                    <a:pt x="17" y="69"/>
                  </a:cubicBezTo>
                  <a:cubicBezTo>
                    <a:pt x="24" y="51"/>
                    <a:pt x="31" y="31"/>
                    <a:pt x="42" y="4"/>
                  </a:cubicBezTo>
                  <a:cubicBezTo>
                    <a:pt x="42" y="4"/>
                    <a:pt x="41" y="3"/>
                    <a:pt x="41" y="3"/>
                  </a:cubicBezTo>
                  <a:cubicBezTo>
                    <a:pt x="36" y="21"/>
                    <a:pt x="32" y="40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9" y="62"/>
                    <a:pt x="30" y="58"/>
                    <a:pt x="32" y="53"/>
                  </a:cubicBezTo>
                  <a:cubicBezTo>
                    <a:pt x="33" y="51"/>
                    <a:pt x="33" y="48"/>
                    <a:pt x="34" y="46"/>
                  </a:cubicBezTo>
                  <a:cubicBezTo>
                    <a:pt x="35" y="44"/>
                    <a:pt x="36" y="42"/>
                    <a:pt x="37" y="39"/>
                  </a:cubicBezTo>
                  <a:cubicBezTo>
                    <a:pt x="39" y="35"/>
                    <a:pt x="41" y="30"/>
                    <a:pt x="43" y="25"/>
                  </a:cubicBezTo>
                  <a:cubicBezTo>
                    <a:pt x="44" y="23"/>
                    <a:pt x="45" y="20"/>
                    <a:pt x="46" y="18"/>
                  </a:cubicBezTo>
                  <a:cubicBezTo>
                    <a:pt x="47" y="15"/>
                    <a:pt x="48" y="13"/>
                    <a:pt x="49" y="10"/>
                  </a:cubicBezTo>
                  <a:cubicBezTo>
                    <a:pt x="50" y="8"/>
                    <a:pt x="51" y="5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49" y="2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7"/>
                    <a:pt x="48" y="8"/>
                  </a:cubicBezTo>
                  <a:cubicBezTo>
                    <a:pt x="47" y="14"/>
                    <a:pt x="46" y="19"/>
                    <a:pt x="44" y="25"/>
                  </a:cubicBezTo>
                  <a:cubicBezTo>
                    <a:pt x="42" y="36"/>
                    <a:pt x="40" y="48"/>
                    <a:pt x="38" y="61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3"/>
                    <a:pt x="46" y="44"/>
                    <a:pt x="50" y="35"/>
                  </a:cubicBezTo>
                  <a:cubicBezTo>
                    <a:pt x="52" y="31"/>
                    <a:pt x="54" y="27"/>
                    <a:pt x="56" y="22"/>
                  </a:cubicBezTo>
                  <a:cubicBezTo>
                    <a:pt x="57" y="20"/>
                    <a:pt x="58" y="18"/>
                    <a:pt x="59" y="1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5" y="20"/>
                    <a:pt x="51" y="30"/>
                    <a:pt x="46" y="40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2" y="70"/>
                    <a:pt x="33" y="70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10"/>
                    <a:pt x="53" y="10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0" y="27"/>
                    <a:pt x="48" y="44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2"/>
                    <a:pt x="59" y="15"/>
                    <a:pt x="58" y="17"/>
                  </a:cubicBezTo>
                  <a:cubicBezTo>
                    <a:pt x="58" y="22"/>
                    <a:pt x="57" y="27"/>
                    <a:pt x="56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5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8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4"/>
                    <a:pt x="67" y="29"/>
                    <a:pt x="66" y="34"/>
                  </a:cubicBezTo>
                  <a:cubicBezTo>
                    <a:pt x="63" y="43"/>
                    <a:pt x="61" y="5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5" y="7"/>
                    <a:pt x="75" y="10"/>
                    <a:pt x="74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5" y="61"/>
                    <a:pt x="65" y="63"/>
                  </a:cubicBezTo>
                  <a:cubicBezTo>
                    <a:pt x="65" y="61"/>
                    <a:pt x="66" y="59"/>
                    <a:pt x="67" y="57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2" y="9"/>
                  </a:cubicBezTo>
                  <a:cubicBezTo>
                    <a:pt x="82" y="11"/>
                    <a:pt x="82" y="13"/>
                    <a:pt x="81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2" y="2"/>
                  </a:cubicBezTo>
                  <a:cubicBezTo>
                    <a:pt x="77" y="3"/>
                    <a:pt x="72" y="4"/>
                    <a:pt x="67" y="5"/>
                  </a:cubicBezTo>
                  <a:cubicBezTo>
                    <a:pt x="64" y="23"/>
                    <a:pt x="60" y="43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4"/>
                    <a:pt x="64" y="44"/>
                    <a:pt x="66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9"/>
                    <a:pt x="71" y="16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4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5" y="26"/>
                    <a:pt x="58" y="44"/>
                    <a:pt x="52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2"/>
                    <a:pt x="51" y="34"/>
                    <a:pt x="59" y="15"/>
                  </a:cubicBezTo>
                  <a:cubicBezTo>
                    <a:pt x="60" y="14"/>
                    <a:pt x="61" y="13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8" y="12"/>
                  </a:cubicBezTo>
                  <a:cubicBezTo>
                    <a:pt x="57" y="14"/>
                    <a:pt x="56" y="16"/>
                    <a:pt x="55" y="18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1"/>
                    <a:pt x="50" y="2"/>
                    <a:pt x="50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49" y="3"/>
                    <a:pt x="49" y="4"/>
                    <a:pt x="49" y="5"/>
                  </a:cubicBezTo>
                  <a:cubicBezTo>
                    <a:pt x="48" y="8"/>
                    <a:pt x="47" y="10"/>
                    <a:pt x="46" y="13"/>
                  </a:cubicBezTo>
                  <a:cubicBezTo>
                    <a:pt x="45" y="15"/>
                    <a:pt x="44" y="18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2"/>
                    <a:pt x="2" y="5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445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540" name="组合 16539"/>
          <p:cNvGrpSpPr/>
          <p:nvPr/>
        </p:nvGrpSpPr>
        <p:grpSpPr>
          <a:xfrm>
            <a:off x="2217738" y="2492375"/>
            <a:ext cx="2179637" cy="327025"/>
            <a:chOff x="0" y="0"/>
            <a:chExt cx="1536" cy="206"/>
          </a:xfrm>
        </p:grpSpPr>
        <p:sp>
          <p:nvSpPr>
            <p:cNvPr id="16541" name="未知"/>
            <p:cNvSpPr/>
            <p:nvPr/>
          </p:nvSpPr>
          <p:spPr>
            <a:xfrm>
              <a:off x="0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7"/>
                  </a:moveTo>
                  <a:cubicBezTo>
                    <a:pt x="9" y="7"/>
                    <a:pt x="8" y="15"/>
                    <a:pt x="6" y="33"/>
                  </a:cubicBezTo>
                  <a:cubicBezTo>
                    <a:pt x="6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60"/>
                    <a:pt x="3" y="60"/>
                    <a:pt x="2" y="61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4"/>
                    <a:pt x="1" y="64"/>
                    <a:pt x="1" y="63"/>
                  </a:cubicBezTo>
                  <a:cubicBezTo>
                    <a:pt x="1" y="63"/>
                    <a:pt x="1" y="63"/>
                    <a:pt x="1" y="62"/>
                  </a:cubicBezTo>
                  <a:cubicBezTo>
                    <a:pt x="1" y="60"/>
                    <a:pt x="1" y="59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1"/>
                    <a:pt x="10" y="58"/>
                  </a:cubicBezTo>
                  <a:cubicBezTo>
                    <a:pt x="13" y="48"/>
                    <a:pt x="16" y="36"/>
                    <a:pt x="23" y="16"/>
                  </a:cubicBezTo>
                  <a:cubicBezTo>
                    <a:pt x="23" y="14"/>
                    <a:pt x="24" y="13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8"/>
                    <a:pt x="18" y="39"/>
                    <a:pt x="14" y="58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1"/>
                    <a:pt x="16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7" y="70"/>
                    <a:pt x="17" y="69"/>
                    <a:pt x="17" y="69"/>
                  </a:cubicBezTo>
                  <a:cubicBezTo>
                    <a:pt x="24" y="51"/>
                    <a:pt x="32" y="32"/>
                    <a:pt x="43" y="4"/>
                  </a:cubicBezTo>
                  <a:cubicBezTo>
                    <a:pt x="42" y="4"/>
                    <a:pt x="42" y="4"/>
                    <a:pt x="41" y="3"/>
                  </a:cubicBezTo>
                  <a:cubicBezTo>
                    <a:pt x="39" y="12"/>
                    <a:pt x="37" y="21"/>
                    <a:pt x="35" y="31"/>
                  </a:cubicBezTo>
                  <a:cubicBezTo>
                    <a:pt x="33" y="40"/>
                    <a:pt x="31" y="51"/>
                    <a:pt x="29" y="64"/>
                  </a:cubicBezTo>
                  <a:cubicBezTo>
                    <a:pt x="28" y="65"/>
                    <a:pt x="28" y="66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9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9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5"/>
                    <a:pt x="56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7"/>
                    <a:pt x="52" y="32"/>
                    <a:pt x="50" y="37"/>
                  </a:cubicBezTo>
                  <a:cubicBezTo>
                    <a:pt x="46" y="48"/>
                    <a:pt x="42" y="58"/>
                    <a:pt x="37" y="70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6"/>
                  </a:cubicBezTo>
                  <a:cubicBezTo>
                    <a:pt x="52" y="15"/>
                    <a:pt x="52" y="15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31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6" y="42"/>
                    <a:pt x="54" y="52"/>
                    <a:pt x="53" y="62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7" y="2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9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5"/>
                    <a:pt x="67" y="29"/>
                    <a:pt x="66" y="34"/>
                  </a:cubicBezTo>
                  <a:cubicBezTo>
                    <a:pt x="64" y="44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4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5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7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4"/>
                    <a:pt x="61" y="12"/>
                    <a:pt x="62" y="10"/>
                  </a:cubicBezTo>
                  <a:cubicBezTo>
                    <a:pt x="62" y="10"/>
                    <a:pt x="62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2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2" y="2"/>
                    <a:pt x="51" y="1"/>
                    <a:pt x="51" y="2"/>
                  </a:cubicBezTo>
                  <a:cubicBezTo>
                    <a:pt x="51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0" y="63"/>
                    <a:pt x="1" y="63"/>
                  </a:cubicBezTo>
                  <a:cubicBezTo>
                    <a:pt x="1" y="63"/>
                    <a:pt x="1" y="64"/>
                    <a:pt x="1" y="64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42" name="未知"/>
            <p:cNvSpPr/>
            <p:nvPr/>
          </p:nvSpPr>
          <p:spPr>
            <a:xfrm>
              <a:off x="212" y="3"/>
              <a:ext cx="244" cy="203"/>
            </a:xfrm>
            <a:custGeom>
              <a:avLst/>
              <a:gdLst/>
              <a:ahLst/>
              <a:cxnLst/>
              <a:pathLst>
                <a:path w="83" h="69">
                  <a:moveTo>
                    <a:pt x="9" y="6"/>
                  </a:moveTo>
                  <a:cubicBezTo>
                    <a:pt x="9" y="6"/>
                    <a:pt x="8" y="14"/>
                    <a:pt x="6" y="32"/>
                  </a:cubicBezTo>
                  <a:cubicBezTo>
                    <a:pt x="5" y="37"/>
                    <a:pt x="4" y="42"/>
                    <a:pt x="4" y="48"/>
                  </a:cubicBezTo>
                  <a:cubicBezTo>
                    <a:pt x="3" y="51"/>
                    <a:pt x="3" y="54"/>
                    <a:pt x="2" y="58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3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1" y="58"/>
                    <a:pt x="1" y="56"/>
                  </a:cubicBezTo>
                  <a:cubicBezTo>
                    <a:pt x="5" y="41"/>
                    <a:pt x="9" y="24"/>
                    <a:pt x="15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0"/>
                    <a:pt x="9" y="57"/>
                  </a:cubicBezTo>
                  <a:cubicBezTo>
                    <a:pt x="8" y="58"/>
                    <a:pt x="8" y="59"/>
                    <a:pt x="8" y="62"/>
                  </a:cubicBezTo>
                  <a:cubicBezTo>
                    <a:pt x="8" y="61"/>
                    <a:pt x="9" y="60"/>
                    <a:pt x="9" y="57"/>
                  </a:cubicBezTo>
                  <a:cubicBezTo>
                    <a:pt x="13" y="47"/>
                    <a:pt x="16" y="35"/>
                    <a:pt x="22" y="15"/>
                  </a:cubicBezTo>
                  <a:cubicBezTo>
                    <a:pt x="23" y="13"/>
                    <a:pt x="23" y="12"/>
                    <a:pt x="24" y="8"/>
                  </a:cubicBezTo>
                  <a:cubicBezTo>
                    <a:pt x="24" y="10"/>
                    <a:pt x="23" y="12"/>
                    <a:pt x="22" y="16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3" y="59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8"/>
                    <a:pt x="21" y="39"/>
                    <a:pt x="26" y="23"/>
                  </a:cubicBezTo>
                  <a:cubicBezTo>
                    <a:pt x="26" y="22"/>
                    <a:pt x="26" y="21"/>
                    <a:pt x="27" y="19"/>
                  </a:cubicBezTo>
                  <a:cubicBezTo>
                    <a:pt x="27" y="20"/>
                    <a:pt x="26" y="22"/>
                    <a:pt x="26" y="24"/>
                  </a:cubicBezTo>
                  <a:cubicBezTo>
                    <a:pt x="23" y="36"/>
                    <a:pt x="20" y="48"/>
                    <a:pt x="15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6" y="68"/>
                    <a:pt x="17" y="68"/>
                  </a:cubicBezTo>
                  <a:cubicBezTo>
                    <a:pt x="24" y="50"/>
                    <a:pt x="31" y="30"/>
                    <a:pt x="42" y="3"/>
                  </a:cubicBezTo>
                  <a:cubicBezTo>
                    <a:pt x="42" y="3"/>
                    <a:pt x="41" y="3"/>
                    <a:pt x="41" y="2"/>
                  </a:cubicBezTo>
                  <a:cubicBezTo>
                    <a:pt x="36" y="20"/>
                    <a:pt x="32" y="39"/>
                    <a:pt x="26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1"/>
                    <a:pt x="30" y="57"/>
                    <a:pt x="32" y="52"/>
                  </a:cubicBezTo>
                  <a:cubicBezTo>
                    <a:pt x="33" y="50"/>
                    <a:pt x="34" y="48"/>
                    <a:pt x="34" y="45"/>
                  </a:cubicBezTo>
                  <a:cubicBezTo>
                    <a:pt x="35" y="43"/>
                    <a:pt x="36" y="41"/>
                    <a:pt x="37" y="38"/>
                  </a:cubicBezTo>
                  <a:cubicBezTo>
                    <a:pt x="39" y="34"/>
                    <a:pt x="41" y="29"/>
                    <a:pt x="43" y="24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4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7" y="13"/>
                    <a:pt x="46" y="18"/>
                    <a:pt x="44" y="24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3"/>
                    <a:pt x="50" y="35"/>
                  </a:cubicBezTo>
                  <a:cubicBezTo>
                    <a:pt x="52" y="30"/>
                    <a:pt x="54" y="26"/>
                    <a:pt x="56" y="21"/>
                  </a:cubicBezTo>
                  <a:cubicBezTo>
                    <a:pt x="57" y="19"/>
                    <a:pt x="58" y="17"/>
                    <a:pt x="59" y="14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8"/>
                    <a:pt x="37" y="58"/>
                    <a:pt x="32" y="68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9" y="51"/>
                    <a:pt x="45" y="32"/>
                    <a:pt x="52" y="9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0" y="26"/>
                    <a:pt x="48" y="43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1" y="45"/>
                    <a:pt x="55" y="27"/>
                    <a:pt x="60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1"/>
                    <a:pt x="59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9" y="44"/>
                    <a:pt x="66" y="27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3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7"/>
                    <a:pt x="72" y="8"/>
                    <a:pt x="72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3"/>
                    <a:pt x="67" y="28"/>
                    <a:pt x="66" y="33"/>
                  </a:cubicBezTo>
                  <a:cubicBezTo>
                    <a:pt x="63" y="43"/>
                    <a:pt x="61" y="52"/>
                    <a:pt x="59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4" y="46"/>
                    <a:pt x="69" y="30"/>
                    <a:pt x="73" y="13"/>
                  </a:cubicBezTo>
                  <a:cubicBezTo>
                    <a:pt x="74" y="10"/>
                    <a:pt x="75" y="6"/>
                    <a:pt x="76" y="3"/>
                  </a:cubicBezTo>
                  <a:cubicBezTo>
                    <a:pt x="75" y="6"/>
                    <a:pt x="75" y="9"/>
                    <a:pt x="74" y="12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2"/>
                    <a:pt x="76" y="28"/>
                    <a:pt x="80" y="14"/>
                  </a:cubicBezTo>
                  <a:cubicBezTo>
                    <a:pt x="81" y="12"/>
                    <a:pt x="82" y="10"/>
                    <a:pt x="83" y="8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0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1"/>
                  </a:cubicBezTo>
                  <a:cubicBezTo>
                    <a:pt x="77" y="2"/>
                    <a:pt x="72" y="3"/>
                    <a:pt x="67" y="4"/>
                  </a:cubicBezTo>
                  <a:cubicBezTo>
                    <a:pt x="64" y="22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2" y="53"/>
                    <a:pt x="64" y="44"/>
                    <a:pt x="67" y="34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18"/>
                    <a:pt x="71" y="16"/>
                    <a:pt x="72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42" y="51"/>
                    <a:pt x="51" y="33"/>
                    <a:pt x="60" y="14"/>
                  </a:cubicBezTo>
                  <a:cubicBezTo>
                    <a:pt x="60" y="13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8" y="11"/>
                  </a:cubicBezTo>
                  <a:cubicBezTo>
                    <a:pt x="57" y="13"/>
                    <a:pt x="56" y="15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51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2"/>
                    <a:pt x="49" y="3"/>
                    <a:pt x="49" y="4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1" y="63"/>
                    <a:pt x="1" y="63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1"/>
                    <a:pt x="2" y="61"/>
                    <a:pt x="2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43" name="未知"/>
            <p:cNvSpPr/>
            <p:nvPr/>
          </p:nvSpPr>
          <p:spPr>
            <a:xfrm>
              <a:off x="429" y="0"/>
              <a:ext cx="248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7"/>
                  </a:moveTo>
                  <a:cubicBezTo>
                    <a:pt x="9" y="7"/>
                    <a:pt x="8" y="15"/>
                    <a:pt x="6" y="33"/>
                  </a:cubicBezTo>
                  <a:cubicBezTo>
                    <a:pt x="6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60"/>
                    <a:pt x="3" y="60"/>
                    <a:pt x="2" y="61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4"/>
                    <a:pt x="1" y="64"/>
                    <a:pt x="1" y="63"/>
                  </a:cubicBezTo>
                  <a:cubicBezTo>
                    <a:pt x="1" y="63"/>
                    <a:pt x="1" y="63"/>
                    <a:pt x="1" y="62"/>
                  </a:cubicBezTo>
                  <a:cubicBezTo>
                    <a:pt x="1" y="60"/>
                    <a:pt x="1" y="59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1"/>
                    <a:pt x="10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4" y="13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8"/>
                    <a:pt x="18" y="39"/>
                    <a:pt x="14" y="58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1"/>
                    <a:pt x="16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7" y="70"/>
                    <a:pt x="17" y="69"/>
                    <a:pt x="17" y="69"/>
                  </a:cubicBezTo>
                  <a:cubicBezTo>
                    <a:pt x="24" y="51"/>
                    <a:pt x="32" y="32"/>
                    <a:pt x="43" y="4"/>
                  </a:cubicBezTo>
                  <a:cubicBezTo>
                    <a:pt x="42" y="4"/>
                    <a:pt x="42" y="4"/>
                    <a:pt x="41" y="3"/>
                  </a:cubicBezTo>
                  <a:cubicBezTo>
                    <a:pt x="39" y="12"/>
                    <a:pt x="37" y="21"/>
                    <a:pt x="35" y="31"/>
                  </a:cubicBezTo>
                  <a:cubicBezTo>
                    <a:pt x="33" y="40"/>
                    <a:pt x="31" y="51"/>
                    <a:pt x="29" y="64"/>
                  </a:cubicBezTo>
                  <a:cubicBezTo>
                    <a:pt x="28" y="65"/>
                    <a:pt x="28" y="66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9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9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5"/>
                    <a:pt x="56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7"/>
                    <a:pt x="52" y="32"/>
                    <a:pt x="50" y="37"/>
                  </a:cubicBezTo>
                  <a:cubicBezTo>
                    <a:pt x="46" y="48"/>
                    <a:pt x="42" y="58"/>
                    <a:pt x="37" y="70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6"/>
                  </a:cubicBezTo>
                  <a:cubicBezTo>
                    <a:pt x="52" y="15"/>
                    <a:pt x="52" y="15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31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6" y="42"/>
                    <a:pt x="54" y="52"/>
                    <a:pt x="53" y="62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7" y="2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9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5"/>
                    <a:pt x="67" y="29"/>
                    <a:pt x="66" y="34"/>
                  </a:cubicBezTo>
                  <a:cubicBezTo>
                    <a:pt x="64" y="44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4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5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7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4"/>
                    <a:pt x="61" y="12"/>
                    <a:pt x="62" y="10"/>
                  </a:cubicBezTo>
                  <a:cubicBezTo>
                    <a:pt x="62" y="10"/>
                    <a:pt x="62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2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2" y="2"/>
                    <a:pt x="51" y="1"/>
                    <a:pt x="51" y="2"/>
                  </a:cubicBezTo>
                  <a:cubicBezTo>
                    <a:pt x="51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0" y="63"/>
                    <a:pt x="1" y="63"/>
                  </a:cubicBezTo>
                  <a:cubicBezTo>
                    <a:pt x="1" y="63"/>
                    <a:pt x="1" y="64"/>
                    <a:pt x="1" y="64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44" name="未知"/>
            <p:cNvSpPr/>
            <p:nvPr/>
          </p:nvSpPr>
          <p:spPr>
            <a:xfrm>
              <a:off x="641" y="3"/>
              <a:ext cx="245" cy="203"/>
            </a:xfrm>
            <a:custGeom>
              <a:avLst/>
              <a:gdLst/>
              <a:ahLst/>
              <a:cxnLst/>
              <a:pathLst>
                <a:path w="83" h="69">
                  <a:moveTo>
                    <a:pt x="9" y="6"/>
                  </a:moveTo>
                  <a:cubicBezTo>
                    <a:pt x="9" y="6"/>
                    <a:pt x="8" y="14"/>
                    <a:pt x="6" y="32"/>
                  </a:cubicBezTo>
                  <a:cubicBezTo>
                    <a:pt x="5" y="37"/>
                    <a:pt x="4" y="42"/>
                    <a:pt x="4" y="48"/>
                  </a:cubicBezTo>
                  <a:cubicBezTo>
                    <a:pt x="3" y="51"/>
                    <a:pt x="3" y="54"/>
                    <a:pt x="2" y="58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3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1" y="58"/>
                    <a:pt x="1" y="56"/>
                  </a:cubicBezTo>
                  <a:cubicBezTo>
                    <a:pt x="5" y="41"/>
                    <a:pt x="9" y="24"/>
                    <a:pt x="15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0"/>
                    <a:pt x="9" y="57"/>
                  </a:cubicBezTo>
                  <a:cubicBezTo>
                    <a:pt x="8" y="58"/>
                    <a:pt x="8" y="59"/>
                    <a:pt x="8" y="62"/>
                  </a:cubicBezTo>
                  <a:cubicBezTo>
                    <a:pt x="8" y="61"/>
                    <a:pt x="9" y="60"/>
                    <a:pt x="9" y="57"/>
                  </a:cubicBezTo>
                  <a:cubicBezTo>
                    <a:pt x="13" y="47"/>
                    <a:pt x="16" y="35"/>
                    <a:pt x="22" y="15"/>
                  </a:cubicBezTo>
                  <a:cubicBezTo>
                    <a:pt x="23" y="13"/>
                    <a:pt x="23" y="12"/>
                    <a:pt x="24" y="8"/>
                  </a:cubicBezTo>
                  <a:cubicBezTo>
                    <a:pt x="24" y="10"/>
                    <a:pt x="23" y="12"/>
                    <a:pt x="22" y="16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3" y="59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8"/>
                    <a:pt x="21" y="39"/>
                    <a:pt x="26" y="23"/>
                  </a:cubicBezTo>
                  <a:cubicBezTo>
                    <a:pt x="26" y="22"/>
                    <a:pt x="26" y="21"/>
                    <a:pt x="27" y="19"/>
                  </a:cubicBezTo>
                  <a:cubicBezTo>
                    <a:pt x="27" y="20"/>
                    <a:pt x="26" y="22"/>
                    <a:pt x="26" y="24"/>
                  </a:cubicBezTo>
                  <a:cubicBezTo>
                    <a:pt x="23" y="36"/>
                    <a:pt x="20" y="48"/>
                    <a:pt x="15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6" y="68"/>
                    <a:pt x="17" y="68"/>
                  </a:cubicBezTo>
                  <a:cubicBezTo>
                    <a:pt x="24" y="50"/>
                    <a:pt x="31" y="30"/>
                    <a:pt x="42" y="3"/>
                  </a:cubicBezTo>
                  <a:cubicBezTo>
                    <a:pt x="42" y="3"/>
                    <a:pt x="41" y="3"/>
                    <a:pt x="41" y="2"/>
                  </a:cubicBezTo>
                  <a:cubicBezTo>
                    <a:pt x="36" y="20"/>
                    <a:pt x="32" y="39"/>
                    <a:pt x="26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1"/>
                    <a:pt x="30" y="57"/>
                    <a:pt x="32" y="52"/>
                  </a:cubicBezTo>
                  <a:cubicBezTo>
                    <a:pt x="33" y="50"/>
                    <a:pt x="34" y="48"/>
                    <a:pt x="34" y="45"/>
                  </a:cubicBezTo>
                  <a:cubicBezTo>
                    <a:pt x="35" y="43"/>
                    <a:pt x="36" y="41"/>
                    <a:pt x="37" y="38"/>
                  </a:cubicBezTo>
                  <a:cubicBezTo>
                    <a:pt x="39" y="34"/>
                    <a:pt x="41" y="29"/>
                    <a:pt x="43" y="24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4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7" y="13"/>
                    <a:pt x="46" y="18"/>
                    <a:pt x="44" y="24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3"/>
                    <a:pt x="50" y="35"/>
                  </a:cubicBezTo>
                  <a:cubicBezTo>
                    <a:pt x="52" y="30"/>
                    <a:pt x="54" y="26"/>
                    <a:pt x="56" y="21"/>
                  </a:cubicBezTo>
                  <a:cubicBezTo>
                    <a:pt x="57" y="19"/>
                    <a:pt x="58" y="17"/>
                    <a:pt x="59" y="14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8"/>
                    <a:pt x="37" y="58"/>
                    <a:pt x="32" y="68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9" y="51"/>
                    <a:pt x="45" y="32"/>
                    <a:pt x="52" y="9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0" y="26"/>
                    <a:pt x="48" y="43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1" y="45"/>
                    <a:pt x="55" y="27"/>
                    <a:pt x="60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1"/>
                    <a:pt x="59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9" y="44"/>
                    <a:pt x="66" y="27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3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7"/>
                    <a:pt x="72" y="8"/>
                    <a:pt x="72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3"/>
                    <a:pt x="67" y="28"/>
                    <a:pt x="66" y="33"/>
                  </a:cubicBezTo>
                  <a:cubicBezTo>
                    <a:pt x="63" y="43"/>
                    <a:pt x="61" y="52"/>
                    <a:pt x="59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4" y="46"/>
                    <a:pt x="69" y="30"/>
                    <a:pt x="73" y="13"/>
                  </a:cubicBezTo>
                  <a:cubicBezTo>
                    <a:pt x="74" y="10"/>
                    <a:pt x="75" y="6"/>
                    <a:pt x="76" y="3"/>
                  </a:cubicBezTo>
                  <a:cubicBezTo>
                    <a:pt x="75" y="6"/>
                    <a:pt x="75" y="9"/>
                    <a:pt x="74" y="12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2"/>
                    <a:pt x="76" y="28"/>
                    <a:pt x="80" y="14"/>
                  </a:cubicBezTo>
                  <a:cubicBezTo>
                    <a:pt x="81" y="12"/>
                    <a:pt x="82" y="10"/>
                    <a:pt x="83" y="8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0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1"/>
                  </a:cubicBezTo>
                  <a:cubicBezTo>
                    <a:pt x="77" y="2"/>
                    <a:pt x="72" y="3"/>
                    <a:pt x="67" y="4"/>
                  </a:cubicBezTo>
                  <a:cubicBezTo>
                    <a:pt x="64" y="22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2" y="53"/>
                    <a:pt x="64" y="44"/>
                    <a:pt x="67" y="34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18"/>
                    <a:pt x="71" y="16"/>
                    <a:pt x="72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42" y="51"/>
                    <a:pt x="51" y="33"/>
                    <a:pt x="60" y="14"/>
                  </a:cubicBezTo>
                  <a:cubicBezTo>
                    <a:pt x="60" y="13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8" y="11"/>
                  </a:cubicBezTo>
                  <a:cubicBezTo>
                    <a:pt x="57" y="13"/>
                    <a:pt x="56" y="15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51" y="1"/>
                    <a:pt x="50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49" y="2"/>
                    <a:pt x="49" y="3"/>
                    <a:pt x="49" y="4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1" y="63"/>
                    <a:pt x="1" y="63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1"/>
                    <a:pt x="2" y="61"/>
                    <a:pt x="2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45" name="未知"/>
            <p:cNvSpPr/>
            <p:nvPr/>
          </p:nvSpPr>
          <p:spPr>
            <a:xfrm>
              <a:off x="856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7"/>
                  </a:moveTo>
                  <a:cubicBezTo>
                    <a:pt x="9" y="7"/>
                    <a:pt x="8" y="15"/>
                    <a:pt x="6" y="33"/>
                  </a:cubicBezTo>
                  <a:cubicBezTo>
                    <a:pt x="5" y="38"/>
                    <a:pt x="5" y="43"/>
                    <a:pt x="4" y="49"/>
                  </a:cubicBezTo>
                  <a:cubicBezTo>
                    <a:pt x="3" y="52"/>
                    <a:pt x="3" y="55"/>
                    <a:pt x="3" y="59"/>
                  </a:cubicBezTo>
                  <a:cubicBezTo>
                    <a:pt x="2" y="60"/>
                    <a:pt x="2" y="60"/>
                    <a:pt x="2" y="61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4"/>
                    <a:pt x="1" y="64"/>
                    <a:pt x="1" y="63"/>
                  </a:cubicBezTo>
                  <a:cubicBezTo>
                    <a:pt x="0" y="63"/>
                    <a:pt x="0" y="63"/>
                    <a:pt x="0" y="62"/>
                  </a:cubicBezTo>
                  <a:cubicBezTo>
                    <a:pt x="1" y="60"/>
                    <a:pt x="1" y="59"/>
                    <a:pt x="1" y="57"/>
                  </a:cubicBezTo>
                  <a:cubicBezTo>
                    <a:pt x="5" y="42"/>
                    <a:pt x="9" y="25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8" y="60"/>
                    <a:pt x="8" y="63"/>
                  </a:cubicBezTo>
                  <a:cubicBezTo>
                    <a:pt x="8" y="62"/>
                    <a:pt x="9" y="61"/>
                    <a:pt x="10" y="58"/>
                  </a:cubicBezTo>
                  <a:cubicBezTo>
                    <a:pt x="13" y="48"/>
                    <a:pt x="16" y="36"/>
                    <a:pt x="22" y="16"/>
                  </a:cubicBezTo>
                  <a:cubicBezTo>
                    <a:pt x="23" y="14"/>
                    <a:pt x="23" y="13"/>
                    <a:pt x="24" y="9"/>
                  </a:cubicBezTo>
                  <a:cubicBezTo>
                    <a:pt x="24" y="11"/>
                    <a:pt x="23" y="13"/>
                    <a:pt x="23" y="17"/>
                  </a:cubicBezTo>
                  <a:cubicBezTo>
                    <a:pt x="20" y="28"/>
                    <a:pt x="18" y="39"/>
                    <a:pt x="14" y="58"/>
                  </a:cubicBezTo>
                  <a:cubicBezTo>
                    <a:pt x="14" y="59"/>
                    <a:pt x="14" y="60"/>
                    <a:pt x="13" y="63"/>
                  </a:cubicBezTo>
                  <a:cubicBezTo>
                    <a:pt x="14" y="62"/>
                    <a:pt x="14" y="61"/>
                    <a:pt x="15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6" y="23"/>
                    <a:pt x="27" y="22"/>
                    <a:pt x="27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0" y="49"/>
                    <a:pt x="16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6" y="70"/>
                    <a:pt x="17" y="69"/>
                    <a:pt x="17" y="69"/>
                  </a:cubicBezTo>
                  <a:cubicBezTo>
                    <a:pt x="24" y="51"/>
                    <a:pt x="32" y="32"/>
                    <a:pt x="42" y="4"/>
                  </a:cubicBezTo>
                  <a:cubicBezTo>
                    <a:pt x="42" y="4"/>
                    <a:pt x="42" y="4"/>
                    <a:pt x="41" y="3"/>
                  </a:cubicBezTo>
                  <a:cubicBezTo>
                    <a:pt x="39" y="12"/>
                    <a:pt x="37" y="21"/>
                    <a:pt x="35" y="31"/>
                  </a:cubicBezTo>
                  <a:cubicBezTo>
                    <a:pt x="33" y="40"/>
                    <a:pt x="31" y="51"/>
                    <a:pt x="29" y="64"/>
                  </a:cubicBezTo>
                  <a:cubicBezTo>
                    <a:pt x="28" y="65"/>
                    <a:pt x="27" y="66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6"/>
                    <a:pt x="31" y="63"/>
                    <a:pt x="32" y="61"/>
                  </a:cubicBezTo>
                  <a:cubicBezTo>
                    <a:pt x="33" y="59"/>
                    <a:pt x="33" y="56"/>
                    <a:pt x="34" y="54"/>
                  </a:cubicBezTo>
                  <a:cubicBezTo>
                    <a:pt x="36" y="49"/>
                    <a:pt x="38" y="44"/>
                    <a:pt x="39" y="39"/>
                  </a:cubicBezTo>
                  <a:cubicBezTo>
                    <a:pt x="43" y="29"/>
                    <a:pt x="47" y="18"/>
                    <a:pt x="50" y="7"/>
                  </a:cubicBezTo>
                  <a:cubicBezTo>
                    <a:pt x="51" y="6"/>
                    <a:pt x="51" y="4"/>
                    <a:pt x="51" y="3"/>
                  </a:cubicBezTo>
                  <a:cubicBezTo>
                    <a:pt x="51" y="3"/>
                    <a:pt x="52" y="2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1" y="1"/>
                    <a:pt x="52" y="1"/>
                    <a:pt x="51" y="1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6" y="13"/>
                  </a:cubicBezTo>
                  <a:cubicBezTo>
                    <a:pt x="45" y="18"/>
                    <a:pt x="43" y="24"/>
                    <a:pt x="41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7" y="60"/>
                    <a:pt x="41" y="51"/>
                    <a:pt x="46" y="42"/>
                  </a:cubicBezTo>
                  <a:cubicBezTo>
                    <a:pt x="48" y="37"/>
                    <a:pt x="50" y="32"/>
                    <a:pt x="52" y="28"/>
                  </a:cubicBezTo>
                  <a:cubicBezTo>
                    <a:pt x="54" y="25"/>
                    <a:pt x="55" y="21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9"/>
                    <a:pt x="56" y="20"/>
                    <a:pt x="56" y="21"/>
                  </a:cubicBezTo>
                  <a:cubicBezTo>
                    <a:pt x="54" y="27"/>
                    <a:pt x="52" y="32"/>
                    <a:pt x="50" y="37"/>
                  </a:cubicBezTo>
                  <a:cubicBezTo>
                    <a:pt x="46" y="48"/>
                    <a:pt x="41" y="58"/>
                    <a:pt x="37" y="70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43" y="53"/>
                    <a:pt x="47" y="36"/>
                    <a:pt x="52" y="16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0" y="31"/>
                    <a:pt x="48" y="46"/>
                    <a:pt x="46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8"/>
                    <a:pt x="60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2"/>
                    <a:pt x="59" y="15"/>
                    <a:pt x="59" y="17"/>
                  </a:cubicBezTo>
                  <a:cubicBezTo>
                    <a:pt x="58" y="22"/>
                    <a:pt x="57" y="27"/>
                    <a:pt x="57" y="32"/>
                  </a:cubicBezTo>
                  <a:cubicBezTo>
                    <a:pt x="55" y="42"/>
                    <a:pt x="54" y="52"/>
                    <a:pt x="52" y="62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6" y="2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8"/>
                    <a:pt x="72" y="9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5"/>
                    <a:pt x="67" y="29"/>
                    <a:pt x="66" y="34"/>
                  </a:cubicBezTo>
                  <a:cubicBezTo>
                    <a:pt x="64" y="44"/>
                    <a:pt x="62" y="53"/>
                    <a:pt x="59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1"/>
                    <a:pt x="73" y="14"/>
                  </a:cubicBezTo>
                  <a:cubicBezTo>
                    <a:pt x="74" y="10"/>
                    <a:pt x="75" y="7"/>
                    <a:pt x="76" y="4"/>
                  </a:cubicBezTo>
                  <a:cubicBezTo>
                    <a:pt x="76" y="7"/>
                    <a:pt x="75" y="10"/>
                    <a:pt x="74" y="13"/>
                  </a:cubicBezTo>
                  <a:cubicBezTo>
                    <a:pt x="72" y="27"/>
                    <a:pt x="69" y="42"/>
                    <a:pt x="66" y="57"/>
                  </a:cubicBezTo>
                  <a:cubicBezTo>
                    <a:pt x="66" y="59"/>
                    <a:pt x="65" y="61"/>
                    <a:pt x="65" y="63"/>
                  </a:cubicBezTo>
                  <a:cubicBezTo>
                    <a:pt x="66" y="61"/>
                    <a:pt x="66" y="59"/>
                    <a:pt x="67" y="57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3" y="48"/>
                    <a:pt x="77" y="26"/>
                    <a:pt x="82" y="2"/>
                  </a:cubicBezTo>
                  <a:cubicBezTo>
                    <a:pt x="77" y="3"/>
                    <a:pt x="73" y="4"/>
                    <a:pt x="67" y="5"/>
                  </a:cubicBezTo>
                  <a:cubicBezTo>
                    <a:pt x="64" y="23"/>
                    <a:pt x="60" y="44"/>
                    <a:pt x="56" y="6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5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7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5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6"/>
                    <a:pt x="50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4"/>
                    <a:pt x="61" y="12"/>
                    <a:pt x="62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10"/>
                    <a:pt x="59" y="10"/>
                  </a:cubicBezTo>
                  <a:cubicBezTo>
                    <a:pt x="58" y="12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2"/>
                  </a:cubicBezTo>
                  <a:cubicBezTo>
                    <a:pt x="51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4"/>
                    <a:pt x="48" y="7"/>
                    <a:pt x="47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8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42"/>
                    <a:pt x="2" y="5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2"/>
                    <a:pt x="2" y="61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46" name="未知"/>
            <p:cNvSpPr/>
            <p:nvPr/>
          </p:nvSpPr>
          <p:spPr>
            <a:xfrm>
              <a:off x="1068" y="3"/>
              <a:ext cx="244" cy="203"/>
            </a:xfrm>
            <a:custGeom>
              <a:avLst/>
              <a:gdLst/>
              <a:ahLst/>
              <a:cxnLst/>
              <a:pathLst>
                <a:path w="83" h="69">
                  <a:moveTo>
                    <a:pt x="8" y="6"/>
                  </a:moveTo>
                  <a:cubicBezTo>
                    <a:pt x="8" y="6"/>
                    <a:pt x="7" y="14"/>
                    <a:pt x="5" y="32"/>
                  </a:cubicBezTo>
                  <a:cubicBezTo>
                    <a:pt x="5" y="37"/>
                    <a:pt x="4" y="42"/>
                    <a:pt x="3" y="48"/>
                  </a:cubicBezTo>
                  <a:cubicBezTo>
                    <a:pt x="3" y="51"/>
                    <a:pt x="3" y="54"/>
                    <a:pt x="2" y="58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1"/>
                    <a:pt x="1" y="61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3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1" y="58"/>
                    <a:pt x="1" y="56"/>
                  </a:cubicBezTo>
                  <a:cubicBezTo>
                    <a:pt x="4" y="41"/>
                    <a:pt x="9" y="24"/>
                    <a:pt x="15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16"/>
                    <a:pt x="12" y="30"/>
                    <a:pt x="8" y="57"/>
                  </a:cubicBezTo>
                  <a:cubicBezTo>
                    <a:pt x="8" y="58"/>
                    <a:pt x="8" y="59"/>
                    <a:pt x="8" y="62"/>
                  </a:cubicBezTo>
                  <a:cubicBezTo>
                    <a:pt x="8" y="61"/>
                    <a:pt x="8" y="60"/>
                    <a:pt x="9" y="57"/>
                  </a:cubicBezTo>
                  <a:cubicBezTo>
                    <a:pt x="12" y="47"/>
                    <a:pt x="16" y="35"/>
                    <a:pt x="22" y="15"/>
                  </a:cubicBezTo>
                  <a:cubicBezTo>
                    <a:pt x="22" y="13"/>
                    <a:pt x="23" y="12"/>
                    <a:pt x="24" y="8"/>
                  </a:cubicBezTo>
                  <a:cubicBezTo>
                    <a:pt x="23" y="10"/>
                    <a:pt x="23" y="12"/>
                    <a:pt x="22" y="16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3" y="58"/>
                    <a:pt x="13" y="59"/>
                    <a:pt x="13" y="62"/>
                  </a:cubicBezTo>
                  <a:cubicBezTo>
                    <a:pt x="13" y="61"/>
                    <a:pt x="14" y="60"/>
                    <a:pt x="15" y="58"/>
                  </a:cubicBezTo>
                  <a:cubicBezTo>
                    <a:pt x="18" y="48"/>
                    <a:pt x="21" y="39"/>
                    <a:pt x="25" y="23"/>
                  </a:cubicBezTo>
                  <a:cubicBezTo>
                    <a:pt x="26" y="22"/>
                    <a:pt x="26" y="21"/>
                    <a:pt x="27" y="19"/>
                  </a:cubicBezTo>
                  <a:cubicBezTo>
                    <a:pt x="26" y="20"/>
                    <a:pt x="26" y="22"/>
                    <a:pt x="25" y="24"/>
                  </a:cubicBezTo>
                  <a:cubicBezTo>
                    <a:pt x="23" y="36"/>
                    <a:pt x="20" y="48"/>
                    <a:pt x="15" y="67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16" y="69"/>
                    <a:pt x="16" y="68"/>
                    <a:pt x="17" y="68"/>
                  </a:cubicBezTo>
                  <a:cubicBezTo>
                    <a:pt x="24" y="50"/>
                    <a:pt x="31" y="30"/>
                    <a:pt x="42" y="3"/>
                  </a:cubicBezTo>
                  <a:cubicBezTo>
                    <a:pt x="42" y="3"/>
                    <a:pt x="41" y="3"/>
                    <a:pt x="40" y="2"/>
                  </a:cubicBezTo>
                  <a:cubicBezTo>
                    <a:pt x="36" y="20"/>
                    <a:pt x="32" y="39"/>
                    <a:pt x="25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1"/>
                    <a:pt x="30" y="57"/>
                    <a:pt x="32" y="52"/>
                  </a:cubicBezTo>
                  <a:cubicBezTo>
                    <a:pt x="32" y="50"/>
                    <a:pt x="33" y="48"/>
                    <a:pt x="34" y="45"/>
                  </a:cubicBezTo>
                  <a:cubicBezTo>
                    <a:pt x="35" y="43"/>
                    <a:pt x="36" y="41"/>
                    <a:pt x="37" y="38"/>
                  </a:cubicBezTo>
                  <a:cubicBezTo>
                    <a:pt x="39" y="34"/>
                    <a:pt x="41" y="29"/>
                    <a:pt x="43" y="24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0" y="4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50" y="0"/>
                    <a:pt x="49" y="0"/>
                    <a:pt x="50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5"/>
                    <a:pt x="48" y="6"/>
                    <a:pt x="48" y="7"/>
                  </a:cubicBezTo>
                  <a:cubicBezTo>
                    <a:pt x="46" y="13"/>
                    <a:pt x="45" y="18"/>
                    <a:pt x="44" y="24"/>
                  </a:cubicBezTo>
                  <a:cubicBezTo>
                    <a:pt x="42" y="36"/>
                    <a:pt x="40" y="48"/>
                    <a:pt x="37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3"/>
                    <a:pt x="50" y="35"/>
                  </a:cubicBezTo>
                  <a:cubicBezTo>
                    <a:pt x="52" y="30"/>
                    <a:pt x="53" y="26"/>
                    <a:pt x="55" y="21"/>
                  </a:cubicBezTo>
                  <a:cubicBezTo>
                    <a:pt x="56" y="19"/>
                    <a:pt x="57" y="17"/>
                    <a:pt x="58" y="14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0" y="1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55" y="20"/>
                    <a:pt x="50" y="29"/>
                    <a:pt x="46" y="39"/>
                  </a:cubicBezTo>
                  <a:cubicBezTo>
                    <a:pt x="41" y="48"/>
                    <a:pt x="36" y="58"/>
                    <a:pt x="31" y="68"/>
                  </a:cubicBezTo>
                  <a:cubicBezTo>
                    <a:pt x="32" y="69"/>
                    <a:pt x="32" y="69"/>
                    <a:pt x="33" y="69"/>
                  </a:cubicBezTo>
                  <a:cubicBezTo>
                    <a:pt x="39" y="51"/>
                    <a:pt x="45" y="32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0" y="26"/>
                    <a:pt x="48" y="43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1" y="45"/>
                    <a:pt x="55" y="27"/>
                    <a:pt x="60" y="8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1"/>
                    <a:pt x="58" y="14"/>
                    <a:pt x="58" y="16"/>
                  </a:cubicBezTo>
                  <a:cubicBezTo>
                    <a:pt x="57" y="21"/>
                    <a:pt x="57" y="26"/>
                    <a:pt x="56" y="31"/>
                  </a:cubicBezTo>
                  <a:cubicBezTo>
                    <a:pt x="55" y="41"/>
                    <a:pt x="53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9" y="44"/>
                    <a:pt x="66" y="27"/>
                    <a:pt x="72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6"/>
                    <a:pt x="72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7"/>
                    <a:pt x="72" y="8"/>
                    <a:pt x="72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7" y="23"/>
                    <a:pt x="66" y="28"/>
                    <a:pt x="65" y="33"/>
                  </a:cubicBezTo>
                  <a:cubicBezTo>
                    <a:pt x="63" y="43"/>
                    <a:pt x="61" y="5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4" y="46"/>
                    <a:pt x="68" y="30"/>
                    <a:pt x="73" y="13"/>
                  </a:cubicBezTo>
                  <a:cubicBezTo>
                    <a:pt x="74" y="10"/>
                    <a:pt x="75" y="6"/>
                    <a:pt x="76" y="3"/>
                  </a:cubicBezTo>
                  <a:cubicBezTo>
                    <a:pt x="75" y="6"/>
                    <a:pt x="75" y="9"/>
                    <a:pt x="74" y="12"/>
                  </a:cubicBezTo>
                  <a:cubicBezTo>
                    <a:pt x="71" y="27"/>
                    <a:pt x="69" y="41"/>
                    <a:pt x="66" y="56"/>
                  </a:cubicBezTo>
                  <a:cubicBezTo>
                    <a:pt x="65" y="58"/>
                    <a:pt x="65" y="60"/>
                    <a:pt x="64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2"/>
                    <a:pt x="75" y="28"/>
                    <a:pt x="80" y="14"/>
                  </a:cubicBezTo>
                  <a:cubicBezTo>
                    <a:pt x="81" y="12"/>
                    <a:pt x="81" y="10"/>
                    <a:pt x="82" y="8"/>
                  </a:cubicBezTo>
                  <a:cubicBezTo>
                    <a:pt x="82" y="10"/>
                    <a:pt x="82" y="12"/>
                    <a:pt x="81" y="14"/>
                  </a:cubicBezTo>
                  <a:cubicBezTo>
                    <a:pt x="77" y="32"/>
                    <a:pt x="74" y="50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1" y="1"/>
                  </a:cubicBezTo>
                  <a:cubicBezTo>
                    <a:pt x="77" y="2"/>
                    <a:pt x="72" y="3"/>
                    <a:pt x="67" y="4"/>
                  </a:cubicBezTo>
                  <a:cubicBezTo>
                    <a:pt x="63" y="22"/>
                    <a:pt x="59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2" y="53"/>
                    <a:pt x="64" y="44"/>
                    <a:pt x="66" y="34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70" y="18"/>
                    <a:pt x="71" y="16"/>
                    <a:pt x="71" y="13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5" y="25"/>
                    <a:pt x="58" y="43"/>
                    <a:pt x="51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4"/>
                    <a:pt x="60" y="4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4" y="25"/>
                    <a:pt x="50" y="44"/>
                    <a:pt x="45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42" y="51"/>
                    <a:pt x="51" y="33"/>
                    <a:pt x="59" y="14"/>
                  </a:cubicBezTo>
                  <a:cubicBezTo>
                    <a:pt x="60" y="13"/>
                    <a:pt x="60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59" y="8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8" y="10"/>
                    <a:pt x="58" y="11"/>
                  </a:cubicBezTo>
                  <a:cubicBezTo>
                    <a:pt x="57" y="13"/>
                    <a:pt x="56" y="15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0" y="1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9" y="3"/>
                    <a:pt x="48" y="4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2" y="45"/>
                    <a:pt x="28" y="55"/>
                    <a:pt x="25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41"/>
                    <a:pt x="1" y="50"/>
                    <a:pt x="0" y="6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3"/>
                    <a:pt x="0" y="63"/>
                  </a:cubicBezTo>
                  <a:cubicBezTo>
                    <a:pt x="0" y="63"/>
                    <a:pt x="1" y="63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1"/>
                    <a:pt x="2" y="61"/>
                    <a:pt x="2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47" name="未知"/>
            <p:cNvSpPr/>
            <p:nvPr/>
          </p:nvSpPr>
          <p:spPr>
            <a:xfrm>
              <a:off x="1289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7"/>
                  </a:moveTo>
                  <a:cubicBezTo>
                    <a:pt x="9" y="7"/>
                    <a:pt x="8" y="15"/>
                    <a:pt x="6" y="33"/>
                  </a:cubicBezTo>
                  <a:cubicBezTo>
                    <a:pt x="6" y="38"/>
                    <a:pt x="5" y="43"/>
                    <a:pt x="4" y="49"/>
                  </a:cubicBezTo>
                  <a:cubicBezTo>
                    <a:pt x="4" y="52"/>
                    <a:pt x="3" y="55"/>
                    <a:pt x="3" y="59"/>
                  </a:cubicBezTo>
                  <a:cubicBezTo>
                    <a:pt x="3" y="60"/>
                    <a:pt x="3" y="60"/>
                    <a:pt x="2" y="61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4"/>
                    <a:pt x="1" y="64"/>
                    <a:pt x="1" y="63"/>
                  </a:cubicBezTo>
                  <a:cubicBezTo>
                    <a:pt x="1" y="63"/>
                    <a:pt x="1" y="63"/>
                    <a:pt x="1" y="62"/>
                  </a:cubicBezTo>
                  <a:cubicBezTo>
                    <a:pt x="1" y="60"/>
                    <a:pt x="1" y="59"/>
                    <a:pt x="2" y="57"/>
                  </a:cubicBezTo>
                  <a:cubicBezTo>
                    <a:pt x="5" y="42"/>
                    <a:pt x="10" y="25"/>
                    <a:pt x="15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7"/>
                    <a:pt x="12" y="31"/>
                    <a:pt x="9" y="58"/>
                  </a:cubicBezTo>
                  <a:cubicBezTo>
                    <a:pt x="9" y="59"/>
                    <a:pt x="9" y="60"/>
                    <a:pt x="8" y="63"/>
                  </a:cubicBezTo>
                  <a:cubicBezTo>
                    <a:pt x="9" y="62"/>
                    <a:pt x="9" y="61"/>
                    <a:pt x="10" y="58"/>
                  </a:cubicBezTo>
                  <a:cubicBezTo>
                    <a:pt x="13" y="48"/>
                    <a:pt x="16" y="36"/>
                    <a:pt x="23" y="16"/>
                  </a:cubicBezTo>
                  <a:cubicBezTo>
                    <a:pt x="23" y="14"/>
                    <a:pt x="24" y="13"/>
                    <a:pt x="25" y="9"/>
                  </a:cubicBezTo>
                  <a:cubicBezTo>
                    <a:pt x="24" y="11"/>
                    <a:pt x="24" y="13"/>
                    <a:pt x="23" y="17"/>
                  </a:cubicBezTo>
                  <a:cubicBezTo>
                    <a:pt x="21" y="28"/>
                    <a:pt x="18" y="39"/>
                    <a:pt x="14" y="58"/>
                  </a:cubicBezTo>
                  <a:cubicBezTo>
                    <a:pt x="14" y="59"/>
                    <a:pt x="14" y="60"/>
                    <a:pt x="14" y="63"/>
                  </a:cubicBezTo>
                  <a:cubicBezTo>
                    <a:pt x="14" y="62"/>
                    <a:pt x="15" y="61"/>
                    <a:pt x="16" y="58"/>
                  </a:cubicBezTo>
                  <a:cubicBezTo>
                    <a:pt x="18" y="49"/>
                    <a:pt x="21" y="40"/>
                    <a:pt x="26" y="24"/>
                  </a:cubicBezTo>
                  <a:cubicBezTo>
                    <a:pt x="27" y="23"/>
                    <a:pt x="27" y="22"/>
                    <a:pt x="28" y="20"/>
                  </a:cubicBezTo>
                  <a:cubicBezTo>
                    <a:pt x="27" y="21"/>
                    <a:pt x="27" y="23"/>
                    <a:pt x="26" y="25"/>
                  </a:cubicBezTo>
                  <a:cubicBezTo>
                    <a:pt x="23" y="37"/>
                    <a:pt x="21" y="49"/>
                    <a:pt x="16" y="68"/>
                  </a:cubicBezTo>
                  <a:cubicBezTo>
                    <a:pt x="16" y="69"/>
                    <a:pt x="16" y="69"/>
                    <a:pt x="16" y="70"/>
                  </a:cubicBezTo>
                  <a:cubicBezTo>
                    <a:pt x="17" y="70"/>
                    <a:pt x="17" y="69"/>
                    <a:pt x="17" y="69"/>
                  </a:cubicBezTo>
                  <a:cubicBezTo>
                    <a:pt x="24" y="51"/>
                    <a:pt x="32" y="32"/>
                    <a:pt x="43" y="4"/>
                  </a:cubicBezTo>
                  <a:cubicBezTo>
                    <a:pt x="42" y="4"/>
                    <a:pt x="42" y="4"/>
                    <a:pt x="41" y="3"/>
                  </a:cubicBezTo>
                  <a:cubicBezTo>
                    <a:pt x="39" y="12"/>
                    <a:pt x="37" y="21"/>
                    <a:pt x="35" y="31"/>
                  </a:cubicBezTo>
                  <a:cubicBezTo>
                    <a:pt x="33" y="40"/>
                    <a:pt x="31" y="51"/>
                    <a:pt x="29" y="64"/>
                  </a:cubicBezTo>
                  <a:cubicBezTo>
                    <a:pt x="28" y="65"/>
                    <a:pt x="28" y="66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6"/>
                    <a:pt x="31" y="63"/>
                    <a:pt x="32" y="61"/>
                  </a:cubicBezTo>
                  <a:cubicBezTo>
                    <a:pt x="33" y="59"/>
                    <a:pt x="34" y="56"/>
                    <a:pt x="35" y="54"/>
                  </a:cubicBezTo>
                  <a:cubicBezTo>
                    <a:pt x="36" y="49"/>
                    <a:pt x="38" y="44"/>
                    <a:pt x="40" y="39"/>
                  </a:cubicBezTo>
                  <a:cubicBezTo>
                    <a:pt x="43" y="29"/>
                    <a:pt x="47" y="18"/>
                    <a:pt x="51" y="7"/>
                  </a:cubicBezTo>
                  <a:cubicBezTo>
                    <a:pt x="51" y="6"/>
                    <a:pt x="51" y="4"/>
                    <a:pt x="52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1" y="1"/>
                  </a:cubicBezTo>
                  <a:cubicBezTo>
                    <a:pt x="51" y="0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2"/>
                    <a:pt x="50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7"/>
                    <a:pt x="47" y="10"/>
                    <a:pt x="47" y="13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5"/>
                    <a:pt x="31" y="68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7" y="60"/>
                    <a:pt x="42" y="51"/>
                    <a:pt x="46" y="42"/>
                  </a:cubicBezTo>
                  <a:cubicBezTo>
                    <a:pt x="48" y="37"/>
                    <a:pt x="50" y="32"/>
                    <a:pt x="53" y="28"/>
                  </a:cubicBezTo>
                  <a:cubicBezTo>
                    <a:pt x="54" y="25"/>
                    <a:pt x="56" y="21"/>
                    <a:pt x="57" y="18"/>
                  </a:cubicBezTo>
                  <a:cubicBezTo>
                    <a:pt x="57" y="18"/>
                    <a:pt x="58" y="18"/>
                    <a:pt x="57" y="18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7"/>
                    <a:pt x="52" y="32"/>
                    <a:pt x="50" y="37"/>
                  </a:cubicBezTo>
                  <a:cubicBezTo>
                    <a:pt x="46" y="48"/>
                    <a:pt x="42" y="58"/>
                    <a:pt x="37" y="70"/>
                  </a:cubicBezTo>
                  <a:cubicBezTo>
                    <a:pt x="38" y="70"/>
                    <a:pt x="38" y="70"/>
                    <a:pt x="39" y="70"/>
                  </a:cubicBezTo>
                  <a:cubicBezTo>
                    <a:pt x="43" y="53"/>
                    <a:pt x="47" y="36"/>
                    <a:pt x="52" y="16"/>
                  </a:cubicBezTo>
                  <a:cubicBezTo>
                    <a:pt x="52" y="15"/>
                    <a:pt x="52" y="15"/>
                    <a:pt x="53" y="14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1" y="31"/>
                    <a:pt x="49" y="46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8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2"/>
                    <a:pt x="59" y="15"/>
                    <a:pt x="59" y="17"/>
                  </a:cubicBezTo>
                  <a:cubicBezTo>
                    <a:pt x="58" y="22"/>
                    <a:pt x="58" y="27"/>
                    <a:pt x="57" y="32"/>
                  </a:cubicBezTo>
                  <a:cubicBezTo>
                    <a:pt x="56" y="42"/>
                    <a:pt x="54" y="52"/>
                    <a:pt x="53" y="62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5"/>
                    <a:pt x="67" y="2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9"/>
                    <a:pt x="72" y="9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5"/>
                    <a:pt x="67" y="29"/>
                    <a:pt x="66" y="34"/>
                  </a:cubicBezTo>
                  <a:cubicBezTo>
                    <a:pt x="64" y="44"/>
                    <a:pt x="62" y="5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1"/>
                    <a:pt x="74" y="14"/>
                  </a:cubicBezTo>
                  <a:cubicBezTo>
                    <a:pt x="75" y="10"/>
                    <a:pt x="76" y="7"/>
                    <a:pt x="77" y="4"/>
                  </a:cubicBezTo>
                  <a:cubicBezTo>
                    <a:pt x="76" y="7"/>
                    <a:pt x="75" y="10"/>
                    <a:pt x="75" y="13"/>
                  </a:cubicBezTo>
                  <a:cubicBezTo>
                    <a:pt x="72" y="27"/>
                    <a:pt x="69" y="42"/>
                    <a:pt x="67" y="57"/>
                  </a:cubicBezTo>
                  <a:cubicBezTo>
                    <a:pt x="66" y="59"/>
                    <a:pt x="66" y="61"/>
                    <a:pt x="65" y="63"/>
                  </a:cubicBezTo>
                  <a:cubicBezTo>
                    <a:pt x="66" y="61"/>
                    <a:pt x="67" y="59"/>
                    <a:pt x="67" y="57"/>
                  </a:cubicBezTo>
                  <a:cubicBezTo>
                    <a:pt x="72" y="43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1"/>
                    <a:pt x="82" y="13"/>
                    <a:pt x="82" y="15"/>
                  </a:cubicBezTo>
                  <a:cubicBezTo>
                    <a:pt x="78" y="33"/>
                    <a:pt x="74" y="51"/>
                    <a:pt x="70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74" y="48"/>
                    <a:pt x="78" y="26"/>
                    <a:pt x="82" y="2"/>
                  </a:cubicBezTo>
                  <a:cubicBezTo>
                    <a:pt x="78" y="3"/>
                    <a:pt x="73" y="4"/>
                    <a:pt x="68" y="5"/>
                  </a:cubicBezTo>
                  <a:cubicBezTo>
                    <a:pt x="64" y="23"/>
                    <a:pt x="60" y="44"/>
                    <a:pt x="56" y="64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4"/>
                    <a:pt x="65" y="45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2" y="17"/>
                    <a:pt x="72" y="14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4" y="9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26"/>
                    <a:pt x="59" y="44"/>
                    <a:pt x="52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5"/>
                    <a:pt x="60" y="5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6"/>
                    <a:pt x="51" y="45"/>
                    <a:pt x="46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4"/>
                    <a:pt x="61" y="12"/>
                    <a:pt x="62" y="10"/>
                  </a:cubicBezTo>
                  <a:cubicBezTo>
                    <a:pt x="62" y="10"/>
                    <a:pt x="62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2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1" y="2"/>
                    <a:pt x="52" y="2"/>
                  </a:cubicBezTo>
                  <a:cubicBezTo>
                    <a:pt x="52" y="2"/>
                    <a:pt x="51" y="1"/>
                    <a:pt x="51" y="2"/>
                  </a:cubicBezTo>
                  <a:cubicBezTo>
                    <a:pt x="51" y="2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4"/>
                    <a:pt x="49" y="7"/>
                    <a:pt x="48" y="1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7"/>
                    <a:pt x="30" y="62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9" y="24"/>
                    <a:pt x="40" y="14"/>
                    <a:pt x="43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42"/>
                    <a:pt x="2" y="51"/>
                    <a:pt x="1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0" y="63"/>
                    <a:pt x="1" y="63"/>
                  </a:cubicBezTo>
                  <a:cubicBezTo>
                    <a:pt x="1" y="63"/>
                    <a:pt x="1" y="64"/>
                    <a:pt x="1" y="64"/>
                  </a:cubicBezTo>
                  <a:cubicBezTo>
                    <a:pt x="1" y="64"/>
                    <a:pt x="2" y="64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2"/>
                    <a:pt x="3" y="61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6"/>
                    <a:pt x="6" y="36"/>
                    <a:pt x="6" y="36"/>
                  </a:cubicBezTo>
                  <a:lnTo>
                    <a:pt x="9" y="7"/>
                  </a:lnTo>
                  <a:close/>
                </a:path>
              </a:pathLst>
            </a:custGeom>
            <a:solidFill>
              <a:srgbClr val="33CC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548" name="组合 16547"/>
          <p:cNvGrpSpPr/>
          <p:nvPr/>
        </p:nvGrpSpPr>
        <p:grpSpPr>
          <a:xfrm>
            <a:off x="2217738" y="3411538"/>
            <a:ext cx="960437" cy="322262"/>
            <a:chOff x="0" y="0"/>
            <a:chExt cx="677" cy="203"/>
          </a:xfrm>
        </p:grpSpPr>
        <p:sp>
          <p:nvSpPr>
            <p:cNvPr id="16549" name="未知"/>
            <p:cNvSpPr/>
            <p:nvPr/>
          </p:nvSpPr>
          <p:spPr>
            <a:xfrm>
              <a:off x="0" y="0"/>
              <a:ext cx="247" cy="203"/>
            </a:xfrm>
            <a:custGeom>
              <a:avLst/>
              <a:gdLst/>
              <a:ahLst/>
              <a:cxnLst/>
              <a:pathLst>
                <a:path w="84" h="69">
                  <a:moveTo>
                    <a:pt x="9" y="6"/>
                  </a:moveTo>
                  <a:cubicBezTo>
                    <a:pt x="9" y="6"/>
                    <a:pt x="8" y="14"/>
                    <a:pt x="6" y="32"/>
                  </a:cubicBezTo>
                  <a:cubicBezTo>
                    <a:pt x="6" y="37"/>
                    <a:pt x="5" y="42"/>
                    <a:pt x="4" y="48"/>
                  </a:cubicBezTo>
                  <a:cubicBezTo>
                    <a:pt x="4" y="51"/>
                    <a:pt x="3" y="55"/>
                    <a:pt x="3" y="58"/>
                  </a:cubicBezTo>
                  <a:cubicBezTo>
                    <a:pt x="3" y="59"/>
                    <a:pt x="3" y="60"/>
                    <a:pt x="2" y="60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3"/>
                    <a:pt x="1" y="63"/>
                    <a:pt x="1" y="62"/>
                  </a:cubicBezTo>
                  <a:cubicBezTo>
                    <a:pt x="1" y="62"/>
                    <a:pt x="1" y="62"/>
                    <a:pt x="1" y="61"/>
                  </a:cubicBezTo>
                  <a:cubicBezTo>
                    <a:pt x="1" y="59"/>
                    <a:pt x="1" y="58"/>
                    <a:pt x="2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6"/>
                    <a:pt x="12" y="30"/>
                    <a:pt x="9" y="57"/>
                  </a:cubicBezTo>
                  <a:cubicBezTo>
                    <a:pt x="9" y="58"/>
                    <a:pt x="9" y="60"/>
                    <a:pt x="8" y="62"/>
                  </a:cubicBezTo>
                  <a:cubicBezTo>
                    <a:pt x="9" y="61"/>
                    <a:pt x="9" y="60"/>
                    <a:pt x="10" y="57"/>
                  </a:cubicBezTo>
                  <a:cubicBezTo>
                    <a:pt x="13" y="47"/>
                    <a:pt x="16" y="36"/>
                    <a:pt x="23" y="15"/>
                  </a:cubicBezTo>
                  <a:cubicBezTo>
                    <a:pt x="23" y="14"/>
                    <a:pt x="24" y="12"/>
                    <a:pt x="25" y="8"/>
                  </a:cubicBezTo>
                  <a:cubicBezTo>
                    <a:pt x="24" y="10"/>
                    <a:pt x="24" y="12"/>
                    <a:pt x="23" y="16"/>
                  </a:cubicBezTo>
                  <a:cubicBezTo>
                    <a:pt x="21" y="27"/>
                    <a:pt x="18" y="38"/>
                    <a:pt x="14" y="57"/>
                  </a:cubicBezTo>
                  <a:cubicBezTo>
                    <a:pt x="14" y="58"/>
                    <a:pt x="14" y="60"/>
                    <a:pt x="14" y="62"/>
                  </a:cubicBezTo>
                  <a:cubicBezTo>
                    <a:pt x="14" y="61"/>
                    <a:pt x="15" y="60"/>
                    <a:pt x="16" y="58"/>
                  </a:cubicBezTo>
                  <a:cubicBezTo>
                    <a:pt x="18" y="49"/>
                    <a:pt x="21" y="39"/>
                    <a:pt x="26" y="23"/>
                  </a:cubicBezTo>
                  <a:cubicBezTo>
                    <a:pt x="27" y="22"/>
                    <a:pt x="27" y="21"/>
                    <a:pt x="28" y="19"/>
                  </a:cubicBezTo>
                  <a:cubicBezTo>
                    <a:pt x="27" y="20"/>
                    <a:pt x="27" y="22"/>
                    <a:pt x="26" y="24"/>
                  </a:cubicBezTo>
                  <a:cubicBezTo>
                    <a:pt x="23" y="36"/>
                    <a:pt x="20" y="48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7" y="69"/>
                    <a:pt x="17" y="68"/>
                    <a:pt x="17" y="68"/>
                  </a:cubicBezTo>
                  <a:cubicBezTo>
                    <a:pt x="24" y="50"/>
                    <a:pt x="32" y="31"/>
                    <a:pt x="43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39"/>
                    <a:pt x="31" y="50"/>
                    <a:pt x="29" y="63"/>
                  </a:cubicBezTo>
                  <a:cubicBezTo>
                    <a:pt x="28" y="64"/>
                    <a:pt x="28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5"/>
                    <a:pt x="31" y="63"/>
                    <a:pt x="32" y="60"/>
                  </a:cubicBezTo>
                  <a:cubicBezTo>
                    <a:pt x="33" y="58"/>
                    <a:pt x="34" y="55"/>
                    <a:pt x="35" y="53"/>
                  </a:cubicBezTo>
                  <a:cubicBezTo>
                    <a:pt x="36" y="48"/>
                    <a:pt x="38" y="43"/>
                    <a:pt x="40" y="38"/>
                  </a:cubicBezTo>
                  <a:cubicBezTo>
                    <a:pt x="43" y="28"/>
                    <a:pt x="47" y="17"/>
                    <a:pt x="51" y="6"/>
                  </a:cubicBezTo>
                  <a:cubicBezTo>
                    <a:pt x="51" y="5"/>
                    <a:pt x="51" y="4"/>
                    <a:pt x="52" y="2"/>
                  </a:cubicBezTo>
                  <a:cubicBezTo>
                    <a:pt x="52" y="2"/>
                    <a:pt x="52" y="1"/>
                    <a:pt x="52" y="1"/>
                  </a:cubicBezTo>
                  <a:cubicBezTo>
                    <a:pt x="52" y="1"/>
                    <a:pt x="52" y="1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7" y="12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2" y="50"/>
                    <a:pt x="46" y="41"/>
                  </a:cubicBezTo>
                  <a:cubicBezTo>
                    <a:pt x="48" y="36"/>
                    <a:pt x="50" y="32"/>
                    <a:pt x="53" y="27"/>
                  </a:cubicBezTo>
                  <a:cubicBezTo>
                    <a:pt x="54" y="24"/>
                    <a:pt x="56" y="21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8"/>
                    <a:pt x="57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43" y="52"/>
                    <a:pt x="47" y="35"/>
                    <a:pt x="52" y="15"/>
                  </a:cubicBezTo>
                  <a:cubicBezTo>
                    <a:pt x="52" y="14"/>
                    <a:pt x="52" y="14"/>
                    <a:pt x="53" y="13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1" y="30"/>
                    <a:pt x="49" y="45"/>
                    <a:pt x="46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2" y="46"/>
                    <a:pt x="56" y="27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1"/>
                    <a:pt x="59" y="14"/>
                    <a:pt x="59" y="16"/>
                  </a:cubicBezTo>
                  <a:cubicBezTo>
                    <a:pt x="58" y="21"/>
                    <a:pt x="58" y="26"/>
                    <a:pt x="57" y="31"/>
                  </a:cubicBezTo>
                  <a:cubicBezTo>
                    <a:pt x="56" y="41"/>
                    <a:pt x="54" y="51"/>
                    <a:pt x="53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2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8"/>
                    <a:pt x="66" y="33"/>
                  </a:cubicBezTo>
                  <a:cubicBezTo>
                    <a:pt x="64" y="43"/>
                    <a:pt x="62" y="52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5" y="46"/>
                    <a:pt x="69" y="30"/>
                    <a:pt x="74" y="13"/>
                  </a:cubicBezTo>
                  <a:cubicBezTo>
                    <a:pt x="75" y="10"/>
                    <a:pt x="76" y="6"/>
                    <a:pt x="77" y="3"/>
                  </a:cubicBezTo>
                  <a:cubicBezTo>
                    <a:pt x="76" y="6"/>
                    <a:pt x="75" y="9"/>
                    <a:pt x="75" y="12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6" y="60"/>
                    <a:pt x="65" y="62"/>
                  </a:cubicBezTo>
                  <a:cubicBezTo>
                    <a:pt x="66" y="60"/>
                    <a:pt x="67" y="58"/>
                    <a:pt x="67" y="56"/>
                  </a:cubicBezTo>
                  <a:cubicBezTo>
                    <a:pt x="72" y="42"/>
                    <a:pt x="76" y="29"/>
                    <a:pt x="81" y="14"/>
                  </a:cubicBezTo>
                  <a:cubicBezTo>
                    <a:pt x="82" y="12"/>
                    <a:pt x="82" y="10"/>
                    <a:pt x="83" y="8"/>
                  </a:cubicBezTo>
                  <a:cubicBezTo>
                    <a:pt x="83" y="10"/>
                    <a:pt x="82" y="12"/>
                    <a:pt x="82" y="14"/>
                  </a:cubicBezTo>
                  <a:cubicBezTo>
                    <a:pt x="78" y="32"/>
                    <a:pt x="74" y="5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4" y="47"/>
                    <a:pt x="78" y="25"/>
                    <a:pt x="82" y="2"/>
                  </a:cubicBezTo>
                  <a:cubicBezTo>
                    <a:pt x="78" y="2"/>
                    <a:pt x="73" y="3"/>
                    <a:pt x="68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4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8"/>
                    <a:pt x="72" y="16"/>
                    <a:pt x="72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6" y="25"/>
                    <a:pt x="59" y="43"/>
                    <a:pt x="52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5" y="25"/>
                    <a:pt x="50" y="44"/>
                    <a:pt x="46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1"/>
                    <a:pt x="62" y="10"/>
                  </a:cubicBezTo>
                  <a:cubicBezTo>
                    <a:pt x="62" y="9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1"/>
                    <a:pt x="57" y="13"/>
                    <a:pt x="56" y="16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1"/>
                  </a:cubicBezTo>
                  <a:cubicBezTo>
                    <a:pt x="52" y="1"/>
                    <a:pt x="51" y="0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4"/>
                    <a:pt x="49" y="7"/>
                    <a:pt x="48" y="9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2" y="56"/>
                    <a:pt x="30" y="61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9" y="23"/>
                    <a:pt x="40" y="13"/>
                    <a:pt x="43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0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2"/>
                    <a:pt x="0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2"/>
                    <a:pt x="3" y="61"/>
                    <a:pt x="3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68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0" name="未知"/>
            <p:cNvSpPr/>
            <p:nvPr/>
          </p:nvSpPr>
          <p:spPr>
            <a:xfrm>
              <a:off x="212" y="0"/>
              <a:ext cx="244" cy="203"/>
            </a:xfrm>
            <a:custGeom>
              <a:avLst/>
              <a:gdLst/>
              <a:ahLst/>
              <a:cxnLst/>
              <a:pathLst>
                <a:path w="83" h="69">
                  <a:moveTo>
                    <a:pt x="9" y="6"/>
                  </a:moveTo>
                  <a:cubicBezTo>
                    <a:pt x="9" y="6"/>
                    <a:pt x="8" y="14"/>
                    <a:pt x="6" y="32"/>
                  </a:cubicBezTo>
                  <a:cubicBezTo>
                    <a:pt x="5" y="37"/>
                    <a:pt x="4" y="42"/>
                    <a:pt x="4" y="48"/>
                  </a:cubicBezTo>
                  <a:cubicBezTo>
                    <a:pt x="3" y="51"/>
                    <a:pt x="3" y="55"/>
                    <a:pt x="2" y="58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1" y="58"/>
                    <a:pt x="1" y="56"/>
                  </a:cubicBezTo>
                  <a:cubicBezTo>
                    <a:pt x="5" y="41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0"/>
                    <a:pt x="9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9" y="60"/>
                    <a:pt x="9" y="57"/>
                  </a:cubicBezTo>
                  <a:cubicBezTo>
                    <a:pt x="13" y="47"/>
                    <a:pt x="16" y="36"/>
                    <a:pt x="22" y="15"/>
                  </a:cubicBezTo>
                  <a:cubicBezTo>
                    <a:pt x="23" y="14"/>
                    <a:pt x="23" y="12"/>
                    <a:pt x="24" y="8"/>
                  </a:cubicBezTo>
                  <a:cubicBezTo>
                    <a:pt x="24" y="10"/>
                    <a:pt x="23" y="13"/>
                    <a:pt x="22" y="16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3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2"/>
                    <a:pt x="26" y="21"/>
                    <a:pt x="27" y="19"/>
                  </a:cubicBezTo>
                  <a:cubicBezTo>
                    <a:pt x="27" y="21"/>
                    <a:pt x="26" y="22"/>
                    <a:pt x="26" y="24"/>
                  </a:cubicBezTo>
                  <a:cubicBezTo>
                    <a:pt x="23" y="36"/>
                    <a:pt x="20" y="49"/>
                    <a:pt x="15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6" y="68"/>
                    <a:pt x="17" y="68"/>
                  </a:cubicBezTo>
                  <a:cubicBezTo>
                    <a:pt x="24" y="50"/>
                    <a:pt x="31" y="31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36" y="21"/>
                    <a:pt x="32" y="39"/>
                    <a:pt x="26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1"/>
                    <a:pt x="30" y="57"/>
                    <a:pt x="32" y="52"/>
                  </a:cubicBezTo>
                  <a:cubicBezTo>
                    <a:pt x="33" y="50"/>
                    <a:pt x="34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29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3"/>
                    <a:pt x="46" y="19"/>
                    <a:pt x="44" y="24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0"/>
                    <a:pt x="54" y="26"/>
                    <a:pt x="56" y="21"/>
                  </a:cubicBezTo>
                  <a:cubicBezTo>
                    <a:pt x="57" y="19"/>
                    <a:pt x="58" y="17"/>
                    <a:pt x="59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0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8"/>
                    <a:pt x="37" y="58"/>
                    <a:pt x="32" y="69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9" y="51"/>
                    <a:pt x="45" y="32"/>
                    <a:pt x="52" y="9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0" y="26"/>
                    <a:pt x="48" y="43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1"/>
                    <a:pt x="59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3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8"/>
                    <a:pt x="66" y="33"/>
                  </a:cubicBezTo>
                  <a:cubicBezTo>
                    <a:pt x="63" y="43"/>
                    <a:pt x="61" y="52"/>
                    <a:pt x="59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4" y="46"/>
                    <a:pt x="69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2"/>
                    <a:pt x="76" y="29"/>
                    <a:pt x="80" y="14"/>
                  </a:cubicBezTo>
                  <a:cubicBezTo>
                    <a:pt x="81" y="12"/>
                    <a:pt x="82" y="10"/>
                    <a:pt x="83" y="8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0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2"/>
                    <a:pt x="72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7" y="34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18"/>
                    <a:pt x="71" y="16"/>
                    <a:pt x="72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4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42" y="51"/>
                    <a:pt x="51" y="33"/>
                    <a:pt x="60" y="14"/>
                  </a:cubicBezTo>
                  <a:cubicBezTo>
                    <a:pt x="60" y="13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8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51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2"/>
                    <a:pt x="49" y="3"/>
                    <a:pt x="49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1"/>
                    <a:pt x="0" y="60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1"/>
                    <a:pt x="2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68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1" name="未知"/>
            <p:cNvSpPr/>
            <p:nvPr/>
          </p:nvSpPr>
          <p:spPr>
            <a:xfrm>
              <a:off x="429" y="0"/>
              <a:ext cx="248" cy="203"/>
            </a:xfrm>
            <a:custGeom>
              <a:avLst/>
              <a:gdLst/>
              <a:ahLst/>
              <a:cxnLst/>
              <a:pathLst>
                <a:path w="84" h="69">
                  <a:moveTo>
                    <a:pt x="9" y="6"/>
                  </a:moveTo>
                  <a:cubicBezTo>
                    <a:pt x="9" y="6"/>
                    <a:pt x="8" y="14"/>
                    <a:pt x="6" y="32"/>
                  </a:cubicBezTo>
                  <a:cubicBezTo>
                    <a:pt x="6" y="37"/>
                    <a:pt x="5" y="42"/>
                    <a:pt x="4" y="48"/>
                  </a:cubicBezTo>
                  <a:cubicBezTo>
                    <a:pt x="4" y="51"/>
                    <a:pt x="3" y="55"/>
                    <a:pt x="3" y="58"/>
                  </a:cubicBezTo>
                  <a:cubicBezTo>
                    <a:pt x="3" y="59"/>
                    <a:pt x="3" y="60"/>
                    <a:pt x="2" y="60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1" y="63"/>
                    <a:pt x="1" y="63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9"/>
                    <a:pt x="1" y="58"/>
                    <a:pt x="2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6"/>
                    <a:pt x="12" y="30"/>
                    <a:pt x="9" y="57"/>
                  </a:cubicBezTo>
                  <a:cubicBezTo>
                    <a:pt x="9" y="58"/>
                    <a:pt x="9" y="60"/>
                    <a:pt x="8" y="62"/>
                  </a:cubicBezTo>
                  <a:cubicBezTo>
                    <a:pt x="9" y="61"/>
                    <a:pt x="9" y="60"/>
                    <a:pt x="10" y="57"/>
                  </a:cubicBezTo>
                  <a:cubicBezTo>
                    <a:pt x="13" y="47"/>
                    <a:pt x="16" y="36"/>
                    <a:pt x="22" y="15"/>
                  </a:cubicBezTo>
                  <a:cubicBezTo>
                    <a:pt x="23" y="14"/>
                    <a:pt x="24" y="12"/>
                    <a:pt x="25" y="8"/>
                  </a:cubicBezTo>
                  <a:cubicBezTo>
                    <a:pt x="24" y="10"/>
                    <a:pt x="24" y="13"/>
                    <a:pt x="23" y="16"/>
                  </a:cubicBezTo>
                  <a:cubicBezTo>
                    <a:pt x="21" y="27"/>
                    <a:pt x="18" y="38"/>
                    <a:pt x="14" y="57"/>
                  </a:cubicBezTo>
                  <a:cubicBezTo>
                    <a:pt x="14" y="58"/>
                    <a:pt x="14" y="60"/>
                    <a:pt x="14" y="62"/>
                  </a:cubicBezTo>
                  <a:cubicBezTo>
                    <a:pt x="14" y="61"/>
                    <a:pt x="15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7" y="22"/>
                    <a:pt x="27" y="21"/>
                    <a:pt x="28" y="19"/>
                  </a:cubicBezTo>
                  <a:cubicBezTo>
                    <a:pt x="27" y="21"/>
                    <a:pt x="27" y="22"/>
                    <a:pt x="26" y="24"/>
                  </a:cubicBezTo>
                  <a:cubicBezTo>
                    <a:pt x="23" y="36"/>
                    <a:pt x="20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7" y="69"/>
                    <a:pt x="17" y="68"/>
                    <a:pt x="17" y="68"/>
                  </a:cubicBezTo>
                  <a:cubicBezTo>
                    <a:pt x="24" y="50"/>
                    <a:pt x="32" y="31"/>
                    <a:pt x="43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7" y="21"/>
                    <a:pt x="32" y="39"/>
                    <a:pt x="26" y="65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1"/>
                    <a:pt x="31" y="57"/>
                    <a:pt x="32" y="52"/>
                  </a:cubicBezTo>
                  <a:cubicBezTo>
                    <a:pt x="33" y="50"/>
                    <a:pt x="34" y="48"/>
                    <a:pt x="35" y="46"/>
                  </a:cubicBezTo>
                  <a:cubicBezTo>
                    <a:pt x="36" y="43"/>
                    <a:pt x="37" y="41"/>
                    <a:pt x="38" y="39"/>
                  </a:cubicBezTo>
                  <a:cubicBezTo>
                    <a:pt x="40" y="34"/>
                    <a:pt x="42" y="29"/>
                    <a:pt x="44" y="25"/>
                  </a:cubicBezTo>
                  <a:cubicBezTo>
                    <a:pt x="45" y="22"/>
                    <a:pt x="46" y="20"/>
                    <a:pt x="47" y="17"/>
                  </a:cubicBezTo>
                  <a:cubicBezTo>
                    <a:pt x="48" y="15"/>
                    <a:pt x="48" y="12"/>
                    <a:pt x="49" y="10"/>
                  </a:cubicBezTo>
                  <a:cubicBezTo>
                    <a:pt x="50" y="7"/>
                    <a:pt x="51" y="5"/>
                    <a:pt x="52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5"/>
                    <a:pt x="49" y="6"/>
                    <a:pt x="48" y="8"/>
                  </a:cubicBezTo>
                  <a:cubicBezTo>
                    <a:pt x="47" y="13"/>
                    <a:pt x="46" y="19"/>
                    <a:pt x="45" y="24"/>
                  </a:cubicBezTo>
                  <a:cubicBezTo>
                    <a:pt x="43" y="36"/>
                    <a:pt x="40" y="48"/>
                    <a:pt x="38" y="60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52"/>
                    <a:pt x="47" y="44"/>
                    <a:pt x="51" y="35"/>
                  </a:cubicBezTo>
                  <a:cubicBezTo>
                    <a:pt x="52" y="30"/>
                    <a:pt x="54" y="26"/>
                    <a:pt x="56" y="21"/>
                  </a:cubicBezTo>
                  <a:cubicBezTo>
                    <a:pt x="57" y="19"/>
                    <a:pt x="58" y="17"/>
                    <a:pt x="59" y="15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1"/>
                    <a:pt x="60" y="11"/>
                  </a:cubicBezTo>
                  <a:cubicBezTo>
                    <a:pt x="56" y="20"/>
                    <a:pt x="51" y="29"/>
                    <a:pt x="47" y="39"/>
                  </a:cubicBezTo>
                  <a:cubicBezTo>
                    <a:pt x="42" y="48"/>
                    <a:pt x="37" y="58"/>
                    <a:pt x="32" y="69"/>
                  </a:cubicBezTo>
                  <a:cubicBezTo>
                    <a:pt x="33" y="69"/>
                    <a:pt x="33" y="69"/>
                    <a:pt x="34" y="69"/>
                  </a:cubicBezTo>
                  <a:cubicBezTo>
                    <a:pt x="40" y="51"/>
                    <a:pt x="46" y="32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1" y="26"/>
                    <a:pt x="49" y="43"/>
                    <a:pt x="46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2" y="46"/>
                    <a:pt x="56" y="27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2" y="6"/>
                    <a:pt x="61" y="5"/>
                    <a:pt x="61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1"/>
                    <a:pt x="59" y="14"/>
                    <a:pt x="59" y="16"/>
                  </a:cubicBezTo>
                  <a:cubicBezTo>
                    <a:pt x="58" y="21"/>
                    <a:pt x="58" y="26"/>
                    <a:pt x="57" y="31"/>
                  </a:cubicBezTo>
                  <a:cubicBezTo>
                    <a:pt x="56" y="41"/>
                    <a:pt x="54" y="51"/>
                    <a:pt x="53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3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2" y="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8"/>
                    <a:pt x="66" y="33"/>
                  </a:cubicBezTo>
                  <a:cubicBezTo>
                    <a:pt x="64" y="43"/>
                    <a:pt x="62" y="52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5" y="46"/>
                    <a:pt x="69" y="30"/>
                    <a:pt x="74" y="13"/>
                  </a:cubicBezTo>
                  <a:cubicBezTo>
                    <a:pt x="75" y="10"/>
                    <a:pt x="76" y="7"/>
                    <a:pt x="76" y="3"/>
                  </a:cubicBezTo>
                  <a:cubicBezTo>
                    <a:pt x="76" y="6"/>
                    <a:pt x="75" y="9"/>
                    <a:pt x="75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6" y="60"/>
                    <a:pt x="65" y="62"/>
                  </a:cubicBezTo>
                  <a:cubicBezTo>
                    <a:pt x="66" y="60"/>
                    <a:pt x="67" y="58"/>
                    <a:pt x="67" y="56"/>
                  </a:cubicBezTo>
                  <a:cubicBezTo>
                    <a:pt x="72" y="42"/>
                    <a:pt x="76" y="29"/>
                    <a:pt x="81" y="14"/>
                  </a:cubicBezTo>
                  <a:cubicBezTo>
                    <a:pt x="82" y="12"/>
                    <a:pt x="82" y="10"/>
                    <a:pt x="83" y="8"/>
                  </a:cubicBezTo>
                  <a:cubicBezTo>
                    <a:pt x="83" y="10"/>
                    <a:pt x="82" y="12"/>
                    <a:pt x="82" y="14"/>
                  </a:cubicBezTo>
                  <a:cubicBezTo>
                    <a:pt x="78" y="32"/>
                    <a:pt x="74" y="5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4" y="47"/>
                    <a:pt x="78" y="25"/>
                    <a:pt x="82" y="2"/>
                  </a:cubicBezTo>
                  <a:cubicBezTo>
                    <a:pt x="78" y="2"/>
                    <a:pt x="73" y="3"/>
                    <a:pt x="68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4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8"/>
                    <a:pt x="72" y="16"/>
                    <a:pt x="72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6" y="25"/>
                    <a:pt x="59" y="43"/>
                    <a:pt x="52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4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5" y="25"/>
                    <a:pt x="50" y="44"/>
                    <a:pt x="46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3" y="51"/>
                    <a:pt x="52" y="33"/>
                    <a:pt x="60" y="14"/>
                  </a:cubicBezTo>
                  <a:cubicBezTo>
                    <a:pt x="61" y="13"/>
                    <a:pt x="61" y="12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10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1" y="8"/>
                    <a:pt x="61" y="8"/>
                  </a:cubicBezTo>
                  <a:cubicBezTo>
                    <a:pt x="60" y="8"/>
                    <a:pt x="61" y="8"/>
                    <a:pt x="60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59" y="10"/>
                    <a:pt x="59" y="11"/>
                  </a:cubicBezTo>
                  <a:cubicBezTo>
                    <a:pt x="58" y="13"/>
                    <a:pt x="57" y="16"/>
                    <a:pt x="56" y="18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1" y="0"/>
                    <a:pt x="51" y="1"/>
                    <a:pt x="51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"/>
                    <a:pt x="50" y="3"/>
                    <a:pt x="49" y="5"/>
                  </a:cubicBezTo>
                  <a:cubicBezTo>
                    <a:pt x="48" y="7"/>
                    <a:pt x="47" y="10"/>
                    <a:pt x="47" y="12"/>
                  </a:cubicBezTo>
                  <a:cubicBezTo>
                    <a:pt x="46" y="15"/>
                    <a:pt x="45" y="17"/>
                    <a:pt x="44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5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0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2"/>
                    <a:pt x="0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2"/>
                    <a:pt x="3" y="61"/>
                    <a:pt x="3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C682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552" name="组合 16551"/>
          <p:cNvGrpSpPr/>
          <p:nvPr/>
        </p:nvGrpSpPr>
        <p:grpSpPr>
          <a:xfrm>
            <a:off x="2217738" y="4259263"/>
            <a:ext cx="3676650" cy="327025"/>
            <a:chOff x="0" y="0"/>
            <a:chExt cx="2592" cy="206"/>
          </a:xfrm>
        </p:grpSpPr>
        <p:sp>
          <p:nvSpPr>
            <p:cNvPr id="16553" name="未知"/>
            <p:cNvSpPr/>
            <p:nvPr/>
          </p:nvSpPr>
          <p:spPr>
            <a:xfrm>
              <a:off x="0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6" y="37"/>
                    <a:pt x="5" y="43"/>
                    <a:pt x="4" y="49"/>
                  </a:cubicBezTo>
                  <a:cubicBezTo>
                    <a:pt x="4" y="52"/>
                    <a:pt x="3" y="55"/>
                    <a:pt x="3" y="58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1" y="63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0"/>
                    <a:pt x="1" y="58"/>
                    <a:pt x="2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9" y="58"/>
                    <a:pt x="9" y="60"/>
                    <a:pt x="8" y="62"/>
                  </a:cubicBezTo>
                  <a:cubicBezTo>
                    <a:pt x="9" y="61"/>
                    <a:pt x="9" y="60"/>
                    <a:pt x="10" y="57"/>
                  </a:cubicBezTo>
                  <a:cubicBezTo>
                    <a:pt x="13" y="47"/>
                    <a:pt x="16" y="36"/>
                    <a:pt x="23" y="16"/>
                  </a:cubicBezTo>
                  <a:cubicBezTo>
                    <a:pt x="23" y="14"/>
                    <a:pt x="24" y="12"/>
                    <a:pt x="25" y="8"/>
                  </a:cubicBezTo>
                  <a:cubicBezTo>
                    <a:pt x="24" y="10"/>
                    <a:pt x="24" y="13"/>
                    <a:pt x="23" y="16"/>
                  </a:cubicBezTo>
                  <a:cubicBezTo>
                    <a:pt x="21" y="27"/>
                    <a:pt x="18" y="38"/>
                    <a:pt x="14" y="57"/>
                  </a:cubicBezTo>
                  <a:cubicBezTo>
                    <a:pt x="14" y="58"/>
                    <a:pt x="14" y="60"/>
                    <a:pt x="14" y="62"/>
                  </a:cubicBezTo>
                  <a:cubicBezTo>
                    <a:pt x="14" y="61"/>
                    <a:pt x="15" y="60"/>
                    <a:pt x="16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7" y="22"/>
                    <a:pt x="27" y="21"/>
                    <a:pt x="28" y="19"/>
                  </a:cubicBezTo>
                  <a:cubicBezTo>
                    <a:pt x="27" y="21"/>
                    <a:pt x="27" y="22"/>
                    <a:pt x="26" y="25"/>
                  </a:cubicBezTo>
                  <a:cubicBezTo>
                    <a:pt x="23" y="36"/>
                    <a:pt x="20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7" y="69"/>
                    <a:pt x="17" y="69"/>
                    <a:pt x="17" y="68"/>
                  </a:cubicBezTo>
                  <a:cubicBezTo>
                    <a:pt x="24" y="50"/>
                    <a:pt x="32" y="31"/>
                    <a:pt x="43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40"/>
                    <a:pt x="31" y="50"/>
                    <a:pt x="29" y="63"/>
                  </a:cubicBezTo>
                  <a:cubicBezTo>
                    <a:pt x="28" y="64"/>
                    <a:pt x="28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5"/>
                    <a:pt x="31" y="63"/>
                    <a:pt x="32" y="60"/>
                  </a:cubicBezTo>
                  <a:cubicBezTo>
                    <a:pt x="33" y="58"/>
                    <a:pt x="34" y="55"/>
                    <a:pt x="35" y="53"/>
                  </a:cubicBezTo>
                  <a:cubicBezTo>
                    <a:pt x="36" y="48"/>
                    <a:pt x="38" y="43"/>
                    <a:pt x="40" y="38"/>
                  </a:cubicBezTo>
                  <a:cubicBezTo>
                    <a:pt x="43" y="28"/>
                    <a:pt x="47" y="17"/>
                    <a:pt x="51" y="7"/>
                  </a:cubicBezTo>
                  <a:cubicBezTo>
                    <a:pt x="51" y="5"/>
                    <a:pt x="51" y="4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1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7" y="12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2" y="50"/>
                    <a:pt x="46" y="41"/>
                  </a:cubicBezTo>
                  <a:cubicBezTo>
                    <a:pt x="48" y="36"/>
                    <a:pt x="50" y="32"/>
                    <a:pt x="53" y="27"/>
                  </a:cubicBezTo>
                  <a:cubicBezTo>
                    <a:pt x="54" y="24"/>
                    <a:pt x="56" y="21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43" y="53"/>
                    <a:pt x="47" y="35"/>
                    <a:pt x="52" y="15"/>
                  </a:cubicBezTo>
                  <a:cubicBezTo>
                    <a:pt x="52" y="14"/>
                    <a:pt x="52" y="14"/>
                    <a:pt x="53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1" y="30"/>
                    <a:pt x="49" y="46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7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2"/>
                    <a:pt x="59" y="14"/>
                    <a:pt x="59" y="17"/>
                  </a:cubicBezTo>
                  <a:cubicBezTo>
                    <a:pt x="58" y="21"/>
                    <a:pt x="58" y="26"/>
                    <a:pt x="57" y="31"/>
                  </a:cubicBezTo>
                  <a:cubicBezTo>
                    <a:pt x="56" y="41"/>
                    <a:pt x="54" y="51"/>
                    <a:pt x="53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4" y="43"/>
                    <a:pt x="62" y="53"/>
                    <a:pt x="60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0"/>
                    <a:pt x="74" y="13"/>
                  </a:cubicBezTo>
                  <a:cubicBezTo>
                    <a:pt x="75" y="10"/>
                    <a:pt x="76" y="7"/>
                    <a:pt x="77" y="3"/>
                  </a:cubicBezTo>
                  <a:cubicBezTo>
                    <a:pt x="76" y="6"/>
                    <a:pt x="75" y="9"/>
                    <a:pt x="75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6" y="60"/>
                    <a:pt x="65" y="62"/>
                  </a:cubicBezTo>
                  <a:cubicBezTo>
                    <a:pt x="66" y="60"/>
                    <a:pt x="67" y="58"/>
                    <a:pt x="67" y="56"/>
                  </a:cubicBezTo>
                  <a:cubicBezTo>
                    <a:pt x="72" y="42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4" y="47"/>
                    <a:pt x="78" y="25"/>
                    <a:pt x="82" y="2"/>
                  </a:cubicBezTo>
                  <a:cubicBezTo>
                    <a:pt x="78" y="3"/>
                    <a:pt x="73" y="3"/>
                    <a:pt x="68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8"/>
                    <a:pt x="72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6" y="25"/>
                    <a:pt x="59" y="43"/>
                    <a:pt x="52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5"/>
                    <a:pt x="50" y="44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9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4"/>
                    <a:pt x="49" y="7"/>
                    <a:pt x="48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6"/>
                    <a:pt x="30" y="62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9" y="23"/>
                    <a:pt x="40" y="13"/>
                    <a:pt x="43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0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4" name="未知"/>
            <p:cNvSpPr/>
            <p:nvPr/>
          </p:nvSpPr>
          <p:spPr>
            <a:xfrm>
              <a:off x="212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4" y="43"/>
                    <a:pt x="4" y="49"/>
                  </a:cubicBezTo>
                  <a:cubicBezTo>
                    <a:pt x="3" y="52"/>
                    <a:pt x="3" y="55"/>
                    <a:pt x="2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1" y="56"/>
                  </a:cubicBezTo>
                  <a:cubicBezTo>
                    <a:pt x="5" y="42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9" y="60"/>
                    <a:pt x="9" y="58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3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3"/>
                    <a:pt x="26" y="21"/>
                    <a:pt x="27" y="19"/>
                  </a:cubicBezTo>
                  <a:cubicBezTo>
                    <a:pt x="27" y="21"/>
                    <a:pt x="26" y="22"/>
                    <a:pt x="26" y="25"/>
                  </a:cubicBezTo>
                  <a:cubicBezTo>
                    <a:pt x="23" y="36"/>
                    <a:pt x="20" y="49"/>
                    <a:pt x="15" y="68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6" y="69"/>
                    <a:pt x="17" y="68"/>
                  </a:cubicBezTo>
                  <a:cubicBezTo>
                    <a:pt x="24" y="50"/>
                    <a:pt x="31" y="31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36" y="21"/>
                    <a:pt x="32" y="40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2"/>
                    <a:pt x="30" y="57"/>
                    <a:pt x="32" y="53"/>
                  </a:cubicBezTo>
                  <a:cubicBezTo>
                    <a:pt x="33" y="50"/>
                    <a:pt x="34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30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3"/>
                    <a:pt x="46" y="19"/>
                    <a:pt x="44" y="25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1"/>
                    <a:pt x="54" y="26"/>
                    <a:pt x="56" y="22"/>
                  </a:cubicBezTo>
                  <a:cubicBezTo>
                    <a:pt x="57" y="19"/>
                    <a:pt x="58" y="17"/>
                    <a:pt x="59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9"/>
                    <a:pt x="61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3" y="9"/>
                    <a:pt x="53" y="9"/>
                    <a:pt x="53" y="10"/>
                  </a:cubicBezTo>
                  <a:cubicBezTo>
                    <a:pt x="50" y="26"/>
                    <a:pt x="48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5"/>
                    <a:pt x="60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2"/>
                    <a:pt x="59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3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3" y="43"/>
                    <a:pt x="61" y="53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3"/>
                    <a:pt x="72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8"/>
                    <a:pt x="71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4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1"/>
                    <a:pt x="51" y="33"/>
                    <a:pt x="60" y="15"/>
                  </a:cubicBezTo>
                  <a:cubicBezTo>
                    <a:pt x="60" y="14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8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0" y="1"/>
                    <a:pt x="51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2"/>
                    <a:pt x="49" y="4"/>
                    <a:pt x="49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5" name="未知"/>
            <p:cNvSpPr/>
            <p:nvPr/>
          </p:nvSpPr>
          <p:spPr>
            <a:xfrm>
              <a:off x="429" y="0"/>
              <a:ext cx="248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6" y="37"/>
                    <a:pt x="5" y="43"/>
                    <a:pt x="4" y="49"/>
                  </a:cubicBezTo>
                  <a:cubicBezTo>
                    <a:pt x="4" y="52"/>
                    <a:pt x="3" y="55"/>
                    <a:pt x="3" y="58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1" y="63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0"/>
                    <a:pt x="1" y="58"/>
                    <a:pt x="2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9" y="58"/>
                    <a:pt x="9" y="60"/>
                    <a:pt x="8" y="62"/>
                  </a:cubicBezTo>
                  <a:cubicBezTo>
                    <a:pt x="9" y="61"/>
                    <a:pt x="9" y="60"/>
                    <a:pt x="10" y="57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4" y="12"/>
                    <a:pt x="25" y="8"/>
                  </a:cubicBezTo>
                  <a:cubicBezTo>
                    <a:pt x="24" y="10"/>
                    <a:pt x="24" y="13"/>
                    <a:pt x="23" y="16"/>
                  </a:cubicBezTo>
                  <a:cubicBezTo>
                    <a:pt x="21" y="27"/>
                    <a:pt x="18" y="38"/>
                    <a:pt x="14" y="57"/>
                  </a:cubicBezTo>
                  <a:cubicBezTo>
                    <a:pt x="14" y="58"/>
                    <a:pt x="14" y="60"/>
                    <a:pt x="14" y="62"/>
                  </a:cubicBezTo>
                  <a:cubicBezTo>
                    <a:pt x="14" y="61"/>
                    <a:pt x="15" y="60"/>
                    <a:pt x="16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7" y="22"/>
                    <a:pt x="27" y="21"/>
                    <a:pt x="28" y="19"/>
                  </a:cubicBezTo>
                  <a:cubicBezTo>
                    <a:pt x="27" y="21"/>
                    <a:pt x="27" y="22"/>
                    <a:pt x="26" y="25"/>
                  </a:cubicBezTo>
                  <a:cubicBezTo>
                    <a:pt x="23" y="36"/>
                    <a:pt x="20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7" y="69"/>
                    <a:pt x="17" y="69"/>
                    <a:pt x="17" y="68"/>
                  </a:cubicBezTo>
                  <a:cubicBezTo>
                    <a:pt x="24" y="50"/>
                    <a:pt x="32" y="31"/>
                    <a:pt x="43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40"/>
                    <a:pt x="31" y="50"/>
                    <a:pt x="29" y="63"/>
                  </a:cubicBezTo>
                  <a:cubicBezTo>
                    <a:pt x="28" y="64"/>
                    <a:pt x="28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5"/>
                    <a:pt x="31" y="63"/>
                    <a:pt x="32" y="60"/>
                  </a:cubicBezTo>
                  <a:cubicBezTo>
                    <a:pt x="33" y="58"/>
                    <a:pt x="34" y="55"/>
                    <a:pt x="35" y="53"/>
                  </a:cubicBezTo>
                  <a:cubicBezTo>
                    <a:pt x="36" y="48"/>
                    <a:pt x="38" y="43"/>
                    <a:pt x="40" y="38"/>
                  </a:cubicBezTo>
                  <a:cubicBezTo>
                    <a:pt x="43" y="28"/>
                    <a:pt x="47" y="17"/>
                    <a:pt x="51" y="7"/>
                  </a:cubicBezTo>
                  <a:cubicBezTo>
                    <a:pt x="51" y="5"/>
                    <a:pt x="51" y="4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1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7" y="12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2" y="50"/>
                    <a:pt x="46" y="41"/>
                  </a:cubicBezTo>
                  <a:cubicBezTo>
                    <a:pt x="48" y="36"/>
                    <a:pt x="50" y="32"/>
                    <a:pt x="53" y="27"/>
                  </a:cubicBezTo>
                  <a:cubicBezTo>
                    <a:pt x="54" y="24"/>
                    <a:pt x="56" y="21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43" y="53"/>
                    <a:pt x="47" y="35"/>
                    <a:pt x="52" y="15"/>
                  </a:cubicBezTo>
                  <a:cubicBezTo>
                    <a:pt x="52" y="14"/>
                    <a:pt x="52" y="14"/>
                    <a:pt x="53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1" y="30"/>
                    <a:pt x="49" y="46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7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2"/>
                    <a:pt x="59" y="14"/>
                    <a:pt x="59" y="17"/>
                  </a:cubicBezTo>
                  <a:cubicBezTo>
                    <a:pt x="58" y="21"/>
                    <a:pt x="58" y="26"/>
                    <a:pt x="57" y="31"/>
                  </a:cubicBezTo>
                  <a:cubicBezTo>
                    <a:pt x="56" y="41"/>
                    <a:pt x="54" y="51"/>
                    <a:pt x="53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4" y="43"/>
                    <a:pt x="62" y="53"/>
                    <a:pt x="60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0"/>
                    <a:pt x="74" y="13"/>
                  </a:cubicBezTo>
                  <a:cubicBezTo>
                    <a:pt x="75" y="10"/>
                    <a:pt x="76" y="7"/>
                    <a:pt x="77" y="3"/>
                  </a:cubicBezTo>
                  <a:cubicBezTo>
                    <a:pt x="76" y="6"/>
                    <a:pt x="75" y="9"/>
                    <a:pt x="75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6" y="60"/>
                    <a:pt x="65" y="62"/>
                  </a:cubicBezTo>
                  <a:cubicBezTo>
                    <a:pt x="66" y="60"/>
                    <a:pt x="67" y="58"/>
                    <a:pt x="67" y="56"/>
                  </a:cubicBezTo>
                  <a:cubicBezTo>
                    <a:pt x="72" y="42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4" y="47"/>
                    <a:pt x="78" y="25"/>
                    <a:pt x="82" y="2"/>
                  </a:cubicBezTo>
                  <a:cubicBezTo>
                    <a:pt x="78" y="3"/>
                    <a:pt x="73" y="3"/>
                    <a:pt x="68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8"/>
                    <a:pt x="72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6" y="25"/>
                    <a:pt x="59" y="43"/>
                    <a:pt x="52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5"/>
                    <a:pt x="50" y="44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9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4"/>
                    <a:pt x="49" y="7"/>
                    <a:pt x="48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6"/>
                    <a:pt x="30" y="62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9" y="23"/>
                    <a:pt x="40" y="13"/>
                    <a:pt x="43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0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6" name="未知"/>
            <p:cNvSpPr/>
            <p:nvPr/>
          </p:nvSpPr>
          <p:spPr>
            <a:xfrm>
              <a:off x="641" y="0"/>
              <a:ext cx="245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4" y="43"/>
                    <a:pt x="4" y="49"/>
                  </a:cubicBezTo>
                  <a:cubicBezTo>
                    <a:pt x="3" y="52"/>
                    <a:pt x="3" y="55"/>
                    <a:pt x="2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1" y="56"/>
                  </a:cubicBezTo>
                  <a:cubicBezTo>
                    <a:pt x="5" y="42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9" y="60"/>
                    <a:pt x="9" y="58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3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3"/>
                    <a:pt x="26" y="21"/>
                    <a:pt x="27" y="19"/>
                  </a:cubicBezTo>
                  <a:cubicBezTo>
                    <a:pt x="27" y="21"/>
                    <a:pt x="26" y="22"/>
                    <a:pt x="26" y="25"/>
                  </a:cubicBezTo>
                  <a:cubicBezTo>
                    <a:pt x="23" y="36"/>
                    <a:pt x="20" y="49"/>
                    <a:pt x="15" y="68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6" y="69"/>
                    <a:pt x="17" y="68"/>
                  </a:cubicBezTo>
                  <a:cubicBezTo>
                    <a:pt x="24" y="50"/>
                    <a:pt x="31" y="31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36" y="21"/>
                    <a:pt x="32" y="40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2"/>
                    <a:pt x="30" y="57"/>
                    <a:pt x="32" y="53"/>
                  </a:cubicBezTo>
                  <a:cubicBezTo>
                    <a:pt x="33" y="50"/>
                    <a:pt x="34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30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3"/>
                    <a:pt x="46" y="19"/>
                    <a:pt x="44" y="25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1"/>
                    <a:pt x="54" y="26"/>
                    <a:pt x="56" y="22"/>
                  </a:cubicBezTo>
                  <a:cubicBezTo>
                    <a:pt x="57" y="19"/>
                    <a:pt x="58" y="17"/>
                    <a:pt x="59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9"/>
                    <a:pt x="61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3" y="9"/>
                    <a:pt x="53" y="9"/>
                    <a:pt x="53" y="10"/>
                  </a:cubicBezTo>
                  <a:cubicBezTo>
                    <a:pt x="50" y="26"/>
                    <a:pt x="48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5"/>
                    <a:pt x="60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2"/>
                    <a:pt x="59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3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3" y="43"/>
                    <a:pt x="61" y="53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3"/>
                    <a:pt x="72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8"/>
                    <a:pt x="71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4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1"/>
                    <a:pt x="51" y="33"/>
                    <a:pt x="60" y="15"/>
                  </a:cubicBezTo>
                  <a:cubicBezTo>
                    <a:pt x="60" y="14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8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0" y="1"/>
                    <a:pt x="51" y="1"/>
                    <a:pt x="50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49" y="2"/>
                    <a:pt x="49" y="4"/>
                    <a:pt x="49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7" name="未知"/>
            <p:cNvSpPr/>
            <p:nvPr/>
          </p:nvSpPr>
          <p:spPr>
            <a:xfrm>
              <a:off x="856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5" y="43"/>
                    <a:pt x="4" y="49"/>
                  </a:cubicBezTo>
                  <a:cubicBezTo>
                    <a:pt x="3" y="52"/>
                    <a:pt x="3" y="55"/>
                    <a:pt x="3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1" y="63"/>
                    <a:pt x="1" y="63"/>
                    <a:pt x="1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0"/>
                    <a:pt x="1" y="58"/>
                    <a:pt x="1" y="56"/>
                  </a:cubicBezTo>
                  <a:cubicBezTo>
                    <a:pt x="5" y="41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9" y="58"/>
                    <a:pt x="8" y="60"/>
                    <a:pt x="8" y="62"/>
                  </a:cubicBezTo>
                  <a:cubicBezTo>
                    <a:pt x="8" y="61"/>
                    <a:pt x="9" y="60"/>
                    <a:pt x="10" y="57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3" y="12"/>
                    <a:pt x="24" y="8"/>
                  </a:cubicBezTo>
                  <a:cubicBezTo>
                    <a:pt x="24" y="10"/>
                    <a:pt x="23" y="13"/>
                    <a:pt x="23" y="16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4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2"/>
                    <a:pt x="27" y="21"/>
                    <a:pt x="27" y="19"/>
                  </a:cubicBezTo>
                  <a:cubicBezTo>
                    <a:pt x="27" y="21"/>
                    <a:pt x="27" y="22"/>
                    <a:pt x="26" y="25"/>
                  </a:cubicBezTo>
                  <a:cubicBezTo>
                    <a:pt x="23" y="36"/>
                    <a:pt x="20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7" y="69"/>
                    <a:pt x="17" y="68"/>
                  </a:cubicBezTo>
                  <a:cubicBezTo>
                    <a:pt x="24" y="50"/>
                    <a:pt x="32" y="31"/>
                    <a:pt x="42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40"/>
                    <a:pt x="31" y="50"/>
                    <a:pt x="29" y="63"/>
                  </a:cubicBezTo>
                  <a:cubicBezTo>
                    <a:pt x="28" y="64"/>
                    <a:pt x="27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5"/>
                    <a:pt x="31" y="63"/>
                    <a:pt x="32" y="60"/>
                  </a:cubicBezTo>
                  <a:cubicBezTo>
                    <a:pt x="33" y="58"/>
                    <a:pt x="33" y="55"/>
                    <a:pt x="34" y="53"/>
                  </a:cubicBezTo>
                  <a:cubicBezTo>
                    <a:pt x="36" y="48"/>
                    <a:pt x="38" y="43"/>
                    <a:pt x="39" y="38"/>
                  </a:cubicBezTo>
                  <a:cubicBezTo>
                    <a:pt x="43" y="28"/>
                    <a:pt x="47" y="17"/>
                    <a:pt x="50" y="7"/>
                  </a:cubicBezTo>
                  <a:cubicBezTo>
                    <a:pt x="51" y="5"/>
                    <a:pt x="51" y="4"/>
                    <a:pt x="51" y="2"/>
                  </a:cubicBezTo>
                  <a:cubicBezTo>
                    <a:pt x="51" y="2"/>
                    <a:pt x="52" y="2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0"/>
                    <a:pt x="52" y="1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49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6" y="12"/>
                  </a:cubicBezTo>
                  <a:cubicBezTo>
                    <a:pt x="45" y="18"/>
                    <a:pt x="43" y="24"/>
                    <a:pt x="41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1" y="50"/>
                    <a:pt x="46" y="41"/>
                  </a:cubicBezTo>
                  <a:cubicBezTo>
                    <a:pt x="48" y="36"/>
                    <a:pt x="50" y="32"/>
                    <a:pt x="52" y="27"/>
                  </a:cubicBezTo>
                  <a:cubicBezTo>
                    <a:pt x="54" y="24"/>
                    <a:pt x="55" y="21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9"/>
                    <a:pt x="56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1" y="58"/>
                    <a:pt x="37" y="69"/>
                  </a:cubicBezTo>
                  <a:cubicBezTo>
                    <a:pt x="37" y="69"/>
                    <a:pt x="38" y="69"/>
                    <a:pt x="38" y="69"/>
                  </a:cubicBezTo>
                  <a:cubicBezTo>
                    <a:pt x="43" y="53"/>
                    <a:pt x="47" y="3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0" y="30"/>
                    <a:pt x="48" y="46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2"/>
                    <a:pt x="59" y="14"/>
                    <a:pt x="59" y="17"/>
                  </a:cubicBezTo>
                  <a:cubicBezTo>
                    <a:pt x="58" y="21"/>
                    <a:pt x="57" y="26"/>
                    <a:pt x="57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4" y="43"/>
                    <a:pt x="62" y="53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6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6" y="60"/>
                    <a:pt x="66" y="58"/>
                    <a:pt x="67" y="56"/>
                  </a:cubicBezTo>
                  <a:cubicBezTo>
                    <a:pt x="71" y="42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3"/>
                    <a:pt x="73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8"/>
                    <a:pt x="71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9" y="43"/>
                    <a:pt x="52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1" y="9"/>
                    <a:pt x="61" y="9"/>
                    <a:pt x="61" y="8"/>
                  </a:cubicBezTo>
                  <a:cubicBezTo>
                    <a:pt x="61" y="8"/>
                    <a:pt x="61" y="8"/>
                    <a:pt x="60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9"/>
                  </a:cubicBezTo>
                  <a:cubicBezTo>
                    <a:pt x="58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4"/>
                    <a:pt x="48" y="7"/>
                    <a:pt x="47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6"/>
                    <a:pt x="30" y="62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8" y="23"/>
                    <a:pt x="40" y="13"/>
                    <a:pt x="43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8" name="未知"/>
            <p:cNvSpPr/>
            <p:nvPr/>
          </p:nvSpPr>
          <p:spPr>
            <a:xfrm>
              <a:off x="1068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8" y="6"/>
                  </a:moveTo>
                  <a:cubicBezTo>
                    <a:pt x="8" y="6"/>
                    <a:pt x="7" y="14"/>
                    <a:pt x="5" y="33"/>
                  </a:cubicBezTo>
                  <a:cubicBezTo>
                    <a:pt x="5" y="37"/>
                    <a:pt x="4" y="43"/>
                    <a:pt x="3" y="49"/>
                  </a:cubicBezTo>
                  <a:cubicBezTo>
                    <a:pt x="3" y="52"/>
                    <a:pt x="3" y="55"/>
                    <a:pt x="2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1" y="61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1" y="56"/>
                  </a:cubicBezTo>
                  <a:cubicBezTo>
                    <a:pt x="4" y="42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16"/>
                    <a:pt x="12" y="31"/>
                    <a:pt x="8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8" y="60"/>
                    <a:pt x="9" y="58"/>
                  </a:cubicBezTo>
                  <a:cubicBezTo>
                    <a:pt x="12" y="47"/>
                    <a:pt x="16" y="36"/>
                    <a:pt x="22" y="16"/>
                  </a:cubicBezTo>
                  <a:cubicBezTo>
                    <a:pt x="22" y="14"/>
                    <a:pt x="23" y="12"/>
                    <a:pt x="24" y="9"/>
                  </a:cubicBezTo>
                  <a:cubicBezTo>
                    <a:pt x="23" y="11"/>
                    <a:pt x="23" y="13"/>
                    <a:pt x="22" y="17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3" y="58"/>
                    <a:pt x="13" y="60"/>
                    <a:pt x="13" y="62"/>
                  </a:cubicBezTo>
                  <a:cubicBezTo>
                    <a:pt x="13" y="61"/>
                    <a:pt x="14" y="60"/>
                    <a:pt x="15" y="58"/>
                  </a:cubicBezTo>
                  <a:cubicBezTo>
                    <a:pt x="18" y="49"/>
                    <a:pt x="21" y="39"/>
                    <a:pt x="25" y="24"/>
                  </a:cubicBezTo>
                  <a:cubicBezTo>
                    <a:pt x="26" y="23"/>
                    <a:pt x="26" y="21"/>
                    <a:pt x="27" y="19"/>
                  </a:cubicBezTo>
                  <a:cubicBezTo>
                    <a:pt x="26" y="21"/>
                    <a:pt x="26" y="22"/>
                    <a:pt x="25" y="25"/>
                  </a:cubicBezTo>
                  <a:cubicBezTo>
                    <a:pt x="23" y="36"/>
                    <a:pt x="20" y="49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16" y="69"/>
                    <a:pt x="16" y="69"/>
                    <a:pt x="17" y="68"/>
                  </a:cubicBezTo>
                  <a:cubicBezTo>
                    <a:pt x="24" y="50"/>
                    <a:pt x="31" y="31"/>
                    <a:pt x="42" y="3"/>
                  </a:cubicBezTo>
                  <a:cubicBezTo>
                    <a:pt x="42" y="3"/>
                    <a:pt x="41" y="3"/>
                    <a:pt x="40" y="3"/>
                  </a:cubicBezTo>
                  <a:cubicBezTo>
                    <a:pt x="36" y="21"/>
                    <a:pt x="32" y="40"/>
                    <a:pt x="25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2"/>
                    <a:pt x="30" y="57"/>
                    <a:pt x="32" y="53"/>
                  </a:cubicBezTo>
                  <a:cubicBezTo>
                    <a:pt x="32" y="50"/>
                    <a:pt x="33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30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0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0" y="0"/>
                  </a:cubicBezTo>
                  <a:cubicBezTo>
                    <a:pt x="50" y="0"/>
                    <a:pt x="49" y="0"/>
                    <a:pt x="50" y="0"/>
                  </a:cubicBezTo>
                  <a:cubicBezTo>
                    <a:pt x="49" y="0"/>
                    <a:pt x="49" y="1"/>
                    <a:pt x="49" y="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6" y="13"/>
                    <a:pt x="45" y="19"/>
                    <a:pt x="44" y="25"/>
                  </a:cubicBezTo>
                  <a:cubicBezTo>
                    <a:pt x="42" y="36"/>
                    <a:pt x="40" y="48"/>
                    <a:pt x="37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1"/>
                    <a:pt x="53" y="26"/>
                    <a:pt x="55" y="22"/>
                  </a:cubicBezTo>
                  <a:cubicBezTo>
                    <a:pt x="56" y="19"/>
                    <a:pt x="57" y="17"/>
                    <a:pt x="58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9"/>
                    <a:pt x="60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0" y="29"/>
                    <a:pt x="46" y="39"/>
                  </a:cubicBezTo>
                  <a:cubicBezTo>
                    <a:pt x="41" y="49"/>
                    <a:pt x="36" y="59"/>
                    <a:pt x="31" y="69"/>
                  </a:cubicBezTo>
                  <a:cubicBezTo>
                    <a:pt x="32" y="69"/>
                    <a:pt x="32" y="69"/>
                    <a:pt x="33" y="69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0" y="26"/>
                    <a:pt x="48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6"/>
                    <a:pt x="60" y="6"/>
                    <a:pt x="60" y="6"/>
                  </a:cubicBezTo>
                  <a:cubicBezTo>
                    <a:pt x="60" y="6"/>
                    <a:pt x="60" y="5"/>
                    <a:pt x="60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2"/>
                    <a:pt x="58" y="14"/>
                    <a:pt x="58" y="16"/>
                  </a:cubicBezTo>
                  <a:cubicBezTo>
                    <a:pt x="57" y="21"/>
                    <a:pt x="57" y="26"/>
                    <a:pt x="56" y="31"/>
                  </a:cubicBezTo>
                  <a:cubicBezTo>
                    <a:pt x="55" y="41"/>
                    <a:pt x="53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2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7" y="24"/>
                    <a:pt x="66" y="29"/>
                    <a:pt x="65" y="33"/>
                  </a:cubicBezTo>
                  <a:cubicBezTo>
                    <a:pt x="63" y="43"/>
                    <a:pt x="61" y="53"/>
                    <a:pt x="59" y="6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4" y="47"/>
                    <a:pt x="68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1" y="27"/>
                    <a:pt x="69" y="41"/>
                    <a:pt x="66" y="56"/>
                  </a:cubicBezTo>
                  <a:cubicBezTo>
                    <a:pt x="65" y="58"/>
                    <a:pt x="65" y="60"/>
                    <a:pt x="64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3"/>
                    <a:pt x="75" y="29"/>
                    <a:pt x="80" y="15"/>
                  </a:cubicBezTo>
                  <a:cubicBezTo>
                    <a:pt x="81" y="13"/>
                    <a:pt x="81" y="11"/>
                    <a:pt x="82" y="9"/>
                  </a:cubicBezTo>
                  <a:cubicBezTo>
                    <a:pt x="82" y="10"/>
                    <a:pt x="82" y="12"/>
                    <a:pt x="81" y="14"/>
                  </a:cubicBezTo>
                  <a:cubicBezTo>
                    <a:pt x="77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1" y="2"/>
                  </a:cubicBezTo>
                  <a:cubicBezTo>
                    <a:pt x="77" y="3"/>
                    <a:pt x="72" y="3"/>
                    <a:pt x="67" y="4"/>
                  </a:cubicBezTo>
                  <a:cubicBezTo>
                    <a:pt x="63" y="23"/>
                    <a:pt x="59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6" y="35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18"/>
                    <a:pt x="71" y="16"/>
                    <a:pt x="71" y="14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5" y="25"/>
                    <a:pt x="58" y="43"/>
                    <a:pt x="51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5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1"/>
                    <a:pt x="51" y="33"/>
                    <a:pt x="59" y="15"/>
                  </a:cubicBezTo>
                  <a:cubicBezTo>
                    <a:pt x="60" y="14"/>
                    <a:pt x="60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8" y="10"/>
                    <a:pt x="58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2" y="45"/>
                    <a:pt x="28" y="55"/>
                    <a:pt x="25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41"/>
                    <a:pt x="1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59" name="未知"/>
            <p:cNvSpPr/>
            <p:nvPr/>
          </p:nvSpPr>
          <p:spPr>
            <a:xfrm>
              <a:off x="1289" y="0"/>
              <a:ext cx="247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6" y="37"/>
                    <a:pt x="5" y="43"/>
                    <a:pt x="4" y="49"/>
                  </a:cubicBezTo>
                  <a:cubicBezTo>
                    <a:pt x="4" y="52"/>
                    <a:pt x="3" y="55"/>
                    <a:pt x="3" y="58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1" y="63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0"/>
                    <a:pt x="1" y="58"/>
                    <a:pt x="2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9" y="58"/>
                    <a:pt x="9" y="60"/>
                    <a:pt x="8" y="62"/>
                  </a:cubicBezTo>
                  <a:cubicBezTo>
                    <a:pt x="9" y="61"/>
                    <a:pt x="9" y="60"/>
                    <a:pt x="10" y="57"/>
                  </a:cubicBezTo>
                  <a:cubicBezTo>
                    <a:pt x="13" y="47"/>
                    <a:pt x="16" y="36"/>
                    <a:pt x="23" y="16"/>
                  </a:cubicBezTo>
                  <a:cubicBezTo>
                    <a:pt x="23" y="14"/>
                    <a:pt x="24" y="12"/>
                    <a:pt x="25" y="8"/>
                  </a:cubicBezTo>
                  <a:cubicBezTo>
                    <a:pt x="24" y="10"/>
                    <a:pt x="24" y="13"/>
                    <a:pt x="23" y="16"/>
                  </a:cubicBezTo>
                  <a:cubicBezTo>
                    <a:pt x="21" y="27"/>
                    <a:pt x="18" y="38"/>
                    <a:pt x="14" y="57"/>
                  </a:cubicBezTo>
                  <a:cubicBezTo>
                    <a:pt x="14" y="58"/>
                    <a:pt x="14" y="60"/>
                    <a:pt x="14" y="62"/>
                  </a:cubicBezTo>
                  <a:cubicBezTo>
                    <a:pt x="14" y="61"/>
                    <a:pt x="15" y="60"/>
                    <a:pt x="16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7" y="22"/>
                    <a:pt x="27" y="21"/>
                    <a:pt x="28" y="19"/>
                  </a:cubicBezTo>
                  <a:cubicBezTo>
                    <a:pt x="27" y="21"/>
                    <a:pt x="27" y="22"/>
                    <a:pt x="26" y="25"/>
                  </a:cubicBezTo>
                  <a:cubicBezTo>
                    <a:pt x="23" y="36"/>
                    <a:pt x="21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7" y="69"/>
                    <a:pt x="17" y="69"/>
                    <a:pt x="17" y="68"/>
                  </a:cubicBezTo>
                  <a:cubicBezTo>
                    <a:pt x="24" y="50"/>
                    <a:pt x="32" y="31"/>
                    <a:pt x="43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40"/>
                    <a:pt x="31" y="50"/>
                    <a:pt x="29" y="63"/>
                  </a:cubicBezTo>
                  <a:cubicBezTo>
                    <a:pt x="28" y="64"/>
                    <a:pt x="28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5"/>
                    <a:pt x="31" y="63"/>
                    <a:pt x="32" y="60"/>
                  </a:cubicBezTo>
                  <a:cubicBezTo>
                    <a:pt x="33" y="58"/>
                    <a:pt x="34" y="55"/>
                    <a:pt x="35" y="53"/>
                  </a:cubicBezTo>
                  <a:cubicBezTo>
                    <a:pt x="36" y="48"/>
                    <a:pt x="38" y="43"/>
                    <a:pt x="40" y="38"/>
                  </a:cubicBezTo>
                  <a:cubicBezTo>
                    <a:pt x="43" y="28"/>
                    <a:pt x="47" y="17"/>
                    <a:pt x="51" y="7"/>
                  </a:cubicBezTo>
                  <a:cubicBezTo>
                    <a:pt x="51" y="5"/>
                    <a:pt x="51" y="4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1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7" y="12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2" y="50"/>
                    <a:pt x="46" y="41"/>
                  </a:cubicBezTo>
                  <a:cubicBezTo>
                    <a:pt x="48" y="36"/>
                    <a:pt x="50" y="32"/>
                    <a:pt x="53" y="27"/>
                  </a:cubicBezTo>
                  <a:cubicBezTo>
                    <a:pt x="54" y="24"/>
                    <a:pt x="56" y="21"/>
                    <a:pt x="57" y="17"/>
                  </a:cubicBezTo>
                  <a:cubicBezTo>
                    <a:pt x="57" y="17"/>
                    <a:pt x="58" y="17"/>
                    <a:pt x="57" y="17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43" y="53"/>
                    <a:pt x="47" y="35"/>
                    <a:pt x="52" y="15"/>
                  </a:cubicBezTo>
                  <a:cubicBezTo>
                    <a:pt x="52" y="14"/>
                    <a:pt x="52" y="14"/>
                    <a:pt x="53" y="14"/>
                  </a:cubicBezTo>
                  <a:cubicBezTo>
                    <a:pt x="53" y="14"/>
                    <a:pt x="52" y="14"/>
                    <a:pt x="52" y="15"/>
                  </a:cubicBezTo>
                  <a:cubicBezTo>
                    <a:pt x="51" y="30"/>
                    <a:pt x="49" y="46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7"/>
                    <a:pt x="61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2"/>
                    <a:pt x="59" y="14"/>
                    <a:pt x="59" y="17"/>
                  </a:cubicBezTo>
                  <a:cubicBezTo>
                    <a:pt x="58" y="21"/>
                    <a:pt x="58" y="26"/>
                    <a:pt x="57" y="31"/>
                  </a:cubicBezTo>
                  <a:cubicBezTo>
                    <a:pt x="56" y="41"/>
                    <a:pt x="54" y="51"/>
                    <a:pt x="53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7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4" y="43"/>
                    <a:pt x="62" y="53"/>
                    <a:pt x="60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0"/>
                    <a:pt x="74" y="13"/>
                  </a:cubicBezTo>
                  <a:cubicBezTo>
                    <a:pt x="75" y="10"/>
                    <a:pt x="76" y="7"/>
                    <a:pt x="77" y="3"/>
                  </a:cubicBezTo>
                  <a:cubicBezTo>
                    <a:pt x="76" y="6"/>
                    <a:pt x="75" y="9"/>
                    <a:pt x="75" y="13"/>
                  </a:cubicBezTo>
                  <a:cubicBezTo>
                    <a:pt x="72" y="27"/>
                    <a:pt x="69" y="41"/>
                    <a:pt x="67" y="56"/>
                  </a:cubicBezTo>
                  <a:cubicBezTo>
                    <a:pt x="66" y="58"/>
                    <a:pt x="66" y="60"/>
                    <a:pt x="65" y="62"/>
                  </a:cubicBezTo>
                  <a:cubicBezTo>
                    <a:pt x="66" y="60"/>
                    <a:pt x="67" y="58"/>
                    <a:pt x="67" y="56"/>
                  </a:cubicBezTo>
                  <a:cubicBezTo>
                    <a:pt x="72" y="42"/>
                    <a:pt x="76" y="29"/>
                    <a:pt x="81" y="15"/>
                  </a:cubicBezTo>
                  <a:cubicBezTo>
                    <a:pt x="82" y="13"/>
                    <a:pt x="82" y="11"/>
                    <a:pt x="83" y="9"/>
                  </a:cubicBezTo>
                  <a:cubicBezTo>
                    <a:pt x="83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4" y="47"/>
                    <a:pt x="78" y="25"/>
                    <a:pt x="82" y="2"/>
                  </a:cubicBezTo>
                  <a:cubicBezTo>
                    <a:pt x="78" y="3"/>
                    <a:pt x="73" y="3"/>
                    <a:pt x="68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8"/>
                    <a:pt x="72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6" y="25"/>
                    <a:pt x="59" y="43"/>
                    <a:pt x="52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5"/>
                    <a:pt x="51" y="44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9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2" y="2"/>
                    <a:pt x="51" y="2"/>
                    <a:pt x="52" y="2"/>
                  </a:cubicBezTo>
                  <a:cubicBezTo>
                    <a:pt x="52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4"/>
                    <a:pt x="49" y="7"/>
                    <a:pt x="48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6"/>
                    <a:pt x="30" y="62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9" y="23"/>
                    <a:pt x="40" y="13"/>
                    <a:pt x="43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1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0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60" name="未知"/>
            <p:cNvSpPr/>
            <p:nvPr/>
          </p:nvSpPr>
          <p:spPr>
            <a:xfrm>
              <a:off x="1501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4" y="43"/>
                    <a:pt x="4" y="49"/>
                  </a:cubicBezTo>
                  <a:cubicBezTo>
                    <a:pt x="3" y="52"/>
                    <a:pt x="3" y="55"/>
                    <a:pt x="2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1" y="56"/>
                  </a:cubicBezTo>
                  <a:cubicBezTo>
                    <a:pt x="5" y="42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9" y="60"/>
                    <a:pt x="9" y="58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4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3"/>
                    <a:pt x="26" y="21"/>
                    <a:pt x="27" y="19"/>
                  </a:cubicBezTo>
                  <a:cubicBezTo>
                    <a:pt x="27" y="21"/>
                    <a:pt x="26" y="22"/>
                    <a:pt x="26" y="25"/>
                  </a:cubicBezTo>
                  <a:cubicBezTo>
                    <a:pt x="23" y="36"/>
                    <a:pt x="20" y="49"/>
                    <a:pt x="15" y="68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6" y="69"/>
                    <a:pt x="17" y="68"/>
                  </a:cubicBezTo>
                  <a:cubicBezTo>
                    <a:pt x="24" y="50"/>
                    <a:pt x="32" y="31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36" y="21"/>
                    <a:pt x="32" y="40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2"/>
                    <a:pt x="30" y="57"/>
                    <a:pt x="32" y="53"/>
                  </a:cubicBezTo>
                  <a:cubicBezTo>
                    <a:pt x="33" y="50"/>
                    <a:pt x="34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30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3"/>
                    <a:pt x="46" y="19"/>
                    <a:pt x="44" y="25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1"/>
                    <a:pt x="54" y="26"/>
                    <a:pt x="56" y="22"/>
                  </a:cubicBezTo>
                  <a:cubicBezTo>
                    <a:pt x="57" y="19"/>
                    <a:pt x="58" y="17"/>
                    <a:pt x="59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9"/>
                    <a:pt x="61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3" y="69"/>
                    <a:pt x="33" y="69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10"/>
                  </a:cubicBezTo>
                  <a:cubicBezTo>
                    <a:pt x="50" y="26"/>
                    <a:pt x="48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5"/>
                    <a:pt x="60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2"/>
                    <a:pt x="59" y="14"/>
                    <a:pt x="58" y="16"/>
                  </a:cubicBezTo>
                  <a:cubicBezTo>
                    <a:pt x="58" y="21"/>
                    <a:pt x="57" y="26"/>
                    <a:pt x="57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3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3" y="43"/>
                    <a:pt x="61" y="53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3"/>
                    <a:pt x="72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8"/>
                    <a:pt x="71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1"/>
                    <a:pt x="51" y="33"/>
                    <a:pt x="60" y="15"/>
                  </a:cubicBezTo>
                  <a:cubicBezTo>
                    <a:pt x="60" y="14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0" y="1"/>
                    <a:pt x="51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"/>
                    <a:pt x="49" y="4"/>
                    <a:pt x="49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61" name="未知"/>
            <p:cNvSpPr/>
            <p:nvPr/>
          </p:nvSpPr>
          <p:spPr>
            <a:xfrm>
              <a:off x="1715" y="0"/>
              <a:ext cx="248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5" y="43"/>
                    <a:pt x="4" y="49"/>
                  </a:cubicBezTo>
                  <a:cubicBezTo>
                    <a:pt x="4" y="52"/>
                    <a:pt x="3" y="55"/>
                    <a:pt x="3" y="58"/>
                  </a:cubicBezTo>
                  <a:cubicBezTo>
                    <a:pt x="3" y="59"/>
                    <a:pt x="3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2" y="63"/>
                    <a:pt x="1" y="63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0"/>
                    <a:pt x="1" y="58"/>
                    <a:pt x="2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9" y="58"/>
                    <a:pt x="9" y="60"/>
                    <a:pt x="8" y="62"/>
                  </a:cubicBezTo>
                  <a:cubicBezTo>
                    <a:pt x="9" y="61"/>
                    <a:pt x="9" y="60"/>
                    <a:pt x="10" y="57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4" y="12"/>
                    <a:pt x="25" y="8"/>
                  </a:cubicBezTo>
                  <a:cubicBezTo>
                    <a:pt x="24" y="10"/>
                    <a:pt x="24" y="13"/>
                    <a:pt x="23" y="16"/>
                  </a:cubicBezTo>
                  <a:cubicBezTo>
                    <a:pt x="21" y="27"/>
                    <a:pt x="18" y="38"/>
                    <a:pt x="14" y="57"/>
                  </a:cubicBezTo>
                  <a:cubicBezTo>
                    <a:pt x="14" y="58"/>
                    <a:pt x="14" y="60"/>
                    <a:pt x="14" y="62"/>
                  </a:cubicBezTo>
                  <a:cubicBezTo>
                    <a:pt x="14" y="61"/>
                    <a:pt x="15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7" y="22"/>
                    <a:pt x="27" y="21"/>
                    <a:pt x="28" y="19"/>
                  </a:cubicBezTo>
                  <a:cubicBezTo>
                    <a:pt x="27" y="21"/>
                    <a:pt x="27" y="22"/>
                    <a:pt x="26" y="25"/>
                  </a:cubicBezTo>
                  <a:cubicBezTo>
                    <a:pt x="23" y="36"/>
                    <a:pt x="20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7" y="69"/>
                    <a:pt x="17" y="68"/>
                  </a:cubicBezTo>
                  <a:cubicBezTo>
                    <a:pt x="24" y="50"/>
                    <a:pt x="32" y="31"/>
                    <a:pt x="43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40"/>
                    <a:pt x="31" y="50"/>
                    <a:pt x="29" y="63"/>
                  </a:cubicBezTo>
                  <a:cubicBezTo>
                    <a:pt x="28" y="64"/>
                    <a:pt x="28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5"/>
                    <a:pt x="31" y="63"/>
                    <a:pt x="32" y="60"/>
                  </a:cubicBezTo>
                  <a:cubicBezTo>
                    <a:pt x="33" y="58"/>
                    <a:pt x="34" y="55"/>
                    <a:pt x="35" y="53"/>
                  </a:cubicBezTo>
                  <a:cubicBezTo>
                    <a:pt x="36" y="48"/>
                    <a:pt x="38" y="43"/>
                    <a:pt x="40" y="38"/>
                  </a:cubicBezTo>
                  <a:cubicBezTo>
                    <a:pt x="43" y="28"/>
                    <a:pt x="47" y="17"/>
                    <a:pt x="51" y="7"/>
                  </a:cubicBezTo>
                  <a:cubicBezTo>
                    <a:pt x="51" y="5"/>
                    <a:pt x="51" y="4"/>
                    <a:pt x="52" y="2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2" y="1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7" y="12"/>
                  </a:cubicBezTo>
                  <a:cubicBezTo>
                    <a:pt x="45" y="18"/>
                    <a:pt x="43" y="24"/>
                    <a:pt x="42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2" y="50"/>
                    <a:pt x="46" y="41"/>
                  </a:cubicBezTo>
                  <a:cubicBezTo>
                    <a:pt x="48" y="36"/>
                    <a:pt x="50" y="32"/>
                    <a:pt x="53" y="27"/>
                  </a:cubicBezTo>
                  <a:cubicBezTo>
                    <a:pt x="54" y="24"/>
                    <a:pt x="56" y="21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9"/>
                    <a:pt x="57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2" y="58"/>
                    <a:pt x="37" y="69"/>
                  </a:cubicBezTo>
                  <a:cubicBezTo>
                    <a:pt x="38" y="69"/>
                    <a:pt x="38" y="69"/>
                    <a:pt x="39" y="69"/>
                  </a:cubicBezTo>
                  <a:cubicBezTo>
                    <a:pt x="43" y="53"/>
                    <a:pt x="47" y="3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0" y="30"/>
                    <a:pt x="49" y="46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2" y="46"/>
                    <a:pt x="56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2"/>
                    <a:pt x="59" y="14"/>
                    <a:pt x="59" y="17"/>
                  </a:cubicBezTo>
                  <a:cubicBezTo>
                    <a:pt x="58" y="21"/>
                    <a:pt x="58" y="26"/>
                    <a:pt x="57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4" y="43"/>
                    <a:pt x="62" y="53"/>
                    <a:pt x="60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5" y="47"/>
                    <a:pt x="69" y="30"/>
                    <a:pt x="74" y="13"/>
                  </a:cubicBezTo>
                  <a:cubicBezTo>
                    <a:pt x="75" y="10"/>
                    <a:pt x="76" y="7"/>
                    <a:pt x="77" y="3"/>
                  </a:cubicBezTo>
                  <a:cubicBezTo>
                    <a:pt x="76" y="6"/>
                    <a:pt x="75" y="9"/>
                    <a:pt x="75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6" y="60"/>
                    <a:pt x="65" y="62"/>
                  </a:cubicBezTo>
                  <a:cubicBezTo>
                    <a:pt x="66" y="60"/>
                    <a:pt x="67" y="58"/>
                    <a:pt x="67" y="56"/>
                  </a:cubicBezTo>
                  <a:cubicBezTo>
                    <a:pt x="72" y="42"/>
                    <a:pt x="76" y="29"/>
                    <a:pt x="81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3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4" y="47"/>
                    <a:pt x="78" y="25"/>
                    <a:pt x="82" y="2"/>
                  </a:cubicBezTo>
                  <a:cubicBezTo>
                    <a:pt x="78" y="3"/>
                    <a:pt x="73" y="3"/>
                    <a:pt x="68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8"/>
                    <a:pt x="72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6" y="25"/>
                    <a:pt x="59" y="43"/>
                    <a:pt x="52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5" y="25"/>
                    <a:pt x="50" y="44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2" y="9"/>
                    <a:pt x="62" y="9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2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4"/>
                    <a:pt x="49" y="7"/>
                    <a:pt x="48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2" y="56"/>
                    <a:pt x="30" y="62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9" y="23"/>
                    <a:pt x="40" y="13"/>
                    <a:pt x="43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62" name="未知"/>
            <p:cNvSpPr/>
            <p:nvPr/>
          </p:nvSpPr>
          <p:spPr>
            <a:xfrm>
              <a:off x="1927" y="0"/>
              <a:ext cx="245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4" y="43"/>
                    <a:pt x="4" y="49"/>
                  </a:cubicBezTo>
                  <a:cubicBezTo>
                    <a:pt x="3" y="52"/>
                    <a:pt x="3" y="55"/>
                    <a:pt x="2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1" y="56"/>
                  </a:cubicBezTo>
                  <a:cubicBezTo>
                    <a:pt x="5" y="42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9" y="60"/>
                    <a:pt x="9" y="58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3" y="12"/>
                    <a:pt x="24" y="9"/>
                  </a:cubicBezTo>
                  <a:cubicBezTo>
                    <a:pt x="24" y="11"/>
                    <a:pt x="23" y="13"/>
                    <a:pt x="22" y="17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3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3"/>
                    <a:pt x="26" y="21"/>
                    <a:pt x="27" y="19"/>
                  </a:cubicBezTo>
                  <a:cubicBezTo>
                    <a:pt x="27" y="21"/>
                    <a:pt x="26" y="22"/>
                    <a:pt x="26" y="25"/>
                  </a:cubicBezTo>
                  <a:cubicBezTo>
                    <a:pt x="23" y="36"/>
                    <a:pt x="20" y="49"/>
                    <a:pt x="15" y="68"/>
                  </a:cubicBezTo>
                  <a:cubicBezTo>
                    <a:pt x="15" y="68"/>
                    <a:pt x="16" y="68"/>
                    <a:pt x="16" y="69"/>
                  </a:cubicBezTo>
                  <a:cubicBezTo>
                    <a:pt x="16" y="69"/>
                    <a:pt x="16" y="69"/>
                    <a:pt x="17" y="68"/>
                  </a:cubicBezTo>
                  <a:cubicBezTo>
                    <a:pt x="24" y="50"/>
                    <a:pt x="31" y="31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ubicBezTo>
                    <a:pt x="36" y="21"/>
                    <a:pt x="32" y="40"/>
                    <a:pt x="25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2"/>
                    <a:pt x="30" y="57"/>
                    <a:pt x="32" y="53"/>
                  </a:cubicBezTo>
                  <a:cubicBezTo>
                    <a:pt x="33" y="50"/>
                    <a:pt x="33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30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1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3"/>
                    <a:pt x="46" y="19"/>
                    <a:pt x="44" y="25"/>
                  </a:cubicBezTo>
                  <a:cubicBezTo>
                    <a:pt x="42" y="36"/>
                    <a:pt x="40" y="48"/>
                    <a:pt x="38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1"/>
                    <a:pt x="54" y="26"/>
                    <a:pt x="56" y="22"/>
                  </a:cubicBezTo>
                  <a:cubicBezTo>
                    <a:pt x="57" y="19"/>
                    <a:pt x="58" y="17"/>
                    <a:pt x="59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9"/>
                    <a:pt x="61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1" y="29"/>
                    <a:pt x="46" y="39"/>
                  </a:cubicBezTo>
                  <a:cubicBezTo>
                    <a:pt x="41" y="49"/>
                    <a:pt x="37" y="59"/>
                    <a:pt x="32" y="69"/>
                  </a:cubicBezTo>
                  <a:cubicBezTo>
                    <a:pt x="32" y="69"/>
                    <a:pt x="32" y="69"/>
                    <a:pt x="33" y="69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3" y="9"/>
                    <a:pt x="53" y="9"/>
                    <a:pt x="53" y="10"/>
                  </a:cubicBezTo>
                  <a:cubicBezTo>
                    <a:pt x="50" y="26"/>
                    <a:pt x="48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5"/>
                    <a:pt x="60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2"/>
                    <a:pt x="59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2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3" y="43"/>
                    <a:pt x="61" y="53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3"/>
                    <a:pt x="76" y="29"/>
                    <a:pt x="80" y="15"/>
                  </a:cubicBezTo>
                  <a:cubicBezTo>
                    <a:pt x="81" y="13"/>
                    <a:pt x="82" y="11"/>
                    <a:pt x="82" y="9"/>
                  </a:cubicBezTo>
                  <a:cubicBezTo>
                    <a:pt x="82" y="10"/>
                    <a:pt x="82" y="12"/>
                    <a:pt x="81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3"/>
                    <a:pt x="72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6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8"/>
                    <a:pt x="71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4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2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1"/>
                    <a:pt x="51" y="33"/>
                    <a:pt x="59" y="15"/>
                  </a:cubicBezTo>
                  <a:cubicBezTo>
                    <a:pt x="60" y="14"/>
                    <a:pt x="61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8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1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49" y="2"/>
                    <a:pt x="49" y="4"/>
                    <a:pt x="49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3" y="45"/>
                    <a:pt x="29" y="55"/>
                    <a:pt x="25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4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63" name="未知"/>
            <p:cNvSpPr/>
            <p:nvPr/>
          </p:nvSpPr>
          <p:spPr>
            <a:xfrm>
              <a:off x="2136" y="0"/>
              <a:ext cx="248" cy="206"/>
            </a:xfrm>
            <a:custGeom>
              <a:avLst/>
              <a:gdLst/>
              <a:ahLst/>
              <a:cxnLst/>
              <a:pathLst>
                <a:path w="84" h="70">
                  <a:moveTo>
                    <a:pt x="9" y="6"/>
                  </a:moveTo>
                  <a:cubicBezTo>
                    <a:pt x="9" y="6"/>
                    <a:pt x="8" y="14"/>
                    <a:pt x="6" y="33"/>
                  </a:cubicBezTo>
                  <a:cubicBezTo>
                    <a:pt x="5" y="37"/>
                    <a:pt x="5" y="43"/>
                    <a:pt x="4" y="49"/>
                  </a:cubicBezTo>
                  <a:cubicBezTo>
                    <a:pt x="3" y="52"/>
                    <a:pt x="3" y="55"/>
                    <a:pt x="3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2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3"/>
                  </a:cubicBezTo>
                  <a:cubicBezTo>
                    <a:pt x="1" y="63"/>
                    <a:pt x="1" y="63"/>
                    <a:pt x="1" y="62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0"/>
                    <a:pt x="1" y="58"/>
                    <a:pt x="1" y="56"/>
                  </a:cubicBezTo>
                  <a:cubicBezTo>
                    <a:pt x="5" y="41"/>
                    <a:pt x="10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16"/>
                    <a:pt x="12" y="31"/>
                    <a:pt x="9" y="57"/>
                  </a:cubicBezTo>
                  <a:cubicBezTo>
                    <a:pt x="9" y="58"/>
                    <a:pt x="8" y="60"/>
                    <a:pt x="8" y="62"/>
                  </a:cubicBezTo>
                  <a:cubicBezTo>
                    <a:pt x="8" y="61"/>
                    <a:pt x="9" y="60"/>
                    <a:pt x="10" y="57"/>
                  </a:cubicBezTo>
                  <a:cubicBezTo>
                    <a:pt x="13" y="47"/>
                    <a:pt x="16" y="36"/>
                    <a:pt x="22" y="16"/>
                  </a:cubicBezTo>
                  <a:cubicBezTo>
                    <a:pt x="23" y="14"/>
                    <a:pt x="23" y="12"/>
                    <a:pt x="24" y="8"/>
                  </a:cubicBezTo>
                  <a:cubicBezTo>
                    <a:pt x="24" y="10"/>
                    <a:pt x="23" y="13"/>
                    <a:pt x="23" y="16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4" y="58"/>
                    <a:pt x="14" y="60"/>
                    <a:pt x="13" y="62"/>
                  </a:cubicBezTo>
                  <a:cubicBezTo>
                    <a:pt x="14" y="61"/>
                    <a:pt x="14" y="60"/>
                    <a:pt x="15" y="58"/>
                  </a:cubicBezTo>
                  <a:cubicBezTo>
                    <a:pt x="18" y="49"/>
                    <a:pt x="21" y="39"/>
                    <a:pt x="26" y="24"/>
                  </a:cubicBezTo>
                  <a:cubicBezTo>
                    <a:pt x="26" y="22"/>
                    <a:pt x="27" y="21"/>
                    <a:pt x="27" y="19"/>
                  </a:cubicBezTo>
                  <a:cubicBezTo>
                    <a:pt x="27" y="21"/>
                    <a:pt x="27" y="22"/>
                    <a:pt x="26" y="25"/>
                  </a:cubicBezTo>
                  <a:cubicBezTo>
                    <a:pt x="23" y="36"/>
                    <a:pt x="20" y="49"/>
                    <a:pt x="16" y="67"/>
                  </a:cubicBezTo>
                  <a:cubicBezTo>
                    <a:pt x="16" y="68"/>
                    <a:pt x="16" y="68"/>
                    <a:pt x="16" y="69"/>
                  </a:cubicBezTo>
                  <a:cubicBezTo>
                    <a:pt x="16" y="69"/>
                    <a:pt x="17" y="69"/>
                    <a:pt x="17" y="68"/>
                  </a:cubicBezTo>
                  <a:cubicBezTo>
                    <a:pt x="24" y="50"/>
                    <a:pt x="32" y="31"/>
                    <a:pt x="42" y="3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39" y="11"/>
                    <a:pt x="37" y="20"/>
                    <a:pt x="35" y="30"/>
                  </a:cubicBezTo>
                  <a:cubicBezTo>
                    <a:pt x="33" y="40"/>
                    <a:pt x="31" y="50"/>
                    <a:pt x="29" y="63"/>
                  </a:cubicBezTo>
                  <a:cubicBezTo>
                    <a:pt x="28" y="64"/>
                    <a:pt x="27" y="65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5"/>
                    <a:pt x="31" y="63"/>
                    <a:pt x="32" y="60"/>
                  </a:cubicBezTo>
                  <a:cubicBezTo>
                    <a:pt x="33" y="58"/>
                    <a:pt x="33" y="55"/>
                    <a:pt x="34" y="53"/>
                  </a:cubicBezTo>
                  <a:cubicBezTo>
                    <a:pt x="36" y="48"/>
                    <a:pt x="38" y="43"/>
                    <a:pt x="39" y="38"/>
                  </a:cubicBezTo>
                  <a:cubicBezTo>
                    <a:pt x="43" y="28"/>
                    <a:pt x="47" y="17"/>
                    <a:pt x="50" y="7"/>
                  </a:cubicBezTo>
                  <a:cubicBezTo>
                    <a:pt x="51" y="5"/>
                    <a:pt x="51" y="4"/>
                    <a:pt x="51" y="2"/>
                  </a:cubicBezTo>
                  <a:cubicBezTo>
                    <a:pt x="51" y="2"/>
                    <a:pt x="52" y="2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0"/>
                    <a:pt x="52" y="1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6"/>
                    <a:pt x="47" y="9"/>
                    <a:pt x="46" y="12"/>
                  </a:cubicBezTo>
                  <a:cubicBezTo>
                    <a:pt x="45" y="18"/>
                    <a:pt x="43" y="24"/>
                    <a:pt x="41" y="30"/>
                  </a:cubicBezTo>
                  <a:cubicBezTo>
                    <a:pt x="38" y="42"/>
                    <a:pt x="35" y="54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7" y="59"/>
                    <a:pt x="41" y="50"/>
                    <a:pt x="46" y="41"/>
                  </a:cubicBezTo>
                  <a:cubicBezTo>
                    <a:pt x="48" y="36"/>
                    <a:pt x="50" y="32"/>
                    <a:pt x="52" y="27"/>
                  </a:cubicBezTo>
                  <a:cubicBezTo>
                    <a:pt x="54" y="24"/>
                    <a:pt x="56" y="21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9"/>
                    <a:pt x="56" y="20"/>
                    <a:pt x="56" y="21"/>
                  </a:cubicBezTo>
                  <a:cubicBezTo>
                    <a:pt x="54" y="26"/>
                    <a:pt x="52" y="31"/>
                    <a:pt x="50" y="36"/>
                  </a:cubicBezTo>
                  <a:cubicBezTo>
                    <a:pt x="46" y="47"/>
                    <a:pt x="41" y="58"/>
                    <a:pt x="37" y="69"/>
                  </a:cubicBezTo>
                  <a:cubicBezTo>
                    <a:pt x="37" y="69"/>
                    <a:pt x="38" y="69"/>
                    <a:pt x="39" y="69"/>
                  </a:cubicBezTo>
                  <a:cubicBezTo>
                    <a:pt x="43" y="53"/>
                    <a:pt x="47" y="3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0" y="30"/>
                    <a:pt x="48" y="46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2"/>
                    <a:pt x="59" y="14"/>
                    <a:pt x="59" y="17"/>
                  </a:cubicBezTo>
                  <a:cubicBezTo>
                    <a:pt x="58" y="21"/>
                    <a:pt x="57" y="26"/>
                    <a:pt x="57" y="31"/>
                  </a:cubicBezTo>
                  <a:cubicBezTo>
                    <a:pt x="55" y="41"/>
                    <a:pt x="54" y="51"/>
                    <a:pt x="52" y="61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0" y="44"/>
                    <a:pt x="66" y="27"/>
                    <a:pt x="73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6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8" y="24"/>
                    <a:pt x="67" y="29"/>
                    <a:pt x="66" y="33"/>
                  </a:cubicBezTo>
                  <a:cubicBezTo>
                    <a:pt x="64" y="43"/>
                    <a:pt x="62" y="53"/>
                    <a:pt x="59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4" y="47"/>
                    <a:pt x="69" y="30"/>
                    <a:pt x="74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6" y="6"/>
                    <a:pt x="75" y="9"/>
                    <a:pt x="74" y="13"/>
                  </a:cubicBezTo>
                  <a:cubicBezTo>
                    <a:pt x="72" y="27"/>
                    <a:pt x="69" y="41"/>
                    <a:pt x="66" y="56"/>
                  </a:cubicBezTo>
                  <a:cubicBezTo>
                    <a:pt x="66" y="58"/>
                    <a:pt x="65" y="60"/>
                    <a:pt x="65" y="62"/>
                  </a:cubicBezTo>
                  <a:cubicBezTo>
                    <a:pt x="66" y="60"/>
                    <a:pt x="66" y="58"/>
                    <a:pt x="67" y="56"/>
                  </a:cubicBezTo>
                  <a:cubicBezTo>
                    <a:pt x="71" y="42"/>
                    <a:pt x="76" y="29"/>
                    <a:pt x="81" y="15"/>
                  </a:cubicBezTo>
                  <a:cubicBezTo>
                    <a:pt x="81" y="13"/>
                    <a:pt x="82" y="11"/>
                    <a:pt x="83" y="9"/>
                  </a:cubicBezTo>
                  <a:cubicBezTo>
                    <a:pt x="82" y="10"/>
                    <a:pt x="82" y="12"/>
                    <a:pt x="82" y="14"/>
                  </a:cubicBezTo>
                  <a:cubicBezTo>
                    <a:pt x="78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2" y="2"/>
                  </a:cubicBezTo>
                  <a:cubicBezTo>
                    <a:pt x="77" y="3"/>
                    <a:pt x="73" y="3"/>
                    <a:pt x="67" y="4"/>
                  </a:cubicBezTo>
                  <a:cubicBezTo>
                    <a:pt x="64" y="23"/>
                    <a:pt x="60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3" y="53"/>
                    <a:pt x="65" y="44"/>
                    <a:pt x="67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8"/>
                    <a:pt x="71" y="16"/>
                    <a:pt x="72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4" y="8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9" y="43"/>
                    <a:pt x="52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4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6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1" y="13"/>
                    <a:pt x="61" y="12"/>
                    <a:pt x="62" y="10"/>
                  </a:cubicBezTo>
                  <a:cubicBezTo>
                    <a:pt x="61" y="9"/>
                    <a:pt x="61" y="9"/>
                    <a:pt x="61" y="8"/>
                  </a:cubicBezTo>
                  <a:cubicBezTo>
                    <a:pt x="61" y="8"/>
                    <a:pt x="61" y="8"/>
                    <a:pt x="60" y="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9"/>
                  </a:cubicBezTo>
                  <a:cubicBezTo>
                    <a:pt x="59" y="11"/>
                    <a:pt x="57" y="14"/>
                    <a:pt x="56" y="1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4"/>
                    <a:pt x="48" y="7"/>
                    <a:pt x="47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6"/>
                    <a:pt x="30" y="62"/>
                    <a:pt x="27" y="6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8" y="23"/>
                    <a:pt x="40" y="13"/>
                    <a:pt x="43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41"/>
                    <a:pt x="2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3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35"/>
                    <a:pt x="6" y="35"/>
                    <a:pt x="6" y="35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64" name="未知"/>
            <p:cNvSpPr/>
            <p:nvPr/>
          </p:nvSpPr>
          <p:spPr>
            <a:xfrm>
              <a:off x="2348" y="0"/>
              <a:ext cx="244" cy="206"/>
            </a:xfrm>
            <a:custGeom>
              <a:avLst/>
              <a:gdLst/>
              <a:ahLst/>
              <a:cxnLst/>
              <a:pathLst>
                <a:path w="83" h="70">
                  <a:moveTo>
                    <a:pt x="8" y="6"/>
                  </a:moveTo>
                  <a:cubicBezTo>
                    <a:pt x="8" y="6"/>
                    <a:pt x="7" y="14"/>
                    <a:pt x="5" y="33"/>
                  </a:cubicBezTo>
                  <a:cubicBezTo>
                    <a:pt x="5" y="37"/>
                    <a:pt x="4" y="43"/>
                    <a:pt x="3" y="49"/>
                  </a:cubicBezTo>
                  <a:cubicBezTo>
                    <a:pt x="3" y="52"/>
                    <a:pt x="3" y="55"/>
                    <a:pt x="2" y="58"/>
                  </a:cubicBezTo>
                  <a:cubicBezTo>
                    <a:pt x="2" y="59"/>
                    <a:pt x="2" y="60"/>
                    <a:pt x="2" y="61"/>
                  </a:cubicBezTo>
                  <a:cubicBezTo>
                    <a:pt x="2" y="61"/>
                    <a:pt x="1" y="61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0" y="63"/>
                    <a:pt x="0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1" y="58"/>
                    <a:pt x="1" y="56"/>
                  </a:cubicBezTo>
                  <a:cubicBezTo>
                    <a:pt x="4" y="42"/>
                    <a:pt x="9" y="2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16"/>
                    <a:pt x="12" y="31"/>
                    <a:pt x="8" y="57"/>
                  </a:cubicBezTo>
                  <a:cubicBezTo>
                    <a:pt x="8" y="58"/>
                    <a:pt x="8" y="60"/>
                    <a:pt x="8" y="62"/>
                  </a:cubicBezTo>
                  <a:cubicBezTo>
                    <a:pt x="8" y="61"/>
                    <a:pt x="8" y="60"/>
                    <a:pt x="9" y="58"/>
                  </a:cubicBezTo>
                  <a:cubicBezTo>
                    <a:pt x="12" y="47"/>
                    <a:pt x="16" y="36"/>
                    <a:pt x="22" y="16"/>
                  </a:cubicBezTo>
                  <a:cubicBezTo>
                    <a:pt x="22" y="14"/>
                    <a:pt x="23" y="12"/>
                    <a:pt x="24" y="9"/>
                  </a:cubicBezTo>
                  <a:cubicBezTo>
                    <a:pt x="23" y="11"/>
                    <a:pt x="23" y="13"/>
                    <a:pt x="22" y="17"/>
                  </a:cubicBezTo>
                  <a:cubicBezTo>
                    <a:pt x="20" y="27"/>
                    <a:pt x="18" y="38"/>
                    <a:pt x="14" y="57"/>
                  </a:cubicBezTo>
                  <a:cubicBezTo>
                    <a:pt x="13" y="58"/>
                    <a:pt x="13" y="60"/>
                    <a:pt x="13" y="62"/>
                  </a:cubicBezTo>
                  <a:cubicBezTo>
                    <a:pt x="13" y="61"/>
                    <a:pt x="14" y="60"/>
                    <a:pt x="15" y="58"/>
                  </a:cubicBezTo>
                  <a:cubicBezTo>
                    <a:pt x="18" y="49"/>
                    <a:pt x="21" y="39"/>
                    <a:pt x="25" y="24"/>
                  </a:cubicBezTo>
                  <a:cubicBezTo>
                    <a:pt x="26" y="23"/>
                    <a:pt x="26" y="21"/>
                    <a:pt x="27" y="19"/>
                  </a:cubicBezTo>
                  <a:cubicBezTo>
                    <a:pt x="26" y="21"/>
                    <a:pt x="26" y="22"/>
                    <a:pt x="25" y="25"/>
                  </a:cubicBezTo>
                  <a:cubicBezTo>
                    <a:pt x="23" y="36"/>
                    <a:pt x="20" y="49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16" y="69"/>
                    <a:pt x="16" y="69"/>
                    <a:pt x="17" y="68"/>
                  </a:cubicBezTo>
                  <a:cubicBezTo>
                    <a:pt x="24" y="50"/>
                    <a:pt x="31" y="31"/>
                    <a:pt x="42" y="3"/>
                  </a:cubicBezTo>
                  <a:cubicBezTo>
                    <a:pt x="42" y="3"/>
                    <a:pt x="41" y="3"/>
                    <a:pt x="40" y="3"/>
                  </a:cubicBezTo>
                  <a:cubicBezTo>
                    <a:pt x="36" y="21"/>
                    <a:pt x="32" y="40"/>
                    <a:pt x="25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2"/>
                    <a:pt x="30" y="57"/>
                    <a:pt x="32" y="53"/>
                  </a:cubicBezTo>
                  <a:cubicBezTo>
                    <a:pt x="32" y="50"/>
                    <a:pt x="33" y="48"/>
                    <a:pt x="34" y="46"/>
                  </a:cubicBezTo>
                  <a:cubicBezTo>
                    <a:pt x="35" y="43"/>
                    <a:pt x="36" y="41"/>
                    <a:pt x="37" y="39"/>
                  </a:cubicBezTo>
                  <a:cubicBezTo>
                    <a:pt x="39" y="34"/>
                    <a:pt x="41" y="30"/>
                    <a:pt x="43" y="25"/>
                  </a:cubicBezTo>
                  <a:cubicBezTo>
                    <a:pt x="44" y="22"/>
                    <a:pt x="45" y="20"/>
                    <a:pt x="46" y="17"/>
                  </a:cubicBezTo>
                  <a:cubicBezTo>
                    <a:pt x="47" y="15"/>
                    <a:pt x="48" y="12"/>
                    <a:pt x="49" y="10"/>
                  </a:cubicBezTo>
                  <a:cubicBezTo>
                    <a:pt x="50" y="7"/>
                    <a:pt x="50" y="5"/>
                    <a:pt x="51" y="2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0" y="0"/>
                    <a:pt x="49" y="0"/>
                    <a:pt x="50" y="0"/>
                  </a:cubicBezTo>
                  <a:cubicBezTo>
                    <a:pt x="49" y="0"/>
                    <a:pt x="49" y="1"/>
                    <a:pt x="49" y="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6" y="13"/>
                    <a:pt x="45" y="19"/>
                    <a:pt x="44" y="25"/>
                  </a:cubicBezTo>
                  <a:cubicBezTo>
                    <a:pt x="42" y="36"/>
                    <a:pt x="40" y="48"/>
                    <a:pt x="37" y="6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3" y="52"/>
                    <a:pt x="46" y="44"/>
                    <a:pt x="50" y="35"/>
                  </a:cubicBezTo>
                  <a:cubicBezTo>
                    <a:pt x="52" y="31"/>
                    <a:pt x="54" y="26"/>
                    <a:pt x="55" y="22"/>
                  </a:cubicBezTo>
                  <a:cubicBezTo>
                    <a:pt x="56" y="19"/>
                    <a:pt x="57" y="17"/>
                    <a:pt x="58" y="1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9"/>
                    <a:pt x="60" y="9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ubicBezTo>
                    <a:pt x="55" y="20"/>
                    <a:pt x="50" y="29"/>
                    <a:pt x="46" y="39"/>
                  </a:cubicBezTo>
                  <a:cubicBezTo>
                    <a:pt x="41" y="49"/>
                    <a:pt x="36" y="59"/>
                    <a:pt x="31" y="69"/>
                  </a:cubicBezTo>
                  <a:cubicBezTo>
                    <a:pt x="32" y="69"/>
                    <a:pt x="32" y="69"/>
                    <a:pt x="33" y="69"/>
                  </a:cubicBezTo>
                  <a:cubicBezTo>
                    <a:pt x="39" y="51"/>
                    <a:pt x="45" y="32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0" y="26"/>
                    <a:pt x="48" y="44"/>
                    <a:pt x="46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1" y="46"/>
                    <a:pt x="55" y="27"/>
                    <a:pt x="60" y="9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6"/>
                    <a:pt x="60" y="5"/>
                    <a:pt x="60" y="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2"/>
                    <a:pt x="58" y="14"/>
                    <a:pt x="58" y="16"/>
                  </a:cubicBezTo>
                  <a:cubicBezTo>
                    <a:pt x="58" y="21"/>
                    <a:pt x="57" y="26"/>
                    <a:pt x="56" y="31"/>
                  </a:cubicBezTo>
                  <a:cubicBezTo>
                    <a:pt x="55" y="41"/>
                    <a:pt x="53" y="51"/>
                    <a:pt x="52" y="61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9" y="44"/>
                    <a:pt x="66" y="27"/>
                    <a:pt x="72" y="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2" y="6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8"/>
                    <a:pt x="72" y="9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7" y="24"/>
                    <a:pt x="66" y="29"/>
                    <a:pt x="65" y="33"/>
                  </a:cubicBezTo>
                  <a:cubicBezTo>
                    <a:pt x="63" y="43"/>
                    <a:pt x="61" y="53"/>
                    <a:pt x="59" y="6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4" y="47"/>
                    <a:pt x="68" y="30"/>
                    <a:pt x="73" y="13"/>
                  </a:cubicBezTo>
                  <a:cubicBezTo>
                    <a:pt x="74" y="10"/>
                    <a:pt x="75" y="7"/>
                    <a:pt x="76" y="3"/>
                  </a:cubicBezTo>
                  <a:cubicBezTo>
                    <a:pt x="75" y="6"/>
                    <a:pt x="75" y="9"/>
                    <a:pt x="74" y="13"/>
                  </a:cubicBezTo>
                  <a:cubicBezTo>
                    <a:pt x="71" y="27"/>
                    <a:pt x="69" y="41"/>
                    <a:pt x="66" y="56"/>
                  </a:cubicBezTo>
                  <a:cubicBezTo>
                    <a:pt x="65" y="58"/>
                    <a:pt x="65" y="60"/>
                    <a:pt x="65" y="62"/>
                  </a:cubicBezTo>
                  <a:cubicBezTo>
                    <a:pt x="65" y="60"/>
                    <a:pt x="66" y="58"/>
                    <a:pt x="67" y="56"/>
                  </a:cubicBezTo>
                  <a:cubicBezTo>
                    <a:pt x="71" y="43"/>
                    <a:pt x="75" y="29"/>
                    <a:pt x="80" y="15"/>
                  </a:cubicBezTo>
                  <a:cubicBezTo>
                    <a:pt x="81" y="13"/>
                    <a:pt x="81" y="11"/>
                    <a:pt x="82" y="9"/>
                  </a:cubicBezTo>
                  <a:cubicBezTo>
                    <a:pt x="82" y="10"/>
                    <a:pt x="82" y="12"/>
                    <a:pt x="81" y="14"/>
                  </a:cubicBezTo>
                  <a:cubicBezTo>
                    <a:pt x="77" y="32"/>
                    <a:pt x="74" y="51"/>
                    <a:pt x="70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3" y="47"/>
                    <a:pt x="77" y="25"/>
                    <a:pt x="81" y="2"/>
                  </a:cubicBezTo>
                  <a:cubicBezTo>
                    <a:pt x="77" y="3"/>
                    <a:pt x="72" y="3"/>
                    <a:pt x="67" y="4"/>
                  </a:cubicBezTo>
                  <a:cubicBezTo>
                    <a:pt x="63" y="23"/>
                    <a:pt x="59" y="43"/>
                    <a:pt x="56" y="6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2" y="53"/>
                    <a:pt x="64" y="44"/>
                    <a:pt x="66" y="35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18"/>
                    <a:pt x="71" y="16"/>
                    <a:pt x="71" y="14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8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5" y="25"/>
                    <a:pt x="58" y="43"/>
                    <a:pt x="51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6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4" y="25"/>
                    <a:pt x="50" y="44"/>
                    <a:pt x="45" y="63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42" y="51"/>
                    <a:pt x="51" y="33"/>
                    <a:pt x="59" y="15"/>
                  </a:cubicBezTo>
                  <a:cubicBezTo>
                    <a:pt x="60" y="14"/>
                    <a:pt x="60" y="12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8" y="10"/>
                    <a:pt x="58" y="11"/>
                  </a:cubicBezTo>
                  <a:cubicBezTo>
                    <a:pt x="57" y="13"/>
                    <a:pt x="56" y="16"/>
                    <a:pt x="55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1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9" y="4"/>
                    <a:pt x="48" y="5"/>
                  </a:cubicBezTo>
                  <a:cubicBezTo>
                    <a:pt x="48" y="7"/>
                    <a:pt x="47" y="10"/>
                    <a:pt x="46" y="12"/>
                  </a:cubicBezTo>
                  <a:cubicBezTo>
                    <a:pt x="45" y="15"/>
                    <a:pt x="44" y="17"/>
                    <a:pt x="43" y="20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2" y="45"/>
                    <a:pt x="29" y="55"/>
                    <a:pt x="25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41"/>
                    <a:pt x="1" y="51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2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1" y="63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2"/>
                    <a:pt x="2" y="61"/>
                    <a:pt x="2" y="61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99FF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6565" name="未知"/>
          <p:cNvSpPr/>
          <p:nvPr/>
        </p:nvSpPr>
        <p:spPr>
          <a:xfrm>
            <a:off x="2208213" y="1554163"/>
            <a:ext cx="4229100" cy="355600"/>
          </a:xfrm>
          <a:custGeom>
            <a:avLst/>
            <a:gdLst/>
            <a:ahLst/>
            <a:cxnLst/>
            <a:pathLst>
              <a:path w="1013" h="76">
                <a:moveTo>
                  <a:pt x="1" y="55"/>
                </a:moveTo>
                <a:cubicBezTo>
                  <a:pt x="2" y="64"/>
                  <a:pt x="8" y="67"/>
                  <a:pt x="18" y="69"/>
                </a:cubicBezTo>
                <a:cubicBezTo>
                  <a:pt x="29" y="71"/>
                  <a:pt x="56" y="68"/>
                  <a:pt x="68" y="69"/>
                </a:cubicBezTo>
                <a:cubicBezTo>
                  <a:pt x="81" y="69"/>
                  <a:pt x="423" y="70"/>
                  <a:pt x="435" y="69"/>
                </a:cubicBezTo>
                <a:cubicBezTo>
                  <a:pt x="322" y="76"/>
                  <a:pt x="1012" y="63"/>
                  <a:pt x="1010" y="66"/>
                </a:cubicBezTo>
                <a:cubicBezTo>
                  <a:pt x="1013" y="61"/>
                  <a:pt x="1009" y="38"/>
                  <a:pt x="1010" y="33"/>
                </a:cubicBezTo>
                <a:cubicBezTo>
                  <a:pt x="1011" y="27"/>
                  <a:pt x="1009" y="11"/>
                  <a:pt x="1007" y="7"/>
                </a:cubicBezTo>
                <a:cubicBezTo>
                  <a:pt x="1005" y="4"/>
                  <a:pt x="943" y="1"/>
                  <a:pt x="937" y="1"/>
                </a:cubicBezTo>
                <a:cubicBezTo>
                  <a:pt x="865" y="1"/>
                  <a:pt x="429" y="0"/>
                  <a:pt x="417" y="1"/>
                </a:cubicBezTo>
                <a:cubicBezTo>
                  <a:pt x="405" y="1"/>
                  <a:pt x="70" y="1"/>
                  <a:pt x="64" y="0"/>
                </a:cubicBezTo>
                <a:cubicBezTo>
                  <a:pt x="59" y="0"/>
                  <a:pt x="25" y="3"/>
                  <a:pt x="18" y="3"/>
                </a:cubicBezTo>
                <a:cubicBezTo>
                  <a:pt x="10" y="4"/>
                  <a:pt x="2" y="9"/>
                  <a:pt x="1" y="17"/>
                </a:cubicBezTo>
                <a:cubicBezTo>
                  <a:pt x="0" y="26"/>
                  <a:pt x="2" y="36"/>
                  <a:pt x="1" y="40"/>
                </a:cubicBezTo>
                <a:cubicBezTo>
                  <a:pt x="0" y="44"/>
                  <a:pt x="0" y="51"/>
                  <a:pt x="1" y="55"/>
                </a:cubicBezTo>
                <a:close/>
              </a:path>
            </a:pathLst>
          </a:custGeom>
          <a:noFill/>
          <a:ln w="19050" cap="flat" cmpd="sng">
            <a:solidFill>
              <a:srgbClr val="02020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566" name="未知"/>
          <p:cNvSpPr/>
          <p:nvPr/>
        </p:nvSpPr>
        <p:spPr>
          <a:xfrm>
            <a:off x="2208213" y="2497138"/>
            <a:ext cx="4229100" cy="355600"/>
          </a:xfrm>
          <a:custGeom>
            <a:avLst/>
            <a:gdLst/>
            <a:ahLst/>
            <a:cxnLst/>
            <a:pathLst>
              <a:path w="1013" h="76">
                <a:moveTo>
                  <a:pt x="1" y="55"/>
                </a:moveTo>
                <a:cubicBezTo>
                  <a:pt x="2" y="64"/>
                  <a:pt x="8" y="67"/>
                  <a:pt x="18" y="69"/>
                </a:cubicBezTo>
                <a:cubicBezTo>
                  <a:pt x="29" y="71"/>
                  <a:pt x="56" y="68"/>
                  <a:pt x="68" y="69"/>
                </a:cubicBezTo>
                <a:cubicBezTo>
                  <a:pt x="81" y="70"/>
                  <a:pt x="423" y="70"/>
                  <a:pt x="435" y="70"/>
                </a:cubicBezTo>
                <a:cubicBezTo>
                  <a:pt x="322" y="76"/>
                  <a:pt x="1012" y="63"/>
                  <a:pt x="1010" y="66"/>
                </a:cubicBezTo>
                <a:cubicBezTo>
                  <a:pt x="1013" y="62"/>
                  <a:pt x="1009" y="38"/>
                  <a:pt x="1010" y="33"/>
                </a:cubicBezTo>
                <a:cubicBezTo>
                  <a:pt x="1011" y="28"/>
                  <a:pt x="1009" y="11"/>
                  <a:pt x="1007" y="8"/>
                </a:cubicBezTo>
                <a:cubicBezTo>
                  <a:pt x="1005" y="4"/>
                  <a:pt x="943" y="1"/>
                  <a:pt x="937" y="1"/>
                </a:cubicBezTo>
                <a:cubicBezTo>
                  <a:pt x="865" y="1"/>
                  <a:pt x="429" y="0"/>
                  <a:pt x="417" y="1"/>
                </a:cubicBezTo>
                <a:cubicBezTo>
                  <a:pt x="405" y="2"/>
                  <a:pt x="70" y="1"/>
                  <a:pt x="64" y="1"/>
                </a:cubicBezTo>
                <a:cubicBezTo>
                  <a:pt x="59" y="0"/>
                  <a:pt x="25" y="3"/>
                  <a:pt x="18" y="4"/>
                </a:cubicBezTo>
                <a:cubicBezTo>
                  <a:pt x="10" y="4"/>
                  <a:pt x="2" y="9"/>
                  <a:pt x="1" y="17"/>
                </a:cubicBezTo>
                <a:cubicBezTo>
                  <a:pt x="0" y="26"/>
                  <a:pt x="2" y="36"/>
                  <a:pt x="1" y="40"/>
                </a:cubicBezTo>
                <a:cubicBezTo>
                  <a:pt x="0" y="44"/>
                  <a:pt x="0" y="51"/>
                  <a:pt x="1" y="55"/>
                </a:cubicBezTo>
                <a:close/>
              </a:path>
            </a:pathLst>
          </a:custGeom>
          <a:noFill/>
          <a:ln w="19050" cap="flat" cmpd="sng">
            <a:solidFill>
              <a:srgbClr val="02020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567" name="未知"/>
          <p:cNvSpPr/>
          <p:nvPr/>
        </p:nvSpPr>
        <p:spPr>
          <a:xfrm>
            <a:off x="2208213" y="3411538"/>
            <a:ext cx="4229100" cy="360362"/>
          </a:xfrm>
          <a:custGeom>
            <a:avLst/>
            <a:gdLst/>
            <a:ahLst/>
            <a:cxnLst/>
            <a:pathLst>
              <a:path w="1013" h="77">
                <a:moveTo>
                  <a:pt x="1" y="55"/>
                </a:moveTo>
                <a:cubicBezTo>
                  <a:pt x="2" y="64"/>
                  <a:pt x="8" y="67"/>
                  <a:pt x="18" y="69"/>
                </a:cubicBezTo>
                <a:cubicBezTo>
                  <a:pt x="29" y="71"/>
                  <a:pt x="56" y="68"/>
                  <a:pt x="68" y="69"/>
                </a:cubicBezTo>
                <a:cubicBezTo>
                  <a:pt x="81" y="70"/>
                  <a:pt x="423" y="71"/>
                  <a:pt x="435" y="70"/>
                </a:cubicBezTo>
                <a:cubicBezTo>
                  <a:pt x="322" y="77"/>
                  <a:pt x="1012" y="63"/>
                  <a:pt x="1010" y="66"/>
                </a:cubicBezTo>
                <a:cubicBezTo>
                  <a:pt x="1013" y="62"/>
                  <a:pt x="1009" y="38"/>
                  <a:pt x="1010" y="33"/>
                </a:cubicBezTo>
                <a:cubicBezTo>
                  <a:pt x="1011" y="28"/>
                  <a:pt x="1009" y="11"/>
                  <a:pt x="1007" y="8"/>
                </a:cubicBezTo>
                <a:cubicBezTo>
                  <a:pt x="1005" y="4"/>
                  <a:pt x="943" y="1"/>
                  <a:pt x="937" y="1"/>
                </a:cubicBezTo>
                <a:cubicBezTo>
                  <a:pt x="865" y="1"/>
                  <a:pt x="429" y="0"/>
                  <a:pt x="417" y="1"/>
                </a:cubicBezTo>
                <a:cubicBezTo>
                  <a:pt x="405" y="2"/>
                  <a:pt x="70" y="1"/>
                  <a:pt x="64" y="1"/>
                </a:cubicBezTo>
                <a:cubicBezTo>
                  <a:pt x="59" y="0"/>
                  <a:pt x="25" y="3"/>
                  <a:pt x="18" y="4"/>
                </a:cubicBezTo>
                <a:cubicBezTo>
                  <a:pt x="10" y="4"/>
                  <a:pt x="2" y="9"/>
                  <a:pt x="1" y="18"/>
                </a:cubicBezTo>
                <a:cubicBezTo>
                  <a:pt x="0" y="26"/>
                  <a:pt x="2" y="36"/>
                  <a:pt x="1" y="40"/>
                </a:cubicBezTo>
                <a:cubicBezTo>
                  <a:pt x="0" y="44"/>
                  <a:pt x="0" y="51"/>
                  <a:pt x="1" y="55"/>
                </a:cubicBezTo>
                <a:close/>
              </a:path>
            </a:pathLst>
          </a:custGeom>
          <a:noFill/>
          <a:ln w="19050" cap="flat" cmpd="sng">
            <a:solidFill>
              <a:srgbClr val="02020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568" name="未知"/>
          <p:cNvSpPr/>
          <p:nvPr/>
        </p:nvSpPr>
        <p:spPr>
          <a:xfrm>
            <a:off x="2208213" y="4264025"/>
            <a:ext cx="4229100" cy="355600"/>
          </a:xfrm>
          <a:custGeom>
            <a:avLst/>
            <a:gdLst/>
            <a:ahLst/>
            <a:cxnLst/>
            <a:pathLst>
              <a:path w="1013" h="76">
                <a:moveTo>
                  <a:pt x="1" y="54"/>
                </a:moveTo>
                <a:cubicBezTo>
                  <a:pt x="2" y="63"/>
                  <a:pt x="8" y="66"/>
                  <a:pt x="18" y="68"/>
                </a:cubicBezTo>
                <a:cubicBezTo>
                  <a:pt x="29" y="70"/>
                  <a:pt x="56" y="68"/>
                  <a:pt x="68" y="68"/>
                </a:cubicBezTo>
                <a:cubicBezTo>
                  <a:pt x="81" y="69"/>
                  <a:pt x="423" y="70"/>
                  <a:pt x="435" y="69"/>
                </a:cubicBezTo>
                <a:cubicBezTo>
                  <a:pt x="322" y="76"/>
                  <a:pt x="1012" y="63"/>
                  <a:pt x="1010" y="66"/>
                </a:cubicBezTo>
                <a:cubicBezTo>
                  <a:pt x="1013" y="61"/>
                  <a:pt x="1009" y="38"/>
                  <a:pt x="1010" y="32"/>
                </a:cubicBezTo>
                <a:cubicBezTo>
                  <a:pt x="1011" y="27"/>
                  <a:pt x="1009" y="10"/>
                  <a:pt x="1007" y="7"/>
                </a:cubicBezTo>
                <a:cubicBezTo>
                  <a:pt x="1005" y="4"/>
                  <a:pt x="943" y="0"/>
                  <a:pt x="937" y="0"/>
                </a:cubicBezTo>
                <a:cubicBezTo>
                  <a:pt x="865" y="0"/>
                  <a:pt x="429" y="0"/>
                  <a:pt x="417" y="0"/>
                </a:cubicBezTo>
                <a:cubicBezTo>
                  <a:pt x="405" y="1"/>
                  <a:pt x="70" y="0"/>
                  <a:pt x="64" y="0"/>
                </a:cubicBezTo>
                <a:cubicBezTo>
                  <a:pt x="59" y="0"/>
                  <a:pt x="25" y="2"/>
                  <a:pt x="18" y="3"/>
                </a:cubicBezTo>
                <a:cubicBezTo>
                  <a:pt x="10" y="4"/>
                  <a:pt x="2" y="8"/>
                  <a:pt x="1" y="17"/>
                </a:cubicBezTo>
                <a:cubicBezTo>
                  <a:pt x="0" y="26"/>
                  <a:pt x="2" y="36"/>
                  <a:pt x="1" y="40"/>
                </a:cubicBezTo>
                <a:cubicBezTo>
                  <a:pt x="0" y="44"/>
                  <a:pt x="0" y="51"/>
                  <a:pt x="1" y="54"/>
                </a:cubicBezTo>
                <a:close/>
              </a:path>
            </a:pathLst>
          </a:custGeom>
          <a:noFill/>
          <a:ln w="19050" cap="flat" cmpd="sng">
            <a:solidFill>
              <a:srgbClr val="02020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569" name="文本框 16568"/>
          <p:cNvSpPr txBox="1"/>
          <p:nvPr/>
        </p:nvSpPr>
        <p:spPr>
          <a:xfrm>
            <a:off x="6624638" y="1554163"/>
            <a:ext cx="1403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6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6570" name="文本框 16569"/>
          <p:cNvSpPr txBox="1"/>
          <p:nvPr/>
        </p:nvSpPr>
        <p:spPr>
          <a:xfrm>
            <a:off x="6624638" y="2498725"/>
            <a:ext cx="1403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6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6571" name="文本框 16570"/>
          <p:cNvSpPr txBox="1"/>
          <p:nvPr/>
        </p:nvSpPr>
        <p:spPr>
          <a:xfrm>
            <a:off x="6624638" y="3402013"/>
            <a:ext cx="1403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6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6572" name="文本框 16571"/>
          <p:cNvSpPr txBox="1"/>
          <p:nvPr/>
        </p:nvSpPr>
        <p:spPr>
          <a:xfrm>
            <a:off x="6624638" y="4254500"/>
            <a:ext cx="1403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6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grpSp>
        <p:nvGrpSpPr>
          <p:cNvPr id="16573" name="组合 16572"/>
          <p:cNvGrpSpPr/>
          <p:nvPr/>
        </p:nvGrpSpPr>
        <p:grpSpPr>
          <a:xfrm>
            <a:off x="5219700" y="1246188"/>
            <a:ext cx="742950" cy="336550"/>
            <a:chOff x="0" y="0"/>
            <a:chExt cx="468" cy="212"/>
          </a:xfrm>
        </p:grpSpPr>
        <p:sp>
          <p:nvSpPr>
            <p:cNvPr id="16574" name="等腰三角形 16573"/>
            <p:cNvSpPr/>
            <p:nvPr/>
          </p:nvSpPr>
          <p:spPr>
            <a:xfrm rot="10800000">
              <a:off x="0" y="73"/>
              <a:ext cx="91" cy="79"/>
            </a:xfrm>
            <a:prstGeom prst="triangle">
              <a:avLst>
                <a:gd name="adj" fmla="val 50000"/>
              </a:avLst>
            </a:prstGeom>
            <a:solidFill>
              <a:srgbClr val="FF006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75" name="文本框 16574"/>
            <p:cNvSpPr txBox="1"/>
            <p:nvPr/>
          </p:nvSpPr>
          <p:spPr>
            <a:xfrm>
              <a:off x="96" y="0"/>
              <a:ext cx="37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00" b="0">
                  <a:solidFill>
                    <a:srgbClr val="FF0066"/>
                  </a:solidFill>
                  <a:latin typeface="Arial" panose="020B0604020202020204" pitchFamily="34" charset="0"/>
                </a:rPr>
                <a:t>70%</a:t>
              </a:r>
              <a:endParaRPr lang="en-US" altLang="zh-CN" sz="1600" b="0">
                <a:solidFill>
                  <a:srgbClr val="FF0066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576" name="组合 16575"/>
          <p:cNvGrpSpPr/>
          <p:nvPr/>
        </p:nvGrpSpPr>
        <p:grpSpPr>
          <a:xfrm>
            <a:off x="4346575" y="2201863"/>
            <a:ext cx="742950" cy="336550"/>
            <a:chOff x="0" y="0"/>
            <a:chExt cx="468" cy="212"/>
          </a:xfrm>
        </p:grpSpPr>
        <p:sp>
          <p:nvSpPr>
            <p:cNvPr id="16577" name="等腰三角形 16576"/>
            <p:cNvSpPr/>
            <p:nvPr/>
          </p:nvSpPr>
          <p:spPr>
            <a:xfrm rot="10800000">
              <a:off x="0" y="73"/>
              <a:ext cx="91" cy="7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78" name="文本框 16577"/>
            <p:cNvSpPr txBox="1"/>
            <p:nvPr/>
          </p:nvSpPr>
          <p:spPr>
            <a:xfrm>
              <a:off x="96" y="0"/>
              <a:ext cx="37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00" b="0">
                  <a:solidFill>
                    <a:srgbClr val="3399FF"/>
                  </a:solidFill>
                  <a:latin typeface="Arial" panose="020B0604020202020204" pitchFamily="34" charset="0"/>
                </a:rPr>
                <a:t>58%</a:t>
              </a:r>
              <a:endParaRPr lang="en-US" altLang="zh-CN" sz="1600" b="0">
                <a:solidFill>
                  <a:srgbClr val="3399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579" name="组合 16578"/>
          <p:cNvGrpSpPr/>
          <p:nvPr/>
        </p:nvGrpSpPr>
        <p:grpSpPr>
          <a:xfrm>
            <a:off x="5821363" y="3940175"/>
            <a:ext cx="742950" cy="336550"/>
            <a:chOff x="0" y="0"/>
            <a:chExt cx="468" cy="212"/>
          </a:xfrm>
        </p:grpSpPr>
        <p:sp>
          <p:nvSpPr>
            <p:cNvPr id="16580" name="等腰三角形 16579"/>
            <p:cNvSpPr/>
            <p:nvPr/>
          </p:nvSpPr>
          <p:spPr>
            <a:xfrm rot="10800000">
              <a:off x="0" y="73"/>
              <a:ext cx="91" cy="79"/>
            </a:xfrm>
            <a:prstGeom prst="triangle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81" name="文本框 16580"/>
            <p:cNvSpPr txBox="1"/>
            <p:nvPr/>
          </p:nvSpPr>
          <p:spPr>
            <a:xfrm>
              <a:off x="96" y="0"/>
              <a:ext cx="37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00" b="0">
                  <a:solidFill>
                    <a:schemeClr val="folHlink"/>
                  </a:solidFill>
                  <a:latin typeface="Arial" panose="020B0604020202020204" pitchFamily="34" charset="0"/>
                </a:rPr>
                <a:t>83%</a:t>
              </a:r>
              <a:endParaRPr lang="en-US" altLang="zh-CN" sz="1600" b="0">
                <a:solidFill>
                  <a:schemeClr val="folHlin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6582" name="组合 16581"/>
          <p:cNvGrpSpPr/>
          <p:nvPr/>
        </p:nvGrpSpPr>
        <p:grpSpPr>
          <a:xfrm>
            <a:off x="3132138" y="3090863"/>
            <a:ext cx="742950" cy="336550"/>
            <a:chOff x="0" y="0"/>
            <a:chExt cx="468" cy="212"/>
          </a:xfrm>
        </p:grpSpPr>
        <p:sp>
          <p:nvSpPr>
            <p:cNvPr id="16583" name="等腰三角形 16582"/>
            <p:cNvSpPr/>
            <p:nvPr/>
          </p:nvSpPr>
          <p:spPr>
            <a:xfrm rot="10800000">
              <a:off x="0" y="73"/>
              <a:ext cx="91" cy="79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584" name="文本框 16583"/>
            <p:cNvSpPr txBox="1"/>
            <p:nvPr/>
          </p:nvSpPr>
          <p:spPr>
            <a:xfrm>
              <a:off x="96" y="0"/>
              <a:ext cx="37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1600" b="0">
                  <a:solidFill>
                    <a:srgbClr val="FF6600"/>
                  </a:solidFill>
                  <a:latin typeface="Arial" panose="020B0604020202020204" pitchFamily="34" charset="0"/>
                </a:rPr>
                <a:t>25%</a:t>
              </a:r>
              <a:endParaRPr lang="en-US" altLang="zh-CN" sz="1600" b="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6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300"/>
                                        <p:tgtEl>
                                          <p:spTgt spid="1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300"/>
                                        <p:tgtEl>
                                          <p:spTgt spid="1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300"/>
                                        <p:tgtEl>
                                          <p:spTgt spid="1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1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300"/>
                                        <p:tgtEl>
                                          <p:spTgt spid="1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569" grpId="0"/>
      <p:bldP spid="16570" grpId="0"/>
      <p:bldP spid="16571" grpId="0"/>
      <p:bldP spid="165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/>
          <p:cNvSpPr/>
          <p:nvPr/>
        </p:nvSpPr>
        <p:spPr>
          <a:xfrm>
            <a:off x="1296988" y="2763838"/>
            <a:ext cx="838200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sz="3300" b="0">
                <a:solidFill>
                  <a:srgbClr val="D2511A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目录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1206500" y="3262313"/>
            <a:ext cx="1027113" cy="2286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en-US" altLang="zh-CN" sz="1500" b="0">
                <a:solidFill>
                  <a:srgbClr val="531D1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CONTENTS</a:t>
            </a:r>
            <a:endParaRPr lang="en-US" altLang="zh-CN" b="0">
              <a:latin typeface="Arial" panose="020B0604020202020204" pitchFamily="34" charset="0"/>
            </a:endParaRPr>
          </a:p>
        </p:txBody>
      </p:sp>
      <p:grpSp>
        <p:nvGrpSpPr>
          <p:cNvPr id="17412" name="组合 17411"/>
          <p:cNvGrpSpPr/>
          <p:nvPr/>
        </p:nvGrpSpPr>
        <p:grpSpPr>
          <a:xfrm>
            <a:off x="1798638" y="2106613"/>
            <a:ext cx="368300" cy="485775"/>
            <a:chOff x="0" y="0"/>
            <a:chExt cx="232" cy="306"/>
          </a:xfrm>
        </p:grpSpPr>
        <p:sp>
          <p:nvSpPr>
            <p:cNvPr id="17413" name="未知"/>
            <p:cNvSpPr/>
            <p:nvPr/>
          </p:nvSpPr>
          <p:spPr>
            <a:xfrm>
              <a:off x="8" y="32"/>
              <a:ext cx="196" cy="272"/>
            </a:xfrm>
            <a:custGeom>
              <a:avLst/>
              <a:gdLst/>
              <a:ahLst/>
              <a:cxnLst/>
              <a:pathLst>
                <a:path w="98" h="136">
                  <a:moveTo>
                    <a:pt x="53" y="0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15" y="62"/>
                    <a:pt x="12" y="81"/>
                  </a:cubicBezTo>
                  <a:cubicBezTo>
                    <a:pt x="8" y="101"/>
                    <a:pt x="0" y="133"/>
                    <a:pt x="0" y="133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5" y="136"/>
                    <a:pt x="79" y="83"/>
                    <a:pt x="94" y="49"/>
                  </a:cubicBezTo>
                  <a:cubicBezTo>
                    <a:pt x="98" y="41"/>
                    <a:pt x="98" y="41"/>
                    <a:pt x="98" y="41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4" name="未知"/>
            <p:cNvSpPr/>
            <p:nvPr/>
          </p:nvSpPr>
          <p:spPr>
            <a:xfrm>
              <a:off x="10" y="210"/>
              <a:ext cx="62" cy="68"/>
            </a:xfrm>
            <a:custGeom>
              <a:avLst/>
              <a:gdLst/>
              <a:ahLst/>
              <a:cxnLst/>
              <a:pathLst>
                <a:path w="31" h="34">
                  <a:moveTo>
                    <a:pt x="7" y="0"/>
                  </a:moveTo>
                  <a:cubicBezTo>
                    <a:pt x="7" y="0"/>
                    <a:pt x="25" y="0"/>
                    <a:pt x="28" y="3"/>
                  </a:cubicBezTo>
                  <a:cubicBezTo>
                    <a:pt x="31" y="6"/>
                    <a:pt x="24" y="33"/>
                    <a:pt x="24" y="33"/>
                  </a:cubicBezTo>
                  <a:cubicBezTo>
                    <a:pt x="24" y="33"/>
                    <a:pt x="3" y="34"/>
                    <a:pt x="0" y="3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5" name="未知"/>
            <p:cNvSpPr/>
            <p:nvPr/>
          </p:nvSpPr>
          <p:spPr>
            <a:xfrm>
              <a:off x="72" y="86"/>
              <a:ext cx="78" cy="62"/>
            </a:xfrm>
            <a:custGeom>
              <a:avLst/>
              <a:gdLst/>
              <a:ahLst/>
              <a:cxnLst/>
              <a:pathLst>
                <a:path w="39" h="31">
                  <a:moveTo>
                    <a:pt x="5" y="7"/>
                  </a:moveTo>
                  <a:cubicBezTo>
                    <a:pt x="5" y="7"/>
                    <a:pt x="28" y="0"/>
                    <a:pt x="34" y="4"/>
                  </a:cubicBezTo>
                  <a:cubicBezTo>
                    <a:pt x="39" y="7"/>
                    <a:pt x="35" y="27"/>
                    <a:pt x="33" y="28"/>
                  </a:cubicBezTo>
                  <a:cubicBezTo>
                    <a:pt x="31" y="29"/>
                    <a:pt x="4" y="31"/>
                    <a:pt x="4" y="31"/>
                  </a:cubicBezTo>
                  <a:cubicBezTo>
                    <a:pt x="4" y="31"/>
                    <a:pt x="0" y="22"/>
                    <a:pt x="5" y="7"/>
                  </a:cubicBez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6" name="未知"/>
            <p:cNvSpPr/>
            <p:nvPr/>
          </p:nvSpPr>
          <p:spPr>
            <a:xfrm>
              <a:off x="0" y="4"/>
              <a:ext cx="228" cy="122"/>
            </a:xfrm>
            <a:custGeom>
              <a:avLst/>
              <a:gdLst/>
              <a:ahLst/>
              <a:cxnLst/>
              <a:pathLst>
                <a:path w="114" h="61">
                  <a:moveTo>
                    <a:pt x="2" y="56"/>
                  </a:moveTo>
                  <a:cubicBezTo>
                    <a:pt x="2" y="56"/>
                    <a:pt x="10" y="58"/>
                    <a:pt x="19" y="50"/>
                  </a:cubicBezTo>
                  <a:cubicBezTo>
                    <a:pt x="28" y="42"/>
                    <a:pt x="58" y="16"/>
                    <a:pt x="58" y="16"/>
                  </a:cubicBezTo>
                  <a:cubicBezTo>
                    <a:pt x="58" y="16"/>
                    <a:pt x="73" y="23"/>
                    <a:pt x="99" y="58"/>
                  </a:cubicBezTo>
                  <a:cubicBezTo>
                    <a:pt x="99" y="58"/>
                    <a:pt x="109" y="61"/>
                    <a:pt x="114" y="54"/>
                  </a:cubicBezTo>
                  <a:cubicBezTo>
                    <a:pt x="114" y="54"/>
                    <a:pt x="95" y="9"/>
                    <a:pt x="89" y="5"/>
                  </a:cubicBezTo>
                  <a:cubicBezTo>
                    <a:pt x="83" y="1"/>
                    <a:pt x="53" y="0"/>
                    <a:pt x="53" y="0"/>
                  </a:cubicBezTo>
                  <a:cubicBezTo>
                    <a:pt x="53" y="0"/>
                    <a:pt x="31" y="23"/>
                    <a:pt x="24" y="30"/>
                  </a:cubicBezTo>
                  <a:cubicBezTo>
                    <a:pt x="17" y="37"/>
                    <a:pt x="0" y="49"/>
                    <a:pt x="2" y="56"/>
                  </a:cubicBezTo>
                  <a:close/>
                </a:path>
              </a:pathLst>
            </a:custGeom>
            <a:solidFill>
              <a:srgbClr val="DAC39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7" name="未知"/>
            <p:cNvSpPr/>
            <p:nvPr/>
          </p:nvSpPr>
          <p:spPr>
            <a:xfrm>
              <a:off x="0" y="16"/>
              <a:ext cx="100" cy="102"/>
            </a:xfrm>
            <a:custGeom>
              <a:avLst/>
              <a:gdLst/>
              <a:ahLst/>
              <a:cxnLst/>
              <a:pathLst>
                <a:path w="50" h="51">
                  <a:moveTo>
                    <a:pt x="50" y="0"/>
                  </a:moveTo>
                  <a:cubicBezTo>
                    <a:pt x="50" y="0"/>
                    <a:pt x="42" y="4"/>
                    <a:pt x="27" y="18"/>
                  </a:cubicBezTo>
                  <a:cubicBezTo>
                    <a:pt x="23" y="22"/>
                    <a:pt x="18" y="26"/>
                    <a:pt x="13" y="31"/>
                  </a:cubicBezTo>
                  <a:cubicBezTo>
                    <a:pt x="11" y="33"/>
                    <a:pt x="8" y="36"/>
                    <a:pt x="6" y="38"/>
                  </a:cubicBezTo>
                  <a:cubicBezTo>
                    <a:pt x="4" y="40"/>
                    <a:pt x="3" y="41"/>
                    <a:pt x="2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1" y="50"/>
                  </a:cubicBezTo>
                  <a:cubicBezTo>
                    <a:pt x="2" y="51"/>
                    <a:pt x="3" y="51"/>
                    <a:pt x="5" y="51"/>
                  </a:cubicBezTo>
                  <a:cubicBezTo>
                    <a:pt x="6" y="51"/>
                    <a:pt x="7" y="51"/>
                    <a:pt x="8" y="51"/>
                  </a:cubicBezTo>
                  <a:cubicBezTo>
                    <a:pt x="9" y="50"/>
                    <a:pt x="10" y="49"/>
                    <a:pt x="11" y="48"/>
                  </a:cubicBezTo>
                  <a:cubicBezTo>
                    <a:pt x="12" y="48"/>
                    <a:pt x="13" y="47"/>
                    <a:pt x="14" y="46"/>
                  </a:cubicBezTo>
                  <a:cubicBezTo>
                    <a:pt x="17" y="43"/>
                    <a:pt x="21" y="40"/>
                    <a:pt x="25" y="36"/>
                  </a:cubicBezTo>
                  <a:cubicBezTo>
                    <a:pt x="33" y="29"/>
                    <a:pt x="41" y="22"/>
                    <a:pt x="50" y="13"/>
                  </a:cubicBezTo>
                  <a:cubicBezTo>
                    <a:pt x="50" y="13"/>
                    <a:pt x="45" y="18"/>
                    <a:pt x="36" y="25"/>
                  </a:cubicBezTo>
                  <a:cubicBezTo>
                    <a:pt x="32" y="29"/>
                    <a:pt x="27" y="33"/>
                    <a:pt x="21" y="37"/>
                  </a:cubicBezTo>
                  <a:cubicBezTo>
                    <a:pt x="19" y="40"/>
                    <a:pt x="16" y="42"/>
                    <a:pt x="13" y="44"/>
                  </a:cubicBezTo>
                  <a:cubicBezTo>
                    <a:pt x="11" y="46"/>
                    <a:pt x="10" y="47"/>
                    <a:pt x="9" y="48"/>
                  </a:cubicBezTo>
                  <a:cubicBezTo>
                    <a:pt x="7" y="49"/>
                    <a:pt x="5" y="49"/>
                    <a:pt x="4" y="49"/>
                  </a:cubicBezTo>
                  <a:cubicBezTo>
                    <a:pt x="3" y="49"/>
                    <a:pt x="3" y="49"/>
                    <a:pt x="2" y="48"/>
                  </a:cubicBezTo>
                  <a:cubicBezTo>
                    <a:pt x="2" y="48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5"/>
                    <a:pt x="4" y="44"/>
                    <a:pt x="5" y="42"/>
                  </a:cubicBezTo>
                  <a:cubicBezTo>
                    <a:pt x="8" y="39"/>
                    <a:pt x="11" y="36"/>
                    <a:pt x="13" y="34"/>
                  </a:cubicBezTo>
                  <a:cubicBezTo>
                    <a:pt x="19" y="28"/>
                    <a:pt x="24" y="23"/>
                    <a:pt x="29" y="19"/>
                  </a:cubicBezTo>
                  <a:cubicBezTo>
                    <a:pt x="39" y="10"/>
                    <a:pt x="46" y="3"/>
                    <a:pt x="5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8" name="未知"/>
            <p:cNvSpPr/>
            <p:nvPr/>
          </p:nvSpPr>
          <p:spPr>
            <a:xfrm>
              <a:off x="104" y="0"/>
              <a:ext cx="98" cy="112"/>
            </a:xfrm>
            <a:custGeom>
              <a:avLst/>
              <a:gdLst/>
              <a:ahLst/>
              <a:cxnLst/>
              <a:pathLst>
                <a:path w="49" h="56">
                  <a:moveTo>
                    <a:pt x="0" y="0"/>
                  </a:moveTo>
                  <a:cubicBezTo>
                    <a:pt x="0" y="0"/>
                    <a:pt x="3" y="4"/>
                    <a:pt x="11" y="13"/>
                  </a:cubicBezTo>
                  <a:cubicBezTo>
                    <a:pt x="15" y="17"/>
                    <a:pt x="20" y="22"/>
                    <a:pt x="26" y="29"/>
                  </a:cubicBezTo>
                  <a:cubicBezTo>
                    <a:pt x="30" y="33"/>
                    <a:pt x="33" y="37"/>
                    <a:pt x="37" y="41"/>
                  </a:cubicBezTo>
                  <a:cubicBezTo>
                    <a:pt x="41" y="45"/>
                    <a:pt x="45" y="50"/>
                    <a:pt x="49" y="56"/>
                  </a:cubicBezTo>
                  <a:cubicBezTo>
                    <a:pt x="49" y="56"/>
                    <a:pt x="48" y="55"/>
                    <a:pt x="47" y="54"/>
                  </a:cubicBezTo>
                  <a:cubicBezTo>
                    <a:pt x="47" y="52"/>
                    <a:pt x="45" y="50"/>
                    <a:pt x="43" y="47"/>
                  </a:cubicBezTo>
                  <a:cubicBezTo>
                    <a:pt x="40" y="42"/>
                    <a:pt x="35" y="35"/>
                    <a:pt x="29" y="29"/>
                  </a:cubicBezTo>
                  <a:cubicBezTo>
                    <a:pt x="17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9" name="未知"/>
            <p:cNvSpPr/>
            <p:nvPr/>
          </p:nvSpPr>
          <p:spPr>
            <a:xfrm>
              <a:off x="104" y="0"/>
              <a:ext cx="128" cy="124"/>
            </a:xfrm>
            <a:custGeom>
              <a:avLst/>
              <a:gdLst/>
              <a:ahLst/>
              <a:cxnLst/>
              <a:pathLst>
                <a:path w="64" h="62">
                  <a:moveTo>
                    <a:pt x="50" y="62"/>
                  </a:moveTo>
                  <a:cubicBezTo>
                    <a:pt x="50" y="62"/>
                    <a:pt x="52" y="62"/>
                    <a:pt x="55" y="61"/>
                  </a:cubicBezTo>
                  <a:cubicBezTo>
                    <a:pt x="57" y="60"/>
                    <a:pt x="60" y="59"/>
                    <a:pt x="62" y="57"/>
                  </a:cubicBezTo>
                  <a:cubicBezTo>
                    <a:pt x="63" y="57"/>
                    <a:pt x="63" y="57"/>
                    <a:pt x="63" y="56"/>
                  </a:cubicBezTo>
                  <a:cubicBezTo>
                    <a:pt x="63" y="56"/>
                    <a:pt x="63" y="56"/>
                    <a:pt x="64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3" y="53"/>
                    <a:pt x="63" y="52"/>
                  </a:cubicBezTo>
                  <a:cubicBezTo>
                    <a:pt x="62" y="50"/>
                    <a:pt x="62" y="49"/>
                    <a:pt x="61" y="47"/>
                  </a:cubicBezTo>
                  <a:cubicBezTo>
                    <a:pt x="58" y="38"/>
                    <a:pt x="53" y="28"/>
                    <a:pt x="46" y="16"/>
                  </a:cubicBezTo>
                  <a:cubicBezTo>
                    <a:pt x="44" y="13"/>
                    <a:pt x="42" y="10"/>
                    <a:pt x="40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36" y="4"/>
                    <a:pt x="35" y="3"/>
                    <a:pt x="34" y="3"/>
                  </a:cubicBezTo>
                  <a:cubicBezTo>
                    <a:pt x="32" y="3"/>
                    <a:pt x="30" y="2"/>
                    <a:pt x="28" y="2"/>
                  </a:cubicBezTo>
                  <a:cubicBezTo>
                    <a:pt x="19" y="1"/>
                    <a:pt x="10" y="0"/>
                    <a:pt x="0" y="1"/>
                  </a:cubicBezTo>
                  <a:cubicBezTo>
                    <a:pt x="0" y="1"/>
                    <a:pt x="1" y="0"/>
                    <a:pt x="4" y="1"/>
                  </a:cubicBezTo>
                  <a:cubicBezTo>
                    <a:pt x="7" y="1"/>
                    <a:pt x="10" y="1"/>
                    <a:pt x="15" y="2"/>
                  </a:cubicBezTo>
                  <a:cubicBezTo>
                    <a:pt x="19" y="2"/>
                    <a:pt x="25" y="3"/>
                    <a:pt x="31" y="4"/>
                  </a:cubicBezTo>
                  <a:cubicBezTo>
                    <a:pt x="32" y="4"/>
                    <a:pt x="33" y="5"/>
                    <a:pt x="35" y="5"/>
                  </a:cubicBezTo>
                  <a:cubicBezTo>
                    <a:pt x="35" y="5"/>
                    <a:pt x="36" y="6"/>
                    <a:pt x="37" y="6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40" y="10"/>
                    <a:pt x="41" y="12"/>
                    <a:pt x="43" y="15"/>
                  </a:cubicBezTo>
                  <a:cubicBezTo>
                    <a:pt x="49" y="26"/>
                    <a:pt x="55" y="38"/>
                    <a:pt x="60" y="48"/>
                  </a:cubicBezTo>
                  <a:cubicBezTo>
                    <a:pt x="60" y="50"/>
                    <a:pt x="61" y="51"/>
                    <a:pt x="61" y="52"/>
                  </a:cubicBezTo>
                  <a:cubicBezTo>
                    <a:pt x="61" y="53"/>
                    <a:pt x="62" y="53"/>
                    <a:pt x="62" y="54"/>
                  </a:cubicBezTo>
                  <a:cubicBezTo>
                    <a:pt x="62" y="54"/>
                    <a:pt x="62" y="55"/>
                    <a:pt x="62" y="55"/>
                  </a:cubicBezTo>
                  <a:cubicBezTo>
                    <a:pt x="62" y="56"/>
                    <a:pt x="61" y="56"/>
                    <a:pt x="60" y="57"/>
                  </a:cubicBezTo>
                  <a:cubicBezTo>
                    <a:pt x="60" y="58"/>
                    <a:pt x="59" y="58"/>
                    <a:pt x="58" y="59"/>
                  </a:cubicBezTo>
                  <a:cubicBezTo>
                    <a:pt x="54" y="60"/>
                    <a:pt x="52" y="62"/>
                    <a:pt x="50" y="6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0" name="未知"/>
            <p:cNvSpPr/>
            <p:nvPr/>
          </p:nvSpPr>
          <p:spPr>
            <a:xfrm>
              <a:off x="8" y="122"/>
              <a:ext cx="26" cy="172"/>
            </a:xfrm>
            <a:custGeom>
              <a:avLst/>
              <a:gdLst/>
              <a:ahLst/>
              <a:cxnLst/>
              <a:pathLst>
                <a:path w="13" h="86">
                  <a:moveTo>
                    <a:pt x="7" y="0"/>
                  </a:moveTo>
                  <a:cubicBezTo>
                    <a:pt x="7" y="0"/>
                    <a:pt x="8" y="1"/>
                    <a:pt x="8" y="4"/>
                  </a:cubicBezTo>
                  <a:cubicBezTo>
                    <a:pt x="9" y="7"/>
                    <a:pt x="10" y="12"/>
                    <a:pt x="10" y="19"/>
                  </a:cubicBezTo>
                  <a:cubicBezTo>
                    <a:pt x="10" y="22"/>
                    <a:pt x="10" y="26"/>
                    <a:pt x="9" y="31"/>
                  </a:cubicBezTo>
                  <a:cubicBezTo>
                    <a:pt x="8" y="35"/>
                    <a:pt x="7" y="40"/>
                    <a:pt x="6" y="46"/>
                  </a:cubicBezTo>
                  <a:cubicBezTo>
                    <a:pt x="5" y="51"/>
                    <a:pt x="4" y="57"/>
                    <a:pt x="3" y="64"/>
                  </a:cubicBezTo>
                  <a:cubicBezTo>
                    <a:pt x="2" y="71"/>
                    <a:pt x="1" y="78"/>
                    <a:pt x="0" y="86"/>
                  </a:cubicBezTo>
                  <a:cubicBezTo>
                    <a:pt x="0" y="86"/>
                    <a:pt x="1" y="82"/>
                    <a:pt x="3" y="75"/>
                  </a:cubicBezTo>
                  <a:cubicBezTo>
                    <a:pt x="3" y="71"/>
                    <a:pt x="4" y="67"/>
                    <a:pt x="5" y="62"/>
                  </a:cubicBezTo>
                  <a:cubicBezTo>
                    <a:pt x="6" y="58"/>
                    <a:pt x="7" y="53"/>
                    <a:pt x="8" y="48"/>
                  </a:cubicBezTo>
                  <a:cubicBezTo>
                    <a:pt x="9" y="43"/>
                    <a:pt x="10" y="37"/>
                    <a:pt x="11" y="32"/>
                  </a:cubicBezTo>
                  <a:cubicBezTo>
                    <a:pt x="12" y="31"/>
                    <a:pt x="12" y="30"/>
                    <a:pt x="12" y="29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3"/>
                    <a:pt x="12" y="20"/>
                    <a:pt x="12" y="18"/>
                  </a:cubicBezTo>
                  <a:cubicBezTo>
                    <a:pt x="11" y="9"/>
                    <a:pt x="8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1" name="未知"/>
            <p:cNvSpPr/>
            <p:nvPr/>
          </p:nvSpPr>
          <p:spPr>
            <a:xfrm>
              <a:off x="176" y="132"/>
              <a:ext cx="24" cy="174"/>
            </a:xfrm>
            <a:custGeom>
              <a:avLst/>
              <a:gdLst/>
              <a:ahLst/>
              <a:cxnLst/>
              <a:pathLst>
                <a:path w="12" h="87">
                  <a:moveTo>
                    <a:pt x="2" y="87"/>
                  </a:moveTo>
                  <a:cubicBezTo>
                    <a:pt x="2" y="87"/>
                    <a:pt x="3" y="81"/>
                    <a:pt x="2" y="67"/>
                  </a:cubicBezTo>
                  <a:cubicBezTo>
                    <a:pt x="2" y="64"/>
                    <a:pt x="2" y="60"/>
                    <a:pt x="2" y="55"/>
                  </a:cubicBezTo>
                  <a:cubicBezTo>
                    <a:pt x="2" y="51"/>
                    <a:pt x="2" y="45"/>
                    <a:pt x="2" y="40"/>
                  </a:cubicBezTo>
                  <a:cubicBezTo>
                    <a:pt x="3" y="29"/>
                    <a:pt x="7" y="15"/>
                    <a:pt x="12" y="0"/>
                  </a:cubicBezTo>
                  <a:cubicBezTo>
                    <a:pt x="12" y="0"/>
                    <a:pt x="10" y="4"/>
                    <a:pt x="8" y="11"/>
                  </a:cubicBezTo>
                  <a:cubicBezTo>
                    <a:pt x="5" y="18"/>
                    <a:pt x="2" y="27"/>
                    <a:pt x="0" y="38"/>
                  </a:cubicBezTo>
                  <a:cubicBezTo>
                    <a:pt x="0" y="43"/>
                    <a:pt x="0" y="49"/>
                    <a:pt x="0" y="54"/>
                  </a:cubicBezTo>
                  <a:cubicBezTo>
                    <a:pt x="0" y="59"/>
                    <a:pt x="0" y="64"/>
                    <a:pt x="0" y="68"/>
                  </a:cubicBezTo>
                  <a:cubicBezTo>
                    <a:pt x="1" y="77"/>
                    <a:pt x="2" y="84"/>
                    <a:pt x="2" y="8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2" name="未知"/>
            <p:cNvSpPr/>
            <p:nvPr/>
          </p:nvSpPr>
          <p:spPr>
            <a:xfrm>
              <a:off x="38" y="162"/>
              <a:ext cx="142" cy="8"/>
            </a:xfrm>
            <a:custGeom>
              <a:avLst/>
              <a:gdLst/>
              <a:ahLst/>
              <a:cxnLst/>
              <a:pathLst>
                <a:path w="71" h="4">
                  <a:moveTo>
                    <a:pt x="0" y="2"/>
                  </a:moveTo>
                  <a:cubicBezTo>
                    <a:pt x="0" y="2"/>
                    <a:pt x="5" y="4"/>
                    <a:pt x="16" y="4"/>
                  </a:cubicBezTo>
                  <a:cubicBezTo>
                    <a:pt x="21" y="4"/>
                    <a:pt x="29" y="4"/>
                    <a:pt x="38" y="3"/>
                  </a:cubicBezTo>
                  <a:cubicBezTo>
                    <a:pt x="42" y="3"/>
                    <a:pt x="47" y="2"/>
                    <a:pt x="52" y="2"/>
                  </a:cubicBezTo>
                  <a:cubicBezTo>
                    <a:pt x="55" y="2"/>
                    <a:pt x="58" y="2"/>
                    <a:pt x="61" y="1"/>
                  </a:cubicBezTo>
                  <a:cubicBezTo>
                    <a:pt x="63" y="1"/>
                    <a:pt x="64" y="1"/>
                    <a:pt x="66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2"/>
                  </a:cubicBezTo>
                  <a:cubicBezTo>
                    <a:pt x="70" y="1"/>
                    <a:pt x="55" y="0"/>
                    <a:pt x="39" y="1"/>
                  </a:cubicBezTo>
                  <a:cubicBezTo>
                    <a:pt x="34" y="1"/>
                    <a:pt x="31" y="2"/>
                    <a:pt x="26" y="2"/>
                  </a:cubicBezTo>
                  <a:cubicBezTo>
                    <a:pt x="22" y="2"/>
                    <a:pt x="19" y="2"/>
                    <a:pt x="15" y="2"/>
                  </a:cubicBezTo>
                  <a:cubicBezTo>
                    <a:pt x="8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3" name="未知"/>
            <p:cNvSpPr/>
            <p:nvPr/>
          </p:nvSpPr>
          <p:spPr>
            <a:xfrm>
              <a:off x="84" y="88"/>
              <a:ext cx="62" cy="56"/>
            </a:xfrm>
            <a:custGeom>
              <a:avLst/>
              <a:gdLst/>
              <a:ahLst/>
              <a:cxnLst/>
              <a:pathLst>
                <a:path w="31" h="28">
                  <a:moveTo>
                    <a:pt x="0" y="3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3"/>
                    <a:pt x="12" y="3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20" y="2"/>
                    <a:pt x="22" y="2"/>
                    <a:pt x="23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10"/>
                    <a:pt x="29" y="12"/>
                    <a:pt x="29" y="14"/>
                  </a:cubicBezTo>
                  <a:cubicBezTo>
                    <a:pt x="29" y="18"/>
                    <a:pt x="29" y="22"/>
                    <a:pt x="29" y="28"/>
                  </a:cubicBezTo>
                  <a:cubicBezTo>
                    <a:pt x="29" y="28"/>
                    <a:pt x="29" y="25"/>
                    <a:pt x="30" y="20"/>
                  </a:cubicBezTo>
                  <a:cubicBezTo>
                    <a:pt x="30" y="18"/>
                    <a:pt x="31" y="15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6"/>
                    <a:pt x="30" y="5"/>
                    <a:pt x="29" y="3"/>
                  </a:cubicBezTo>
                  <a:cubicBezTo>
                    <a:pt x="28" y="1"/>
                    <a:pt x="26" y="1"/>
                    <a:pt x="25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6" y="2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4" name="未知"/>
            <p:cNvSpPr/>
            <p:nvPr/>
          </p:nvSpPr>
          <p:spPr>
            <a:xfrm>
              <a:off x="74" y="102"/>
              <a:ext cx="60" cy="50"/>
            </a:xfrm>
            <a:custGeom>
              <a:avLst/>
              <a:gdLst/>
              <a:ahLst/>
              <a:cxnLst/>
              <a:pathLst>
                <a:path w="30" h="25">
                  <a:moveTo>
                    <a:pt x="30" y="22"/>
                  </a:moveTo>
                  <a:cubicBezTo>
                    <a:pt x="30" y="22"/>
                    <a:pt x="29" y="22"/>
                    <a:pt x="27" y="22"/>
                  </a:cubicBezTo>
                  <a:cubicBezTo>
                    <a:pt x="25" y="22"/>
                    <a:pt x="22" y="22"/>
                    <a:pt x="18" y="22"/>
                  </a:cubicBezTo>
                  <a:cubicBezTo>
                    <a:pt x="17" y="23"/>
                    <a:pt x="14" y="23"/>
                    <a:pt x="12" y="23"/>
                  </a:cubicBezTo>
                  <a:cubicBezTo>
                    <a:pt x="9" y="23"/>
                    <a:pt x="6" y="23"/>
                    <a:pt x="4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0"/>
                    <a:pt x="2" y="19"/>
                    <a:pt x="2" y="19"/>
                  </a:cubicBezTo>
                  <a:cubicBezTo>
                    <a:pt x="2" y="17"/>
                    <a:pt x="2" y="15"/>
                    <a:pt x="2" y="13"/>
                  </a:cubicBezTo>
                  <a:cubicBezTo>
                    <a:pt x="2" y="9"/>
                    <a:pt x="2" y="5"/>
                    <a:pt x="3" y="0"/>
                  </a:cubicBezTo>
                  <a:cubicBezTo>
                    <a:pt x="3" y="0"/>
                    <a:pt x="2" y="3"/>
                    <a:pt x="1" y="7"/>
                  </a:cubicBezTo>
                  <a:cubicBezTo>
                    <a:pt x="1" y="9"/>
                    <a:pt x="1" y="12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5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4" y="25"/>
                    <a:pt x="17" y="25"/>
                    <a:pt x="19" y="24"/>
                  </a:cubicBezTo>
                  <a:cubicBezTo>
                    <a:pt x="24" y="23"/>
                    <a:pt x="28" y="22"/>
                    <a:pt x="3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5" name="未知"/>
            <p:cNvSpPr/>
            <p:nvPr/>
          </p:nvSpPr>
          <p:spPr>
            <a:xfrm>
              <a:off x="94" y="114"/>
              <a:ext cx="36" cy="10"/>
            </a:xfrm>
            <a:custGeom>
              <a:avLst/>
              <a:gdLst/>
              <a:ahLst/>
              <a:cxnLst/>
              <a:pathLst>
                <a:path w="18" h="5">
                  <a:moveTo>
                    <a:pt x="0" y="0"/>
                  </a:moveTo>
                  <a:cubicBezTo>
                    <a:pt x="0" y="0"/>
                    <a:pt x="4" y="5"/>
                    <a:pt x="18" y="0"/>
                  </a:cubicBezTo>
                  <a:cubicBezTo>
                    <a:pt x="18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6" name="未知"/>
            <p:cNvSpPr/>
            <p:nvPr/>
          </p:nvSpPr>
          <p:spPr>
            <a:xfrm>
              <a:off x="106" y="100"/>
              <a:ext cx="12" cy="40"/>
            </a:xfrm>
            <a:custGeom>
              <a:avLst/>
              <a:gdLst/>
              <a:ahLst/>
              <a:cxnLst/>
              <a:pathLst>
                <a:path w="6" h="20">
                  <a:moveTo>
                    <a:pt x="6" y="0"/>
                  </a:moveTo>
                  <a:cubicBezTo>
                    <a:pt x="6" y="0"/>
                    <a:pt x="0" y="4"/>
                    <a:pt x="1" y="20"/>
                  </a:cubicBezTo>
                  <a:cubicBezTo>
                    <a:pt x="1" y="20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7" name="未知"/>
            <p:cNvSpPr/>
            <p:nvPr/>
          </p:nvSpPr>
          <p:spPr>
            <a:xfrm>
              <a:off x="32" y="210"/>
              <a:ext cx="40" cy="66"/>
            </a:xfrm>
            <a:custGeom>
              <a:avLst/>
              <a:gdLst/>
              <a:ahLst/>
              <a:cxnLst/>
              <a:pathLst>
                <a:path w="20" h="33">
                  <a:moveTo>
                    <a:pt x="12" y="33"/>
                  </a:moveTo>
                  <a:cubicBezTo>
                    <a:pt x="12" y="33"/>
                    <a:pt x="14" y="30"/>
                    <a:pt x="17" y="23"/>
                  </a:cubicBezTo>
                  <a:cubicBezTo>
                    <a:pt x="18" y="19"/>
                    <a:pt x="19" y="14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9" y="1"/>
                    <a:pt x="5" y="1"/>
                    <a:pt x="0" y="2"/>
                  </a:cubicBezTo>
                  <a:cubicBezTo>
                    <a:pt x="0" y="2"/>
                    <a:pt x="3" y="2"/>
                    <a:pt x="7" y="2"/>
                  </a:cubicBezTo>
                  <a:cubicBezTo>
                    <a:pt x="9" y="2"/>
                    <a:pt x="12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7" y="2"/>
                    <a:pt x="18" y="3"/>
                    <a:pt x="18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6" y="18"/>
                    <a:pt x="13" y="30"/>
                    <a:pt x="12" y="3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8" name="未知"/>
            <p:cNvSpPr/>
            <p:nvPr/>
          </p:nvSpPr>
          <p:spPr>
            <a:xfrm>
              <a:off x="24" y="238"/>
              <a:ext cx="32" cy="10"/>
            </a:xfrm>
            <a:custGeom>
              <a:avLst/>
              <a:gdLst/>
              <a:ahLst/>
              <a:cxnLst/>
              <a:pathLst>
                <a:path w="16" h="5">
                  <a:moveTo>
                    <a:pt x="0" y="0"/>
                  </a:moveTo>
                  <a:cubicBezTo>
                    <a:pt x="0" y="0"/>
                    <a:pt x="4" y="5"/>
                    <a:pt x="16" y="0"/>
                  </a:cubicBezTo>
                  <a:cubicBezTo>
                    <a:pt x="16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9" name="未知"/>
            <p:cNvSpPr/>
            <p:nvPr/>
          </p:nvSpPr>
          <p:spPr>
            <a:xfrm>
              <a:off x="34" y="218"/>
              <a:ext cx="14" cy="64"/>
            </a:xfrm>
            <a:custGeom>
              <a:avLst/>
              <a:gdLst/>
              <a:ahLst/>
              <a:cxnLst/>
              <a:pathLst>
                <a:path w="7" h="32">
                  <a:moveTo>
                    <a:pt x="7" y="0"/>
                  </a:moveTo>
                  <a:cubicBezTo>
                    <a:pt x="7" y="0"/>
                    <a:pt x="0" y="7"/>
                    <a:pt x="0" y="32"/>
                  </a:cubicBezTo>
                  <a:cubicBezTo>
                    <a:pt x="0" y="32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0" name="未知"/>
            <p:cNvSpPr/>
            <p:nvPr/>
          </p:nvSpPr>
          <p:spPr>
            <a:xfrm>
              <a:off x="126" y="248"/>
              <a:ext cx="14" cy="50"/>
            </a:xfrm>
            <a:custGeom>
              <a:avLst/>
              <a:gdLst/>
              <a:ahLst/>
              <a:cxnLst/>
              <a:pathLst>
                <a:path w="7" h="25">
                  <a:moveTo>
                    <a:pt x="7" y="0"/>
                  </a:moveTo>
                  <a:cubicBezTo>
                    <a:pt x="7" y="0"/>
                    <a:pt x="0" y="6"/>
                    <a:pt x="2" y="25"/>
                  </a:cubicBezTo>
                  <a:cubicBezTo>
                    <a:pt x="2" y="25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1" name="未知"/>
            <p:cNvSpPr/>
            <p:nvPr/>
          </p:nvSpPr>
          <p:spPr>
            <a:xfrm>
              <a:off x="146" y="246"/>
              <a:ext cx="12" cy="46"/>
            </a:xfrm>
            <a:custGeom>
              <a:avLst/>
              <a:gdLst/>
              <a:ahLst/>
              <a:cxnLst/>
              <a:pathLst>
                <a:path w="6" h="23">
                  <a:moveTo>
                    <a:pt x="6" y="0"/>
                  </a:moveTo>
                  <a:cubicBezTo>
                    <a:pt x="6" y="0"/>
                    <a:pt x="0" y="5"/>
                    <a:pt x="1" y="23"/>
                  </a:cubicBezTo>
                  <a:cubicBezTo>
                    <a:pt x="1" y="23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2" name="未知"/>
            <p:cNvSpPr/>
            <p:nvPr/>
          </p:nvSpPr>
          <p:spPr>
            <a:xfrm>
              <a:off x="160" y="252"/>
              <a:ext cx="14" cy="38"/>
            </a:xfrm>
            <a:custGeom>
              <a:avLst/>
              <a:gdLst/>
              <a:ahLst/>
              <a:cxnLst/>
              <a:pathLst>
                <a:path w="7" h="19">
                  <a:moveTo>
                    <a:pt x="7" y="0"/>
                  </a:moveTo>
                  <a:cubicBezTo>
                    <a:pt x="7" y="0"/>
                    <a:pt x="0" y="4"/>
                    <a:pt x="3" y="19"/>
                  </a:cubicBezTo>
                  <a:cubicBezTo>
                    <a:pt x="3" y="19"/>
                    <a:pt x="6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33" name="组合 17432"/>
          <p:cNvGrpSpPr/>
          <p:nvPr/>
        </p:nvGrpSpPr>
        <p:grpSpPr>
          <a:xfrm>
            <a:off x="1111250" y="1377950"/>
            <a:ext cx="703263" cy="1246188"/>
            <a:chOff x="0" y="0"/>
            <a:chExt cx="443" cy="785"/>
          </a:xfrm>
        </p:grpSpPr>
        <p:sp>
          <p:nvSpPr>
            <p:cNvPr id="17434" name="未知"/>
            <p:cNvSpPr/>
            <p:nvPr/>
          </p:nvSpPr>
          <p:spPr>
            <a:xfrm>
              <a:off x="96" y="332"/>
              <a:ext cx="309" cy="453"/>
            </a:xfrm>
            <a:custGeom>
              <a:avLst/>
              <a:gdLst/>
              <a:ahLst/>
              <a:cxnLst/>
              <a:pathLst>
                <a:path w="154" h="226">
                  <a:moveTo>
                    <a:pt x="0" y="226"/>
                  </a:moveTo>
                  <a:cubicBezTo>
                    <a:pt x="0" y="226"/>
                    <a:pt x="16" y="45"/>
                    <a:pt x="12" y="23"/>
                  </a:cubicBezTo>
                  <a:cubicBezTo>
                    <a:pt x="12" y="23"/>
                    <a:pt x="54" y="0"/>
                    <a:pt x="81" y="5"/>
                  </a:cubicBezTo>
                  <a:cubicBezTo>
                    <a:pt x="108" y="9"/>
                    <a:pt x="125" y="22"/>
                    <a:pt x="125" y="22"/>
                  </a:cubicBezTo>
                  <a:cubicBezTo>
                    <a:pt x="125" y="22"/>
                    <a:pt x="125" y="173"/>
                    <a:pt x="154" y="21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5" name="未知"/>
            <p:cNvSpPr/>
            <p:nvPr/>
          </p:nvSpPr>
          <p:spPr>
            <a:xfrm>
              <a:off x="305" y="190"/>
              <a:ext cx="50" cy="118"/>
            </a:xfrm>
            <a:custGeom>
              <a:avLst/>
              <a:gdLst/>
              <a:ahLst/>
              <a:cxnLst/>
              <a:pathLst>
                <a:path w="25" h="59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1"/>
                    <a:pt x="21" y="7"/>
                  </a:cubicBezTo>
                  <a:cubicBezTo>
                    <a:pt x="24" y="13"/>
                    <a:pt x="25" y="59"/>
                    <a:pt x="25" y="59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6" name="未知"/>
            <p:cNvSpPr/>
            <p:nvPr/>
          </p:nvSpPr>
          <p:spPr>
            <a:xfrm>
              <a:off x="2" y="2"/>
              <a:ext cx="403" cy="216"/>
            </a:xfrm>
            <a:custGeom>
              <a:avLst/>
              <a:gdLst/>
              <a:ahLst/>
              <a:cxnLst/>
              <a:pathLst>
                <a:path w="201" h="108">
                  <a:moveTo>
                    <a:pt x="31" y="73"/>
                  </a:moveTo>
                  <a:cubicBezTo>
                    <a:pt x="25" y="81"/>
                    <a:pt x="61" y="29"/>
                    <a:pt x="64" y="23"/>
                  </a:cubicBezTo>
                  <a:cubicBezTo>
                    <a:pt x="67" y="16"/>
                    <a:pt x="68" y="10"/>
                    <a:pt x="68" y="10"/>
                  </a:cubicBezTo>
                  <a:cubicBezTo>
                    <a:pt x="68" y="10"/>
                    <a:pt x="100" y="47"/>
                    <a:pt x="110" y="49"/>
                  </a:cubicBezTo>
                  <a:cubicBezTo>
                    <a:pt x="120" y="52"/>
                    <a:pt x="191" y="60"/>
                    <a:pt x="201" y="64"/>
                  </a:cubicBezTo>
                  <a:cubicBezTo>
                    <a:pt x="201" y="64"/>
                    <a:pt x="177" y="23"/>
                    <a:pt x="169" y="16"/>
                  </a:cubicBezTo>
                  <a:cubicBezTo>
                    <a:pt x="161" y="10"/>
                    <a:pt x="59" y="0"/>
                    <a:pt x="53" y="4"/>
                  </a:cubicBezTo>
                  <a:cubicBezTo>
                    <a:pt x="46" y="8"/>
                    <a:pt x="0" y="79"/>
                    <a:pt x="3" y="94"/>
                  </a:cubicBezTo>
                  <a:cubicBezTo>
                    <a:pt x="7" y="108"/>
                    <a:pt x="18" y="97"/>
                    <a:pt x="20" y="91"/>
                  </a:cubicBezTo>
                  <a:cubicBezTo>
                    <a:pt x="23" y="86"/>
                    <a:pt x="31" y="73"/>
                    <a:pt x="31" y="73"/>
                  </a:cubicBezTo>
                  <a:close/>
                </a:path>
              </a:pathLst>
            </a:custGeom>
            <a:solidFill>
              <a:srgbClr val="A2303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7" name="未知"/>
            <p:cNvSpPr/>
            <p:nvPr/>
          </p:nvSpPr>
          <p:spPr>
            <a:xfrm>
              <a:off x="42" y="266"/>
              <a:ext cx="349" cy="106"/>
            </a:xfrm>
            <a:custGeom>
              <a:avLst/>
              <a:gdLst/>
              <a:ahLst/>
              <a:cxnLst/>
              <a:pathLst>
                <a:path w="174" h="53">
                  <a:moveTo>
                    <a:pt x="0" y="43"/>
                  </a:moveTo>
                  <a:cubicBezTo>
                    <a:pt x="0" y="43"/>
                    <a:pt x="92" y="0"/>
                    <a:pt x="115" y="5"/>
                  </a:cubicBezTo>
                  <a:cubicBezTo>
                    <a:pt x="138" y="9"/>
                    <a:pt x="174" y="37"/>
                    <a:pt x="174" y="37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53"/>
                    <a:pt x="124" y="39"/>
                    <a:pt x="110" y="38"/>
                  </a:cubicBezTo>
                  <a:cubicBezTo>
                    <a:pt x="95" y="37"/>
                    <a:pt x="35" y="53"/>
                    <a:pt x="35" y="53"/>
                  </a:cubicBezTo>
                  <a:cubicBezTo>
                    <a:pt x="35" y="53"/>
                    <a:pt x="8" y="43"/>
                    <a:pt x="0" y="43"/>
                  </a:cubicBezTo>
                  <a:close/>
                </a:path>
              </a:pathLst>
            </a:custGeom>
            <a:solidFill>
              <a:srgbClr val="DFC6A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8" name="未知"/>
            <p:cNvSpPr/>
            <p:nvPr/>
          </p:nvSpPr>
          <p:spPr>
            <a:xfrm>
              <a:off x="0" y="20"/>
              <a:ext cx="100" cy="188"/>
            </a:xfrm>
            <a:custGeom>
              <a:avLst/>
              <a:gdLst/>
              <a:ahLst/>
              <a:cxnLst/>
              <a:pathLst>
                <a:path w="50" h="94">
                  <a:moveTo>
                    <a:pt x="9" y="94"/>
                  </a:moveTo>
                  <a:cubicBezTo>
                    <a:pt x="9" y="94"/>
                    <a:pt x="8" y="93"/>
                    <a:pt x="7" y="93"/>
                  </a:cubicBezTo>
                  <a:cubicBezTo>
                    <a:pt x="6" y="92"/>
                    <a:pt x="5" y="91"/>
                    <a:pt x="4" y="89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9"/>
                    <a:pt x="5" y="75"/>
                    <a:pt x="7" y="72"/>
                  </a:cubicBezTo>
                  <a:cubicBezTo>
                    <a:pt x="15" y="58"/>
                    <a:pt x="30" y="35"/>
                    <a:pt x="50" y="0"/>
                  </a:cubicBezTo>
                  <a:cubicBezTo>
                    <a:pt x="50" y="0"/>
                    <a:pt x="36" y="19"/>
                    <a:pt x="22" y="40"/>
                  </a:cubicBezTo>
                  <a:cubicBezTo>
                    <a:pt x="18" y="45"/>
                    <a:pt x="15" y="51"/>
                    <a:pt x="12" y="56"/>
                  </a:cubicBezTo>
                  <a:cubicBezTo>
                    <a:pt x="10" y="59"/>
                    <a:pt x="8" y="61"/>
                    <a:pt x="7" y="64"/>
                  </a:cubicBezTo>
                  <a:cubicBezTo>
                    <a:pt x="5" y="66"/>
                    <a:pt x="4" y="69"/>
                    <a:pt x="3" y="71"/>
                  </a:cubicBezTo>
                  <a:cubicBezTo>
                    <a:pt x="1" y="77"/>
                    <a:pt x="0" y="82"/>
                    <a:pt x="1" y="87"/>
                  </a:cubicBezTo>
                  <a:cubicBezTo>
                    <a:pt x="2" y="89"/>
                    <a:pt x="4" y="90"/>
                    <a:pt x="5" y="92"/>
                  </a:cubicBezTo>
                  <a:cubicBezTo>
                    <a:pt x="6" y="93"/>
                    <a:pt x="7" y="93"/>
                    <a:pt x="9" y="9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9" name="未知"/>
            <p:cNvSpPr/>
            <p:nvPr/>
          </p:nvSpPr>
          <p:spPr>
            <a:xfrm>
              <a:off x="94" y="0"/>
              <a:ext cx="217" cy="94"/>
            </a:xfrm>
            <a:custGeom>
              <a:avLst/>
              <a:gdLst/>
              <a:ahLst/>
              <a:cxnLst/>
              <a:pathLst>
                <a:path w="108" h="47">
                  <a:moveTo>
                    <a:pt x="57" y="47"/>
                  </a:moveTo>
                  <a:cubicBezTo>
                    <a:pt x="57" y="47"/>
                    <a:pt x="57" y="46"/>
                    <a:pt x="56" y="44"/>
                  </a:cubicBezTo>
                  <a:cubicBezTo>
                    <a:pt x="55" y="42"/>
                    <a:pt x="53" y="38"/>
                    <a:pt x="50" y="34"/>
                  </a:cubicBezTo>
                  <a:cubicBezTo>
                    <a:pt x="48" y="30"/>
                    <a:pt x="44" y="24"/>
                    <a:pt x="38" y="18"/>
                  </a:cubicBezTo>
                  <a:cubicBezTo>
                    <a:pt x="35" y="15"/>
                    <a:pt x="32" y="12"/>
                    <a:pt x="28" y="9"/>
                  </a:cubicBezTo>
                  <a:cubicBezTo>
                    <a:pt x="27" y="8"/>
                    <a:pt x="26" y="7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30" y="5"/>
                    <a:pt x="39" y="5"/>
                    <a:pt x="51" y="5"/>
                  </a:cubicBezTo>
                  <a:cubicBezTo>
                    <a:pt x="55" y="6"/>
                    <a:pt x="59" y="6"/>
                    <a:pt x="64" y="6"/>
                  </a:cubicBezTo>
                  <a:cubicBezTo>
                    <a:pt x="68" y="6"/>
                    <a:pt x="73" y="6"/>
                    <a:pt x="78" y="7"/>
                  </a:cubicBezTo>
                  <a:cubicBezTo>
                    <a:pt x="82" y="7"/>
                    <a:pt x="87" y="7"/>
                    <a:pt x="92" y="8"/>
                  </a:cubicBezTo>
                  <a:cubicBezTo>
                    <a:pt x="97" y="8"/>
                    <a:pt x="103" y="9"/>
                    <a:pt x="108" y="1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7"/>
                    <a:pt x="88" y="6"/>
                    <a:pt x="84" y="5"/>
                  </a:cubicBezTo>
                  <a:cubicBezTo>
                    <a:pt x="80" y="5"/>
                    <a:pt x="76" y="4"/>
                    <a:pt x="72" y="4"/>
                  </a:cubicBezTo>
                  <a:cubicBezTo>
                    <a:pt x="68" y="3"/>
                    <a:pt x="64" y="3"/>
                    <a:pt x="59" y="3"/>
                  </a:cubicBezTo>
                  <a:cubicBezTo>
                    <a:pt x="51" y="2"/>
                    <a:pt x="43" y="2"/>
                    <a:pt x="35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30" y="15"/>
                    <a:pt x="34" y="19"/>
                    <a:pt x="37" y="22"/>
                  </a:cubicBezTo>
                  <a:cubicBezTo>
                    <a:pt x="45" y="30"/>
                    <a:pt x="51" y="38"/>
                    <a:pt x="57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0" name="未知"/>
            <p:cNvSpPr/>
            <p:nvPr/>
          </p:nvSpPr>
          <p:spPr>
            <a:xfrm>
              <a:off x="237" y="70"/>
              <a:ext cx="206" cy="104"/>
            </a:xfrm>
            <a:custGeom>
              <a:avLst/>
              <a:gdLst/>
              <a:ahLst/>
              <a:cxnLst/>
              <a:pathLst>
                <a:path w="103" h="52">
                  <a:moveTo>
                    <a:pt x="68" y="0"/>
                  </a:moveTo>
                  <a:cubicBezTo>
                    <a:pt x="68" y="0"/>
                    <a:pt x="73" y="13"/>
                    <a:pt x="93" y="45"/>
                  </a:cubicBezTo>
                  <a:cubicBezTo>
                    <a:pt x="94" y="44"/>
                    <a:pt x="95" y="43"/>
                    <a:pt x="96" y="42"/>
                  </a:cubicBezTo>
                  <a:cubicBezTo>
                    <a:pt x="87" y="35"/>
                    <a:pt x="75" y="29"/>
                    <a:pt x="59" y="23"/>
                  </a:cubicBezTo>
                  <a:cubicBezTo>
                    <a:pt x="43" y="17"/>
                    <a:pt x="23" y="13"/>
                    <a:pt x="0" y="14"/>
                  </a:cubicBezTo>
                  <a:cubicBezTo>
                    <a:pt x="34" y="16"/>
                    <a:pt x="67" y="26"/>
                    <a:pt x="94" y="45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97" y="42"/>
                    <a:pt x="97" y="42"/>
                    <a:pt x="97" y="42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1" name="未知"/>
            <p:cNvSpPr/>
            <p:nvPr/>
          </p:nvSpPr>
          <p:spPr>
            <a:xfrm>
              <a:off x="245" y="112"/>
              <a:ext cx="16" cy="144"/>
            </a:xfrm>
            <a:custGeom>
              <a:avLst/>
              <a:gdLst/>
              <a:ahLst/>
              <a:cxnLst/>
              <a:pathLst>
                <a:path w="8" h="72">
                  <a:moveTo>
                    <a:pt x="1" y="0"/>
                  </a:moveTo>
                  <a:cubicBezTo>
                    <a:pt x="1" y="0"/>
                    <a:pt x="0" y="5"/>
                    <a:pt x="0" y="17"/>
                  </a:cubicBezTo>
                  <a:cubicBezTo>
                    <a:pt x="1" y="22"/>
                    <a:pt x="1" y="29"/>
                    <a:pt x="2" y="38"/>
                  </a:cubicBezTo>
                  <a:cubicBezTo>
                    <a:pt x="3" y="41"/>
                    <a:pt x="3" y="43"/>
                    <a:pt x="4" y="45"/>
                  </a:cubicBezTo>
                  <a:cubicBezTo>
                    <a:pt x="4" y="48"/>
                    <a:pt x="4" y="51"/>
                    <a:pt x="5" y="53"/>
                  </a:cubicBezTo>
                  <a:cubicBezTo>
                    <a:pt x="6" y="59"/>
                    <a:pt x="7" y="65"/>
                    <a:pt x="8" y="72"/>
                  </a:cubicBezTo>
                  <a:cubicBezTo>
                    <a:pt x="8" y="72"/>
                    <a:pt x="8" y="68"/>
                    <a:pt x="8" y="62"/>
                  </a:cubicBezTo>
                  <a:cubicBezTo>
                    <a:pt x="8" y="59"/>
                    <a:pt x="7" y="55"/>
                    <a:pt x="7" y="51"/>
                  </a:cubicBezTo>
                  <a:cubicBezTo>
                    <a:pt x="7" y="48"/>
                    <a:pt x="7" y="43"/>
                    <a:pt x="7" y="39"/>
                  </a:cubicBezTo>
                  <a:cubicBezTo>
                    <a:pt x="5" y="23"/>
                    <a:pt x="2" y="5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2" name="未知"/>
            <p:cNvSpPr/>
            <p:nvPr/>
          </p:nvSpPr>
          <p:spPr>
            <a:xfrm>
              <a:off x="46" y="270"/>
              <a:ext cx="347" cy="76"/>
            </a:xfrm>
            <a:custGeom>
              <a:avLst/>
              <a:gdLst/>
              <a:ahLst/>
              <a:cxnLst/>
              <a:pathLst>
                <a:path w="173" h="38">
                  <a:moveTo>
                    <a:pt x="0" y="38"/>
                  </a:moveTo>
                  <a:cubicBezTo>
                    <a:pt x="0" y="38"/>
                    <a:pt x="3" y="37"/>
                    <a:pt x="10" y="35"/>
                  </a:cubicBezTo>
                  <a:cubicBezTo>
                    <a:pt x="16" y="33"/>
                    <a:pt x="26" y="29"/>
                    <a:pt x="40" y="24"/>
                  </a:cubicBezTo>
                  <a:cubicBezTo>
                    <a:pt x="46" y="21"/>
                    <a:pt x="54" y="19"/>
                    <a:pt x="63" y="15"/>
                  </a:cubicBezTo>
                  <a:cubicBezTo>
                    <a:pt x="72" y="12"/>
                    <a:pt x="82" y="9"/>
                    <a:pt x="94" y="6"/>
                  </a:cubicBezTo>
                  <a:cubicBezTo>
                    <a:pt x="97" y="5"/>
                    <a:pt x="100" y="5"/>
                    <a:pt x="103" y="4"/>
                  </a:cubicBezTo>
                  <a:cubicBezTo>
                    <a:pt x="106" y="4"/>
                    <a:pt x="109" y="4"/>
                    <a:pt x="112" y="4"/>
                  </a:cubicBezTo>
                  <a:cubicBezTo>
                    <a:pt x="119" y="5"/>
                    <a:pt x="125" y="7"/>
                    <a:pt x="132" y="9"/>
                  </a:cubicBezTo>
                  <a:cubicBezTo>
                    <a:pt x="146" y="15"/>
                    <a:pt x="159" y="24"/>
                    <a:pt x="173" y="35"/>
                  </a:cubicBezTo>
                  <a:cubicBezTo>
                    <a:pt x="173" y="35"/>
                    <a:pt x="171" y="33"/>
                    <a:pt x="168" y="30"/>
                  </a:cubicBezTo>
                  <a:cubicBezTo>
                    <a:pt x="164" y="27"/>
                    <a:pt x="159" y="23"/>
                    <a:pt x="153" y="18"/>
                  </a:cubicBezTo>
                  <a:cubicBezTo>
                    <a:pt x="146" y="14"/>
                    <a:pt x="138" y="9"/>
                    <a:pt x="129" y="5"/>
                  </a:cubicBezTo>
                  <a:cubicBezTo>
                    <a:pt x="124" y="3"/>
                    <a:pt x="119" y="2"/>
                    <a:pt x="113" y="1"/>
                  </a:cubicBezTo>
                  <a:cubicBezTo>
                    <a:pt x="112" y="1"/>
                    <a:pt x="111" y="0"/>
                    <a:pt x="109" y="0"/>
                  </a:cubicBezTo>
                  <a:cubicBezTo>
                    <a:pt x="108" y="0"/>
                    <a:pt x="106" y="0"/>
                    <a:pt x="105" y="0"/>
                  </a:cubicBezTo>
                  <a:cubicBezTo>
                    <a:pt x="102" y="0"/>
                    <a:pt x="99" y="1"/>
                    <a:pt x="97" y="1"/>
                  </a:cubicBezTo>
                  <a:cubicBezTo>
                    <a:pt x="86" y="3"/>
                    <a:pt x="75" y="7"/>
                    <a:pt x="65" y="10"/>
                  </a:cubicBezTo>
                  <a:cubicBezTo>
                    <a:pt x="55" y="14"/>
                    <a:pt x="45" y="18"/>
                    <a:pt x="36" y="22"/>
                  </a:cubicBezTo>
                  <a:cubicBezTo>
                    <a:pt x="19" y="29"/>
                    <a:pt x="6" y="35"/>
                    <a:pt x="0" y="3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3" name="未知"/>
            <p:cNvSpPr/>
            <p:nvPr/>
          </p:nvSpPr>
          <p:spPr>
            <a:xfrm>
              <a:off x="393" y="154"/>
              <a:ext cx="8" cy="158"/>
            </a:xfrm>
            <a:custGeom>
              <a:avLst/>
              <a:gdLst/>
              <a:ahLst/>
              <a:cxnLst/>
              <a:pathLst>
                <a:path w="4" h="79">
                  <a:moveTo>
                    <a:pt x="3" y="0"/>
                  </a:moveTo>
                  <a:cubicBezTo>
                    <a:pt x="3" y="0"/>
                    <a:pt x="1" y="5"/>
                    <a:pt x="0" y="17"/>
                  </a:cubicBezTo>
                  <a:cubicBezTo>
                    <a:pt x="0" y="30"/>
                    <a:pt x="0" y="49"/>
                    <a:pt x="2" y="79"/>
                  </a:cubicBezTo>
                  <a:cubicBezTo>
                    <a:pt x="2" y="79"/>
                    <a:pt x="2" y="75"/>
                    <a:pt x="3" y="68"/>
                  </a:cubicBezTo>
                  <a:cubicBezTo>
                    <a:pt x="3" y="65"/>
                    <a:pt x="3" y="61"/>
                    <a:pt x="4" y="57"/>
                  </a:cubicBezTo>
                  <a:cubicBezTo>
                    <a:pt x="4" y="54"/>
                    <a:pt x="4" y="52"/>
                    <a:pt x="4" y="50"/>
                  </a:cubicBezTo>
                  <a:cubicBezTo>
                    <a:pt x="4" y="48"/>
                    <a:pt x="4" y="45"/>
                    <a:pt x="4" y="43"/>
                  </a:cubicBezTo>
                  <a:cubicBezTo>
                    <a:pt x="4" y="25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4" name="未知"/>
            <p:cNvSpPr/>
            <p:nvPr/>
          </p:nvSpPr>
          <p:spPr>
            <a:xfrm>
              <a:off x="76" y="336"/>
              <a:ext cx="289" cy="38"/>
            </a:xfrm>
            <a:custGeom>
              <a:avLst/>
              <a:gdLst/>
              <a:ahLst/>
              <a:cxnLst/>
              <a:pathLst>
                <a:path w="144" h="19">
                  <a:moveTo>
                    <a:pt x="0" y="12"/>
                  </a:moveTo>
                  <a:cubicBezTo>
                    <a:pt x="0" y="12"/>
                    <a:pt x="2" y="13"/>
                    <a:pt x="7" y="15"/>
                  </a:cubicBezTo>
                  <a:cubicBezTo>
                    <a:pt x="10" y="16"/>
                    <a:pt x="13" y="17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7" y="16"/>
                    <a:pt x="30" y="15"/>
                    <a:pt x="32" y="15"/>
                  </a:cubicBezTo>
                  <a:cubicBezTo>
                    <a:pt x="38" y="13"/>
                    <a:pt x="45" y="11"/>
                    <a:pt x="53" y="9"/>
                  </a:cubicBezTo>
                  <a:cubicBezTo>
                    <a:pt x="60" y="7"/>
                    <a:pt x="69" y="4"/>
                    <a:pt x="78" y="4"/>
                  </a:cubicBezTo>
                  <a:cubicBezTo>
                    <a:pt x="88" y="3"/>
                    <a:pt x="99" y="5"/>
                    <a:pt x="110" y="9"/>
                  </a:cubicBezTo>
                  <a:cubicBezTo>
                    <a:pt x="116" y="10"/>
                    <a:pt x="122" y="12"/>
                    <a:pt x="128" y="15"/>
                  </a:cubicBezTo>
                  <a:cubicBezTo>
                    <a:pt x="130" y="15"/>
                    <a:pt x="132" y="16"/>
                    <a:pt x="133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9" y="14"/>
                    <a:pt x="142" y="12"/>
                    <a:pt x="144" y="9"/>
                  </a:cubicBezTo>
                  <a:cubicBezTo>
                    <a:pt x="144" y="9"/>
                    <a:pt x="143" y="11"/>
                    <a:pt x="140" y="13"/>
                  </a:cubicBezTo>
                  <a:cubicBezTo>
                    <a:pt x="138" y="14"/>
                    <a:pt x="137" y="15"/>
                    <a:pt x="135" y="16"/>
                  </a:cubicBezTo>
                  <a:cubicBezTo>
                    <a:pt x="134" y="16"/>
                    <a:pt x="133" y="16"/>
                    <a:pt x="133" y="15"/>
                  </a:cubicBezTo>
                  <a:cubicBezTo>
                    <a:pt x="131" y="15"/>
                    <a:pt x="130" y="14"/>
                    <a:pt x="128" y="13"/>
                  </a:cubicBezTo>
                  <a:cubicBezTo>
                    <a:pt x="123" y="10"/>
                    <a:pt x="115" y="7"/>
                    <a:pt x="107" y="5"/>
                  </a:cubicBezTo>
                  <a:cubicBezTo>
                    <a:pt x="104" y="3"/>
                    <a:pt x="99" y="2"/>
                    <a:pt x="95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72" y="0"/>
                    <a:pt x="63" y="2"/>
                    <a:pt x="54" y="4"/>
                  </a:cubicBezTo>
                  <a:cubicBezTo>
                    <a:pt x="45" y="6"/>
                    <a:pt x="37" y="9"/>
                    <a:pt x="30" y="12"/>
                  </a:cubicBezTo>
                  <a:cubicBezTo>
                    <a:pt x="26" y="13"/>
                    <a:pt x="23" y="14"/>
                    <a:pt x="19" y="16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5" y="15"/>
                    <a:pt x="13" y="15"/>
                    <a:pt x="12" y="15"/>
                  </a:cubicBezTo>
                  <a:cubicBezTo>
                    <a:pt x="6" y="13"/>
                    <a:pt x="2" y="12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5" name="未知"/>
            <p:cNvSpPr/>
            <p:nvPr/>
          </p:nvSpPr>
          <p:spPr>
            <a:xfrm>
              <a:off x="343" y="390"/>
              <a:ext cx="50" cy="339"/>
            </a:xfrm>
            <a:custGeom>
              <a:avLst/>
              <a:gdLst/>
              <a:ahLst/>
              <a:cxnLst/>
              <a:pathLst>
                <a:path w="25" h="169">
                  <a:moveTo>
                    <a:pt x="1" y="0"/>
                  </a:moveTo>
                  <a:cubicBezTo>
                    <a:pt x="1" y="0"/>
                    <a:pt x="1" y="3"/>
                    <a:pt x="0" y="9"/>
                  </a:cubicBezTo>
                  <a:cubicBezTo>
                    <a:pt x="0" y="15"/>
                    <a:pt x="0" y="25"/>
                    <a:pt x="0" y="38"/>
                  </a:cubicBezTo>
                  <a:cubicBezTo>
                    <a:pt x="1" y="52"/>
                    <a:pt x="2" y="69"/>
                    <a:pt x="5" y="91"/>
                  </a:cubicBezTo>
                  <a:cubicBezTo>
                    <a:pt x="6" y="102"/>
                    <a:pt x="8" y="114"/>
                    <a:pt x="11" y="128"/>
                  </a:cubicBezTo>
                  <a:cubicBezTo>
                    <a:pt x="12" y="131"/>
                    <a:pt x="13" y="134"/>
                    <a:pt x="14" y="138"/>
                  </a:cubicBezTo>
                  <a:cubicBezTo>
                    <a:pt x="15" y="141"/>
                    <a:pt x="16" y="144"/>
                    <a:pt x="17" y="148"/>
                  </a:cubicBezTo>
                  <a:cubicBezTo>
                    <a:pt x="18" y="152"/>
                    <a:pt x="19" y="155"/>
                    <a:pt x="20" y="159"/>
                  </a:cubicBezTo>
                  <a:cubicBezTo>
                    <a:pt x="22" y="162"/>
                    <a:pt x="23" y="166"/>
                    <a:pt x="25" y="169"/>
                  </a:cubicBezTo>
                  <a:cubicBezTo>
                    <a:pt x="25" y="169"/>
                    <a:pt x="24" y="167"/>
                    <a:pt x="23" y="163"/>
                  </a:cubicBezTo>
                  <a:cubicBezTo>
                    <a:pt x="22" y="162"/>
                    <a:pt x="22" y="161"/>
                    <a:pt x="22" y="160"/>
                  </a:cubicBezTo>
                  <a:cubicBezTo>
                    <a:pt x="21" y="159"/>
                    <a:pt x="21" y="158"/>
                    <a:pt x="20" y="156"/>
                  </a:cubicBezTo>
                  <a:cubicBezTo>
                    <a:pt x="20" y="153"/>
                    <a:pt x="19" y="150"/>
                    <a:pt x="18" y="147"/>
                  </a:cubicBezTo>
                  <a:cubicBezTo>
                    <a:pt x="15" y="133"/>
                    <a:pt x="11" y="114"/>
                    <a:pt x="9" y="94"/>
                  </a:cubicBezTo>
                  <a:cubicBezTo>
                    <a:pt x="4" y="54"/>
                    <a:pt x="2" y="11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6" name="未知"/>
            <p:cNvSpPr/>
            <p:nvPr/>
          </p:nvSpPr>
          <p:spPr>
            <a:xfrm>
              <a:off x="102" y="406"/>
              <a:ext cx="20" cy="353"/>
            </a:xfrm>
            <a:custGeom>
              <a:avLst/>
              <a:gdLst/>
              <a:ahLst/>
              <a:cxnLst/>
              <a:pathLst>
                <a:path w="10" h="176">
                  <a:moveTo>
                    <a:pt x="10" y="0"/>
                  </a:moveTo>
                  <a:cubicBezTo>
                    <a:pt x="10" y="0"/>
                    <a:pt x="7" y="11"/>
                    <a:pt x="6" y="39"/>
                  </a:cubicBezTo>
                  <a:cubicBezTo>
                    <a:pt x="5" y="53"/>
                    <a:pt x="4" y="71"/>
                    <a:pt x="3" y="93"/>
                  </a:cubicBezTo>
                  <a:cubicBezTo>
                    <a:pt x="3" y="105"/>
                    <a:pt x="3" y="117"/>
                    <a:pt x="2" y="131"/>
                  </a:cubicBezTo>
                  <a:cubicBezTo>
                    <a:pt x="2" y="138"/>
                    <a:pt x="2" y="145"/>
                    <a:pt x="2" y="153"/>
                  </a:cubicBezTo>
                  <a:cubicBezTo>
                    <a:pt x="1" y="160"/>
                    <a:pt x="0" y="168"/>
                    <a:pt x="0" y="176"/>
                  </a:cubicBezTo>
                  <a:cubicBezTo>
                    <a:pt x="0" y="176"/>
                    <a:pt x="0" y="174"/>
                    <a:pt x="1" y="170"/>
                  </a:cubicBezTo>
                  <a:cubicBezTo>
                    <a:pt x="1" y="165"/>
                    <a:pt x="2" y="159"/>
                    <a:pt x="3" y="152"/>
                  </a:cubicBezTo>
                  <a:cubicBezTo>
                    <a:pt x="4" y="145"/>
                    <a:pt x="5" y="136"/>
                    <a:pt x="5" y="127"/>
                  </a:cubicBezTo>
                  <a:cubicBezTo>
                    <a:pt x="6" y="117"/>
                    <a:pt x="7" y="107"/>
                    <a:pt x="7" y="97"/>
                  </a:cubicBezTo>
                  <a:cubicBezTo>
                    <a:pt x="9" y="56"/>
                    <a:pt x="10" y="12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7" name="未知"/>
            <p:cNvSpPr/>
            <p:nvPr/>
          </p:nvSpPr>
          <p:spPr>
            <a:xfrm>
              <a:off x="24" y="174"/>
              <a:ext cx="42" cy="190"/>
            </a:xfrm>
            <a:custGeom>
              <a:avLst/>
              <a:gdLst/>
              <a:ahLst/>
              <a:cxnLst/>
              <a:pathLst>
                <a:path w="21" h="95">
                  <a:moveTo>
                    <a:pt x="7" y="0"/>
                  </a:moveTo>
                  <a:cubicBezTo>
                    <a:pt x="7" y="0"/>
                    <a:pt x="4" y="7"/>
                    <a:pt x="2" y="25"/>
                  </a:cubicBezTo>
                  <a:cubicBezTo>
                    <a:pt x="1" y="34"/>
                    <a:pt x="0" y="45"/>
                    <a:pt x="0" y="60"/>
                  </a:cubicBezTo>
                  <a:cubicBezTo>
                    <a:pt x="0" y="67"/>
                    <a:pt x="0" y="76"/>
                    <a:pt x="0" y="85"/>
                  </a:cubicBezTo>
                  <a:cubicBezTo>
                    <a:pt x="1" y="86"/>
                    <a:pt x="1" y="87"/>
                    <a:pt x="1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2" y="94"/>
                    <a:pt x="5" y="95"/>
                    <a:pt x="7" y="95"/>
                  </a:cubicBezTo>
                  <a:cubicBezTo>
                    <a:pt x="12" y="95"/>
                    <a:pt x="17" y="94"/>
                    <a:pt x="21" y="92"/>
                  </a:cubicBezTo>
                  <a:cubicBezTo>
                    <a:pt x="21" y="92"/>
                    <a:pt x="20" y="93"/>
                    <a:pt x="17" y="93"/>
                  </a:cubicBezTo>
                  <a:cubicBezTo>
                    <a:pt x="15" y="94"/>
                    <a:pt x="11" y="94"/>
                    <a:pt x="7" y="93"/>
                  </a:cubicBezTo>
                  <a:cubicBezTo>
                    <a:pt x="6" y="93"/>
                    <a:pt x="5" y="93"/>
                    <a:pt x="4" y="92"/>
                  </a:cubicBezTo>
                  <a:cubicBezTo>
                    <a:pt x="4" y="92"/>
                    <a:pt x="4" y="92"/>
                    <a:pt x="4" y="91"/>
                  </a:cubicBezTo>
                  <a:cubicBezTo>
                    <a:pt x="4" y="91"/>
                    <a:pt x="4" y="90"/>
                    <a:pt x="3" y="90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5"/>
                    <a:pt x="3" y="69"/>
                    <a:pt x="4" y="62"/>
                  </a:cubicBezTo>
                  <a:cubicBezTo>
                    <a:pt x="5" y="3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8" name="未知"/>
            <p:cNvSpPr/>
            <p:nvPr/>
          </p:nvSpPr>
          <p:spPr>
            <a:xfrm>
              <a:off x="40" y="36"/>
              <a:ext cx="86" cy="122"/>
            </a:xfrm>
            <a:custGeom>
              <a:avLst/>
              <a:gdLst/>
              <a:ahLst/>
              <a:cxnLst/>
              <a:pathLst>
                <a:path w="43" h="61">
                  <a:moveTo>
                    <a:pt x="43" y="0"/>
                  </a:moveTo>
                  <a:cubicBezTo>
                    <a:pt x="43" y="0"/>
                    <a:pt x="25" y="10"/>
                    <a:pt x="0" y="61"/>
                  </a:cubicBezTo>
                  <a:cubicBezTo>
                    <a:pt x="0" y="61"/>
                    <a:pt x="38" y="8"/>
                    <a:pt x="4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9" name="未知"/>
            <p:cNvSpPr/>
            <p:nvPr/>
          </p:nvSpPr>
          <p:spPr>
            <a:xfrm>
              <a:off x="199" y="26"/>
              <a:ext cx="44" cy="50"/>
            </a:xfrm>
            <a:custGeom>
              <a:avLst/>
              <a:gdLst/>
              <a:ahLst/>
              <a:cxnLst/>
              <a:pathLst>
                <a:path w="22" h="25">
                  <a:moveTo>
                    <a:pt x="19" y="25"/>
                  </a:moveTo>
                  <a:cubicBezTo>
                    <a:pt x="19" y="25"/>
                    <a:pt x="22" y="13"/>
                    <a:pt x="0" y="0"/>
                  </a:cubicBezTo>
                  <a:cubicBezTo>
                    <a:pt x="0" y="0"/>
                    <a:pt x="17" y="22"/>
                    <a:pt x="19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0" name="未知"/>
            <p:cNvSpPr/>
            <p:nvPr/>
          </p:nvSpPr>
          <p:spPr>
            <a:xfrm>
              <a:off x="241" y="28"/>
              <a:ext cx="38" cy="42"/>
            </a:xfrm>
            <a:custGeom>
              <a:avLst/>
              <a:gdLst/>
              <a:ahLst/>
              <a:cxnLst/>
              <a:pathLst>
                <a:path w="19" h="21">
                  <a:moveTo>
                    <a:pt x="16" y="21"/>
                  </a:moveTo>
                  <a:cubicBezTo>
                    <a:pt x="16" y="21"/>
                    <a:pt x="19" y="10"/>
                    <a:pt x="0" y="0"/>
                  </a:cubicBezTo>
                  <a:cubicBezTo>
                    <a:pt x="0" y="0"/>
                    <a:pt x="14" y="18"/>
                    <a:pt x="16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1" name="未知"/>
            <p:cNvSpPr/>
            <p:nvPr/>
          </p:nvSpPr>
          <p:spPr>
            <a:xfrm>
              <a:off x="277" y="34"/>
              <a:ext cx="42" cy="50"/>
            </a:xfrm>
            <a:custGeom>
              <a:avLst/>
              <a:gdLst/>
              <a:ahLst/>
              <a:cxnLst/>
              <a:pathLst>
                <a:path w="21" h="25">
                  <a:moveTo>
                    <a:pt x="18" y="25"/>
                  </a:moveTo>
                  <a:cubicBezTo>
                    <a:pt x="18" y="25"/>
                    <a:pt x="21" y="13"/>
                    <a:pt x="0" y="0"/>
                  </a:cubicBezTo>
                  <a:cubicBezTo>
                    <a:pt x="0" y="0"/>
                    <a:pt x="15" y="22"/>
                    <a:pt x="18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2" name="未知"/>
            <p:cNvSpPr/>
            <p:nvPr/>
          </p:nvSpPr>
          <p:spPr>
            <a:xfrm>
              <a:off x="317" y="42"/>
              <a:ext cx="42" cy="56"/>
            </a:xfrm>
            <a:custGeom>
              <a:avLst/>
              <a:gdLst/>
              <a:ahLst/>
              <a:cxnLst/>
              <a:pathLst>
                <a:path w="21" h="28">
                  <a:moveTo>
                    <a:pt x="17" y="28"/>
                  </a:moveTo>
                  <a:cubicBezTo>
                    <a:pt x="17" y="28"/>
                    <a:pt x="21" y="16"/>
                    <a:pt x="0" y="0"/>
                  </a:cubicBezTo>
                  <a:cubicBezTo>
                    <a:pt x="0" y="0"/>
                    <a:pt x="15" y="25"/>
                    <a:pt x="17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3" name="未知"/>
            <p:cNvSpPr/>
            <p:nvPr/>
          </p:nvSpPr>
          <p:spPr>
            <a:xfrm>
              <a:off x="301" y="186"/>
              <a:ext cx="52" cy="98"/>
            </a:xfrm>
            <a:custGeom>
              <a:avLst/>
              <a:gdLst/>
              <a:ahLst/>
              <a:cxnLst/>
              <a:pathLst>
                <a:path w="26" h="49">
                  <a:moveTo>
                    <a:pt x="0" y="41"/>
                  </a:moveTo>
                  <a:cubicBezTo>
                    <a:pt x="0" y="41"/>
                    <a:pt x="3" y="34"/>
                    <a:pt x="3" y="18"/>
                  </a:cubicBezTo>
                  <a:cubicBezTo>
                    <a:pt x="4" y="14"/>
                    <a:pt x="4" y="10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10" y="5"/>
                    <a:pt x="13" y="6"/>
                    <a:pt x="16" y="7"/>
                  </a:cubicBezTo>
                  <a:cubicBezTo>
                    <a:pt x="17" y="7"/>
                    <a:pt x="19" y="8"/>
                    <a:pt x="20" y="8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3" y="19"/>
                    <a:pt x="23" y="23"/>
                  </a:cubicBezTo>
                  <a:cubicBezTo>
                    <a:pt x="24" y="31"/>
                    <a:pt x="25" y="39"/>
                    <a:pt x="26" y="49"/>
                  </a:cubicBezTo>
                  <a:cubicBezTo>
                    <a:pt x="26" y="49"/>
                    <a:pt x="26" y="43"/>
                    <a:pt x="26" y="35"/>
                  </a:cubicBezTo>
                  <a:cubicBezTo>
                    <a:pt x="26" y="30"/>
                    <a:pt x="26" y="25"/>
                    <a:pt x="26" y="20"/>
                  </a:cubicBezTo>
                  <a:cubicBezTo>
                    <a:pt x="26" y="17"/>
                    <a:pt x="26" y="14"/>
                    <a:pt x="25" y="11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4" y="7"/>
                    <a:pt x="23" y="6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6" y="2"/>
                    <a:pt x="13" y="2"/>
                    <a:pt x="10" y="1"/>
                  </a:cubicBezTo>
                  <a:cubicBezTo>
                    <a:pt x="8" y="1"/>
                    <a:pt x="7" y="1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30"/>
                    <a:pt x="0" y="37"/>
                    <a:pt x="0" y="4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4" name="未知"/>
            <p:cNvSpPr/>
            <p:nvPr/>
          </p:nvSpPr>
          <p:spPr>
            <a:xfrm>
              <a:off x="80" y="166"/>
              <a:ext cx="105" cy="108"/>
            </a:xfrm>
            <a:custGeom>
              <a:avLst/>
              <a:gdLst/>
              <a:ahLst/>
              <a:cxnLst/>
              <a:pathLst>
                <a:path w="52" h="54">
                  <a:moveTo>
                    <a:pt x="52" y="0"/>
                  </a:moveTo>
                  <a:cubicBezTo>
                    <a:pt x="52" y="0"/>
                    <a:pt x="49" y="0"/>
                    <a:pt x="40" y="3"/>
                  </a:cubicBezTo>
                  <a:cubicBezTo>
                    <a:pt x="36" y="4"/>
                    <a:pt x="31" y="5"/>
                    <a:pt x="24" y="8"/>
                  </a:cubicBezTo>
                  <a:cubicBezTo>
                    <a:pt x="21" y="9"/>
                    <a:pt x="18" y="11"/>
                    <a:pt x="14" y="12"/>
                  </a:cubicBezTo>
                  <a:cubicBezTo>
                    <a:pt x="12" y="13"/>
                    <a:pt x="10" y="14"/>
                    <a:pt x="8" y="15"/>
                  </a:cubicBezTo>
                  <a:cubicBezTo>
                    <a:pt x="5" y="16"/>
                    <a:pt x="3" y="18"/>
                    <a:pt x="0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30"/>
                    <a:pt x="4" y="33"/>
                    <a:pt x="5" y="36"/>
                  </a:cubicBezTo>
                  <a:cubicBezTo>
                    <a:pt x="7" y="41"/>
                    <a:pt x="9" y="48"/>
                    <a:pt x="11" y="54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5" name="未知"/>
            <p:cNvSpPr/>
            <p:nvPr/>
          </p:nvSpPr>
          <p:spPr>
            <a:xfrm>
              <a:off x="104" y="178"/>
              <a:ext cx="101" cy="100"/>
            </a:xfrm>
            <a:custGeom>
              <a:avLst/>
              <a:gdLst/>
              <a:ahLst/>
              <a:cxnLst/>
              <a:pathLst>
                <a:path w="50" h="50">
                  <a:moveTo>
                    <a:pt x="0" y="50"/>
                  </a:moveTo>
                  <a:cubicBezTo>
                    <a:pt x="0" y="50"/>
                    <a:pt x="4" y="50"/>
                    <a:pt x="12" y="49"/>
                  </a:cubicBezTo>
                  <a:cubicBezTo>
                    <a:pt x="16" y="48"/>
                    <a:pt x="21" y="47"/>
                    <a:pt x="27" y="45"/>
                  </a:cubicBezTo>
                  <a:cubicBezTo>
                    <a:pt x="30" y="44"/>
                    <a:pt x="33" y="43"/>
                    <a:pt x="37" y="42"/>
                  </a:cubicBezTo>
                  <a:cubicBezTo>
                    <a:pt x="39" y="41"/>
                    <a:pt x="40" y="40"/>
                    <a:pt x="42" y="40"/>
                  </a:cubicBezTo>
                  <a:cubicBezTo>
                    <a:pt x="45" y="39"/>
                    <a:pt x="47" y="38"/>
                    <a:pt x="50" y="37"/>
                  </a:cubicBezTo>
                  <a:cubicBezTo>
                    <a:pt x="50" y="36"/>
                    <a:pt x="50" y="35"/>
                    <a:pt x="49" y="34"/>
                  </a:cubicBezTo>
                  <a:cubicBezTo>
                    <a:pt x="49" y="33"/>
                    <a:pt x="49" y="32"/>
                    <a:pt x="49" y="32"/>
                  </a:cubicBezTo>
                  <a:cubicBezTo>
                    <a:pt x="49" y="31"/>
                    <a:pt x="48" y="29"/>
                    <a:pt x="48" y="28"/>
                  </a:cubicBezTo>
                  <a:cubicBezTo>
                    <a:pt x="48" y="25"/>
                    <a:pt x="47" y="22"/>
                    <a:pt x="46" y="20"/>
                  </a:cubicBezTo>
                  <a:cubicBezTo>
                    <a:pt x="45" y="14"/>
                    <a:pt x="43" y="7"/>
                    <a:pt x="41" y="0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6" name="未知"/>
            <p:cNvSpPr/>
            <p:nvPr/>
          </p:nvSpPr>
          <p:spPr>
            <a:xfrm>
              <a:off x="106" y="202"/>
              <a:ext cx="73" cy="36"/>
            </a:xfrm>
            <a:custGeom>
              <a:avLst/>
              <a:gdLst/>
              <a:ahLst/>
              <a:cxnLst/>
              <a:pathLst>
                <a:path w="36" h="18">
                  <a:moveTo>
                    <a:pt x="0" y="12"/>
                  </a:moveTo>
                  <a:cubicBezTo>
                    <a:pt x="0" y="12"/>
                    <a:pt x="12" y="18"/>
                    <a:pt x="36" y="0"/>
                  </a:cubicBezTo>
                  <a:cubicBezTo>
                    <a:pt x="36" y="0"/>
                    <a:pt x="5" y="11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7" name="未知"/>
            <p:cNvSpPr/>
            <p:nvPr/>
          </p:nvSpPr>
          <p:spPr>
            <a:xfrm>
              <a:off x="126" y="194"/>
              <a:ext cx="27" cy="50"/>
            </a:xfrm>
            <a:custGeom>
              <a:avLst/>
              <a:gdLst/>
              <a:ahLst/>
              <a:cxnLst/>
              <a:pathLst>
                <a:path w="13" h="25">
                  <a:moveTo>
                    <a:pt x="8" y="0"/>
                  </a:moveTo>
                  <a:cubicBezTo>
                    <a:pt x="8" y="0"/>
                    <a:pt x="0" y="8"/>
                    <a:pt x="13" y="25"/>
                  </a:cubicBezTo>
                  <a:cubicBezTo>
                    <a:pt x="13" y="25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8" name="未知"/>
            <p:cNvSpPr/>
            <p:nvPr/>
          </p:nvSpPr>
          <p:spPr>
            <a:xfrm>
              <a:off x="265" y="475"/>
              <a:ext cx="70" cy="124"/>
            </a:xfrm>
            <a:custGeom>
              <a:avLst/>
              <a:gdLst/>
              <a:ahLst/>
              <a:cxnLst/>
              <a:pathLst>
                <a:path w="35" h="62">
                  <a:moveTo>
                    <a:pt x="35" y="0"/>
                  </a:moveTo>
                  <a:cubicBezTo>
                    <a:pt x="35" y="0"/>
                    <a:pt x="32" y="0"/>
                    <a:pt x="27" y="0"/>
                  </a:cubicBezTo>
                  <a:cubicBezTo>
                    <a:pt x="25" y="0"/>
                    <a:pt x="21" y="0"/>
                    <a:pt x="17" y="1"/>
                  </a:cubicBezTo>
                  <a:cubicBezTo>
                    <a:pt x="15" y="1"/>
                    <a:pt x="13" y="2"/>
                    <a:pt x="10" y="2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3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20"/>
                    <a:pt x="0" y="24"/>
                    <a:pt x="0" y="29"/>
                  </a:cubicBezTo>
                  <a:cubicBezTo>
                    <a:pt x="0" y="38"/>
                    <a:pt x="0" y="49"/>
                    <a:pt x="1" y="62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9" name="未知"/>
            <p:cNvSpPr/>
            <p:nvPr/>
          </p:nvSpPr>
          <p:spPr>
            <a:xfrm>
              <a:off x="267" y="567"/>
              <a:ext cx="104" cy="46"/>
            </a:xfrm>
            <a:custGeom>
              <a:avLst/>
              <a:gdLst/>
              <a:ahLst/>
              <a:cxnLst/>
              <a:pathLst>
                <a:path w="52" h="23">
                  <a:moveTo>
                    <a:pt x="0" y="22"/>
                  </a:moveTo>
                  <a:cubicBezTo>
                    <a:pt x="0" y="22"/>
                    <a:pt x="4" y="23"/>
                    <a:pt x="13" y="21"/>
                  </a:cubicBezTo>
                  <a:cubicBezTo>
                    <a:pt x="17" y="20"/>
                    <a:pt x="23" y="18"/>
                    <a:pt x="30" y="15"/>
                  </a:cubicBezTo>
                  <a:cubicBezTo>
                    <a:pt x="36" y="11"/>
                    <a:pt x="45" y="7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cubicBezTo>
                    <a:pt x="49" y="1"/>
                    <a:pt x="48" y="2"/>
                    <a:pt x="46" y="3"/>
                  </a:cubicBezTo>
                  <a:cubicBezTo>
                    <a:pt x="41" y="5"/>
                    <a:pt x="35" y="8"/>
                    <a:pt x="29" y="11"/>
                  </a:cubicBezTo>
                  <a:cubicBezTo>
                    <a:pt x="17" y="16"/>
                    <a:pt x="3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0" name="未知"/>
            <p:cNvSpPr/>
            <p:nvPr/>
          </p:nvSpPr>
          <p:spPr>
            <a:xfrm>
              <a:off x="279" y="527"/>
              <a:ext cx="54" cy="30"/>
            </a:xfrm>
            <a:custGeom>
              <a:avLst/>
              <a:gdLst/>
              <a:ahLst/>
              <a:cxnLst/>
              <a:pathLst>
                <a:path w="27" h="15">
                  <a:moveTo>
                    <a:pt x="0" y="8"/>
                  </a:moveTo>
                  <a:cubicBezTo>
                    <a:pt x="0" y="8"/>
                    <a:pt x="9" y="15"/>
                    <a:pt x="27" y="0"/>
                  </a:cubicBezTo>
                  <a:cubicBezTo>
                    <a:pt x="27" y="0"/>
                    <a:pt x="3" y="7"/>
                    <a:pt x="0" y="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1" name="未知"/>
            <p:cNvSpPr/>
            <p:nvPr/>
          </p:nvSpPr>
          <p:spPr>
            <a:xfrm>
              <a:off x="295" y="501"/>
              <a:ext cx="20" cy="72"/>
            </a:xfrm>
            <a:custGeom>
              <a:avLst/>
              <a:gdLst/>
              <a:ahLst/>
              <a:cxnLst/>
              <a:pathLst>
                <a:path w="10" h="36">
                  <a:moveTo>
                    <a:pt x="10" y="0"/>
                  </a:moveTo>
                  <a:cubicBezTo>
                    <a:pt x="10" y="0"/>
                    <a:pt x="0" y="8"/>
                    <a:pt x="6" y="36"/>
                  </a:cubicBezTo>
                  <a:cubicBezTo>
                    <a:pt x="6" y="36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2" name="未知"/>
            <p:cNvSpPr/>
            <p:nvPr/>
          </p:nvSpPr>
          <p:spPr>
            <a:xfrm>
              <a:off x="126" y="649"/>
              <a:ext cx="23" cy="114"/>
            </a:xfrm>
            <a:custGeom>
              <a:avLst/>
              <a:gdLst/>
              <a:ahLst/>
              <a:cxnLst/>
              <a:pathLst>
                <a:path w="11" h="57">
                  <a:moveTo>
                    <a:pt x="11" y="0"/>
                  </a:moveTo>
                  <a:cubicBezTo>
                    <a:pt x="11" y="0"/>
                    <a:pt x="0" y="13"/>
                    <a:pt x="3" y="57"/>
                  </a:cubicBezTo>
                  <a:cubicBezTo>
                    <a:pt x="3" y="57"/>
                    <a:pt x="10" y="7"/>
                    <a:pt x="1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63" name="组合 17462"/>
          <p:cNvGrpSpPr/>
          <p:nvPr/>
        </p:nvGrpSpPr>
        <p:grpSpPr>
          <a:xfrm>
            <a:off x="571500" y="2433638"/>
            <a:ext cx="444500" cy="346075"/>
            <a:chOff x="0" y="0"/>
            <a:chExt cx="280" cy="218"/>
          </a:xfrm>
        </p:grpSpPr>
        <p:sp>
          <p:nvSpPr>
            <p:cNvPr id="17464" name="未知"/>
            <p:cNvSpPr/>
            <p:nvPr/>
          </p:nvSpPr>
          <p:spPr>
            <a:xfrm>
              <a:off x="0" y="24"/>
              <a:ext cx="272" cy="190"/>
            </a:xfrm>
            <a:custGeom>
              <a:avLst/>
              <a:gdLst/>
              <a:ahLst/>
              <a:cxnLst/>
              <a:pathLst>
                <a:path w="136" h="95">
                  <a:moveTo>
                    <a:pt x="16" y="95"/>
                  </a:moveTo>
                  <a:cubicBezTo>
                    <a:pt x="16" y="95"/>
                    <a:pt x="0" y="69"/>
                    <a:pt x="29" y="55"/>
                  </a:cubicBezTo>
                  <a:cubicBezTo>
                    <a:pt x="29" y="55"/>
                    <a:pt x="29" y="19"/>
                    <a:pt x="56" y="10"/>
                  </a:cubicBezTo>
                  <a:cubicBezTo>
                    <a:pt x="83" y="0"/>
                    <a:pt x="93" y="26"/>
                    <a:pt x="93" y="26"/>
                  </a:cubicBezTo>
                  <a:cubicBezTo>
                    <a:pt x="93" y="26"/>
                    <a:pt x="99" y="38"/>
                    <a:pt x="93" y="46"/>
                  </a:cubicBezTo>
                  <a:cubicBezTo>
                    <a:pt x="93" y="46"/>
                    <a:pt x="102" y="31"/>
                    <a:pt x="116" y="30"/>
                  </a:cubicBezTo>
                  <a:cubicBezTo>
                    <a:pt x="129" y="30"/>
                    <a:pt x="136" y="44"/>
                    <a:pt x="130" y="54"/>
                  </a:cubicBezTo>
                  <a:cubicBezTo>
                    <a:pt x="130" y="54"/>
                    <a:pt x="40" y="84"/>
                    <a:pt x="16" y="95"/>
                  </a:cubicBezTo>
                  <a:close/>
                </a:path>
              </a:pathLst>
            </a:custGeom>
            <a:solidFill>
              <a:srgbClr val="A51F2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5" name="未知"/>
            <p:cNvSpPr/>
            <p:nvPr/>
          </p:nvSpPr>
          <p:spPr>
            <a:xfrm>
              <a:off x="14" y="124"/>
              <a:ext cx="36" cy="94"/>
            </a:xfrm>
            <a:custGeom>
              <a:avLst/>
              <a:gdLst/>
              <a:ahLst/>
              <a:cxnLst/>
              <a:pathLst>
                <a:path w="18" h="47">
                  <a:moveTo>
                    <a:pt x="8" y="47"/>
                  </a:moveTo>
                  <a:cubicBezTo>
                    <a:pt x="8" y="47"/>
                    <a:pt x="8" y="46"/>
                    <a:pt x="7" y="44"/>
                  </a:cubicBezTo>
                  <a:cubicBezTo>
                    <a:pt x="6" y="42"/>
                    <a:pt x="5" y="40"/>
                    <a:pt x="5" y="36"/>
                  </a:cubicBezTo>
                  <a:cubicBezTo>
                    <a:pt x="4" y="32"/>
                    <a:pt x="3" y="26"/>
                    <a:pt x="5" y="20"/>
                  </a:cubicBezTo>
                  <a:cubicBezTo>
                    <a:pt x="6" y="14"/>
                    <a:pt x="10" y="6"/>
                    <a:pt x="18" y="0"/>
                  </a:cubicBezTo>
                  <a:cubicBezTo>
                    <a:pt x="18" y="0"/>
                    <a:pt x="18" y="0"/>
                    <a:pt x="16" y="1"/>
                  </a:cubicBezTo>
                  <a:cubicBezTo>
                    <a:pt x="15" y="2"/>
                    <a:pt x="14" y="3"/>
                    <a:pt x="12" y="4"/>
                  </a:cubicBezTo>
                  <a:cubicBezTo>
                    <a:pt x="9" y="7"/>
                    <a:pt x="5" y="12"/>
                    <a:pt x="3" y="18"/>
                  </a:cubicBezTo>
                  <a:cubicBezTo>
                    <a:pt x="0" y="25"/>
                    <a:pt x="1" y="32"/>
                    <a:pt x="3" y="37"/>
                  </a:cubicBezTo>
                  <a:cubicBezTo>
                    <a:pt x="4" y="42"/>
                    <a:pt x="7" y="46"/>
                    <a:pt x="8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6" name="未知"/>
            <p:cNvSpPr/>
            <p:nvPr/>
          </p:nvSpPr>
          <p:spPr>
            <a:xfrm>
              <a:off x="60" y="32"/>
              <a:ext cx="142" cy="84"/>
            </a:xfrm>
            <a:custGeom>
              <a:avLst/>
              <a:gdLst/>
              <a:ahLst/>
              <a:cxnLst/>
              <a:pathLst>
                <a:path w="71" h="42">
                  <a:moveTo>
                    <a:pt x="1" y="42"/>
                  </a:moveTo>
                  <a:cubicBezTo>
                    <a:pt x="1" y="42"/>
                    <a:pt x="1" y="40"/>
                    <a:pt x="2" y="36"/>
                  </a:cubicBezTo>
                  <a:cubicBezTo>
                    <a:pt x="2" y="33"/>
                    <a:pt x="3" y="27"/>
                    <a:pt x="7" y="20"/>
                  </a:cubicBezTo>
                  <a:cubicBezTo>
                    <a:pt x="9" y="17"/>
                    <a:pt x="12" y="13"/>
                    <a:pt x="16" y="10"/>
                  </a:cubicBezTo>
                  <a:cubicBezTo>
                    <a:pt x="20" y="7"/>
                    <a:pt x="25" y="5"/>
                    <a:pt x="31" y="4"/>
                  </a:cubicBezTo>
                  <a:cubicBezTo>
                    <a:pt x="38" y="2"/>
                    <a:pt x="45" y="4"/>
                    <a:pt x="52" y="7"/>
                  </a:cubicBezTo>
                  <a:cubicBezTo>
                    <a:pt x="59" y="11"/>
                    <a:pt x="65" y="17"/>
                    <a:pt x="71" y="26"/>
                  </a:cubicBezTo>
                  <a:cubicBezTo>
                    <a:pt x="71" y="26"/>
                    <a:pt x="70" y="24"/>
                    <a:pt x="69" y="22"/>
                  </a:cubicBezTo>
                  <a:cubicBezTo>
                    <a:pt x="67" y="20"/>
                    <a:pt x="65" y="17"/>
                    <a:pt x="62" y="14"/>
                  </a:cubicBezTo>
                  <a:cubicBezTo>
                    <a:pt x="59" y="11"/>
                    <a:pt x="55" y="7"/>
                    <a:pt x="50" y="5"/>
                  </a:cubicBezTo>
                  <a:cubicBezTo>
                    <a:pt x="45" y="2"/>
                    <a:pt x="39" y="0"/>
                    <a:pt x="33" y="1"/>
                  </a:cubicBezTo>
                  <a:cubicBezTo>
                    <a:pt x="27" y="2"/>
                    <a:pt x="21" y="4"/>
                    <a:pt x="16" y="7"/>
                  </a:cubicBezTo>
                  <a:cubicBezTo>
                    <a:pt x="11" y="11"/>
                    <a:pt x="7" y="16"/>
                    <a:pt x="5" y="20"/>
                  </a:cubicBezTo>
                  <a:cubicBezTo>
                    <a:pt x="0" y="30"/>
                    <a:pt x="1" y="38"/>
                    <a:pt x="1" y="4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7" name="未知"/>
            <p:cNvSpPr/>
            <p:nvPr/>
          </p:nvSpPr>
          <p:spPr>
            <a:xfrm>
              <a:off x="196" y="72"/>
              <a:ext cx="84" cy="60"/>
            </a:xfrm>
            <a:custGeom>
              <a:avLst/>
              <a:gdLst/>
              <a:ahLst/>
              <a:cxnLst/>
              <a:pathLst>
                <a:path w="42" h="30">
                  <a:moveTo>
                    <a:pt x="0" y="9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5" y="6"/>
                    <a:pt x="9" y="5"/>
                    <a:pt x="13" y="4"/>
                  </a:cubicBezTo>
                  <a:cubicBezTo>
                    <a:pt x="18" y="3"/>
                    <a:pt x="24" y="2"/>
                    <a:pt x="31" y="6"/>
                  </a:cubicBezTo>
                  <a:cubicBezTo>
                    <a:pt x="34" y="8"/>
                    <a:pt x="38" y="11"/>
                    <a:pt x="39" y="16"/>
                  </a:cubicBezTo>
                  <a:cubicBezTo>
                    <a:pt x="40" y="20"/>
                    <a:pt x="38" y="26"/>
                    <a:pt x="34" y="30"/>
                  </a:cubicBezTo>
                  <a:cubicBezTo>
                    <a:pt x="34" y="30"/>
                    <a:pt x="34" y="30"/>
                    <a:pt x="35" y="29"/>
                  </a:cubicBezTo>
                  <a:cubicBezTo>
                    <a:pt x="36" y="28"/>
                    <a:pt x="38" y="26"/>
                    <a:pt x="39" y="23"/>
                  </a:cubicBezTo>
                  <a:cubicBezTo>
                    <a:pt x="41" y="21"/>
                    <a:pt x="42" y="17"/>
                    <a:pt x="40" y="14"/>
                  </a:cubicBezTo>
                  <a:cubicBezTo>
                    <a:pt x="39" y="10"/>
                    <a:pt x="36" y="7"/>
                    <a:pt x="33" y="5"/>
                  </a:cubicBezTo>
                  <a:cubicBezTo>
                    <a:pt x="30" y="3"/>
                    <a:pt x="26" y="1"/>
                    <a:pt x="23" y="1"/>
                  </a:cubicBezTo>
                  <a:cubicBezTo>
                    <a:pt x="19" y="0"/>
                    <a:pt x="15" y="1"/>
                    <a:pt x="12" y="2"/>
                  </a:cubicBezTo>
                  <a:cubicBezTo>
                    <a:pt x="6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8" name="未知"/>
            <p:cNvSpPr/>
            <p:nvPr/>
          </p:nvSpPr>
          <p:spPr>
            <a:xfrm>
              <a:off x="28" y="172"/>
              <a:ext cx="24" cy="22"/>
            </a:xfrm>
            <a:custGeom>
              <a:avLst/>
              <a:gdLst/>
              <a:ahLst/>
              <a:cxnLst/>
              <a:pathLst>
                <a:path w="12" h="11">
                  <a:moveTo>
                    <a:pt x="0" y="7"/>
                  </a:moveTo>
                  <a:cubicBezTo>
                    <a:pt x="0" y="7"/>
                    <a:pt x="0" y="7"/>
                    <a:pt x="1" y="8"/>
                  </a:cubicBezTo>
                  <a:cubicBezTo>
                    <a:pt x="2" y="9"/>
                    <a:pt x="3" y="11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3" y="2"/>
                    <a:pt x="7" y="1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9" name="未知"/>
            <p:cNvSpPr/>
            <p:nvPr/>
          </p:nvSpPr>
          <p:spPr>
            <a:xfrm>
              <a:off x="76" y="100"/>
              <a:ext cx="52" cy="10"/>
            </a:xfrm>
            <a:custGeom>
              <a:avLst/>
              <a:gdLst/>
              <a:ahLst/>
              <a:cxnLst/>
              <a:pathLst>
                <a:path w="26" h="5">
                  <a:moveTo>
                    <a:pt x="0" y="1"/>
                  </a:moveTo>
                  <a:cubicBezTo>
                    <a:pt x="0" y="1"/>
                    <a:pt x="2" y="2"/>
                    <a:pt x="6" y="4"/>
                  </a:cubicBezTo>
                  <a:cubicBezTo>
                    <a:pt x="8" y="4"/>
                    <a:pt x="11" y="5"/>
                    <a:pt x="14" y="5"/>
                  </a:cubicBezTo>
                  <a:cubicBezTo>
                    <a:pt x="17" y="4"/>
                    <a:pt x="22" y="3"/>
                    <a:pt x="26" y="0"/>
                  </a:cubicBez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8" y="2"/>
                    <a:pt x="14" y="2"/>
                  </a:cubicBezTo>
                  <a:cubicBezTo>
                    <a:pt x="8" y="2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0" name="未知"/>
            <p:cNvSpPr/>
            <p:nvPr/>
          </p:nvSpPr>
          <p:spPr>
            <a:xfrm>
              <a:off x="72" y="106"/>
              <a:ext cx="60" cy="32"/>
            </a:xfrm>
            <a:custGeom>
              <a:avLst/>
              <a:gdLst/>
              <a:ahLst/>
              <a:cxnLst/>
              <a:pathLst>
                <a:path w="30" h="16">
                  <a:moveTo>
                    <a:pt x="0" y="10"/>
                  </a:moveTo>
                  <a:cubicBezTo>
                    <a:pt x="0" y="10"/>
                    <a:pt x="0" y="11"/>
                    <a:pt x="1" y="12"/>
                  </a:cubicBezTo>
                  <a:cubicBezTo>
                    <a:pt x="3" y="12"/>
                    <a:pt x="5" y="14"/>
                    <a:pt x="8" y="15"/>
                  </a:cubicBezTo>
                  <a:cubicBezTo>
                    <a:pt x="11" y="16"/>
                    <a:pt x="16" y="16"/>
                    <a:pt x="22" y="14"/>
                  </a:cubicBezTo>
                  <a:cubicBezTo>
                    <a:pt x="24" y="13"/>
                    <a:pt x="27" y="12"/>
                    <a:pt x="29" y="8"/>
                  </a:cubicBezTo>
                  <a:cubicBezTo>
                    <a:pt x="30" y="7"/>
                    <a:pt x="30" y="5"/>
                    <a:pt x="29" y="3"/>
                  </a:cubicBezTo>
                  <a:cubicBezTo>
                    <a:pt x="28" y="2"/>
                    <a:pt x="26" y="1"/>
                    <a:pt x="24" y="0"/>
                  </a:cubicBezTo>
                  <a:cubicBezTo>
                    <a:pt x="24" y="0"/>
                    <a:pt x="26" y="1"/>
                    <a:pt x="28" y="4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8" y="7"/>
                    <a:pt x="28" y="7"/>
                    <a:pt x="27" y="8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17" y="13"/>
                    <a:pt x="12" y="13"/>
                    <a:pt x="8" y="12"/>
                  </a:cubicBezTo>
                  <a:cubicBezTo>
                    <a:pt x="4" y="12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1" name="未知"/>
            <p:cNvSpPr/>
            <p:nvPr/>
          </p:nvSpPr>
          <p:spPr>
            <a:xfrm>
              <a:off x="68" y="154"/>
              <a:ext cx="64" cy="58"/>
            </a:xfrm>
            <a:custGeom>
              <a:avLst/>
              <a:gdLst/>
              <a:ahLst/>
              <a:cxnLst/>
              <a:pathLst>
                <a:path w="32" h="29">
                  <a:moveTo>
                    <a:pt x="12" y="0"/>
                  </a:move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4" y="4"/>
                    <a:pt x="26" y="6"/>
                    <a:pt x="28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30" y="15"/>
                    <a:pt x="29" y="17"/>
                    <a:pt x="28" y="19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2" y="25"/>
                    <a:pt x="20" y="26"/>
                    <a:pt x="17" y="26"/>
                  </a:cubicBezTo>
                  <a:cubicBezTo>
                    <a:pt x="14" y="27"/>
                    <a:pt x="12" y="26"/>
                    <a:pt x="9" y="25"/>
                  </a:cubicBezTo>
                  <a:cubicBezTo>
                    <a:pt x="8" y="24"/>
                    <a:pt x="7" y="23"/>
                    <a:pt x="5" y="22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" y="5"/>
                    <a:pt x="8" y="2"/>
                    <a:pt x="12" y="0"/>
                  </a:cubicBezTo>
                  <a:cubicBezTo>
                    <a:pt x="12" y="0"/>
                    <a:pt x="10" y="1"/>
                    <a:pt x="8" y="2"/>
                  </a:cubicBezTo>
                  <a:cubicBezTo>
                    <a:pt x="6" y="3"/>
                    <a:pt x="3" y="4"/>
                    <a:pt x="1" y="8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0" y="17"/>
                    <a:pt x="1" y="19"/>
                    <a:pt x="2" y="21"/>
                  </a:cubicBezTo>
                  <a:cubicBezTo>
                    <a:pt x="5" y="26"/>
                    <a:pt x="10" y="29"/>
                    <a:pt x="16" y="29"/>
                  </a:cubicBezTo>
                  <a:cubicBezTo>
                    <a:pt x="16" y="29"/>
                    <a:pt x="17" y="29"/>
                    <a:pt x="18" y="29"/>
                  </a:cubicBezTo>
                  <a:cubicBezTo>
                    <a:pt x="18" y="29"/>
                    <a:pt x="19" y="29"/>
                    <a:pt x="20" y="28"/>
                  </a:cubicBezTo>
                  <a:cubicBezTo>
                    <a:pt x="21" y="28"/>
                    <a:pt x="22" y="27"/>
                    <a:pt x="23" y="27"/>
                  </a:cubicBezTo>
                  <a:cubicBezTo>
                    <a:pt x="26" y="25"/>
                    <a:pt x="28" y="23"/>
                    <a:pt x="29" y="21"/>
                  </a:cubicBezTo>
                  <a:cubicBezTo>
                    <a:pt x="31" y="19"/>
                    <a:pt x="32" y="16"/>
                    <a:pt x="32" y="14"/>
                  </a:cubicBezTo>
                  <a:cubicBezTo>
                    <a:pt x="32" y="11"/>
                    <a:pt x="31" y="9"/>
                    <a:pt x="29" y="7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2" name="未知"/>
            <p:cNvSpPr/>
            <p:nvPr/>
          </p:nvSpPr>
          <p:spPr>
            <a:xfrm>
              <a:off x="190" y="114"/>
              <a:ext cx="58" cy="60"/>
            </a:xfrm>
            <a:custGeom>
              <a:avLst/>
              <a:gdLst/>
              <a:ahLst/>
              <a:cxnLst/>
              <a:pathLst>
                <a:path w="29" h="30">
                  <a:moveTo>
                    <a:pt x="10" y="1"/>
                  </a:moveTo>
                  <a:cubicBezTo>
                    <a:pt x="10" y="1"/>
                    <a:pt x="10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7" y="2"/>
                    <a:pt x="22" y="4"/>
                    <a:pt x="25" y="10"/>
                  </a:cubicBezTo>
                  <a:cubicBezTo>
                    <a:pt x="26" y="12"/>
                    <a:pt x="27" y="16"/>
                    <a:pt x="25" y="20"/>
                  </a:cubicBezTo>
                  <a:cubicBezTo>
                    <a:pt x="25" y="21"/>
                    <a:pt x="23" y="23"/>
                    <a:pt x="22" y="24"/>
                  </a:cubicBezTo>
                  <a:cubicBezTo>
                    <a:pt x="20" y="26"/>
                    <a:pt x="18" y="27"/>
                    <a:pt x="15" y="27"/>
                  </a:cubicBezTo>
                  <a:cubicBezTo>
                    <a:pt x="11" y="28"/>
                    <a:pt x="5" y="25"/>
                    <a:pt x="2" y="19"/>
                  </a:cubicBezTo>
                  <a:cubicBezTo>
                    <a:pt x="1" y="16"/>
                    <a:pt x="1" y="13"/>
                    <a:pt x="2" y="9"/>
                  </a:cubicBezTo>
                  <a:cubicBezTo>
                    <a:pt x="2" y="7"/>
                    <a:pt x="3" y="6"/>
                    <a:pt x="5" y="4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3"/>
                    <a:pt x="2" y="5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20"/>
                    <a:pt x="2" y="22"/>
                  </a:cubicBezTo>
                  <a:cubicBezTo>
                    <a:pt x="4" y="26"/>
                    <a:pt x="8" y="30"/>
                    <a:pt x="14" y="30"/>
                  </a:cubicBezTo>
                  <a:cubicBezTo>
                    <a:pt x="19" y="30"/>
                    <a:pt x="24" y="26"/>
                    <a:pt x="27" y="22"/>
                  </a:cubicBezTo>
                  <a:cubicBezTo>
                    <a:pt x="29" y="17"/>
                    <a:pt x="29" y="11"/>
                    <a:pt x="26" y="8"/>
                  </a:cubicBezTo>
                  <a:cubicBezTo>
                    <a:pt x="24" y="4"/>
                    <a:pt x="20" y="2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3" name="未知"/>
            <p:cNvSpPr/>
            <p:nvPr/>
          </p:nvSpPr>
          <p:spPr>
            <a:xfrm>
              <a:off x="126" y="0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12" y="26"/>
                  </a:moveTo>
                  <a:cubicBezTo>
                    <a:pt x="12" y="26"/>
                    <a:pt x="14" y="17"/>
                    <a:pt x="0" y="0"/>
                  </a:cubicBezTo>
                  <a:cubicBezTo>
                    <a:pt x="0" y="0"/>
                    <a:pt x="10" y="22"/>
                    <a:pt x="12" y="2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74" name="组合 17473"/>
          <p:cNvGrpSpPr/>
          <p:nvPr/>
        </p:nvGrpSpPr>
        <p:grpSpPr>
          <a:xfrm>
            <a:off x="2433638" y="2089150"/>
            <a:ext cx="379412" cy="576263"/>
            <a:chOff x="0" y="0"/>
            <a:chExt cx="239" cy="363"/>
          </a:xfrm>
        </p:grpSpPr>
        <p:sp>
          <p:nvSpPr>
            <p:cNvPr id="17475" name="未知"/>
            <p:cNvSpPr/>
            <p:nvPr/>
          </p:nvSpPr>
          <p:spPr>
            <a:xfrm>
              <a:off x="0" y="0"/>
              <a:ext cx="239" cy="277"/>
            </a:xfrm>
            <a:custGeom>
              <a:avLst/>
              <a:gdLst/>
              <a:ahLst/>
              <a:cxnLst/>
              <a:pathLst>
                <a:path w="119" h="138">
                  <a:moveTo>
                    <a:pt x="52" y="118"/>
                  </a:moveTo>
                  <a:cubicBezTo>
                    <a:pt x="52" y="118"/>
                    <a:pt x="28" y="123"/>
                    <a:pt x="20" y="104"/>
                  </a:cubicBezTo>
                  <a:cubicBezTo>
                    <a:pt x="12" y="84"/>
                    <a:pt x="37" y="88"/>
                    <a:pt x="37" y="88"/>
                  </a:cubicBezTo>
                  <a:cubicBezTo>
                    <a:pt x="37" y="88"/>
                    <a:pt x="0" y="72"/>
                    <a:pt x="39" y="54"/>
                  </a:cubicBezTo>
                  <a:cubicBezTo>
                    <a:pt x="39" y="54"/>
                    <a:pt x="26" y="43"/>
                    <a:pt x="33" y="29"/>
                  </a:cubicBezTo>
                  <a:cubicBezTo>
                    <a:pt x="40" y="16"/>
                    <a:pt x="54" y="16"/>
                    <a:pt x="58" y="19"/>
                  </a:cubicBezTo>
                  <a:cubicBezTo>
                    <a:pt x="58" y="19"/>
                    <a:pt x="70" y="0"/>
                    <a:pt x="90" y="12"/>
                  </a:cubicBezTo>
                  <a:cubicBezTo>
                    <a:pt x="110" y="24"/>
                    <a:pt x="97" y="40"/>
                    <a:pt x="97" y="40"/>
                  </a:cubicBezTo>
                  <a:cubicBezTo>
                    <a:pt x="97" y="40"/>
                    <a:pt x="116" y="42"/>
                    <a:pt x="116" y="58"/>
                  </a:cubicBezTo>
                  <a:cubicBezTo>
                    <a:pt x="116" y="74"/>
                    <a:pt x="104" y="76"/>
                    <a:pt x="104" y="76"/>
                  </a:cubicBezTo>
                  <a:cubicBezTo>
                    <a:pt x="104" y="76"/>
                    <a:pt x="112" y="78"/>
                    <a:pt x="112" y="83"/>
                  </a:cubicBezTo>
                  <a:cubicBezTo>
                    <a:pt x="112" y="87"/>
                    <a:pt x="110" y="93"/>
                    <a:pt x="100" y="97"/>
                  </a:cubicBezTo>
                  <a:cubicBezTo>
                    <a:pt x="100" y="97"/>
                    <a:pt x="119" y="100"/>
                    <a:pt x="112" y="116"/>
                  </a:cubicBezTo>
                  <a:cubicBezTo>
                    <a:pt x="107" y="126"/>
                    <a:pt x="88" y="123"/>
                    <a:pt x="88" y="123"/>
                  </a:cubicBezTo>
                  <a:cubicBezTo>
                    <a:pt x="88" y="123"/>
                    <a:pt x="70" y="138"/>
                    <a:pt x="52" y="118"/>
                  </a:cubicBezTo>
                  <a:close/>
                </a:path>
              </a:pathLst>
            </a:custGeom>
            <a:solidFill>
              <a:srgbClr val="79B1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6" name="未知"/>
            <p:cNvSpPr/>
            <p:nvPr/>
          </p:nvSpPr>
          <p:spPr>
            <a:xfrm>
              <a:off x="114" y="127"/>
              <a:ext cx="30" cy="42"/>
            </a:xfrm>
            <a:custGeom>
              <a:avLst/>
              <a:gdLst/>
              <a:ahLst/>
              <a:cxnLst/>
              <a:pathLst>
                <a:path w="15" h="21">
                  <a:moveTo>
                    <a:pt x="0" y="0"/>
                  </a:moveTo>
                  <a:cubicBezTo>
                    <a:pt x="0" y="0"/>
                    <a:pt x="0" y="2"/>
                    <a:pt x="0" y="5"/>
                  </a:cubicBezTo>
                  <a:cubicBezTo>
                    <a:pt x="0" y="6"/>
                    <a:pt x="1" y="8"/>
                    <a:pt x="1" y="11"/>
                  </a:cubicBezTo>
                  <a:cubicBezTo>
                    <a:pt x="2" y="12"/>
                    <a:pt x="2" y="13"/>
                    <a:pt x="3" y="15"/>
                  </a:cubicBezTo>
                  <a:cubicBezTo>
                    <a:pt x="3" y="17"/>
                    <a:pt x="4" y="19"/>
                    <a:pt x="5" y="21"/>
                  </a:cubicBezTo>
                  <a:cubicBezTo>
                    <a:pt x="7" y="18"/>
                    <a:pt x="7" y="17"/>
                    <a:pt x="9" y="16"/>
                  </a:cubicBezTo>
                  <a:cubicBezTo>
                    <a:pt x="10" y="14"/>
                    <a:pt x="12" y="13"/>
                    <a:pt x="15" y="12"/>
                  </a:cubicBezTo>
                  <a:cubicBezTo>
                    <a:pt x="13" y="13"/>
                    <a:pt x="11" y="13"/>
                    <a:pt x="9" y="14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7" name="未知"/>
            <p:cNvSpPr/>
            <p:nvPr/>
          </p:nvSpPr>
          <p:spPr>
            <a:xfrm>
              <a:off x="36" y="11"/>
              <a:ext cx="166" cy="228"/>
            </a:xfrm>
            <a:custGeom>
              <a:avLst/>
              <a:gdLst/>
              <a:ahLst/>
              <a:cxnLst/>
              <a:pathLst>
                <a:path w="83" h="114">
                  <a:moveTo>
                    <a:pt x="32" y="111"/>
                  </a:moveTo>
                  <a:cubicBezTo>
                    <a:pt x="32" y="111"/>
                    <a:pt x="31" y="112"/>
                    <a:pt x="29" y="112"/>
                  </a:cubicBezTo>
                  <a:cubicBezTo>
                    <a:pt x="26" y="113"/>
                    <a:pt x="23" y="113"/>
                    <a:pt x="18" y="112"/>
                  </a:cubicBezTo>
                  <a:cubicBezTo>
                    <a:pt x="14" y="112"/>
                    <a:pt x="8" y="109"/>
                    <a:pt x="4" y="103"/>
                  </a:cubicBezTo>
                  <a:cubicBezTo>
                    <a:pt x="2" y="100"/>
                    <a:pt x="1" y="95"/>
                    <a:pt x="3" y="91"/>
                  </a:cubicBezTo>
                  <a:cubicBezTo>
                    <a:pt x="3" y="89"/>
                    <a:pt x="5" y="87"/>
                    <a:pt x="6" y="86"/>
                  </a:cubicBezTo>
                  <a:cubicBezTo>
                    <a:pt x="8" y="84"/>
                    <a:pt x="9" y="83"/>
                    <a:pt x="15" y="84"/>
                  </a:cubicBezTo>
                  <a:cubicBezTo>
                    <a:pt x="14" y="83"/>
                    <a:pt x="13" y="82"/>
                    <a:pt x="12" y="81"/>
                  </a:cubicBezTo>
                  <a:cubicBezTo>
                    <a:pt x="11" y="81"/>
                    <a:pt x="11" y="81"/>
                    <a:pt x="10" y="8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8"/>
                    <a:pt x="7" y="77"/>
                    <a:pt x="6" y="76"/>
                  </a:cubicBezTo>
                  <a:cubicBezTo>
                    <a:pt x="4" y="73"/>
                    <a:pt x="3" y="69"/>
                    <a:pt x="3" y="66"/>
                  </a:cubicBezTo>
                  <a:cubicBezTo>
                    <a:pt x="3" y="62"/>
                    <a:pt x="5" y="58"/>
                    <a:pt x="7" y="55"/>
                  </a:cubicBezTo>
                  <a:cubicBezTo>
                    <a:pt x="10" y="52"/>
                    <a:pt x="15" y="51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8" y="51"/>
                  </a:cubicBezTo>
                  <a:cubicBezTo>
                    <a:pt x="17" y="49"/>
                    <a:pt x="16" y="47"/>
                    <a:pt x="16" y="44"/>
                  </a:cubicBezTo>
                  <a:cubicBezTo>
                    <a:pt x="14" y="39"/>
                    <a:pt x="14" y="34"/>
                    <a:pt x="14" y="29"/>
                  </a:cubicBezTo>
                  <a:cubicBezTo>
                    <a:pt x="15" y="24"/>
                    <a:pt x="18" y="19"/>
                    <a:pt x="23" y="16"/>
                  </a:cubicBezTo>
                  <a:cubicBezTo>
                    <a:pt x="25" y="14"/>
                    <a:pt x="28" y="13"/>
                    <a:pt x="31" y="13"/>
                  </a:cubicBezTo>
                  <a:cubicBezTo>
                    <a:pt x="33" y="13"/>
                    <a:pt x="34" y="13"/>
                    <a:pt x="36" y="13"/>
                  </a:cubicBezTo>
                  <a:cubicBezTo>
                    <a:pt x="36" y="13"/>
                    <a:pt x="37" y="13"/>
                    <a:pt x="38" y="14"/>
                  </a:cubicBezTo>
                  <a:cubicBezTo>
                    <a:pt x="38" y="14"/>
                    <a:pt x="38" y="14"/>
                    <a:pt x="39" y="14"/>
                  </a:cubicBezTo>
                  <a:cubicBezTo>
                    <a:pt x="39" y="14"/>
                    <a:pt x="40" y="15"/>
                    <a:pt x="40" y="15"/>
                  </a:cubicBezTo>
                  <a:cubicBezTo>
                    <a:pt x="41" y="13"/>
                    <a:pt x="41" y="12"/>
                    <a:pt x="42" y="11"/>
                  </a:cubicBezTo>
                  <a:cubicBezTo>
                    <a:pt x="42" y="10"/>
                    <a:pt x="43" y="9"/>
                    <a:pt x="44" y="8"/>
                  </a:cubicBezTo>
                  <a:cubicBezTo>
                    <a:pt x="45" y="6"/>
                    <a:pt x="47" y="5"/>
                    <a:pt x="50" y="4"/>
                  </a:cubicBezTo>
                  <a:cubicBezTo>
                    <a:pt x="55" y="2"/>
                    <a:pt x="60" y="2"/>
                    <a:pt x="66" y="3"/>
                  </a:cubicBezTo>
                  <a:cubicBezTo>
                    <a:pt x="68" y="4"/>
                    <a:pt x="71" y="5"/>
                    <a:pt x="73" y="6"/>
                  </a:cubicBezTo>
                  <a:cubicBezTo>
                    <a:pt x="76" y="8"/>
                    <a:pt x="78" y="10"/>
                    <a:pt x="80" y="12"/>
                  </a:cubicBezTo>
                  <a:cubicBezTo>
                    <a:pt x="82" y="18"/>
                    <a:pt x="82" y="24"/>
                    <a:pt x="79" y="30"/>
                  </a:cubicBezTo>
                  <a:cubicBezTo>
                    <a:pt x="82" y="25"/>
                    <a:pt x="83" y="19"/>
                    <a:pt x="81" y="13"/>
                  </a:cubicBezTo>
                  <a:cubicBezTo>
                    <a:pt x="80" y="11"/>
                    <a:pt x="78" y="8"/>
                    <a:pt x="75" y="7"/>
                  </a:cubicBezTo>
                  <a:cubicBezTo>
                    <a:pt x="73" y="5"/>
                    <a:pt x="70" y="4"/>
                    <a:pt x="68" y="3"/>
                  </a:cubicBezTo>
                  <a:cubicBezTo>
                    <a:pt x="62" y="1"/>
                    <a:pt x="56" y="0"/>
                    <a:pt x="51" y="2"/>
                  </a:cubicBezTo>
                  <a:cubicBezTo>
                    <a:pt x="48" y="3"/>
                    <a:pt x="45" y="5"/>
                    <a:pt x="43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1"/>
                    <a:pt x="40" y="11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38" y="12"/>
                    <a:pt x="37" y="12"/>
                  </a:cubicBezTo>
                  <a:cubicBezTo>
                    <a:pt x="36" y="11"/>
                    <a:pt x="35" y="11"/>
                    <a:pt x="33" y="11"/>
                  </a:cubicBezTo>
                  <a:cubicBezTo>
                    <a:pt x="31" y="11"/>
                    <a:pt x="28" y="11"/>
                    <a:pt x="26" y="12"/>
                  </a:cubicBezTo>
                  <a:cubicBezTo>
                    <a:pt x="21" y="14"/>
                    <a:pt x="18" y="18"/>
                    <a:pt x="15" y="22"/>
                  </a:cubicBezTo>
                  <a:cubicBezTo>
                    <a:pt x="14" y="24"/>
                    <a:pt x="13" y="26"/>
                    <a:pt x="13" y="29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4"/>
                    <a:pt x="12" y="35"/>
                    <a:pt x="12" y="36"/>
                  </a:cubicBezTo>
                  <a:cubicBezTo>
                    <a:pt x="12" y="41"/>
                    <a:pt x="14" y="46"/>
                    <a:pt x="16" y="50"/>
                  </a:cubicBezTo>
                  <a:cubicBezTo>
                    <a:pt x="16" y="51"/>
                    <a:pt x="17" y="52"/>
                    <a:pt x="18" y="53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2"/>
                    <a:pt x="22" y="51"/>
                    <a:pt x="22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19" y="50"/>
                    <a:pt x="18" y="50"/>
                    <a:pt x="18" y="50"/>
                  </a:cubicBezTo>
                  <a:cubicBezTo>
                    <a:pt x="16" y="49"/>
                    <a:pt x="15" y="50"/>
                    <a:pt x="14" y="50"/>
                  </a:cubicBezTo>
                  <a:cubicBezTo>
                    <a:pt x="9" y="50"/>
                    <a:pt x="4" y="54"/>
                    <a:pt x="3" y="59"/>
                  </a:cubicBezTo>
                  <a:cubicBezTo>
                    <a:pt x="1" y="63"/>
                    <a:pt x="1" y="69"/>
                    <a:pt x="3" y="73"/>
                  </a:cubicBezTo>
                  <a:cubicBezTo>
                    <a:pt x="4" y="75"/>
                    <a:pt x="5" y="77"/>
                    <a:pt x="7" y="79"/>
                  </a:cubicBezTo>
                  <a:cubicBezTo>
                    <a:pt x="8" y="80"/>
                    <a:pt x="9" y="81"/>
                    <a:pt x="9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9" y="82"/>
                    <a:pt x="9" y="83"/>
                  </a:cubicBezTo>
                  <a:cubicBezTo>
                    <a:pt x="8" y="83"/>
                    <a:pt x="6" y="84"/>
                    <a:pt x="5" y="85"/>
                  </a:cubicBezTo>
                  <a:cubicBezTo>
                    <a:pt x="4" y="86"/>
                    <a:pt x="2" y="88"/>
                    <a:pt x="1" y="91"/>
                  </a:cubicBezTo>
                  <a:cubicBezTo>
                    <a:pt x="0" y="93"/>
                    <a:pt x="0" y="96"/>
                    <a:pt x="1" y="99"/>
                  </a:cubicBezTo>
                  <a:cubicBezTo>
                    <a:pt x="2" y="101"/>
                    <a:pt x="3" y="103"/>
                    <a:pt x="4" y="105"/>
                  </a:cubicBezTo>
                  <a:cubicBezTo>
                    <a:pt x="8" y="109"/>
                    <a:pt x="12" y="112"/>
                    <a:pt x="17" y="113"/>
                  </a:cubicBezTo>
                  <a:cubicBezTo>
                    <a:pt x="22" y="114"/>
                    <a:pt x="27" y="113"/>
                    <a:pt x="32" y="11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8" name="未知"/>
            <p:cNvSpPr/>
            <p:nvPr/>
          </p:nvSpPr>
          <p:spPr>
            <a:xfrm>
              <a:off x="188" y="71"/>
              <a:ext cx="51" cy="78"/>
            </a:xfrm>
            <a:custGeom>
              <a:avLst/>
              <a:gdLst/>
              <a:ahLst/>
              <a:cxnLst/>
              <a:pathLst>
                <a:path w="25" h="39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5" y="1"/>
                    <a:pt x="8" y="2"/>
                    <a:pt x="12" y="5"/>
                  </a:cubicBezTo>
                  <a:cubicBezTo>
                    <a:pt x="16" y="7"/>
                    <a:pt x="20" y="11"/>
                    <a:pt x="22" y="17"/>
                  </a:cubicBezTo>
                  <a:cubicBezTo>
                    <a:pt x="24" y="21"/>
                    <a:pt x="24" y="25"/>
                    <a:pt x="22" y="29"/>
                  </a:cubicBezTo>
                  <a:cubicBezTo>
                    <a:pt x="20" y="33"/>
                    <a:pt x="17" y="37"/>
                    <a:pt x="12" y="39"/>
                  </a:cubicBezTo>
                  <a:cubicBezTo>
                    <a:pt x="12" y="39"/>
                    <a:pt x="12" y="38"/>
                    <a:pt x="14" y="38"/>
                  </a:cubicBezTo>
                  <a:cubicBezTo>
                    <a:pt x="15" y="37"/>
                    <a:pt x="17" y="36"/>
                    <a:pt x="19" y="35"/>
                  </a:cubicBezTo>
                  <a:cubicBezTo>
                    <a:pt x="21" y="33"/>
                    <a:pt x="23" y="31"/>
                    <a:pt x="24" y="28"/>
                  </a:cubicBezTo>
                  <a:cubicBezTo>
                    <a:pt x="25" y="25"/>
                    <a:pt x="25" y="21"/>
                    <a:pt x="25" y="18"/>
                  </a:cubicBezTo>
                  <a:cubicBezTo>
                    <a:pt x="24" y="15"/>
                    <a:pt x="22" y="11"/>
                    <a:pt x="20" y="9"/>
                  </a:cubicBezTo>
                  <a:cubicBezTo>
                    <a:pt x="18" y="6"/>
                    <a:pt x="15" y="4"/>
                    <a:pt x="12" y="3"/>
                  </a:cubicBezTo>
                  <a:cubicBezTo>
                    <a:pt x="7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9" name="未知"/>
            <p:cNvSpPr/>
            <p:nvPr/>
          </p:nvSpPr>
          <p:spPr>
            <a:xfrm>
              <a:off x="112" y="145"/>
              <a:ext cx="119" cy="116"/>
            </a:xfrm>
            <a:custGeom>
              <a:avLst/>
              <a:gdLst/>
              <a:ahLst/>
              <a:cxnLst/>
              <a:pathLst>
                <a:path w="59" h="58">
                  <a:moveTo>
                    <a:pt x="45" y="0"/>
                  </a:moveTo>
                  <a:cubicBezTo>
                    <a:pt x="45" y="0"/>
                    <a:pt x="45" y="0"/>
                    <a:pt x="46" y="1"/>
                  </a:cubicBezTo>
                  <a:cubicBezTo>
                    <a:pt x="48" y="1"/>
                    <a:pt x="50" y="2"/>
                    <a:pt x="52" y="3"/>
                  </a:cubicBezTo>
                  <a:cubicBezTo>
                    <a:pt x="53" y="4"/>
                    <a:pt x="55" y="5"/>
                    <a:pt x="56" y="6"/>
                  </a:cubicBezTo>
                  <a:cubicBezTo>
                    <a:pt x="57" y="8"/>
                    <a:pt x="58" y="10"/>
                    <a:pt x="57" y="12"/>
                  </a:cubicBezTo>
                  <a:cubicBezTo>
                    <a:pt x="57" y="14"/>
                    <a:pt x="55" y="16"/>
                    <a:pt x="53" y="17"/>
                  </a:cubicBezTo>
                  <a:cubicBezTo>
                    <a:pt x="52" y="18"/>
                    <a:pt x="51" y="19"/>
                    <a:pt x="50" y="20"/>
                  </a:cubicBezTo>
                  <a:cubicBezTo>
                    <a:pt x="49" y="20"/>
                    <a:pt x="49" y="21"/>
                    <a:pt x="48" y="21"/>
                  </a:cubicBezTo>
                  <a:cubicBezTo>
                    <a:pt x="47" y="22"/>
                    <a:pt x="46" y="22"/>
                    <a:pt x="44" y="23"/>
                  </a:cubicBezTo>
                  <a:cubicBezTo>
                    <a:pt x="45" y="23"/>
                    <a:pt x="46" y="24"/>
                    <a:pt x="47" y="24"/>
                  </a:cubicBezTo>
                  <a:cubicBezTo>
                    <a:pt x="47" y="24"/>
                    <a:pt x="48" y="25"/>
                    <a:pt x="48" y="25"/>
                  </a:cubicBezTo>
                  <a:cubicBezTo>
                    <a:pt x="49" y="25"/>
                    <a:pt x="50" y="26"/>
                    <a:pt x="50" y="26"/>
                  </a:cubicBezTo>
                  <a:cubicBezTo>
                    <a:pt x="52" y="27"/>
                    <a:pt x="53" y="28"/>
                    <a:pt x="54" y="29"/>
                  </a:cubicBezTo>
                  <a:cubicBezTo>
                    <a:pt x="55" y="31"/>
                    <a:pt x="56" y="32"/>
                    <a:pt x="56" y="34"/>
                  </a:cubicBezTo>
                  <a:cubicBezTo>
                    <a:pt x="56" y="36"/>
                    <a:pt x="56" y="38"/>
                    <a:pt x="56" y="40"/>
                  </a:cubicBezTo>
                  <a:cubicBezTo>
                    <a:pt x="55" y="44"/>
                    <a:pt x="52" y="47"/>
                    <a:pt x="47" y="49"/>
                  </a:cubicBezTo>
                  <a:cubicBezTo>
                    <a:pt x="45" y="50"/>
                    <a:pt x="43" y="50"/>
                    <a:pt x="40" y="51"/>
                  </a:cubicBezTo>
                  <a:cubicBezTo>
                    <a:pt x="37" y="51"/>
                    <a:pt x="35" y="51"/>
                    <a:pt x="32" y="50"/>
                  </a:cubicBezTo>
                  <a:cubicBezTo>
                    <a:pt x="30" y="52"/>
                    <a:pt x="28" y="54"/>
                    <a:pt x="25" y="55"/>
                  </a:cubicBezTo>
                  <a:cubicBezTo>
                    <a:pt x="23" y="56"/>
                    <a:pt x="20" y="57"/>
                    <a:pt x="17" y="57"/>
                  </a:cubicBezTo>
                  <a:cubicBezTo>
                    <a:pt x="11" y="57"/>
                    <a:pt x="5" y="54"/>
                    <a:pt x="0" y="49"/>
                  </a:cubicBezTo>
                  <a:cubicBezTo>
                    <a:pt x="4" y="53"/>
                    <a:pt x="9" y="57"/>
                    <a:pt x="16" y="57"/>
                  </a:cubicBezTo>
                  <a:cubicBezTo>
                    <a:pt x="19" y="58"/>
                    <a:pt x="22" y="57"/>
                    <a:pt x="25" y="56"/>
                  </a:cubicBezTo>
                  <a:cubicBezTo>
                    <a:pt x="26" y="56"/>
                    <a:pt x="28" y="55"/>
                    <a:pt x="29" y="54"/>
                  </a:cubicBezTo>
                  <a:cubicBezTo>
                    <a:pt x="29" y="54"/>
                    <a:pt x="30" y="53"/>
                    <a:pt x="31" y="53"/>
                  </a:cubicBezTo>
                  <a:cubicBezTo>
                    <a:pt x="31" y="53"/>
                    <a:pt x="31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9" y="53"/>
                    <a:pt x="51" y="53"/>
                    <a:pt x="56" y="44"/>
                  </a:cubicBezTo>
                  <a:cubicBezTo>
                    <a:pt x="57" y="42"/>
                    <a:pt x="58" y="40"/>
                    <a:pt x="58" y="38"/>
                  </a:cubicBezTo>
                  <a:cubicBezTo>
                    <a:pt x="59" y="35"/>
                    <a:pt x="58" y="33"/>
                    <a:pt x="57" y="31"/>
                  </a:cubicBezTo>
                  <a:cubicBezTo>
                    <a:pt x="56" y="29"/>
                    <a:pt x="55" y="27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2"/>
                    <a:pt x="50" y="22"/>
                    <a:pt x="51" y="22"/>
                  </a:cubicBezTo>
                  <a:cubicBezTo>
                    <a:pt x="52" y="21"/>
                    <a:pt x="53" y="20"/>
                    <a:pt x="54" y="19"/>
                  </a:cubicBezTo>
                  <a:cubicBezTo>
                    <a:pt x="56" y="17"/>
                    <a:pt x="59" y="14"/>
                    <a:pt x="59" y="10"/>
                  </a:cubicBezTo>
                  <a:cubicBezTo>
                    <a:pt x="59" y="9"/>
                    <a:pt x="58" y="7"/>
                    <a:pt x="57" y="6"/>
                  </a:cubicBezTo>
                  <a:cubicBezTo>
                    <a:pt x="56" y="5"/>
                    <a:pt x="54" y="4"/>
                    <a:pt x="53" y="3"/>
                  </a:cubicBezTo>
                  <a:cubicBezTo>
                    <a:pt x="50" y="1"/>
                    <a:pt x="48" y="1"/>
                    <a:pt x="4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0" name="未知"/>
            <p:cNvSpPr/>
            <p:nvPr/>
          </p:nvSpPr>
          <p:spPr>
            <a:xfrm>
              <a:off x="64" y="35"/>
              <a:ext cx="40" cy="28"/>
            </a:xfrm>
            <a:custGeom>
              <a:avLst/>
              <a:gdLst/>
              <a:ahLst/>
              <a:cxnLst/>
              <a:pathLst>
                <a:path w="20" h="14">
                  <a:moveTo>
                    <a:pt x="0" y="14"/>
                  </a:moveTo>
                  <a:cubicBezTo>
                    <a:pt x="0" y="14"/>
                    <a:pt x="7" y="14"/>
                    <a:pt x="20" y="0"/>
                  </a:cubicBezTo>
                  <a:cubicBezTo>
                    <a:pt x="20" y="0"/>
                    <a:pt x="2" y="12"/>
                    <a:pt x="0" y="1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1" name="未知"/>
            <p:cNvSpPr/>
            <p:nvPr/>
          </p:nvSpPr>
          <p:spPr>
            <a:xfrm>
              <a:off x="66" y="43"/>
              <a:ext cx="44" cy="30"/>
            </a:xfrm>
            <a:custGeom>
              <a:avLst/>
              <a:gdLst/>
              <a:ahLst/>
              <a:cxnLst/>
              <a:pathLst>
                <a:path w="22" h="15">
                  <a:moveTo>
                    <a:pt x="0" y="15"/>
                  </a:moveTo>
                  <a:cubicBezTo>
                    <a:pt x="0" y="15"/>
                    <a:pt x="9" y="15"/>
                    <a:pt x="22" y="0"/>
                  </a:cubicBezTo>
                  <a:cubicBezTo>
                    <a:pt x="22" y="0"/>
                    <a:pt x="3" y="13"/>
                    <a:pt x="0" y="1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2" name="未知"/>
            <p:cNvSpPr/>
            <p:nvPr/>
          </p:nvSpPr>
          <p:spPr>
            <a:xfrm>
              <a:off x="66" y="21"/>
              <a:ext cx="96" cy="60"/>
            </a:xfrm>
            <a:custGeom>
              <a:avLst/>
              <a:gdLst/>
              <a:ahLst/>
              <a:cxnLst/>
              <a:pathLst>
                <a:path w="48" h="30">
                  <a:moveTo>
                    <a:pt x="0" y="30"/>
                  </a:moveTo>
                  <a:cubicBezTo>
                    <a:pt x="0" y="30"/>
                    <a:pt x="14" y="26"/>
                    <a:pt x="48" y="0"/>
                  </a:cubicBezTo>
                  <a:cubicBezTo>
                    <a:pt x="48" y="0"/>
                    <a:pt x="6" y="26"/>
                    <a:pt x="0" y="3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3" name="未知"/>
            <p:cNvSpPr/>
            <p:nvPr/>
          </p:nvSpPr>
          <p:spPr>
            <a:xfrm>
              <a:off x="70" y="29"/>
              <a:ext cx="100" cy="58"/>
            </a:xfrm>
            <a:custGeom>
              <a:avLst/>
              <a:gdLst/>
              <a:ahLst/>
              <a:cxnLst/>
              <a:pathLst>
                <a:path w="50" h="29">
                  <a:moveTo>
                    <a:pt x="0" y="29"/>
                  </a:moveTo>
                  <a:cubicBezTo>
                    <a:pt x="0" y="29"/>
                    <a:pt x="15" y="26"/>
                    <a:pt x="50" y="0"/>
                  </a:cubicBezTo>
                  <a:cubicBezTo>
                    <a:pt x="50" y="0"/>
                    <a:pt x="6" y="26"/>
                    <a:pt x="0" y="2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4" name="未知"/>
            <p:cNvSpPr/>
            <p:nvPr/>
          </p:nvSpPr>
          <p:spPr>
            <a:xfrm>
              <a:off x="76" y="37"/>
              <a:ext cx="96" cy="64"/>
            </a:xfrm>
            <a:custGeom>
              <a:avLst/>
              <a:gdLst/>
              <a:ahLst/>
              <a:cxnLst/>
              <a:pathLst>
                <a:path w="48" h="32">
                  <a:moveTo>
                    <a:pt x="48" y="0"/>
                  </a:moveTo>
                  <a:cubicBezTo>
                    <a:pt x="48" y="0"/>
                    <a:pt x="33" y="5"/>
                    <a:pt x="0" y="32"/>
                  </a:cubicBezTo>
                  <a:cubicBezTo>
                    <a:pt x="0" y="32"/>
                    <a:pt x="42" y="4"/>
                    <a:pt x="4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5" name="未知"/>
            <p:cNvSpPr/>
            <p:nvPr/>
          </p:nvSpPr>
          <p:spPr>
            <a:xfrm>
              <a:off x="48" y="37"/>
              <a:ext cx="142" cy="94"/>
            </a:xfrm>
            <a:custGeom>
              <a:avLst/>
              <a:gdLst/>
              <a:ahLst/>
              <a:cxnLst/>
              <a:pathLst>
                <a:path w="71" h="47">
                  <a:moveTo>
                    <a:pt x="71" y="0"/>
                  </a:moveTo>
                  <a:cubicBezTo>
                    <a:pt x="71" y="0"/>
                    <a:pt x="50" y="8"/>
                    <a:pt x="0" y="47"/>
                  </a:cubicBezTo>
                  <a:cubicBezTo>
                    <a:pt x="0" y="47"/>
                    <a:pt x="62" y="6"/>
                    <a:pt x="7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6" name="未知"/>
            <p:cNvSpPr/>
            <p:nvPr/>
          </p:nvSpPr>
          <p:spPr>
            <a:xfrm>
              <a:off x="50" y="45"/>
              <a:ext cx="144" cy="96"/>
            </a:xfrm>
            <a:custGeom>
              <a:avLst/>
              <a:gdLst/>
              <a:ahLst/>
              <a:cxnLst/>
              <a:pathLst>
                <a:path w="72" h="48">
                  <a:moveTo>
                    <a:pt x="72" y="0"/>
                  </a:moveTo>
                  <a:cubicBezTo>
                    <a:pt x="72" y="0"/>
                    <a:pt x="51" y="8"/>
                    <a:pt x="0" y="48"/>
                  </a:cubicBezTo>
                  <a:cubicBezTo>
                    <a:pt x="0" y="48"/>
                    <a:pt x="62" y="6"/>
                    <a:pt x="7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7" name="未知"/>
            <p:cNvSpPr/>
            <p:nvPr/>
          </p:nvSpPr>
          <p:spPr>
            <a:xfrm>
              <a:off x="50" y="59"/>
              <a:ext cx="140" cy="92"/>
            </a:xfrm>
            <a:custGeom>
              <a:avLst/>
              <a:gdLst/>
              <a:ahLst/>
              <a:cxnLst/>
              <a:pathLst>
                <a:path w="70" h="46">
                  <a:moveTo>
                    <a:pt x="70" y="0"/>
                  </a:moveTo>
                  <a:cubicBezTo>
                    <a:pt x="70" y="0"/>
                    <a:pt x="49" y="8"/>
                    <a:pt x="0" y="46"/>
                  </a:cubicBezTo>
                  <a:cubicBezTo>
                    <a:pt x="0" y="46"/>
                    <a:pt x="61" y="6"/>
                    <a:pt x="7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8" name="未知"/>
            <p:cNvSpPr/>
            <p:nvPr/>
          </p:nvSpPr>
          <p:spPr>
            <a:xfrm>
              <a:off x="54" y="73"/>
              <a:ext cx="132" cy="86"/>
            </a:xfrm>
            <a:custGeom>
              <a:avLst/>
              <a:gdLst/>
              <a:ahLst/>
              <a:cxnLst/>
              <a:pathLst>
                <a:path w="66" h="43">
                  <a:moveTo>
                    <a:pt x="66" y="0"/>
                  </a:moveTo>
                  <a:cubicBezTo>
                    <a:pt x="66" y="0"/>
                    <a:pt x="47" y="8"/>
                    <a:pt x="0" y="43"/>
                  </a:cubicBezTo>
                  <a:cubicBezTo>
                    <a:pt x="0" y="43"/>
                    <a:pt x="57" y="6"/>
                    <a:pt x="6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9" name="未知"/>
            <p:cNvSpPr/>
            <p:nvPr/>
          </p:nvSpPr>
          <p:spPr>
            <a:xfrm>
              <a:off x="62" y="77"/>
              <a:ext cx="130" cy="88"/>
            </a:xfrm>
            <a:custGeom>
              <a:avLst/>
              <a:gdLst/>
              <a:ahLst/>
              <a:cxnLst/>
              <a:pathLst>
                <a:path w="65" h="44">
                  <a:moveTo>
                    <a:pt x="65" y="0"/>
                  </a:moveTo>
                  <a:cubicBezTo>
                    <a:pt x="65" y="0"/>
                    <a:pt x="61" y="2"/>
                    <a:pt x="50" y="9"/>
                  </a:cubicBezTo>
                  <a:cubicBezTo>
                    <a:pt x="45" y="12"/>
                    <a:pt x="38" y="16"/>
                    <a:pt x="30" y="22"/>
                  </a:cubicBezTo>
                  <a:cubicBezTo>
                    <a:pt x="26" y="25"/>
                    <a:pt x="22" y="28"/>
                    <a:pt x="17" y="32"/>
                  </a:cubicBezTo>
                  <a:cubicBezTo>
                    <a:pt x="14" y="34"/>
                    <a:pt x="12" y="36"/>
                    <a:pt x="9" y="38"/>
                  </a:cubicBezTo>
                  <a:cubicBezTo>
                    <a:pt x="6" y="40"/>
                    <a:pt x="4" y="42"/>
                    <a:pt x="0" y="44"/>
                  </a:cubicBezTo>
                  <a:cubicBezTo>
                    <a:pt x="1" y="44"/>
                    <a:pt x="15" y="35"/>
                    <a:pt x="30" y="24"/>
                  </a:cubicBezTo>
                  <a:cubicBezTo>
                    <a:pt x="45" y="14"/>
                    <a:pt x="61" y="3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0" name="未知"/>
            <p:cNvSpPr/>
            <p:nvPr/>
          </p:nvSpPr>
          <p:spPr>
            <a:xfrm>
              <a:off x="50" y="83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6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1" name="未知"/>
            <p:cNvSpPr/>
            <p:nvPr/>
          </p:nvSpPr>
          <p:spPr>
            <a:xfrm>
              <a:off x="58" y="87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7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2" name="未知"/>
            <p:cNvSpPr/>
            <p:nvPr/>
          </p:nvSpPr>
          <p:spPr>
            <a:xfrm>
              <a:off x="44" y="91"/>
              <a:ext cx="178" cy="112"/>
            </a:xfrm>
            <a:custGeom>
              <a:avLst/>
              <a:gdLst/>
              <a:ahLst/>
              <a:cxnLst/>
              <a:pathLst>
                <a:path w="89" h="56">
                  <a:moveTo>
                    <a:pt x="0" y="56"/>
                  </a:moveTo>
                  <a:cubicBezTo>
                    <a:pt x="0" y="56"/>
                    <a:pt x="25" y="46"/>
                    <a:pt x="89" y="0"/>
                  </a:cubicBezTo>
                  <a:cubicBezTo>
                    <a:pt x="89" y="0"/>
                    <a:pt x="12" y="49"/>
                    <a:pt x="0" y="5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3" name="未知"/>
            <p:cNvSpPr/>
            <p:nvPr/>
          </p:nvSpPr>
          <p:spPr>
            <a:xfrm>
              <a:off x="52" y="107"/>
              <a:ext cx="173" cy="108"/>
            </a:xfrm>
            <a:custGeom>
              <a:avLst/>
              <a:gdLst/>
              <a:ahLst/>
              <a:cxnLst/>
              <a:pathLst>
                <a:path w="86" h="54">
                  <a:moveTo>
                    <a:pt x="86" y="0"/>
                  </a:moveTo>
                  <a:cubicBezTo>
                    <a:pt x="86" y="0"/>
                    <a:pt x="61" y="10"/>
                    <a:pt x="0" y="54"/>
                  </a:cubicBezTo>
                  <a:cubicBezTo>
                    <a:pt x="0" y="54"/>
                    <a:pt x="75" y="7"/>
                    <a:pt x="8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4" name="未知"/>
            <p:cNvSpPr/>
            <p:nvPr/>
          </p:nvSpPr>
          <p:spPr>
            <a:xfrm>
              <a:off x="52" y="115"/>
              <a:ext cx="168" cy="106"/>
            </a:xfrm>
            <a:custGeom>
              <a:avLst/>
              <a:gdLst/>
              <a:ahLst/>
              <a:cxnLst/>
              <a:pathLst>
                <a:path w="84" h="53">
                  <a:moveTo>
                    <a:pt x="0" y="53"/>
                  </a:moveTo>
                  <a:cubicBezTo>
                    <a:pt x="0" y="53"/>
                    <a:pt x="24" y="43"/>
                    <a:pt x="84" y="0"/>
                  </a:cubicBezTo>
                  <a:cubicBezTo>
                    <a:pt x="84" y="0"/>
                    <a:pt x="11" y="46"/>
                    <a:pt x="0" y="5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5" name="未知"/>
            <p:cNvSpPr/>
            <p:nvPr/>
          </p:nvSpPr>
          <p:spPr>
            <a:xfrm>
              <a:off x="60" y="117"/>
              <a:ext cx="175" cy="108"/>
            </a:xfrm>
            <a:custGeom>
              <a:avLst/>
              <a:gdLst/>
              <a:ahLst/>
              <a:cxnLst/>
              <a:pathLst>
                <a:path w="87" h="54">
                  <a:moveTo>
                    <a:pt x="87" y="0"/>
                  </a:moveTo>
                  <a:cubicBezTo>
                    <a:pt x="87" y="0"/>
                    <a:pt x="62" y="10"/>
                    <a:pt x="0" y="54"/>
                  </a:cubicBezTo>
                  <a:cubicBezTo>
                    <a:pt x="0" y="54"/>
                    <a:pt x="76" y="7"/>
                    <a:pt x="8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6" name="未知"/>
            <p:cNvSpPr/>
            <p:nvPr/>
          </p:nvSpPr>
          <p:spPr>
            <a:xfrm>
              <a:off x="64" y="127"/>
              <a:ext cx="161" cy="100"/>
            </a:xfrm>
            <a:custGeom>
              <a:avLst/>
              <a:gdLst/>
              <a:ahLst/>
              <a:cxnLst/>
              <a:pathLst>
                <a:path w="80" h="50">
                  <a:moveTo>
                    <a:pt x="0" y="50"/>
                  </a:moveTo>
                  <a:cubicBezTo>
                    <a:pt x="0" y="50"/>
                    <a:pt x="23" y="41"/>
                    <a:pt x="80" y="0"/>
                  </a:cubicBezTo>
                  <a:cubicBezTo>
                    <a:pt x="80" y="0"/>
                    <a:pt x="10" y="44"/>
                    <a:pt x="0" y="5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7" name="未知"/>
            <p:cNvSpPr/>
            <p:nvPr/>
          </p:nvSpPr>
          <p:spPr>
            <a:xfrm>
              <a:off x="78" y="153"/>
              <a:ext cx="130" cy="78"/>
            </a:xfrm>
            <a:custGeom>
              <a:avLst/>
              <a:gdLst/>
              <a:ahLst/>
              <a:cxnLst/>
              <a:pathLst>
                <a:path w="65" h="39">
                  <a:moveTo>
                    <a:pt x="65" y="0"/>
                  </a:moveTo>
                  <a:cubicBezTo>
                    <a:pt x="65" y="0"/>
                    <a:pt x="46" y="7"/>
                    <a:pt x="0" y="39"/>
                  </a:cubicBezTo>
                  <a:cubicBezTo>
                    <a:pt x="0" y="39"/>
                    <a:pt x="57" y="5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8" name="未知"/>
            <p:cNvSpPr/>
            <p:nvPr/>
          </p:nvSpPr>
          <p:spPr>
            <a:xfrm>
              <a:off x="88" y="159"/>
              <a:ext cx="124" cy="76"/>
            </a:xfrm>
            <a:custGeom>
              <a:avLst/>
              <a:gdLst/>
              <a:ahLst/>
              <a:cxnLst/>
              <a:pathLst>
                <a:path w="62" h="38">
                  <a:moveTo>
                    <a:pt x="62" y="0"/>
                  </a:moveTo>
                  <a:cubicBezTo>
                    <a:pt x="62" y="0"/>
                    <a:pt x="44" y="6"/>
                    <a:pt x="0" y="38"/>
                  </a:cubicBezTo>
                  <a:cubicBezTo>
                    <a:pt x="0" y="38"/>
                    <a:pt x="54" y="5"/>
                    <a:pt x="6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9" name="未知"/>
            <p:cNvSpPr/>
            <p:nvPr/>
          </p:nvSpPr>
          <p:spPr>
            <a:xfrm>
              <a:off x="104" y="159"/>
              <a:ext cx="112" cy="74"/>
            </a:xfrm>
            <a:custGeom>
              <a:avLst/>
              <a:gdLst/>
              <a:ahLst/>
              <a:cxnLst/>
              <a:pathLst>
                <a:path w="56" h="37">
                  <a:moveTo>
                    <a:pt x="0" y="37"/>
                  </a:moveTo>
                  <a:cubicBezTo>
                    <a:pt x="0" y="37"/>
                    <a:pt x="17" y="31"/>
                    <a:pt x="56" y="0"/>
                  </a:cubicBezTo>
                  <a:cubicBezTo>
                    <a:pt x="56" y="0"/>
                    <a:pt x="7" y="32"/>
                    <a:pt x="0" y="3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0" name="未知"/>
            <p:cNvSpPr/>
            <p:nvPr/>
          </p:nvSpPr>
          <p:spPr>
            <a:xfrm>
              <a:off x="114" y="169"/>
              <a:ext cx="106" cy="74"/>
            </a:xfrm>
            <a:custGeom>
              <a:avLst/>
              <a:gdLst/>
              <a:ahLst/>
              <a:cxnLst/>
              <a:pathLst>
                <a:path w="53" h="37">
                  <a:moveTo>
                    <a:pt x="53" y="0"/>
                  </a:moveTo>
                  <a:cubicBezTo>
                    <a:pt x="53" y="0"/>
                    <a:pt x="37" y="6"/>
                    <a:pt x="0" y="37"/>
                  </a:cubicBezTo>
                  <a:cubicBezTo>
                    <a:pt x="0" y="37"/>
                    <a:pt x="46" y="5"/>
                    <a:pt x="5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1" name="未知"/>
            <p:cNvSpPr/>
            <p:nvPr/>
          </p:nvSpPr>
          <p:spPr>
            <a:xfrm>
              <a:off x="124" y="193"/>
              <a:ext cx="76" cy="46"/>
            </a:xfrm>
            <a:custGeom>
              <a:avLst/>
              <a:gdLst/>
              <a:ahLst/>
              <a:cxnLst/>
              <a:pathLst>
                <a:path w="38" h="23">
                  <a:moveTo>
                    <a:pt x="0" y="23"/>
                  </a:moveTo>
                  <a:cubicBezTo>
                    <a:pt x="0" y="23"/>
                    <a:pt x="12" y="21"/>
                    <a:pt x="38" y="0"/>
                  </a:cubicBezTo>
                  <a:cubicBezTo>
                    <a:pt x="38" y="0"/>
                    <a:pt x="5" y="20"/>
                    <a:pt x="0" y="2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2" name="未知"/>
            <p:cNvSpPr/>
            <p:nvPr/>
          </p:nvSpPr>
          <p:spPr>
            <a:xfrm>
              <a:off x="126" y="199"/>
              <a:ext cx="82" cy="50"/>
            </a:xfrm>
            <a:custGeom>
              <a:avLst/>
              <a:gdLst/>
              <a:ahLst/>
              <a:cxnLst/>
              <a:pathLst>
                <a:path w="41" h="25">
                  <a:moveTo>
                    <a:pt x="0" y="25"/>
                  </a:moveTo>
                  <a:cubicBezTo>
                    <a:pt x="0" y="25"/>
                    <a:pt x="0" y="25"/>
                    <a:pt x="0" y="24"/>
                  </a:cubicBezTo>
                  <a:cubicBezTo>
                    <a:pt x="1" y="24"/>
                    <a:pt x="1" y="24"/>
                    <a:pt x="2" y="23"/>
                  </a:cubicBezTo>
                  <a:cubicBezTo>
                    <a:pt x="4" y="23"/>
                    <a:pt x="6" y="22"/>
                    <a:pt x="10" y="20"/>
                  </a:cubicBezTo>
                  <a:cubicBezTo>
                    <a:pt x="16" y="17"/>
                    <a:pt x="27" y="11"/>
                    <a:pt x="41" y="0"/>
                  </a:cubicBezTo>
                  <a:cubicBezTo>
                    <a:pt x="41" y="0"/>
                    <a:pt x="32" y="5"/>
                    <a:pt x="22" y="11"/>
                  </a:cubicBezTo>
                  <a:cubicBezTo>
                    <a:pt x="18" y="13"/>
                    <a:pt x="13" y="16"/>
                    <a:pt x="8" y="19"/>
                  </a:cubicBezTo>
                  <a:cubicBezTo>
                    <a:pt x="6" y="20"/>
                    <a:pt x="5" y="21"/>
                    <a:pt x="3" y="22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3" name="未知"/>
            <p:cNvSpPr/>
            <p:nvPr/>
          </p:nvSpPr>
          <p:spPr>
            <a:xfrm>
              <a:off x="130" y="203"/>
              <a:ext cx="86" cy="48"/>
            </a:xfrm>
            <a:custGeom>
              <a:avLst/>
              <a:gdLst/>
              <a:ahLst/>
              <a:cxnLst/>
              <a:pathLst>
                <a:path w="43" h="24">
                  <a:moveTo>
                    <a:pt x="0" y="24"/>
                  </a:moveTo>
                  <a:cubicBezTo>
                    <a:pt x="0" y="24"/>
                    <a:pt x="13" y="22"/>
                    <a:pt x="43" y="0"/>
                  </a:cubicBezTo>
                  <a:cubicBezTo>
                    <a:pt x="43" y="0"/>
                    <a:pt x="6" y="21"/>
                    <a:pt x="0" y="2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4" name="未知"/>
            <p:cNvSpPr/>
            <p:nvPr/>
          </p:nvSpPr>
          <p:spPr>
            <a:xfrm>
              <a:off x="138" y="211"/>
              <a:ext cx="80" cy="42"/>
            </a:xfrm>
            <a:custGeom>
              <a:avLst/>
              <a:gdLst/>
              <a:ahLst/>
              <a:cxnLst/>
              <a:pathLst>
                <a:path w="40" h="21">
                  <a:moveTo>
                    <a:pt x="0" y="21"/>
                  </a:moveTo>
                  <a:cubicBezTo>
                    <a:pt x="0" y="21"/>
                    <a:pt x="3" y="21"/>
                    <a:pt x="9" y="18"/>
                  </a:cubicBezTo>
                  <a:cubicBezTo>
                    <a:pt x="16" y="15"/>
                    <a:pt x="26" y="10"/>
                    <a:pt x="40" y="0"/>
                  </a:cubicBezTo>
                  <a:cubicBezTo>
                    <a:pt x="40" y="0"/>
                    <a:pt x="5" y="19"/>
                    <a:pt x="0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5" name="未知"/>
            <p:cNvSpPr/>
            <p:nvPr/>
          </p:nvSpPr>
          <p:spPr>
            <a:xfrm>
              <a:off x="158" y="221"/>
              <a:ext cx="64" cy="34"/>
            </a:xfrm>
            <a:custGeom>
              <a:avLst/>
              <a:gdLst/>
              <a:ahLst/>
              <a:cxnLst/>
              <a:pathLst>
                <a:path w="32" h="17">
                  <a:moveTo>
                    <a:pt x="32" y="0"/>
                  </a:moveTo>
                  <a:cubicBezTo>
                    <a:pt x="32" y="0"/>
                    <a:pt x="22" y="0"/>
                    <a:pt x="0" y="17"/>
                  </a:cubicBezTo>
                  <a:cubicBezTo>
                    <a:pt x="0" y="17"/>
                    <a:pt x="28" y="2"/>
                    <a:pt x="3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6" name="未知"/>
            <p:cNvSpPr/>
            <p:nvPr/>
          </p:nvSpPr>
          <p:spPr>
            <a:xfrm>
              <a:off x="190" y="227"/>
              <a:ext cx="30" cy="20"/>
            </a:xfrm>
            <a:custGeom>
              <a:avLst/>
              <a:gdLst/>
              <a:ahLst/>
              <a:cxnLst/>
              <a:pathLst>
                <a:path w="15" h="10">
                  <a:moveTo>
                    <a:pt x="15" y="2"/>
                  </a:moveTo>
                  <a:cubicBezTo>
                    <a:pt x="15" y="2"/>
                    <a:pt x="9" y="0"/>
                    <a:pt x="0" y="10"/>
                  </a:cubicBezTo>
                  <a:cubicBezTo>
                    <a:pt x="0" y="10"/>
                    <a:pt x="13" y="3"/>
                    <a:pt x="15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7" name="未知"/>
            <p:cNvSpPr/>
            <p:nvPr/>
          </p:nvSpPr>
          <p:spPr>
            <a:xfrm>
              <a:off x="44" y="131"/>
              <a:ext cx="94" cy="232"/>
            </a:xfrm>
            <a:custGeom>
              <a:avLst/>
              <a:gdLst/>
              <a:ahLst/>
              <a:cxnLst/>
              <a:pathLst>
                <a:path w="47" h="116">
                  <a:moveTo>
                    <a:pt x="0" y="111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2" y="116"/>
                    <a:pt x="27" y="75"/>
                    <a:pt x="31" y="60"/>
                  </a:cubicBezTo>
                  <a:cubicBezTo>
                    <a:pt x="35" y="45"/>
                    <a:pt x="41" y="20"/>
                    <a:pt x="4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6"/>
                    <a:pt x="32" y="0"/>
                  </a:cubicBezTo>
                  <a:cubicBezTo>
                    <a:pt x="32" y="0"/>
                    <a:pt x="27" y="44"/>
                    <a:pt x="22" y="61"/>
                  </a:cubicBezTo>
                  <a:cubicBezTo>
                    <a:pt x="16" y="79"/>
                    <a:pt x="0" y="111"/>
                    <a:pt x="0" y="1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8" name="未知"/>
            <p:cNvSpPr/>
            <p:nvPr/>
          </p:nvSpPr>
          <p:spPr>
            <a:xfrm>
              <a:off x="46" y="129"/>
              <a:ext cx="56" cy="224"/>
            </a:xfrm>
            <a:custGeom>
              <a:avLst/>
              <a:gdLst/>
              <a:ahLst/>
              <a:cxnLst/>
              <a:pathLst>
                <a:path w="28" h="112">
                  <a:moveTo>
                    <a:pt x="0" y="112"/>
                  </a:moveTo>
                  <a:cubicBezTo>
                    <a:pt x="0" y="112"/>
                    <a:pt x="1" y="110"/>
                    <a:pt x="3" y="107"/>
                  </a:cubicBezTo>
                  <a:cubicBezTo>
                    <a:pt x="5" y="103"/>
                    <a:pt x="8" y="97"/>
                    <a:pt x="11" y="89"/>
                  </a:cubicBezTo>
                  <a:cubicBezTo>
                    <a:pt x="12" y="87"/>
                    <a:pt x="13" y="84"/>
                    <a:pt x="14" y="82"/>
                  </a:cubicBezTo>
                  <a:cubicBezTo>
                    <a:pt x="15" y="81"/>
                    <a:pt x="15" y="79"/>
                    <a:pt x="16" y="78"/>
                  </a:cubicBezTo>
                  <a:cubicBezTo>
                    <a:pt x="16" y="77"/>
                    <a:pt x="17" y="75"/>
                    <a:pt x="17" y="74"/>
                  </a:cubicBezTo>
                  <a:cubicBezTo>
                    <a:pt x="18" y="71"/>
                    <a:pt x="19" y="68"/>
                    <a:pt x="20" y="65"/>
                  </a:cubicBezTo>
                  <a:cubicBezTo>
                    <a:pt x="21" y="63"/>
                    <a:pt x="21" y="62"/>
                    <a:pt x="22" y="60"/>
                  </a:cubicBezTo>
                  <a:cubicBezTo>
                    <a:pt x="22" y="58"/>
                    <a:pt x="22" y="56"/>
                    <a:pt x="23" y="55"/>
                  </a:cubicBezTo>
                  <a:cubicBezTo>
                    <a:pt x="23" y="51"/>
                    <a:pt x="24" y="47"/>
                    <a:pt x="25" y="43"/>
                  </a:cubicBezTo>
                  <a:cubicBezTo>
                    <a:pt x="25" y="39"/>
                    <a:pt x="26" y="34"/>
                    <a:pt x="26" y="30"/>
                  </a:cubicBezTo>
                  <a:cubicBezTo>
                    <a:pt x="27" y="21"/>
                    <a:pt x="28" y="11"/>
                    <a:pt x="28" y="0"/>
                  </a:cubicBezTo>
                  <a:cubicBezTo>
                    <a:pt x="28" y="0"/>
                    <a:pt x="27" y="6"/>
                    <a:pt x="26" y="16"/>
                  </a:cubicBezTo>
                  <a:cubicBezTo>
                    <a:pt x="26" y="21"/>
                    <a:pt x="25" y="27"/>
                    <a:pt x="24" y="33"/>
                  </a:cubicBezTo>
                  <a:cubicBezTo>
                    <a:pt x="24" y="36"/>
                    <a:pt x="24" y="39"/>
                    <a:pt x="23" y="42"/>
                  </a:cubicBezTo>
                  <a:cubicBezTo>
                    <a:pt x="22" y="45"/>
                    <a:pt x="22" y="49"/>
                    <a:pt x="21" y="5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5"/>
                    <a:pt x="17" y="68"/>
                    <a:pt x="16" y="72"/>
                  </a:cubicBezTo>
                  <a:cubicBezTo>
                    <a:pt x="14" y="78"/>
                    <a:pt x="11" y="84"/>
                    <a:pt x="9" y="89"/>
                  </a:cubicBezTo>
                  <a:cubicBezTo>
                    <a:pt x="5" y="100"/>
                    <a:pt x="1" y="108"/>
                    <a:pt x="0" y="1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9" name="未知"/>
            <p:cNvSpPr/>
            <p:nvPr/>
          </p:nvSpPr>
          <p:spPr>
            <a:xfrm>
              <a:off x="90" y="163"/>
              <a:ext cx="54" cy="200"/>
            </a:xfrm>
            <a:custGeom>
              <a:avLst/>
              <a:gdLst/>
              <a:ahLst/>
              <a:cxnLst/>
              <a:pathLst>
                <a:path w="27" h="100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5" y="1"/>
                    <a:pt x="24" y="2"/>
                    <a:pt x="23" y="4"/>
                  </a:cubicBezTo>
                  <a:cubicBezTo>
                    <a:pt x="21" y="7"/>
                    <a:pt x="18" y="12"/>
                    <a:pt x="14" y="20"/>
                  </a:cubicBezTo>
                  <a:cubicBezTo>
                    <a:pt x="11" y="28"/>
                    <a:pt x="8" y="38"/>
                    <a:pt x="5" y="52"/>
                  </a:cubicBezTo>
                  <a:cubicBezTo>
                    <a:pt x="4" y="58"/>
                    <a:pt x="3" y="66"/>
                    <a:pt x="2" y="74"/>
                  </a:cubicBezTo>
                  <a:cubicBezTo>
                    <a:pt x="1" y="78"/>
                    <a:pt x="1" y="83"/>
                    <a:pt x="1" y="87"/>
                  </a:cubicBezTo>
                  <a:cubicBezTo>
                    <a:pt x="0" y="89"/>
                    <a:pt x="1" y="92"/>
                    <a:pt x="1" y="94"/>
                  </a:cubicBezTo>
                  <a:cubicBezTo>
                    <a:pt x="1" y="96"/>
                    <a:pt x="1" y="99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99"/>
                    <a:pt x="1" y="98"/>
                    <a:pt x="1" y="97"/>
                  </a:cubicBezTo>
                  <a:cubicBezTo>
                    <a:pt x="1" y="95"/>
                    <a:pt x="1" y="91"/>
                    <a:pt x="1" y="87"/>
                  </a:cubicBezTo>
                  <a:cubicBezTo>
                    <a:pt x="2" y="78"/>
                    <a:pt x="4" y="66"/>
                    <a:pt x="7" y="54"/>
                  </a:cubicBezTo>
                  <a:cubicBezTo>
                    <a:pt x="9" y="42"/>
                    <a:pt x="12" y="29"/>
                    <a:pt x="16" y="19"/>
                  </a:cubicBezTo>
                  <a:cubicBezTo>
                    <a:pt x="20" y="10"/>
                    <a:pt x="25" y="2"/>
                    <a:pt x="2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510" name="组合 17509"/>
          <p:cNvGrpSpPr/>
          <p:nvPr/>
        </p:nvGrpSpPr>
        <p:grpSpPr>
          <a:xfrm>
            <a:off x="2595563" y="2503488"/>
            <a:ext cx="161925" cy="200025"/>
            <a:chOff x="0" y="0"/>
            <a:chExt cx="102" cy="126"/>
          </a:xfrm>
        </p:grpSpPr>
        <p:sp>
          <p:nvSpPr>
            <p:cNvPr id="17511" name="未知"/>
            <p:cNvSpPr/>
            <p:nvPr/>
          </p:nvSpPr>
          <p:spPr>
            <a:xfrm>
              <a:off x="0" y="10"/>
              <a:ext cx="100" cy="116"/>
            </a:xfrm>
            <a:custGeom>
              <a:avLst/>
              <a:gdLst/>
              <a:ahLst/>
              <a:cxnLst/>
              <a:pathLst>
                <a:path w="50" h="58">
                  <a:moveTo>
                    <a:pt x="0" y="47"/>
                  </a:moveTo>
                  <a:cubicBezTo>
                    <a:pt x="0" y="47"/>
                    <a:pt x="9" y="31"/>
                    <a:pt x="5" y="20"/>
                  </a:cubicBezTo>
                  <a:cubicBezTo>
                    <a:pt x="5" y="20"/>
                    <a:pt x="11" y="25"/>
                    <a:pt x="15" y="35"/>
                  </a:cubicBezTo>
                  <a:cubicBezTo>
                    <a:pt x="15" y="35"/>
                    <a:pt x="25" y="19"/>
                    <a:pt x="24" y="0"/>
                  </a:cubicBezTo>
                  <a:cubicBezTo>
                    <a:pt x="24" y="0"/>
                    <a:pt x="35" y="8"/>
                    <a:pt x="26" y="49"/>
                  </a:cubicBezTo>
                  <a:cubicBezTo>
                    <a:pt x="26" y="49"/>
                    <a:pt x="32" y="25"/>
                    <a:pt x="48" y="25"/>
                  </a:cubicBezTo>
                  <a:cubicBezTo>
                    <a:pt x="48" y="25"/>
                    <a:pt x="33" y="37"/>
                    <a:pt x="37" y="50"/>
                  </a:cubicBezTo>
                  <a:cubicBezTo>
                    <a:pt x="37" y="50"/>
                    <a:pt x="42" y="42"/>
                    <a:pt x="50" y="43"/>
                  </a:cubicBezTo>
                  <a:cubicBezTo>
                    <a:pt x="50" y="43"/>
                    <a:pt x="43" y="45"/>
                    <a:pt x="43" y="58"/>
                  </a:cubicBezTo>
                  <a:cubicBezTo>
                    <a:pt x="43" y="58"/>
                    <a:pt x="18" y="47"/>
                    <a:pt x="0" y="47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2" name="未知"/>
            <p:cNvSpPr/>
            <p:nvPr/>
          </p:nvSpPr>
          <p:spPr>
            <a:xfrm>
              <a:off x="0" y="56"/>
              <a:ext cx="12" cy="44"/>
            </a:xfrm>
            <a:custGeom>
              <a:avLst/>
              <a:gdLst/>
              <a:ahLst/>
              <a:cxnLst/>
              <a:pathLst>
                <a:path w="6" h="22">
                  <a:moveTo>
                    <a:pt x="0" y="22"/>
                  </a:moveTo>
                  <a:cubicBezTo>
                    <a:pt x="0" y="22"/>
                    <a:pt x="1" y="21"/>
                    <a:pt x="3" y="18"/>
                  </a:cubicBezTo>
                  <a:cubicBezTo>
                    <a:pt x="4" y="16"/>
                    <a:pt x="5" y="14"/>
                    <a:pt x="5" y="11"/>
                  </a:cubicBezTo>
                  <a:cubicBezTo>
                    <a:pt x="6" y="9"/>
                    <a:pt x="6" y="8"/>
                    <a:pt x="6" y="6"/>
                  </a:cubicBezTo>
                  <a:cubicBezTo>
                    <a:pt x="6" y="4"/>
                    <a:pt x="5" y="2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5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3" name="未知"/>
            <p:cNvSpPr/>
            <p:nvPr/>
          </p:nvSpPr>
          <p:spPr>
            <a:xfrm>
              <a:off x="8" y="40"/>
              <a:ext cx="18" cy="44"/>
            </a:xfrm>
            <a:custGeom>
              <a:avLst/>
              <a:gdLst/>
              <a:ahLst/>
              <a:cxnLst/>
              <a:pathLst>
                <a:path w="9" h="22">
                  <a:moveTo>
                    <a:pt x="0" y="0"/>
                  </a:moveTo>
                  <a:cubicBezTo>
                    <a:pt x="0" y="0"/>
                    <a:pt x="1" y="2"/>
                    <a:pt x="2" y="5"/>
                  </a:cubicBezTo>
                  <a:cubicBezTo>
                    <a:pt x="4" y="9"/>
                    <a:pt x="7" y="13"/>
                    <a:pt x="9" y="22"/>
                  </a:cubicBezTo>
                  <a:cubicBezTo>
                    <a:pt x="9" y="22"/>
                    <a:pt x="9" y="21"/>
                    <a:pt x="9" y="19"/>
                  </a:cubicBezTo>
                  <a:cubicBezTo>
                    <a:pt x="9" y="18"/>
                    <a:pt x="9" y="17"/>
                    <a:pt x="8" y="15"/>
                  </a:cubicBezTo>
                  <a:cubicBezTo>
                    <a:pt x="8" y="14"/>
                    <a:pt x="8" y="13"/>
                    <a:pt x="7" y="11"/>
                  </a:cubicBezTo>
                  <a:cubicBezTo>
                    <a:pt x="5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4" name="未知"/>
            <p:cNvSpPr/>
            <p:nvPr/>
          </p:nvSpPr>
          <p:spPr>
            <a:xfrm>
              <a:off x="26" y="16"/>
              <a:ext cx="22" cy="62"/>
            </a:xfrm>
            <a:custGeom>
              <a:avLst/>
              <a:gdLst/>
              <a:ahLst/>
              <a:cxnLst/>
              <a:pathLst>
                <a:path w="11" h="31">
                  <a:moveTo>
                    <a:pt x="0" y="31"/>
                  </a:moveTo>
                  <a:cubicBezTo>
                    <a:pt x="0" y="31"/>
                    <a:pt x="1" y="31"/>
                    <a:pt x="2" y="30"/>
                  </a:cubicBezTo>
                  <a:cubicBezTo>
                    <a:pt x="3" y="29"/>
                    <a:pt x="4" y="28"/>
                    <a:pt x="6" y="25"/>
                  </a:cubicBezTo>
                  <a:cubicBezTo>
                    <a:pt x="6" y="24"/>
                    <a:pt x="7" y="23"/>
                    <a:pt x="8" y="21"/>
                  </a:cubicBezTo>
                  <a:cubicBezTo>
                    <a:pt x="8" y="21"/>
                    <a:pt x="8" y="20"/>
                    <a:pt x="9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1"/>
                    <a:pt x="10" y="6"/>
                    <a:pt x="9" y="0"/>
                  </a:cubicBezTo>
                  <a:cubicBezTo>
                    <a:pt x="9" y="0"/>
                    <a:pt x="9" y="2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1"/>
                    <a:pt x="9" y="13"/>
                    <a:pt x="8" y="15"/>
                  </a:cubicBezTo>
                  <a:cubicBezTo>
                    <a:pt x="6" y="22"/>
                    <a:pt x="2" y="29"/>
                    <a:pt x="0" y="3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5" name="未知"/>
            <p:cNvSpPr/>
            <p:nvPr/>
          </p:nvSpPr>
          <p:spPr>
            <a:xfrm>
              <a:off x="46" y="0"/>
              <a:ext cx="48" cy="108"/>
            </a:xfrm>
            <a:custGeom>
              <a:avLst/>
              <a:gdLst/>
              <a:ahLst/>
              <a:cxnLst/>
              <a:pathLst>
                <a:path w="24" h="54">
                  <a:moveTo>
                    <a:pt x="0" y="0"/>
                  </a:moveTo>
                  <a:cubicBezTo>
                    <a:pt x="0" y="0"/>
                    <a:pt x="1" y="1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7"/>
                    <a:pt x="4" y="9"/>
                    <a:pt x="4" y="11"/>
                  </a:cubicBezTo>
                  <a:cubicBezTo>
                    <a:pt x="6" y="19"/>
                    <a:pt x="6" y="31"/>
                    <a:pt x="3" y="49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6"/>
                    <a:pt x="7" y="42"/>
                    <a:pt x="10" y="38"/>
                  </a:cubicBezTo>
                  <a:cubicBezTo>
                    <a:pt x="12" y="36"/>
                    <a:pt x="14" y="34"/>
                    <a:pt x="16" y="32"/>
                  </a:cubicBezTo>
                  <a:cubicBezTo>
                    <a:pt x="18" y="31"/>
                    <a:pt x="20" y="29"/>
                    <a:pt x="24" y="29"/>
                  </a:cubicBezTo>
                  <a:cubicBezTo>
                    <a:pt x="21" y="29"/>
                    <a:pt x="18" y="30"/>
                    <a:pt x="16" y="31"/>
                  </a:cubicBezTo>
                  <a:cubicBezTo>
                    <a:pt x="14" y="33"/>
                    <a:pt x="12" y="34"/>
                    <a:pt x="11" y="36"/>
                  </a:cubicBezTo>
                  <a:cubicBezTo>
                    <a:pt x="7" y="40"/>
                    <a:pt x="5" y="44"/>
                    <a:pt x="2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5"/>
                    <a:pt x="7" y="33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6" y="14"/>
                    <a:pt x="6" y="12"/>
                  </a:cubicBezTo>
                  <a:cubicBezTo>
                    <a:pt x="5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6" name="未知"/>
            <p:cNvSpPr/>
            <p:nvPr/>
          </p:nvSpPr>
          <p:spPr>
            <a:xfrm>
              <a:off x="70" y="66"/>
              <a:ext cx="32" cy="44"/>
            </a:xfrm>
            <a:custGeom>
              <a:avLst/>
              <a:gdLst/>
              <a:ahLst/>
              <a:cxnLst/>
              <a:pathLst>
                <a:path w="16" h="22">
                  <a:moveTo>
                    <a:pt x="10" y="0"/>
                  </a:moveTo>
                  <a:cubicBezTo>
                    <a:pt x="10" y="0"/>
                    <a:pt x="8" y="1"/>
                    <a:pt x="6" y="3"/>
                  </a:cubicBezTo>
                  <a:cubicBezTo>
                    <a:pt x="4" y="5"/>
                    <a:pt x="3" y="7"/>
                    <a:pt x="2" y="9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6"/>
                    <a:pt x="0" y="17"/>
                    <a:pt x="1" y="22"/>
                  </a:cubicBezTo>
                  <a:cubicBezTo>
                    <a:pt x="1" y="21"/>
                    <a:pt x="2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5" y="17"/>
                    <a:pt x="6" y="16"/>
                    <a:pt x="7" y="15"/>
                  </a:cubicBezTo>
                  <a:cubicBezTo>
                    <a:pt x="8" y="14"/>
                    <a:pt x="9" y="13"/>
                    <a:pt x="11" y="12"/>
                  </a:cubicBezTo>
                  <a:cubicBezTo>
                    <a:pt x="12" y="12"/>
                    <a:pt x="14" y="11"/>
                    <a:pt x="16" y="12"/>
                  </a:cubicBezTo>
                  <a:cubicBezTo>
                    <a:pt x="13" y="10"/>
                    <a:pt x="10" y="12"/>
                    <a:pt x="7" y="13"/>
                  </a:cubicBezTo>
                  <a:cubicBezTo>
                    <a:pt x="6" y="14"/>
                    <a:pt x="5" y="15"/>
                    <a:pt x="4" y="16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6"/>
                    <a:pt x="2" y="14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6"/>
                    <a:pt x="7" y="3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7" name="未知"/>
            <p:cNvSpPr/>
            <p:nvPr/>
          </p:nvSpPr>
          <p:spPr>
            <a:xfrm>
              <a:off x="84" y="96"/>
              <a:ext cx="14" cy="28"/>
            </a:xfrm>
            <a:custGeom>
              <a:avLst/>
              <a:gdLst/>
              <a:ahLst/>
              <a:cxnLst/>
              <a:pathLst>
                <a:path w="7" h="14">
                  <a:moveTo>
                    <a:pt x="7" y="0"/>
                  </a:moveTo>
                  <a:cubicBezTo>
                    <a:pt x="7" y="0"/>
                    <a:pt x="6" y="0"/>
                    <a:pt x="4" y="2"/>
                  </a:cubicBezTo>
                  <a:cubicBezTo>
                    <a:pt x="2" y="3"/>
                    <a:pt x="0" y="7"/>
                    <a:pt x="0" y="14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518" name="组合 17517"/>
          <p:cNvGrpSpPr/>
          <p:nvPr/>
        </p:nvGrpSpPr>
        <p:grpSpPr>
          <a:xfrm>
            <a:off x="2309813" y="2405063"/>
            <a:ext cx="203200" cy="241300"/>
            <a:chOff x="0" y="0"/>
            <a:chExt cx="128" cy="152"/>
          </a:xfrm>
        </p:grpSpPr>
        <p:sp>
          <p:nvSpPr>
            <p:cNvPr id="17519" name="未知"/>
            <p:cNvSpPr/>
            <p:nvPr/>
          </p:nvSpPr>
          <p:spPr>
            <a:xfrm>
              <a:off x="2" y="12"/>
              <a:ext cx="124" cy="140"/>
            </a:xfrm>
            <a:custGeom>
              <a:avLst/>
              <a:gdLst/>
              <a:ahLst/>
              <a:cxnLst/>
              <a:pathLst>
                <a:path w="62" h="70">
                  <a:moveTo>
                    <a:pt x="0" y="62"/>
                  </a:moveTo>
                  <a:cubicBezTo>
                    <a:pt x="0" y="62"/>
                    <a:pt x="9" y="41"/>
                    <a:pt x="2" y="28"/>
                  </a:cubicBezTo>
                  <a:cubicBezTo>
                    <a:pt x="2" y="28"/>
                    <a:pt x="10" y="33"/>
                    <a:pt x="16" y="45"/>
                  </a:cubicBezTo>
                  <a:cubicBezTo>
                    <a:pt x="16" y="45"/>
                    <a:pt x="28" y="24"/>
                    <a:pt x="23" y="0"/>
                  </a:cubicBezTo>
                  <a:cubicBezTo>
                    <a:pt x="23" y="0"/>
                    <a:pt x="38" y="9"/>
                    <a:pt x="32" y="60"/>
                  </a:cubicBezTo>
                  <a:cubicBezTo>
                    <a:pt x="32" y="60"/>
                    <a:pt x="36" y="30"/>
                    <a:pt x="56" y="28"/>
                  </a:cubicBezTo>
                  <a:cubicBezTo>
                    <a:pt x="56" y="28"/>
                    <a:pt x="40" y="44"/>
                    <a:pt x="47" y="60"/>
                  </a:cubicBezTo>
                  <a:cubicBezTo>
                    <a:pt x="47" y="60"/>
                    <a:pt x="52" y="50"/>
                    <a:pt x="62" y="50"/>
                  </a:cubicBezTo>
                  <a:cubicBezTo>
                    <a:pt x="62" y="50"/>
                    <a:pt x="53" y="54"/>
                    <a:pt x="55" y="70"/>
                  </a:cubicBezTo>
                  <a:cubicBezTo>
                    <a:pt x="55" y="70"/>
                    <a:pt x="22" y="60"/>
                    <a:pt x="0" y="62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0" name="未知"/>
            <p:cNvSpPr/>
            <p:nvPr/>
          </p:nvSpPr>
          <p:spPr>
            <a:xfrm>
              <a:off x="0" y="76"/>
              <a:ext cx="12" cy="56"/>
            </a:xfrm>
            <a:custGeom>
              <a:avLst/>
              <a:gdLst/>
              <a:ahLst/>
              <a:cxnLst/>
              <a:pathLst>
                <a:path w="6" h="28">
                  <a:moveTo>
                    <a:pt x="0" y="28"/>
                  </a:moveTo>
                  <a:cubicBezTo>
                    <a:pt x="0" y="28"/>
                    <a:pt x="2" y="26"/>
                    <a:pt x="4" y="22"/>
                  </a:cubicBezTo>
                  <a:cubicBezTo>
                    <a:pt x="5" y="20"/>
                    <a:pt x="6" y="17"/>
                    <a:pt x="6" y="13"/>
                  </a:cubicBezTo>
                  <a:cubicBezTo>
                    <a:pt x="6" y="11"/>
                    <a:pt x="6" y="9"/>
                    <a:pt x="6" y="6"/>
                  </a:cubicBezTo>
                  <a:cubicBezTo>
                    <a:pt x="5" y="4"/>
                    <a:pt x="5" y="1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9"/>
                    <a:pt x="4" y="12"/>
                  </a:cubicBezTo>
                  <a:cubicBezTo>
                    <a:pt x="3" y="19"/>
                    <a:pt x="1" y="26"/>
                    <a:pt x="0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1" name="未知"/>
            <p:cNvSpPr/>
            <p:nvPr/>
          </p:nvSpPr>
          <p:spPr>
            <a:xfrm>
              <a:off x="4" y="56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6" y="10"/>
                    <a:pt x="10" y="15"/>
                    <a:pt x="14" y="26"/>
                  </a:cubicBezTo>
                  <a:cubicBezTo>
                    <a:pt x="14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9"/>
                    <a:pt x="12" y="18"/>
                    <a:pt x="12" y="17"/>
                  </a:cubicBezTo>
                  <a:cubicBezTo>
                    <a:pt x="12" y="16"/>
                    <a:pt x="11" y="14"/>
                    <a:pt x="10" y="13"/>
                  </a:cubicBezTo>
                  <a:cubicBezTo>
                    <a:pt x="7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2" name="未知"/>
            <p:cNvSpPr/>
            <p:nvPr/>
          </p:nvSpPr>
          <p:spPr>
            <a:xfrm>
              <a:off x="30" y="20"/>
              <a:ext cx="22" cy="80"/>
            </a:xfrm>
            <a:custGeom>
              <a:avLst/>
              <a:gdLst/>
              <a:ahLst/>
              <a:cxnLst/>
              <a:pathLst>
                <a:path w="11" h="40">
                  <a:moveTo>
                    <a:pt x="0" y="40"/>
                  </a:moveTo>
                  <a:cubicBezTo>
                    <a:pt x="0" y="40"/>
                    <a:pt x="1" y="39"/>
                    <a:pt x="2" y="38"/>
                  </a:cubicBezTo>
                  <a:cubicBezTo>
                    <a:pt x="3" y="38"/>
                    <a:pt x="3" y="37"/>
                    <a:pt x="4" y="36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7" y="31"/>
                    <a:pt x="8" y="29"/>
                    <a:pt x="9" y="27"/>
                  </a:cubicBezTo>
                  <a:cubicBezTo>
                    <a:pt x="9" y="26"/>
                    <a:pt x="9" y="25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1" y="14"/>
                    <a:pt x="10" y="7"/>
                    <a:pt x="7" y="0"/>
                  </a:cubicBezTo>
                  <a:cubicBezTo>
                    <a:pt x="7" y="0"/>
                    <a:pt x="7" y="2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4"/>
                    <a:pt x="9" y="16"/>
                    <a:pt x="8" y="18"/>
                  </a:cubicBezTo>
                  <a:cubicBezTo>
                    <a:pt x="7" y="28"/>
                    <a:pt x="2" y="38"/>
                    <a:pt x="0" y="4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3" name="未知"/>
            <p:cNvSpPr/>
            <p:nvPr/>
          </p:nvSpPr>
          <p:spPr>
            <a:xfrm>
              <a:off x="46" y="0"/>
              <a:ext cx="66" cy="136"/>
            </a:xfrm>
            <a:custGeom>
              <a:avLst/>
              <a:gdLst/>
              <a:ahLst/>
              <a:cxnLst/>
              <a:pathLst>
                <a:path w="33" h="68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3" y="6"/>
                    <a:pt x="4" y="7"/>
                  </a:cubicBezTo>
                  <a:cubicBezTo>
                    <a:pt x="5" y="9"/>
                    <a:pt x="5" y="11"/>
                    <a:pt x="6" y="13"/>
                  </a:cubicBezTo>
                  <a:cubicBezTo>
                    <a:pt x="10" y="22"/>
                    <a:pt x="12" y="38"/>
                    <a:pt x="9" y="61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57"/>
                    <a:pt x="15" y="51"/>
                    <a:pt x="18" y="46"/>
                  </a:cubicBezTo>
                  <a:cubicBezTo>
                    <a:pt x="19" y="43"/>
                    <a:pt x="21" y="41"/>
                    <a:pt x="23" y="38"/>
                  </a:cubicBezTo>
                  <a:cubicBezTo>
                    <a:pt x="26" y="36"/>
                    <a:pt x="29" y="33"/>
                    <a:pt x="33" y="33"/>
                  </a:cubicBezTo>
                  <a:cubicBezTo>
                    <a:pt x="30" y="33"/>
                    <a:pt x="27" y="35"/>
                    <a:pt x="24" y="37"/>
                  </a:cubicBezTo>
                  <a:cubicBezTo>
                    <a:pt x="22" y="39"/>
                    <a:pt x="19" y="41"/>
                    <a:pt x="18" y="44"/>
                  </a:cubicBezTo>
                  <a:cubicBezTo>
                    <a:pt x="14" y="49"/>
                    <a:pt x="11" y="54"/>
                    <a:pt x="9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3"/>
                    <a:pt x="12" y="40"/>
                    <a:pt x="12" y="37"/>
                  </a:cubicBezTo>
                  <a:cubicBezTo>
                    <a:pt x="12" y="35"/>
                    <a:pt x="12" y="32"/>
                    <a:pt x="12" y="2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19"/>
                    <a:pt x="9" y="17"/>
                    <a:pt x="8" y="14"/>
                  </a:cubicBezTo>
                  <a:cubicBezTo>
                    <a:pt x="6" y="9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4" name="未知"/>
            <p:cNvSpPr/>
            <p:nvPr/>
          </p:nvSpPr>
          <p:spPr>
            <a:xfrm>
              <a:off x="88" y="76"/>
              <a:ext cx="40" cy="56"/>
            </a:xfrm>
            <a:custGeom>
              <a:avLst/>
              <a:gdLst/>
              <a:ahLst/>
              <a:cxnLst/>
              <a:pathLst>
                <a:path w="20" h="28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5" y="5"/>
                  </a:cubicBezTo>
                  <a:cubicBezTo>
                    <a:pt x="4" y="7"/>
                    <a:pt x="2" y="9"/>
                    <a:pt x="1" y="13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1"/>
                    <a:pt x="0" y="23"/>
                    <a:pt x="2" y="28"/>
                  </a:cubicBezTo>
                  <a:cubicBezTo>
                    <a:pt x="3" y="27"/>
                    <a:pt x="3" y="26"/>
                    <a:pt x="4" y="25"/>
                  </a:cubicBezTo>
                  <a:cubicBezTo>
                    <a:pt x="5" y="24"/>
                    <a:pt x="5" y="23"/>
                    <a:pt x="6" y="23"/>
                  </a:cubicBezTo>
                  <a:cubicBezTo>
                    <a:pt x="7" y="22"/>
                    <a:pt x="8" y="20"/>
                    <a:pt x="9" y="19"/>
                  </a:cubicBezTo>
                  <a:cubicBezTo>
                    <a:pt x="10" y="18"/>
                    <a:pt x="12" y="16"/>
                    <a:pt x="13" y="15"/>
                  </a:cubicBezTo>
                  <a:cubicBezTo>
                    <a:pt x="15" y="14"/>
                    <a:pt x="17" y="13"/>
                    <a:pt x="20" y="14"/>
                  </a:cubicBezTo>
                  <a:cubicBezTo>
                    <a:pt x="15" y="13"/>
                    <a:pt x="12" y="15"/>
                    <a:pt x="9" y="17"/>
                  </a:cubicBezTo>
                  <a:cubicBezTo>
                    <a:pt x="7" y="18"/>
                    <a:pt x="6" y="20"/>
                    <a:pt x="5" y="21"/>
                  </a:cubicBezTo>
                  <a:cubicBezTo>
                    <a:pt x="4" y="22"/>
                    <a:pt x="4" y="22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2" y="21"/>
                    <a:pt x="2" y="19"/>
                  </a:cubicBezTo>
                  <a:cubicBezTo>
                    <a:pt x="3" y="17"/>
                    <a:pt x="3" y="15"/>
                    <a:pt x="4" y="12"/>
                  </a:cubicBezTo>
                  <a:cubicBezTo>
                    <a:pt x="5" y="8"/>
                    <a:pt x="7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5" name="未知"/>
            <p:cNvSpPr/>
            <p:nvPr/>
          </p:nvSpPr>
          <p:spPr>
            <a:xfrm>
              <a:off x="108" y="112"/>
              <a:ext cx="16" cy="36"/>
            </a:xfrm>
            <a:custGeom>
              <a:avLst/>
              <a:gdLst/>
              <a:ahLst/>
              <a:cxnLst/>
              <a:pathLst>
                <a:path w="8" h="18">
                  <a:moveTo>
                    <a:pt x="8" y="0"/>
                  </a:moveTo>
                  <a:cubicBezTo>
                    <a:pt x="8" y="0"/>
                    <a:pt x="6" y="0"/>
                    <a:pt x="4" y="3"/>
                  </a:cubicBezTo>
                  <a:cubicBezTo>
                    <a:pt x="2" y="5"/>
                    <a:pt x="0" y="10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4"/>
                    <a:pt x="2" y="12"/>
                    <a:pt x="3" y="10"/>
                  </a:cubicBezTo>
                  <a:cubicBezTo>
                    <a:pt x="5" y="5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526" name="未知"/>
          <p:cNvSpPr/>
          <p:nvPr/>
        </p:nvSpPr>
        <p:spPr>
          <a:xfrm>
            <a:off x="447675" y="2570163"/>
            <a:ext cx="2714625" cy="304800"/>
          </a:xfrm>
          <a:custGeom>
            <a:avLst/>
            <a:gdLst/>
            <a:ahLst/>
            <a:cxnLst/>
            <a:pathLst>
              <a:path w="854" h="96">
                <a:moveTo>
                  <a:pt x="0" y="96"/>
                </a:moveTo>
                <a:cubicBezTo>
                  <a:pt x="0" y="96"/>
                  <a:pt x="3" y="94"/>
                  <a:pt x="10" y="91"/>
                </a:cubicBezTo>
                <a:cubicBezTo>
                  <a:pt x="17" y="89"/>
                  <a:pt x="27" y="84"/>
                  <a:pt x="42" y="79"/>
                </a:cubicBezTo>
                <a:cubicBezTo>
                  <a:pt x="72" y="68"/>
                  <a:pt x="118" y="52"/>
                  <a:pt x="185" y="36"/>
                </a:cubicBezTo>
                <a:cubicBezTo>
                  <a:pt x="218" y="28"/>
                  <a:pt x="257" y="20"/>
                  <a:pt x="302" y="15"/>
                </a:cubicBezTo>
                <a:cubicBezTo>
                  <a:pt x="346" y="9"/>
                  <a:pt x="397" y="5"/>
                  <a:pt x="453" y="7"/>
                </a:cubicBezTo>
                <a:cubicBezTo>
                  <a:pt x="509" y="8"/>
                  <a:pt x="572" y="12"/>
                  <a:pt x="639" y="24"/>
                </a:cubicBezTo>
                <a:cubicBezTo>
                  <a:pt x="673" y="31"/>
                  <a:pt x="708" y="38"/>
                  <a:pt x="744" y="49"/>
                </a:cubicBezTo>
                <a:cubicBezTo>
                  <a:pt x="762" y="55"/>
                  <a:pt x="780" y="61"/>
                  <a:pt x="799" y="68"/>
                </a:cubicBezTo>
                <a:cubicBezTo>
                  <a:pt x="817" y="75"/>
                  <a:pt x="836" y="83"/>
                  <a:pt x="854" y="93"/>
                </a:cubicBezTo>
                <a:cubicBezTo>
                  <a:pt x="854" y="93"/>
                  <a:pt x="853" y="92"/>
                  <a:pt x="852" y="92"/>
                </a:cubicBezTo>
                <a:cubicBezTo>
                  <a:pt x="851" y="91"/>
                  <a:pt x="849" y="90"/>
                  <a:pt x="846" y="88"/>
                </a:cubicBezTo>
                <a:cubicBezTo>
                  <a:pt x="844" y="87"/>
                  <a:pt x="840" y="86"/>
                  <a:pt x="837" y="84"/>
                </a:cubicBezTo>
                <a:cubicBezTo>
                  <a:pt x="833" y="82"/>
                  <a:pt x="829" y="80"/>
                  <a:pt x="824" y="78"/>
                </a:cubicBezTo>
                <a:cubicBezTo>
                  <a:pt x="805" y="69"/>
                  <a:pt x="776" y="57"/>
                  <a:pt x="741" y="46"/>
                </a:cubicBezTo>
                <a:cubicBezTo>
                  <a:pt x="706" y="35"/>
                  <a:pt x="664" y="24"/>
                  <a:pt x="618" y="16"/>
                </a:cubicBezTo>
                <a:cubicBezTo>
                  <a:pt x="571" y="8"/>
                  <a:pt x="521" y="3"/>
                  <a:pt x="469" y="1"/>
                </a:cubicBezTo>
                <a:cubicBezTo>
                  <a:pt x="456" y="1"/>
                  <a:pt x="443" y="1"/>
                  <a:pt x="430" y="1"/>
                </a:cubicBezTo>
                <a:cubicBezTo>
                  <a:pt x="424" y="1"/>
                  <a:pt x="418" y="0"/>
                  <a:pt x="411" y="1"/>
                </a:cubicBezTo>
                <a:cubicBezTo>
                  <a:pt x="392" y="1"/>
                  <a:pt x="392" y="1"/>
                  <a:pt x="392" y="1"/>
                </a:cubicBezTo>
                <a:cubicBezTo>
                  <a:pt x="385" y="1"/>
                  <a:pt x="379" y="2"/>
                  <a:pt x="372" y="2"/>
                </a:cubicBezTo>
                <a:cubicBezTo>
                  <a:pt x="366" y="2"/>
                  <a:pt x="359" y="3"/>
                  <a:pt x="353" y="3"/>
                </a:cubicBezTo>
                <a:cubicBezTo>
                  <a:pt x="340" y="4"/>
                  <a:pt x="328" y="5"/>
                  <a:pt x="315" y="7"/>
                </a:cubicBezTo>
                <a:cubicBezTo>
                  <a:pt x="265" y="13"/>
                  <a:pt x="217" y="22"/>
                  <a:pt x="174" y="33"/>
                </a:cubicBezTo>
                <a:cubicBezTo>
                  <a:pt x="89" y="55"/>
                  <a:pt x="25" y="83"/>
                  <a:pt x="0" y="9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527" name="未知"/>
          <p:cNvSpPr/>
          <p:nvPr/>
        </p:nvSpPr>
        <p:spPr>
          <a:xfrm>
            <a:off x="3511550" y="0"/>
            <a:ext cx="5813425" cy="5141913"/>
          </a:xfrm>
          <a:custGeom>
            <a:avLst/>
            <a:gdLst/>
            <a:ahLst/>
            <a:cxnLst/>
            <a:pathLst>
              <a:path w="1772" h="1619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2"/>
                  <a:pt x="0" y="22"/>
                  <a:pt x="0" y="46"/>
                </a:cubicBezTo>
                <a:cubicBezTo>
                  <a:pt x="0" y="71"/>
                  <a:pt x="19" y="90"/>
                  <a:pt x="42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19" y="95"/>
                  <a:pt x="0" y="115"/>
                  <a:pt x="0" y="139"/>
                </a:cubicBezTo>
                <a:cubicBezTo>
                  <a:pt x="0" y="164"/>
                  <a:pt x="19" y="183"/>
                  <a:pt x="42" y="186"/>
                </a:cubicBezTo>
                <a:cubicBezTo>
                  <a:pt x="42" y="186"/>
                  <a:pt x="42" y="186"/>
                  <a:pt x="42" y="186"/>
                </a:cubicBezTo>
                <a:cubicBezTo>
                  <a:pt x="19" y="188"/>
                  <a:pt x="0" y="208"/>
                  <a:pt x="0" y="232"/>
                </a:cubicBezTo>
                <a:cubicBezTo>
                  <a:pt x="0" y="256"/>
                  <a:pt x="19" y="276"/>
                  <a:pt x="42" y="279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9" y="281"/>
                  <a:pt x="0" y="301"/>
                  <a:pt x="0" y="325"/>
                </a:cubicBezTo>
                <a:cubicBezTo>
                  <a:pt x="0" y="349"/>
                  <a:pt x="19" y="369"/>
                  <a:pt x="42" y="372"/>
                </a:cubicBezTo>
                <a:cubicBezTo>
                  <a:pt x="42" y="372"/>
                  <a:pt x="42" y="372"/>
                  <a:pt x="42" y="372"/>
                </a:cubicBezTo>
                <a:cubicBezTo>
                  <a:pt x="19" y="374"/>
                  <a:pt x="0" y="394"/>
                  <a:pt x="0" y="418"/>
                </a:cubicBezTo>
                <a:cubicBezTo>
                  <a:pt x="0" y="442"/>
                  <a:pt x="19" y="462"/>
                  <a:pt x="42" y="464"/>
                </a:cubicBezTo>
                <a:cubicBezTo>
                  <a:pt x="42" y="465"/>
                  <a:pt x="42" y="465"/>
                  <a:pt x="42" y="465"/>
                </a:cubicBezTo>
                <a:cubicBezTo>
                  <a:pt x="19" y="467"/>
                  <a:pt x="0" y="487"/>
                  <a:pt x="0" y="511"/>
                </a:cubicBezTo>
                <a:cubicBezTo>
                  <a:pt x="0" y="535"/>
                  <a:pt x="19" y="555"/>
                  <a:pt x="42" y="557"/>
                </a:cubicBezTo>
                <a:cubicBezTo>
                  <a:pt x="42" y="558"/>
                  <a:pt x="42" y="558"/>
                  <a:pt x="42" y="558"/>
                </a:cubicBezTo>
                <a:cubicBezTo>
                  <a:pt x="19" y="560"/>
                  <a:pt x="0" y="580"/>
                  <a:pt x="0" y="604"/>
                </a:cubicBezTo>
                <a:cubicBezTo>
                  <a:pt x="0" y="628"/>
                  <a:pt x="19" y="648"/>
                  <a:pt x="42" y="650"/>
                </a:cubicBezTo>
                <a:cubicBezTo>
                  <a:pt x="42" y="651"/>
                  <a:pt x="42" y="651"/>
                  <a:pt x="42" y="651"/>
                </a:cubicBezTo>
                <a:cubicBezTo>
                  <a:pt x="19" y="653"/>
                  <a:pt x="0" y="673"/>
                  <a:pt x="0" y="697"/>
                </a:cubicBezTo>
                <a:cubicBezTo>
                  <a:pt x="0" y="721"/>
                  <a:pt x="19" y="741"/>
                  <a:pt x="42" y="743"/>
                </a:cubicBezTo>
                <a:cubicBezTo>
                  <a:pt x="42" y="744"/>
                  <a:pt x="42" y="744"/>
                  <a:pt x="42" y="744"/>
                </a:cubicBezTo>
                <a:cubicBezTo>
                  <a:pt x="19" y="746"/>
                  <a:pt x="0" y="766"/>
                  <a:pt x="0" y="790"/>
                </a:cubicBezTo>
                <a:cubicBezTo>
                  <a:pt x="0" y="814"/>
                  <a:pt x="19" y="834"/>
                  <a:pt x="42" y="836"/>
                </a:cubicBezTo>
                <a:cubicBezTo>
                  <a:pt x="42" y="837"/>
                  <a:pt x="42" y="837"/>
                  <a:pt x="42" y="837"/>
                </a:cubicBezTo>
                <a:cubicBezTo>
                  <a:pt x="19" y="839"/>
                  <a:pt x="0" y="859"/>
                  <a:pt x="0" y="883"/>
                </a:cubicBezTo>
                <a:cubicBezTo>
                  <a:pt x="0" y="907"/>
                  <a:pt x="19" y="927"/>
                  <a:pt x="42" y="929"/>
                </a:cubicBezTo>
                <a:cubicBezTo>
                  <a:pt x="42" y="930"/>
                  <a:pt x="42" y="930"/>
                  <a:pt x="42" y="930"/>
                </a:cubicBezTo>
                <a:cubicBezTo>
                  <a:pt x="19" y="932"/>
                  <a:pt x="0" y="952"/>
                  <a:pt x="0" y="976"/>
                </a:cubicBezTo>
                <a:cubicBezTo>
                  <a:pt x="0" y="1000"/>
                  <a:pt x="19" y="1020"/>
                  <a:pt x="42" y="1022"/>
                </a:cubicBezTo>
                <a:cubicBezTo>
                  <a:pt x="42" y="1023"/>
                  <a:pt x="42" y="1023"/>
                  <a:pt x="42" y="1023"/>
                </a:cubicBezTo>
                <a:cubicBezTo>
                  <a:pt x="19" y="1025"/>
                  <a:pt x="0" y="1045"/>
                  <a:pt x="0" y="1069"/>
                </a:cubicBezTo>
                <a:cubicBezTo>
                  <a:pt x="0" y="1093"/>
                  <a:pt x="19" y="1113"/>
                  <a:pt x="42" y="1115"/>
                </a:cubicBezTo>
                <a:cubicBezTo>
                  <a:pt x="42" y="1116"/>
                  <a:pt x="42" y="1116"/>
                  <a:pt x="42" y="1116"/>
                </a:cubicBezTo>
                <a:cubicBezTo>
                  <a:pt x="19" y="1118"/>
                  <a:pt x="0" y="1138"/>
                  <a:pt x="0" y="1162"/>
                </a:cubicBezTo>
                <a:cubicBezTo>
                  <a:pt x="0" y="1186"/>
                  <a:pt x="19" y="1206"/>
                  <a:pt x="42" y="1208"/>
                </a:cubicBezTo>
                <a:cubicBezTo>
                  <a:pt x="42" y="1209"/>
                  <a:pt x="42" y="1209"/>
                  <a:pt x="42" y="1209"/>
                </a:cubicBezTo>
                <a:cubicBezTo>
                  <a:pt x="19" y="1211"/>
                  <a:pt x="0" y="1231"/>
                  <a:pt x="0" y="1255"/>
                </a:cubicBezTo>
                <a:cubicBezTo>
                  <a:pt x="0" y="1279"/>
                  <a:pt x="19" y="1299"/>
                  <a:pt x="42" y="1301"/>
                </a:cubicBezTo>
                <a:cubicBezTo>
                  <a:pt x="42" y="1302"/>
                  <a:pt x="42" y="1302"/>
                  <a:pt x="42" y="1302"/>
                </a:cubicBezTo>
                <a:cubicBezTo>
                  <a:pt x="19" y="1304"/>
                  <a:pt x="0" y="1324"/>
                  <a:pt x="0" y="1348"/>
                </a:cubicBezTo>
                <a:cubicBezTo>
                  <a:pt x="0" y="1372"/>
                  <a:pt x="19" y="1392"/>
                  <a:pt x="42" y="1394"/>
                </a:cubicBezTo>
                <a:cubicBezTo>
                  <a:pt x="42" y="1395"/>
                  <a:pt x="42" y="1395"/>
                  <a:pt x="42" y="1395"/>
                </a:cubicBezTo>
                <a:cubicBezTo>
                  <a:pt x="19" y="1397"/>
                  <a:pt x="0" y="1417"/>
                  <a:pt x="0" y="1441"/>
                </a:cubicBezTo>
                <a:cubicBezTo>
                  <a:pt x="0" y="1465"/>
                  <a:pt x="19" y="1485"/>
                  <a:pt x="42" y="1487"/>
                </a:cubicBezTo>
                <a:cubicBezTo>
                  <a:pt x="42" y="1488"/>
                  <a:pt x="42" y="1488"/>
                  <a:pt x="42" y="1488"/>
                </a:cubicBezTo>
                <a:cubicBezTo>
                  <a:pt x="19" y="1490"/>
                  <a:pt x="0" y="1510"/>
                  <a:pt x="0" y="1534"/>
                </a:cubicBezTo>
                <a:cubicBezTo>
                  <a:pt x="0" y="1558"/>
                  <a:pt x="19" y="1578"/>
                  <a:pt x="42" y="1580"/>
                </a:cubicBezTo>
                <a:cubicBezTo>
                  <a:pt x="42" y="1581"/>
                  <a:pt x="42" y="1581"/>
                  <a:pt x="42" y="1581"/>
                </a:cubicBezTo>
                <a:cubicBezTo>
                  <a:pt x="21" y="1583"/>
                  <a:pt x="4" y="1599"/>
                  <a:pt x="1" y="1619"/>
                </a:cubicBezTo>
                <a:cubicBezTo>
                  <a:pt x="42" y="1619"/>
                  <a:pt x="42" y="1619"/>
                  <a:pt x="42" y="1619"/>
                </a:cubicBezTo>
                <a:cubicBezTo>
                  <a:pt x="127" y="1619"/>
                  <a:pt x="127" y="1619"/>
                  <a:pt x="127" y="1619"/>
                </a:cubicBezTo>
                <a:cubicBezTo>
                  <a:pt x="1772" y="1619"/>
                  <a:pt x="1772" y="1619"/>
                  <a:pt x="1772" y="1619"/>
                </a:cubicBezTo>
                <a:cubicBezTo>
                  <a:pt x="1772" y="0"/>
                  <a:pt x="1772" y="0"/>
                  <a:pt x="1772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D2511A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7528" name="组合 17527"/>
          <p:cNvGrpSpPr/>
          <p:nvPr/>
        </p:nvGrpSpPr>
        <p:grpSpPr>
          <a:xfrm>
            <a:off x="4010025" y="1052513"/>
            <a:ext cx="4762500" cy="592137"/>
            <a:chOff x="0" y="0"/>
            <a:chExt cx="3000" cy="373"/>
          </a:xfrm>
        </p:grpSpPr>
        <p:sp>
          <p:nvSpPr>
            <p:cNvPr id="17529" name="未知"/>
            <p:cNvSpPr/>
            <p:nvPr/>
          </p:nvSpPr>
          <p:spPr>
            <a:xfrm>
              <a:off x="0" y="289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7530" name="组合 17529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7531" name="组合 17530"/>
              <p:cNvGrpSpPr/>
              <p:nvPr/>
            </p:nvGrpSpPr>
            <p:grpSpPr>
              <a:xfrm>
                <a:off x="0" y="78"/>
                <a:ext cx="268" cy="263"/>
                <a:chOff x="0" y="0"/>
                <a:chExt cx="268" cy="263"/>
              </a:xfrm>
            </p:grpSpPr>
            <p:sp>
              <p:nvSpPr>
                <p:cNvPr id="17532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7"/>
                        <a:pt x="103" y="120"/>
                        <a:pt x="97" y="123"/>
                      </a:cubicBezTo>
                      <a:cubicBezTo>
                        <a:pt x="91" y="125"/>
                        <a:pt x="84" y="127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2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2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1"/>
                        <a:pt x="121" y="25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2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6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3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4" name="未知"/>
                <p:cNvSpPr/>
                <p:nvPr/>
              </p:nvSpPr>
              <p:spPr>
                <a:xfrm>
                  <a:off x="10" y="22"/>
                  <a:ext cx="60" cy="79"/>
                </a:xfrm>
                <a:custGeom>
                  <a:avLst/>
                  <a:gdLst/>
                  <a:ahLst/>
                  <a:cxnLst/>
                  <a:pathLst>
                    <a:path w="30" h="39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9"/>
                      </a:cubicBezTo>
                      <a:cubicBezTo>
                        <a:pt x="0" y="39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5" name="未知"/>
                <p:cNvSpPr/>
                <p:nvPr/>
              </p:nvSpPr>
              <p:spPr>
                <a:xfrm>
                  <a:off x="6" y="20"/>
                  <a:ext cx="80" cy="93"/>
                </a:xfrm>
                <a:custGeom>
                  <a:avLst/>
                  <a:gdLst/>
                  <a:ahLst/>
                  <a:cxnLst/>
                  <a:pathLst>
                    <a:path w="40" h="46">
                      <a:moveTo>
                        <a:pt x="40" y="0"/>
                      </a:moveTo>
                      <a:cubicBezTo>
                        <a:pt x="40" y="0"/>
                        <a:pt x="27" y="9"/>
                        <a:pt x="0" y="46"/>
                      </a:cubicBezTo>
                      <a:cubicBezTo>
                        <a:pt x="0" y="46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6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7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5"/>
                        <a:pt x="0" y="68"/>
                      </a:cubicBezTo>
                      <a:cubicBezTo>
                        <a:pt x="0" y="68"/>
                        <a:pt x="45" y="8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8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39" name="未知"/>
                <p:cNvSpPr/>
                <p:nvPr/>
              </p:nvSpPr>
              <p:spPr>
                <a:xfrm>
                  <a:off x="14" y="4"/>
                  <a:ext cx="122" cy="153"/>
                </a:xfrm>
                <a:custGeom>
                  <a:avLst/>
                  <a:gdLst/>
                  <a:ahLst/>
                  <a:cxnLst/>
                  <a:pathLst>
                    <a:path w="61" h="76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6"/>
                      </a:cubicBezTo>
                      <a:cubicBezTo>
                        <a:pt x="0" y="76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0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1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2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3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4" name="未知"/>
                <p:cNvSpPr/>
                <p:nvPr/>
              </p:nvSpPr>
              <p:spPr>
                <a:xfrm>
                  <a:off x="26" y="8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9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5" name="未知"/>
                <p:cNvSpPr/>
                <p:nvPr/>
              </p:nvSpPr>
              <p:spPr>
                <a:xfrm>
                  <a:off x="30" y="10"/>
                  <a:ext cx="152" cy="195"/>
                </a:xfrm>
                <a:custGeom>
                  <a:avLst/>
                  <a:gdLst/>
                  <a:ahLst/>
                  <a:cxnLst/>
                  <a:pathLst>
                    <a:path w="76" h="97">
                      <a:moveTo>
                        <a:pt x="0" y="97"/>
                      </a:moveTo>
                      <a:cubicBezTo>
                        <a:pt x="0" y="97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6" name="未知"/>
                <p:cNvSpPr/>
                <p:nvPr/>
              </p:nvSpPr>
              <p:spPr>
                <a:xfrm>
                  <a:off x="34" y="20"/>
                  <a:ext cx="148" cy="191"/>
                </a:xfrm>
                <a:custGeom>
                  <a:avLst/>
                  <a:gdLst/>
                  <a:ahLst/>
                  <a:cxnLst/>
                  <a:pathLst>
                    <a:path w="74" h="95">
                      <a:moveTo>
                        <a:pt x="0" y="95"/>
                      </a:moveTo>
                      <a:cubicBezTo>
                        <a:pt x="0" y="95"/>
                        <a:pt x="22" y="73"/>
                        <a:pt x="74" y="0"/>
                      </a:cubicBezTo>
                      <a:cubicBezTo>
                        <a:pt x="74" y="0"/>
                        <a:pt x="10" y="82"/>
                        <a:pt x="0" y="9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7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8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49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0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7"/>
                      </a:cubicBezTo>
                      <a:cubicBezTo>
                        <a:pt x="0" y="97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1" name="未知"/>
                <p:cNvSpPr/>
                <p:nvPr/>
              </p:nvSpPr>
              <p:spPr>
                <a:xfrm>
                  <a:off x="58" y="41"/>
                  <a:ext cx="166" cy="194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2" name="未知"/>
                <p:cNvSpPr/>
                <p:nvPr/>
              </p:nvSpPr>
              <p:spPr>
                <a:xfrm>
                  <a:off x="68" y="49"/>
                  <a:ext cx="168" cy="188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3" name="未知"/>
                <p:cNvSpPr/>
                <p:nvPr/>
              </p:nvSpPr>
              <p:spPr>
                <a:xfrm>
                  <a:off x="74" y="57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4" name="未知"/>
                <p:cNvSpPr/>
                <p:nvPr/>
              </p:nvSpPr>
              <p:spPr>
                <a:xfrm>
                  <a:off x="76" y="63"/>
                  <a:ext cx="168" cy="178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8"/>
                        <a:pt x="84" y="0"/>
                      </a:cubicBezTo>
                      <a:cubicBezTo>
                        <a:pt x="84" y="0"/>
                        <a:pt x="11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5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6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3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7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8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59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60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61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62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63" name="未知"/>
                <p:cNvSpPr/>
                <p:nvPr/>
              </p:nvSpPr>
              <p:spPr>
                <a:xfrm>
                  <a:off x="176" y="157"/>
                  <a:ext cx="82" cy="94"/>
                </a:xfrm>
                <a:custGeom>
                  <a:avLst/>
                  <a:gdLst/>
                  <a:ahLst/>
                  <a:cxnLst/>
                  <a:pathLst>
                    <a:path w="41" h="47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7"/>
                      </a:cubicBezTo>
                      <a:cubicBezTo>
                        <a:pt x="0" y="47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64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65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566" name="矩形 17565"/>
              <p:cNvSpPr/>
              <p:nvPr/>
            </p:nvSpPr>
            <p:spPr>
              <a:xfrm>
                <a:off x="56" y="0"/>
                <a:ext cx="16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1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567" name="矩形 17566"/>
            <p:cNvSpPr/>
            <p:nvPr/>
          </p:nvSpPr>
          <p:spPr>
            <a:xfrm>
              <a:off x="1026" y="83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</p:grpSp>
      <p:grpSp>
        <p:nvGrpSpPr>
          <p:cNvPr id="17568" name="组合 17567"/>
          <p:cNvGrpSpPr/>
          <p:nvPr/>
        </p:nvGrpSpPr>
        <p:grpSpPr>
          <a:xfrm>
            <a:off x="4010025" y="1870075"/>
            <a:ext cx="4762500" cy="598488"/>
            <a:chOff x="0" y="0"/>
            <a:chExt cx="3000" cy="377"/>
          </a:xfrm>
        </p:grpSpPr>
        <p:sp>
          <p:nvSpPr>
            <p:cNvPr id="17569" name="矩形 17568"/>
            <p:cNvSpPr/>
            <p:nvPr/>
          </p:nvSpPr>
          <p:spPr>
            <a:xfrm>
              <a:off x="1026" y="99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7570" name="未知"/>
            <p:cNvSpPr/>
            <p:nvPr/>
          </p:nvSpPr>
          <p:spPr>
            <a:xfrm>
              <a:off x="0" y="293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7571" name="组合 17570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7572" name="组合 17571"/>
              <p:cNvGrpSpPr/>
              <p:nvPr/>
            </p:nvGrpSpPr>
            <p:grpSpPr>
              <a:xfrm>
                <a:off x="0" y="82"/>
                <a:ext cx="268" cy="263"/>
                <a:chOff x="0" y="0"/>
                <a:chExt cx="268" cy="263"/>
              </a:xfrm>
            </p:grpSpPr>
            <p:sp>
              <p:nvSpPr>
                <p:cNvPr id="17573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1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74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75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76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7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77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78" name="未知"/>
                <p:cNvSpPr/>
                <p:nvPr/>
              </p:nvSpPr>
              <p:spPr>
                <a:xfrm>
                  <a:off x="6" y="6"/>
                  <a:ext cx="104" cy="139"/>
                </a:xfrm>
                <a:custGeom>
                  <a:avLst/>
                  <a:gdLst/>
                  <a:ahLst/>
                  <a:cxnLst/>
                  <a:pathLst>
                    <a:path w="52" h="69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9"/>
                      </a:cubicBezTo>
                      <a:cubicBezTo>
                        <a:pt x="0" y="69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79" name="未知"/>
                <p:cNvSpPr/>
                <p:nvPr/>
              </p:nvSpPr>
              <p:spPr>
                <a:xfrm>
                  <a:off x="6" y="6"/>
                  <a:ext cx="116" cy="149"/>
                </a:xfrm>
                <a:custGeom>
                  <a:avLst/>
                  <a:gdLst/>
                  <a:ahLst/>
                  <a:cxnLst/>
                  <a:pathLst>
                    <a:path w="58" h="74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4"/>
                      </a:cubicBezTo>
                      <a:cubicBezTo>
                        <a:pt x="0" y="7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0" name="未知"/>
                <p:cNvSpPr/>
                <p:nvPr/>
              </p:nvSpPr>
              <p:spPr>
                <a:xfrm>
                  <a:off x="14" y="4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1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2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3" name="未知"/>
                <p:cNvSpPr/>
                <p:nvPr/>
              </p:nvSpPr>
              <p:spPr>
                <a:xfrm>
                  <a:off x="20" y="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4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5" name="未知"/>
                <p:cNvSpPr/>
                <p:nvPr/>
              </p:nvSpPr>
              <p:spPr>
                <a:xfrm>
                  <a:off x="26" y="8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2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6" name="未知"/>
                <p:cNvSpPr/>
                <p:nvPr/>
              </p:nvSpPr>
              <p:spPr>
                <a:xfrm>
                  <a:off x="30" y="10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7" name="未知"/>
                <p:cNvSpPr/>
                <p:nvPr/>
              </p:nvSpPr>
              <p:spPr>
                <a:xfrm>
                  <a:off x="34" y="20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8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89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0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1" name="未知"/>
                <p:cNvSpPr/>
                <p:nvPr/>
              </p:nvSpPr>
              <p:spPr>
                <a:xfrm>
                  <a:off x="58" y="32"/>
                  <a:ext cx="162" cy="193"/>
                </a:xfrm>
                <a:custGeom>
                  <a:avLst/>
                  <a:gdLst/>
                  <a:ahLst/>
                  <a:cxnLst/>
                  <a:pathLst>
                    <a:path w="81" h="96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6"/>
                      </a:cubicBezTo>
                      <a:cubicBezTo>
                        <a:pt x="0" y="96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2" name="未知"/>
                <p:cNvSpPr/>
                <p:nvPr/>
              </p:nvSpPr>
              <p:spPr>
                <a:xfrm>
                  <a:off x="58" y="40"/>
                  <a:ext cx="166" cy="195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3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4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5" name="未知"/>
                <p:cNvSpPr/>
                <p:nvPr/>
              </p:nvSpPr>
              <p:spPr>
                <a:xfrm>
                  <a:off x="76" y="61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6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7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8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599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0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1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2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3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4" name="未知"/>
                <p:cNvSpPr/>
                <p:nvPr/>
              </p:nvSpPr>
              <p:spPr>
                <a:xfrm>
                  <a:off x="176" y="155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7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5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06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607" name="矩形 17606"/>
              <p:cNvSpPr/>
              <p:nvPr/>
            </p:nvSpPr>
            <p:spPr>
              <a:xfrm>
                <a:off x="56" y="0"/>
                <a:ext cx="157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2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7608" name="组合 17607"/>
          <p:cNvGrpSpPr/>
          <p:nvPr/>
        </p:nvGrpSpPr>
        <p:grpSpPr>
          <a:xfrm>
            <a:off x="4010025" y="2697163"/>
            <a:ext cx="4762500" cy="595312"/>
            <a:chOff x="0" y="0"/>
            <a:chExt cx="3000" cy="375"/>
          </a:xfrm>
        </p:grpSpPr>
        <p:sp>
          <p:nvSpPr>
            <p:cNvPr id="17609" name="矩形 17608"/>
            <p:cNvSpPr/>
            <p:nvPr/>
          </p:nvSpPr>
          <p:spPr>
            <a:xfrm>
              <a:off x="1026" y="76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7610" name="未知"/>
            <p:cNvSpPr/>
            <p:nvPr/>
          </p:nvSpPr>
          <p:spPr>
            <a:xfrm>
              <a:off x="0" y="291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7611" name="组合 17610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7612" name="组合 17611"/>
              <p:cNvGrpSpPr/>
              <p:nvPr/>
            </p:nvGrpSpPr>
            <p:grpSpPr>
              <a:xfrm>
                <a:off x="0" y="80"/>
                <a:ext cx="268" cy="263"/>
                <a:chOff x="0" y="0"/>
                <a:chExt cx="268" cy="263"/>
              </a:xfrm>
            </p:grpSpPr>
            <p:sp>
              <p:nvSpPr>
                <p:cNvPr id="17613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0"/>
                        <a:pt x="131" y="85"/>
                        <a:pt x="128" y="92"/>
                      </a:cubicBezTo>
                      <a:cubicBezTo>
                        <a:pt x="125" y="98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7"/>
                        <a:pt x="52" y="125"/>
                      </a:cubicBezTo>
                      <a:cubicBezTo>
                        <a:pt x="44" y="123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6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2"/>
                        <a:pt x="105" y="11"/>
                      </a:cubicBezTo>
                      <a:cubicBezTo>
                        <a:pt x="112" y="16"/>
                        <a:pt x="118" y="22"/>
                        <a:pt x="123" y="29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8"/>
                        <a:pt x="130" y="47"/>
                      </a:cubicBezTo>
                      <a:cubicBezTo>
                        <a:pt x="129" y="45"/>
                        <a:pt x="129" y="43"/>
                        <a:pt x="128" y="40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5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5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8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19"/>
                      </a:cubicBezTo>
                      <a:cubicBezTo>
                        <a:pt x="114" y="115"/>
                        <a:pt x="120" y="109"/>
                        <a:pt x="124" y="102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2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14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15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16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17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18" name="未知"/>
                <p:cNvSpPr/>
                <p:nvPr/>
              </p:nvSpPr>
              <p:spPr>
                <a:xfrm>
                  <a:off x="6" y="6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19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0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1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2" name="未知"/>
                <p:cNvSpPr/>
                <p:nvPr/>
              </p:nvSpPr>
              <p:spPr>
                <a:xfrm>
                  <a:off x="10" y="6"/>
                  <a:ext cx="146" cy="173"/>
                </a:xfrm>
                <a:custGeom>
                  <a:avLst/>
                  <a:gdLst/>
                  <a:ahLst/>
                  <a:cxnLst/>
                  <a:pathLst>
                    <a:path w="73" h="86">
                      <a:moveTo>
                        <a:pt x="0" y="86"/>
                      </a:moveTo>
                      <a:cubicBezTo>
                        <a:pt x="0" y="86"/>
                        <a:pt x="22" y="66"/>
                        <a:pt x="73" y="0"/>
                      </a:cubicBezTo>
                      <a:cubicBezTo>
                        <a:pt x="73" y="0"/>
                        <a:pt x="10" y="75"/>
                        <a:pt x="0" y="8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3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9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4" name="未知"/>
                <p:cNvSpPr/>
                <p:nvPr/>
              </p:nvSpPr>
              <p:spPr>
                <a:xfrm>
                  <a:off x="20" y="1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6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5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6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7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8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29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0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1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2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3" name="未知"/>
                <p:cNvSpPr/>
                <p:nvPr/>
              </p:nvSpPr>
              <p:spPr>
                <a:xfrm>
                  <a:off x="68" y="48"/>
                  <a:ext cx="168" cy="191"/>
                </a:xfrm>
                <a:custGeom>
                  <a:avLst/>
                  <a:gdLst/>
                  <a:ahLst/>
                  <a:cxnLst/>
                  <a:pathLst>
                    <a:path w="84" h="95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5"/>
                      </a:cubicBezTo>
                      <a:cubicBezTo>
                        <a:pt x="0" y="95"/>
                        <a:pt x="73" y="13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4" name="未知"/>
                <p:cNvSpPr/>
                <p:nvPr/>
              </p:nvSpPr>
              <p:spPr>
                <a:xfrm>
                  <a:off x="74" y="58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5" name="未知"/>
                <p:cNvSpPr/>
                <p:nvPr/>
              </p:nvSpPr>
              <p:spPr>
                <a:xfrm>
                  <a:off x="76" y="62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6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7" name="未知"/>
                <p:cNvSpPr/>
                <p:nvPr/>
              </p:nvSpPr>
              <p:spPr>
                <a:xfrm>
                  <a:off x="92" y="85"/>
                  <a:ext cx="152" cy="160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8" name="未知"/>
                <p:cNvSpPr/>
                <p:nvPr/>
              </p:nvSpPr>
              <p:spPr>
                <a:xfrm>
                  <a:off x="100" y="93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39" name="未知"/>
                <p:cNvSpPr/>
                <p:nvPr/>
              </p:nvSpPr>
              <p:spPr>
                <a:xfrm>
                  <a:off x="106" y="103"/>
                  <a:ext cx="142" cy="154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0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1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2" name="未知"/>
                <p:cNvSpPr/>
                <p:nvPr/>
              </p:nvSpPr>
              <p:spPr>
                <a:xfrm>
                  <a:off x="142" y="135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3" name="未知"/>
                <p:cNvSpPr/>
                <p:nvPr/>
              </p:nvSpPr>
              <p:spPr>
                <a:xfrm>
                  <a:off x="156" y="147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4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5" name="未知"/>
                <p:cNvSpPr/>
                <p:nvPr/>
              </p:nvSpPr>
              <p:spPr>
                <a:xfrm>
                  <a:off x="192" y="175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46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647" name="矩形 17646"/>
              <p:cNvSpPr/>
              <p:nvPr/>
            </p:nvSpPr>
            <p:spPr>
              <a:xfrm>
                <a:off x="56" y="0"/>
                <a:ext cx="1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3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7648" name="组合 17647"/>
          <p:cNvGrpSpPr/>
          <p:nvPr/>
        </p:nvGrpSpPr>
        <p:grpSpPr>
          <a:xfrm>
            <a:off x="4010025" y="3497263"/>
            <a:ext cx="4762500" cy="622300"/>
            <a:chOff x="0" y="0"/>
            <a:chExt cx="3000" cy="392"/>
          </a:xfrm>
        </p:grpSpPr>
        <p:sp>
          <p:nvSpPr>
            <p:cNvPr id="17649" name="矩形 17648"/>
            <p:cNvSpPr/>
            <p:nvPr/>
          </p:nvSpPr>
          <p:spPr>
            <a:xfrm>
              <a:off x="1026" y="105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7650" name="未知"/>
            <p:cNvSpPr/>
            <p:nvPr/>
          </p:nvSpPr>
          <p:spPr>
            <a:xfrm>
              <a:off x="0" y="308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5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7651" name="组合 17650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7652" name="组合 17651"/>
              <p:cNvGrpSpPr/>
              <p:nvPr/>
            </p:nvGrpSpPr>
            <p:grpSpPr>
              <a:xfrm>
                <a:off x="0" y="95"/>
                <a:ext cx="268" cy="263"/>
                <a:chOff x="0" y="0"/>
                <a:chExt cx="268" cy="263"/>
              </a:xfrm>
            </p:grpSpPr>
            <p:sp>
              <p:nvSpPr>
                <p:cNvPr id="17653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5"/>
                        <a:pt x="133" y="78"/>
                      </a:cubicBezTo>
                      <a:cubicBezTo>
                        <a:pt x="132" y="81"/>
                        <a:pt x="131" y="86"/>
                        <a:pt x="128" y="93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8"/>
                        <a:pt x="103" y="121"/>
                        <a:pt x="97" y="123"/>
                      </a:cubicBezTo>
                      <a:cubicBezTo>
                        <a:pt x="91" y="126"/>
                        <a:pt x="84" y="127"/>
                        <a:pt x="76" y="128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5"/>
                      </a:cubicBezTo>
                      <a:cubicBezTo>
                        <a:pt x="20" y="109"/>
                        <a:pt x="13" y="100"/>
                        <a:pt x="8" y="90"/>
                      </a:cubicBezTo>
                      <a:cubicBezTo>
                        <a:pt x="4" y="80"/>
                        <a:pt x="2" y="69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9"/>
                      </a:cubicBezTo>
                      <a:cubicBezTo>
                        <a:pt x="12" y="33"/>
                        <a:pt x="16" y="27"/>
                        <a:pt x="21" y="22"/>
                      </a:cubicBezTo>
                      <a:cubicBezTo>
                        <a:pt x="31" y="13"/>
                        <a:pt x="44" y="5"/>
                        <a:pt x="59" y="3"/>
                      </a:cubicBezTo>
                      <a:cubicBezTo>
                        <a:pt x="74" y="2"/>
                        <a:pt x="91" y="3"/>
                        <a:pt x="105" y="12"/>
                      </a:cubicBezTo>
                      <a:cubicBezTo>
                        <a:pt x="112" y="16"/>
                        <a:pt x="118" y="23"/>
                        <a:pt x="123" y="30"/>
                      </a:cubicBezTo>
                      <a:cubicBezTo>
                        <a:pt x="127" y="38"/>
                        <a:pt x="130" y="47"/>
                        <a:pt x="131" y="56"/>
                      </a:cubicBezTo>
                      <a:cubicBezTo>
                        <a:pt x="131" y="56"/>
                        <a:pt x="131" y="55"/>
                        <a:pt x="131" y="52"/>
                      </a:cubicBezTo>
                      <a:cubicBezTo>
                        <a:pt x="130" y="51"/>
                        <a:pt x="130" y="49"/>
                        <a:pt x="130" y="47"/>
                      </a:cubicBezTo>
                      <a:cubicBezTo>
                        <a:pt x="129" y="46"/>
                        <a:pt x="129" y="44"/>
                        <a:pt x="128" y="41"/>
                      </a:cubicBezTo>
                      <a:cubicBezTo>
                        <a:pt x="127" y="37"/>
                        <a:pt x="125" y="31"/>
                        <a:pt x="121" y="26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6"/>
                        <a:pt x="88" y="3"/>
                        <a:pt x="79" y="2"/>
                      </a:cubicBezTo>
                      <a:cubicBezTo>
                        <a:pt x="69" y="0"/>
                        <a:pt x="59" y="1"/>
                        <a:pt x="48" y="4"/>
                      </a:cubicBezTo>
                      <a:cubicBezTo>
                        <a:pt x="38" y="6"/>
                        <a:pt x="28" y="12"/>
                        <a:pt x="20" y="20"/>
                      </a:cubicBezTo>
                      <a:cubicBezTo>
                        <a:pt x="12" y="28"/>
                        <a:pt x="5" y="38"/>
                        <a:pt x="2" y="49"/>
                      </a:cubicBezTo>
                      <a:cubicBezTo>
                        <a:pt x="1" y="55"/>
                        <a:pt x="0" y="60"/>
                        <a:pt x="0" y="66"/>
                      </a:cubicBezTo>
                      <a:cubicBezTo>
                        <a:pt x="0" y="72"/>
                        <a:pt x="1" y="78"/>
                        <a:pt x="3" y="84"/>
                      </a:cubicBezTo>
                      <a:cubicBezTo>
                        <a:pt x="4" y="89"/>
                        <a:pt x="7" y="95"/>
                        <a:pt x="10" y="100"/>
                      </a:cubicBezTo>
                      <a:cubicBezTo>
                        <a:pt x="13" y="105"/>
                        <a:pt x="17" y="109"/>
                        <a:pt x="21" y="113"/>
                      </a:cubicBezTo>
                      <a:cubicBezTo>
                        <a:pt x="29" y="121"/>
                        <a:pt x="39" y="126"/>
                        <a:pt x="50" y="129"/>
                      </a:cubicBezTo>
                      <a:cubicBezTo>
                        <a:pt x="60" y="131"/>
                        <a:pt x="71" y="131"/>
                        <a:pt x="81" y="130"/>
                      </a:cubicBezTo>
                      <a:cubicBezTo>
                        <a:pt x="91" y="128"/>
                        <a:pt x="100" y="125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1"/>
                        <a:pt x="131" y="86"/>
                      </a:cubicBezTo>
                      <a:cubicBezTo>
                        <a:pt x="132" y="83"/>
                        <a:pt x="133" y="81"/>
                        <a:pt x="133" y="79"/>
                      </a:cubicBezTo>
                      <a:cubicBezTo>
                        <a:pt x="133" y="77"/>
                        <a:pt x="133" y="75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54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1"/>
                      </a:moveTo>
                      <a:cubicBezTo>
                        <a:pt x="127" y="107"/>
                        <a:pt x="102" y="127"/>
                        <a:pt x="65" y="127"/>
                      </a:cubicBezTo>
                      <a:cubicBezTo>
                        <a:pt x="29" y="127"/>
                        <a:pt x="0" y="99"/>
                        <a:pt x="0" y="64"/>
                      </a:cubicBezTo>
                      <a:cubicBezTo>
                        <a:pt x="0" y="29"/>
                        <a:pt x="29" y="0"/>
                        <a:pt x="65" y="0"/>
                      </a:cubicBezTo>
                      <a:cubicBezTo>
                        <a:pt x="102" y="0"/>
                        <a:pt x="125" y="22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55" name="未知"/>
                <p:cNvSpPr/>
                <p:nvPr/>
              </p:nvSpPr>
              <p:spPr>
                <a:xfrm>
                  <a:off x="10" y="24"/>
                  <a:ext cx="60" cy="76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56" name="未知"/>
                <p:cNvSpPr/>
                <p:nvPr/>
              </p:nvSpPr>
              <p:spPr>
                <a:xfrm>
                  <a:off x="6" y="20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57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8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58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59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0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1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2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6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3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4" name="未知"/>
                <p:cNvSpPr/>
                <p:nvPr/>
              </p:nvSpPr>
              <p:spPr>
                <a:xfrm>
                  <a:off x="20" y="14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5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6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3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7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8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69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0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1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2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3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4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5" name="未知"/>
                <p:cNvSpPr/>
                <p:nvPr/>
              </p:nvSpPr>
              <p:spPr>
                <a:xfrm>
                  <a:off x="76" y="62"/>
                  <a:ext cx="168" cy="179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6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7" name="未知"/>
                <p:cNvSpPr/>
                <p:nvPr/>
              </p:nvSpPr>
              <p:spPr>
                <a:xfrm>
                  <a:off x="92" y="84"/>
                  <a:ext cx="152" cy="161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8" name="未知"/>
                <p:cNvSpPr/>
                <p:nvPr/>
              </p:nvSpPr>
              <p:spPr>
                <a:xfrm>
                  <a:off x="100" y="92"/>
                  <a:ext cx="148" cy="159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79" name="未知"/>
                <p:cNvSpPr/>
                <p:nvPr/>
              </p:nvSpPr>
              <p:spPr>
                <a:xfrm>
                  <a:off x="106" y="102"/>
                  <a:ext cx="142" cy="155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0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6"/>
                        <a:pt x="0" y="74"/>
                      </a:cubicBezTo>
                      <a:cubicBezTo>
                        <a:pt x="0" y="74"/>
                        <a:pt x="57" y="9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1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2" name="未知"/>
                <p:cNvSpPr/>
                <p:nvPr/>
              </p:nvSpPr>
              <p:spPr>
                <a:xfrm>
                  <a:off x="142" y="133"/>
                  <a:ext cx="116" cy="128"/>
                </a:xfrm>
                <a:custGeom>
                  <a:avLst/>
                  <a:gdLst/>
                  <a:ahLst/>
                  <a:cxnLst/>
                  <a:pathLst>
                    <a:path w="58" h="64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4"/>
                      </a:cubicBezTo>
                      <a:cubicBezTo>
                        <a:pt x="0" y="6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3" name="未知"/>
                <p:cNvSpPr/>
                <p:nvPr/>
              </p:nvSpPr>
              <p:spPr>
                <a:xfrm>
                  <a:off x="156" y="145"/>
                  <a:ext cx="100" cy="112"/>
                </a:xfrm>
                <a:custGeom>
                  <a:avLst/>
                  <a:gdLst/>
                  <a:ahLst/>
                  <a:cxnLst/>
                  <a:pathLst>
                    <a:path w="50" h="56">
                      <a:moveTo>
                        <a:pt x="0" y="56"/>
                      </a:moveTo>
                      <a:cubicBezTo>
                        <a:pt x="0" y="56"/>
                        <a:pt x="15" y="44"/>
                        <a:pt x="50" y="0"/>
                      </a:cubicBezTo>
                      <a:cubicBezTo>
                        <a:pt x="50" y="0"/>
                        <a:pt x="6" y="48"/>
                        <a:pt x="0" y="5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4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5" name="未知"/>
                <p:cNvSpPr/>
                <p:nvPr/>
              </p:nvSpPr>
              <p:spPr>
                <a:xfrm>
                  <a:off x="192" y="173"/>
                  <a:ext cx="62" cy="72"/>
                </a:xfrm>
                <a:custGeom>
                  <a:avLst/>
                  <a:gdLst/>
                  <a:ahLst/>
                  <a:cxnLst/>
                  <a:pathLst>
                    <a:path w="31" h="36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6"/>
                      </a:cubicBezTo>
                      <a:cubicBezTo>
                        <a:pt x="0" y="36"/>
                        <a:pt x="27" y="5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686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7687" name="矩形 17686"/>
              <p:cNvSpPr/>
              <p:nvPr/>
            </p:nvSpPr>
            <p:spPr>
              <a:xfrm>
                <a:off x="56" y="0"/>
                <a:ext cx="15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4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75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75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7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760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直接连接符 18433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5" name="直接连接符 18434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6" name="矩形 18435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8437" name="组合 18436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8438" name="矩形 18437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439" name="组合 18438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8440" name="组合 18439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8441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42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43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44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8445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8446" name="矩形 18445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一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8447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8448" name="组合 18447"/>
          <p:cNvGrpSpPr/>
          <p:nvPr/>
        </p:nvGrpSpPr>
        <p:grpSpPr>
          <a:xfrm>
            <a:off x="1116013" y="1922463"/>
            <a:ext cx="2028825" cy="1843087"/>
            <a:chOff x="0" y="0"/>
            <a:chExt cx="1090" cy="990"/>
          </a:xfrm>
        </p:grpSpPr>
        <p:sp>
          <p:nvSpPr>
            <p:cNvPr id="18449" name="矩形 18448" descr="2457331_160544632000_2"/>
            <p:cNvSpPr/>
            <p:nvPr/>
          </p:nvSpPr>
          <p:spPr>
            <a:xfrm>
              <a:off x="162" y="68"/>
              <a:ext cx="808" cy="761"/>
            </a:xfrm>
            <a:prstGeom prst="rect">
              <a:avLst/>
            </a:prstGeom>
            <a:blipFill rotWithShape="1">
              <a:blip r:embed="rId1"/>
              <a:stretch>
                <a:fillRect b="-34727"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450" name="组合 18449"/>
            <p:cNvGrpSpPr/>
            <p:nvPr/>
          </p:nvGrpSpPr>
          <p:grpSpPr>
            <a:xfrm>
              <a:off x="0" y="0"/>
              <a:ext cx="1090" cy="990"/>
              <a:chOff x="0" y="0"/>
              <a:chExt cx="1090" cy="990"/>
            </a:xfrm>
          </p:grpSpPr>
          <p:sp>
            <p:nvSpPr>
              <p:cNvPr id="18451" name="未知"/>
              <p:cNvSpPr/>
              <p:nvPr/>
            </p:nvSpPr>
            <p:spPr>
              <a:xfrm>
                <a:off x="68" y="0"/>
                <a:ext cx="1020" cy="128"/>
              </a:xfrm>
              <a:custGeom>
                <a:avLst/>
                <a:gdLst/>
                <a:ahLst/>
                <a:cxnLst/>
                <a:pathLst>
                  <a:path w="509" h="64">
                    <a:moveTo>
                      <a:pt x="0" y="0"/>
                    </a:moveTo>
                    <a:cubicBezTo>
                      <a:pt x="0" y="0"/>
                      <a:pt x="30" y="3"/>
                      <a:pt x="102" y="5"/>
                    </a:cubicBezTo>
                    <a:cubicBezTo>
                      <a:pt x="175" y="6"/>
                      <a:pt x="291" y="7"/>
                      <a:pt x="463" y="3"/>
                    </a:cubicBezTo>
                    <a:cubicBezTo>
                      <a:pt x="474" y="17"/>
                      <a:pt x="491" y="40"/>
                      <a:pt x="509" y="64"/>
                    </a:cubicBezTo>
                    <a:cubicBezTo>
                      <a:pt x="465" y="0"/>
                      <a:pt x="465" y="0"/>
                      <a:pt x="4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2" name="未知"/>
              <p:cNvSpPr/>
              <p:nvPr/>
            </p:nvSpPr>
            <p:spPr>
              <a:xfrm>
                <a:off x="86" y="68"/>
                <a:ext cx="936" cy="835"/>
              </a:xfrm>
              <a:custGeom>
                <a:avLst/>
                <a:gdLst/>
                <a:ahLst/>
                <a:cxnLst/>
                <a:pathLst>
                  <a:path w="467" h="417">
                    <a:moveTo>
                      <a:pt x="467" y="0"/>
                    </a:moveTo>
                    <a:cubicBezTo>
                      <a:pt x="467" y="0"/>
                      <a:pt x="464" y="57"/>
                      <a:pt x="462" y="195"/>
                    </a:cubicBezTo>
                    <a:cubicBezTo>
                      <a:pt x="462" y="229"/>
                      <a:pt x="462" y="269"/>
                      <a:pt x="462" y="314"/>
                    </a:cubicBezTo>
                    <a:cubicBezTo>
                      <a:pt x="462" y="336"/>
                      <a:pt x="462" y="360"/>
                      <a:pt x="462" y="386"/>
                    </a:cubicBezTo>
                    <a:cubicBezTo>
                      <a:pt x="462" y="392"/>
                      <a:pt x="462" y="398"/>
                      <a:pt x="462" y="405"/>
                    </a:cubicBezTo>
                    <a:cubicBezTo>
                      <a:pt x="462" y="410"/>
                      <a:pt x="462" y="410"/>
                      <a:pt x="462" y="410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59" y="411"/>
                      <a:pt x="457" y="411"/>
                      <a:pt x="454" y="411"/>
                    </a:cubicBezTo>
                    <a:cubicBezTo>
                      <a:pt x="441" y="410"/>
                      <a:pt x="427" y="409"/>
                      <a:pt x="413" y="408"/>
                    </a:cubicBezTo>
                    <a:cubicBezTo>
                      <a:pt x="399" y="407"/>
                      <a:pt x="384" y="407"/>
                      <a:pt x="369" y="406"/>
                    </a:cubicBezTo>
                    <a:cubicBezTo>
                      <a:pt x="354" y="406"/>
                      <a:pt x="339" y="406"/>
                      <a:pt x="323" y="406"/>
                    </a:cubicBezTo>
                    <a:cubicBezTo>
                      <a:pt x="292" y="407"/>
                      <a:pt x="259" y="407"/>
                      <a:pt x="225" y="408"/>
                    </a:cubicBezTo>
                    <a:cubicBezTo>
                      <a:pt x="208" y="408"/>
                      <a:pt x="190" y="408"/>
                      <a:pt x="173" y="409"/>
                    </a:cubicBezTo>
                    <a:cubicBezTo>
                      <a:pt x="164" y="409"/>
                      <a:pt x="154" y="409"/>
                      <a:pt x="145" y="409"/>
                    </a:cubicBezTo>
                    <a:cubicBezTo>
                      <a:pt x="136" y="410"/>
                      <a:pt x="127" y="410"/>
                      <a:pt x="118" y="411"/>
                    </a:cubicBezTo>
                    <a:cubicBezTo>
                      <a:pt x="80" y="412"/>
                      <a:pt x="41" y="415"/>
                      <a:pt x="0" y="417"/>
                    </a:cubicBezTo>
                    <a:cubicBezTo>
                      <a:pt x="0" y="417"/>
                      <a:pt x="48" y="415"/>
                      <a:pt x="121" y="412"/>
                    </a:cubicBezTo>
                    <a:cubicBezTo>
                      <a:pt x="131" y="412"/>
                      <a:pt x="140" y="412"/>
                      <a:pt x="150" y="412"/>
                    </a:cubicBezTo>
                    <a:cubicBezTo>
                      <a:pt x="160" y="412"/>
                      <a:pt x="170" y="411"/>
                      <a:pt x="181" y="411"/>
                    </a:cubicBezTo>
                    <a:cubicBezTo>
                      <a:pt x="202" y="411"/>
                      <a:pt x="225" y="411"/>
                      <a:pt x="248" y="411"/>
                    </a:cubicBezTo>
                    <a:cubicBezTo>
                      <a:pt x="271" y="411"/>
                      <a:pt x="296" y="411"/>
                      <a:pt x="321" y="411"/>
                    </a:cubicBezTo>
                    <a:cubicBezTo>
                      <a:pt x="327" y="411"/>
                      <a:pt x="333" y="411"/>
                      <a:pt x="339" y="411"/>
                    </a:cubicBezTo>
                    <a:cubicBezTo>
                      <a:pt x="346" y="411"/>
                      <a:pt x="352" y="411"/>
                      <a:pt x="358" y="411"/>
                    </a:cubicBezTo>
                    <a:cubicBezTo>
                      <a:pt x="371" y="411"/>
                      <a:pt x="384" y="412"/>
                      <a:pt x="396" y="412"/>
                    </a:cubicBezTo>
                    <a:cubicBezTo>
                      <a:pt x="409" y="413"/>
                      <a:pt x="422" y="414"/>
                      <a:pt x="435" y="415"/>
                    </a:cubicBezTo>
                    <a:cubicBezTo>
                      <a:pt x="454" y="416"/>
                      <a:pt x="454" y="416"/>
                      <a:pt x="454" y="416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6"/>
                      <a:pt x="467" y="416"/>
                      <a:pt x="467" y="416"/>
                    </a:cubicBezTo>
                    <a:cubicBezTo>
                      <a:pt x="467" y="415"/>
                      <a:pt x="467" y="415"/>
                      <a:pt x="467" y="415"/>
                    </a:cubicBezTo>
                    <a:cubicBezTo>
                      <a:pt x="467" y="413"/>
                      <a:pt x="467" y="413"/>
                      <a:pt x="467" y="413"/>
                    </a:cubicBezTo>
                    <a:cubicBezTo>
                      <a:pt x="467" y="409"/>
                      <a:pt x="467" y="409"/>
                      <a:pt x="467" y="409"/>
                    </a:cubicBezTo>
                    <a:cubicBezTo>
                      <a:pt x="467" y="405"/>
                      <a:pt x="467" y="405"/>
                      <a:pt x="467" y="405"/>
                    </a:cubicBezTo>
                    <a:cubicBezTo>
                      <a:pt x="467" y="379"/>
                      <a:pt x="467" y="353"/>
                      <a:pt x="467" y="328"/>
                    </a:cubicBezTo>
                    <a:cubicBezTo>
                      <a:pt x="467" y="278"/>
                      <a:pt x="467" y="229"/>
                      <a:pt x="467" y="185"/>
                    </a:cubicBezTo>
                    <a:cubicBezTo>
                      <a:pt x="467" y="98"/>
                      <a:pt x="467" y="29"/>
                      <a:pt x="46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3" name="未知"/>
              <p:cNvSpPr/>
              <p:nvPr/>
            </p:nvSpPr>
            <p:spPr>
              <a:xfrm>
                <a:off x="52" y="893"/>
                <a:ext cx="1018" cy="97"/>
              </a:xfrm>
              <a:custGeom>
                <a:avLst/>
                <a:gdLst/>
                <a:ahLst/>
                <a:cxnLst/>
                <a:pathLst>
                  <a:path w="508" h="48">
                    <a:moveTo>
                      <a:pt x="0" y="0"/>
                    </a:moveTo>
                    <a:cubicBezTo>
                      <a:pt x="0" y="0"/>
                      <a:pt x="2" y="4"/>
                      <a:pt x="7" y="11"/>
                    </a:cubicBezTo>
                    <a:cubicBezTo>
                      <a:pt x="11" y="19"/>
                      <a:pt x="19" y="30"/>
                      <a:pt x="30" y="47"/>
                    </a:cubicBezTo>
                    <a:cubicBezTo>
                      <a:pt x="62" y="48"/>
                      <a:pt x="115" y="48"/>
                      <a:pt x="193" y="45"/>
                    </a:cubicBezTo>
                    <a:cubicBezTo>
                      <a:pt x="233" y="44"/>
                      <a:pt x="278" y="43"/>
                      <a:pt x="331" y="40"/>
                    </a:cubicBezTo>
                    <a:cubicBezTo>
                      <a:pt x="358" y="39"/>
                      <a:pt x="386" y="37"/>
                      <a:pt x="416" y="35"/>
                    </a:cubicBezTo>
                    <a:cubicBezTo>
                      <a:pt x="431" y="34"/>
                      <a:pt x="446" y="33"/>
                      <a:pt x="462" y="32"/>
                    </a:cubicBezTo>
                    <a:cubicBezTo>
                      <a:pt x="470" y="31"/>
                      <a:pt x="478" y="31"/>
                      <a:pt x="486" y="30"/>
                    </a:cubicBezTo>
                    <a:cubicBezTo>
                      <a:pt x="490" y="29"/>
                      <a:pt x="494" y="29"/>
                      <a:pt x="498" y="29"/>
                    </a:cubicBezTo>
                    <a:cubicBezTo>
                      <a:pt x="502" y="28"/>
                      <a:pt x="508" y="28"/>
                      <a:pt x="508" y="28"/>
                    </a:cubicBezTo>
                    <a:cubicBezTo>
                      <a:pt x="507" y="27"/>
                      <a:pt x="507" y="27"/>
                      <a:pt x="506" y="25"/>
                    </a:cubicBezTo>
                    <a:cubicBezTo>
                      <a:pt x="504" y="22"/>
                      <a:pt x="503" y="20"/>
                      <a:pt x="501" y="18"/>
                    </a:cubicBezTo>
                    <a:cubicBezTo>
                      <a:pt x="499" y="13"/>
                      <a:pt x="495" y="8"/>
                      <a:pt x="492" y="3"/>
                    </a:cubicBezTo>
                    <a:cubicBezTo>
                      <a:pt x="506" y="27"/>
                      <a:pt x="506" y="27"/>
                      <a:pt x="506" y="27"/>
                    </a:cubicBezTo>
                    <a:cubicBezTo>
                      <a:pt x="451" y="30"/>
                      <a:pt x="451" y="30"/>
                      <a:pt x="451" y="30"/>
                    </a:cubicBezTo>
                    <a:cubicBezTo>
                      <a:pt x="391" y="33"/>
                      <a:pt x="391" y="33"/>
                      <a:pt x="391" y="33"/>
                    </a:cubicBezTo>
                    <a:cubicBezTo>
                      <a:pt x="361" y="35"/>
                      <a:pt x="361" y="35"/>
                      <a:pt x="361" y="35"/>
                    </a:cubicBezTo>
                    <a:cubicBezTo>
                      <a:pt x="331" y="36"/>
                      <a:pt x="331" y="36"/>
                      <a:pt x="331" y="36"/>
                    </a:cubicBezTo>
                    <a:cubicBezTo>
                      <a:pt x="271" y="38"/>
                      <a:pt x="271" y="38"/>
                      <a:pt x="271" y="38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4" name="未知"/>
              <p:cNvSpPr/>
              <p:nvPr/>
            </p:nvSpPr>
            <p:spPr>
              <a:xfrm>
                <a:off x="1058" y="148"/>
                <a:ext cx="32" cy="779"/>
              </a:xfrm>
              <a:custGeom>
                <a:avLst/>
                <a:gdLst/>
                <a:ahLst/>
                <a:cxnLst/>
                <a:pathLst>
                  <a:path w="16" h="389">
                    <a:moveTo>
                      <a:pt x="11" y="0"/>
                    </a:moveTo>
                    <a:cubicBezTo>
                      <a:pt x="11" y="0"/>
                      <a:pt x="0" y="100"/>
                      <a:pt x="16" y="389"/>
                    </a:cubicBezTo>
                    <a:cubicBezTo>
                      <a:pt x="16" y="389"/>
                      <a:pt x="12" y="50"/>
                      <a:pt x="11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5" name="未知"/>
              <p:cNvSpPr/>
              <p:nvPr/>
            </p:nvSpPr>
            <p:spPr>
              <a:xfrm>
                <a:off x="42" y="28"/>
                <a:ext cx="24" cy="841"/>
              </a:xfrm>
              <a:custGeom>
                <a:avLst/>
                <a:gdLst/>
                <a:ahLst/>
                <a:cxnLst/>
                <a:pathLst>
                  <a:path w="12" h="420">
                    <a:moveTo>
                      <a:pt x="0" y="420"/>
                    </a:moveTo>
                    <a:cubicBezTo>
                      <a:pt x="0" y="420"/>
                      <a:pt x="12" y="312"/>
                      <a:pt x="0" y="0"/>
                    </a:cubicBezTo>
                    <a:cubicBezTo>
                      <a:pt x="0" y="0"/>
                      <a:pt x="0" y="366"/>
                      <a:pt x="0" y="42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6" name="未知"/>
              <p:cNvSpPr/>
              <p:nvPr/>
            </p:nvSpPr>
            <p:spPr>
              <a:xfrm>
                <a:off x="2" y="110"/>
                <a:ext cx="110" cy="152"/>
              </a:xfrm>
              <a:custGeom>
                <a:avLst/>
                <a:gdLst/>
                <a:ahLst/>
                <a:cxnLst/>
                <a:pathLst>
                  <a:path w="55" h="76">
                    <a:moveTo>
                      <a:pt x="19" y="76"/>
                    </a:moveTo>
                    <a:cubicBezTo>
                      <a:pt x="19" y="76"/>
                      <a:pt x="0" y="72"/>
                      <a:pt x="2" y="37"/>
                    </a:cubicBezTo>
                    <a:cubicBezTo>
                      <a:pt x="3" y="2"/>
                      <a:pt x="38" y="2"/>
                      <a:pt x="39" y="2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1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7" name="未知"/>
              <p:cNvSpPr/>
              <p:nvPr/>
            </p:nvSpPr>
            <p:spPr>
              <a:xfrm>
                <a:off x="0" y="122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8" name="未知"/>
              <p:cNvSpPr/>
              <p:nvPr/>
            </p:nvSpPr>
            <p:spPr>
              <a:xfrm>
                <a:off x="32" y="110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3"/>
                      <a:pt x="25" y="33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59" name="未知"/>
              <p:cNvSpPr/>
              <p:nvPr/>
            </p:nvSpPr>
            <p:spPr>
              <a:xfrm>
                <a:off x="2" y="274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4"/>
                      <a:pt x="17" y="60"/>
                      <a:pt x="17" y="68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0" name="未知"/>
              <p:cNvSpPr/>
              <p:nvPr/>
            </p:nvSpPr>
            <p:spPr>
              <a:xfrm>
                <a:off x="0" y="288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8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3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1" name="未知"/>
              <p:cNvSpPr/>
              <p:nvPr/>
            </p:nvSpPr>
            <p:spPr>
              <a:xfrm>
                <a:off x="32" y="276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3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2"/>
                      <a:pt x="10" y="39"/>
                      <a:pt x="13" y="36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4"/>
                      <a:pt x="20" y="34"/>
                    </a:cubicBezTo>
                    <a:cubicBezTo>
                      <a:pt x="22" y="33"/>
                      <a:pt x="25" y="32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27" y="0"/>
                      <a:pt x="26" y="1"/>
                      <a:pt x="27" y="1"/>
                    </a:cubicBezTo>
                    <a:cubicBezTo>
                      <a:pt x="27" y="1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2"/>
                      <a:pt x="37" y="17"/>
                    </a:cubicBezTo>
                    <a:cubicBezTo>
                      <a:pt x="37" y="19"/>
                      <a:pt x="36" y="21"/>
                      <a:pt x="35" y="22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7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0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2" name="未知"/>
              <p:cNvSpPr/>
              <p:nvPr/>
            </p:nvSpPr>
            <p:spPr>
              <a:xfrm>
                <a:off x="2" y="436"/>
                <a:ext cx="110" cy="155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7"/>
                    </a:cubicBezTo>
                    <a:cubicBezTo>
                      <a:pt x="3" y="2"/>
                      <a:pt x="38" y="3"/>
                      <a:pt x="39" y="3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3" name="未知"/>
              <p:cNvSpPr/>
              <p:nvPr/>
            </p:nvSpPr>
            <p:spPr>
              <a:xfrm>
                <a:off x="0" y="448"/>
                <a:ext cx="74" cy="141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1"/>
                    </a:moveTo>
                    <a:cubicBezTo>
                      <a:pt x="37" y="1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4"/>
                      <a:pt x="11" y="20"/>
                    </a:cubicBezTo>
                    <a:cubicBezTo>
                      <a:pt x="13" y="15"/>
                      <a:pt x="17" y="12"/>
                      <a:pt x="20" y="9"/>
                    </a:cubicBezTo>
                    <a:cubicBezTo>
                      <a:pt x="27" y="3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4" name="未知"/>
              <p:cNvSpPr/>
              <p:nvPr/>
            </p:nvSpPr>
            <p:spPr>
              <a:xfrm>
                <a:off x="32" y="436"/>
                <a:ext cx="82" cy="135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5"/>
                    </a:cubicBezTo>
                    <a:cubicBezTo>
                      <a:pt x="35" y="3"/>
                      <a:pt x="33" y="2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20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5" name="未知"/>
              <p:cNvSpPr/>
              <p:nvPr/>
            </p:nvSpPr>
            <p:spPr>
              <a:xfrm>
                <a:off x="2" y="647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6" name="未知"/>
              <p:cNvSpPr/>
              <p:nvPr/>
            </p:nvSpPr>
            <p:spPr>
              <a:xfrm>
                <a:off x="0" y="659"/>
                <a:ext cx="74" cy="142"/>
              </a:xfrm>
              <a:custGeom>
                <a:avLst/>
                <a:gdLst/>
                <a:ahLst/>
                <a:cxnLst/>
                <a:pathLst>
                  <a:path w="37" h="71">
                    <a:moveTo>
                      <a:pt x="37" y="1"/>
                    </a:moveTo>
                    <a:cubicBezTo>
                      <a:pt x="37" y="1"/>
                      <a:pt x="37" y="1"/>
                      <a:pt x="36" y="1"/>
                    </a:cubicBezTo>
                    <a:cubicBezTo>
                      <a:pt x="35" y="1"/>
                      <a:pt x="34" y="0"/>
                      <a:pt x="32" y="1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1"/>
                      <a:pt x="3" y="20"/>
                      <a:pt x="1" y="33"/>
                    </a:cubicBezTo>
                    <a:cubicBezTo>
                      <a:pt x="0" y="39"/>
                      <a:pt x="1" y="47"/>
                      <a:pt x="3" y="54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6"/>
                      <a:pt x="12" y="67"/>
                      <a:pt x="13" y="68"/>
                    </a:cubicBezTo>
                    <a:cubicBezTo>
                      <a:pt x="15" y="70"/>
                      <a:pt x="17" y="71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5"/>
                      <a:pt x="11" y="20"/>
                    </a:cubicBezTo>
                    <a:cubicBezTo>
                      <a:pt x="13" y="16"/>
                      <a:pt x="17" y="12"/>
                      <a:pt x="20" y="9"/>
                    </a:cubicBezTo>
                    <a:cubicBezTo>
                      <a:pt x="27" y="4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7" name="未知"/>
              <p:cNvSpPr/>
              <p:nvPr/>
            </p:nvSpPr>
            <p:spPr>
              <a:xfrm>
                <a:off x="32" y="647"/>
                <a:ext cx="82" cy="136"/>
              </a:xfrm>
              <a:custGeom>
                <a:avLst/>
                <a:gdLst/>
                <a:ahLst/>
                <a:cxnLst/>
                <a:pathLst>
                  <a:path w="41" h="68">
                    <a:moveTo>
                      <a:pt x="1" y="68"/>
                    </a:moveTo>
                    <a:cubicBezTo>
                      <a:pt x="1" y="68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7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5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30"/>
                      <a:pt x="38" y="27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2"/>
                      <a:pt x="39" y="8"/>
                      <a:pt x="36" y="5"/>
                    </a:cubicBezTo>
                    <a:cubicBezTo>
                      <a:pt x="35" y="4"/>
                      <a:pt x="33" y="3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26" y="0"/>
                      <a:pt x="26" y="0"/>
                      <a:pt x="26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2"/>
                    </a:cubicBezTo>
                    <a:cubicBezTo>
                      <a:pt x="30" y="2"/>
                      <a:pt x="33" y="4"/>
                      <a:pt x="35" y="7"/>
                    </a:cubicBezTo>
                    <a:cubicBezTo>
                      <a:pt x="37" y="9"/>
                      <a:pt x="38" y="13"/>
                      <a:pt x="37" y="18"/>
                    </a:cubicBezTo>
                    <a:cubicBezTo>
                      <a:pt x="37" y="20"/>
                      <a:pt x="36" y="22"/>
                      <a:pt x="35" y="23"/>
                    </a:cubicBezTo>
                    <a:cubicBezTo>
                      <a:pt x="33" y="25"/>
                      <a:pt x="31" y="26"/>
                      <a:pt x="28" y="27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30"/>
                      <a:pt x="15" y="30"/>
                      <a:pt x="12" y="32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4"/>
                      <a:pt x="2" y="46"/>
                    </a:cubicBezTo>
                    <a:cubicBezTo>
                      <a:pt x="0" y="56"/>
                      <a:pt x="1" y="64"/>
                      <a:pt x="1" y="68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8" name="未知"/>
              <p:cNvSpPr/>
              <p:nvPr/>
            </p:nvSpPr>
            <p:spPr>
              <a:xfrm>
                <a:off x="100" y="901"/>
                <a:ext cx="930" cy="75"/>
              </a:xfrm>
              <a:custGeom>
                <a:avLst/>
                <a:gdLst/>
                <a:ahLst/>
                <a:cxnLst/>
                <a:pathLst>
                  <a:path w="464" h="37">
                    <a:moveTo>
                      <a:pt x="0" y="4"/>
                    </a:moveTo>
                    <a:cubicBezTo>
                      <a:pt x="0" y="4"/>
                      <a:pt x="31" y="3"/>
                      <a:pt x="104" y="2"/>
                    </a:cubicBezTo>
                    <a:cubicBezTo>
                      <a:pt x="140" y="1"/>
                      <a:pt x="187" y="1"/>
                      <a:pt x="246" y="0"/>
                    </a:cubicBezTo>
                    <a:cubicBezTo>
                      <a:pt x="275" y="0"/>
                      <a:pt x="308" y="0"/>
                      <a:pt x="343" y="0"/>
                    </a:cubicBezTo>
                    <a:cubicBezTo>
                      <a:pt x="361" y="0"/>
                      <a:pt x="379" y="0"/>
                      <a:pt x="398" y="1"/>
                    </a:cubicBezTo>
                    <a:cubicBezTo>
                      <a:pt x="408" y="1"/>
                      <a:pt x="418" y="1"/>
                      <a:pt x="428" y="2"/>
                    </a:cubicBezTo>
                    <a:cubicBezTo>
                      <a:pt x="433" y="2"/>
                      <a:pt x="438" y="2"/>
                      <a:pt x="443" y="2"/>
                    </a:cubicBezTo>
                    <a:cubicBezTo>
                      <a:pt x="446" y="3"/>
                      <a:pt x="448" y="3"/>
                      <a:pt x="451" y="3"/>
                    </a:cubicBezTo>
                    <a:cubicBezTo>
                      <a:pt x="454" y="3"/>
                      <a:pt x="457" y="4"/>
                      <a:pt x="459" y="4"/>
                    </a:cubicBezTo>
                    <a:cubicBezTo>
                      <a:pt x="460" y="4"/>
                      <a:pt x="461" y="4"/>
                      <a:pt x="463" y="4"/>
                    </a:cubicBezTo>
                    <a:cubicBezTo>
                      <a:pt x="463" y="4"/>
                      <a:pt x="463" y="4"/>
                      <a:pt x="463" y="4"/>
                    </a:cubicBezTo>
                    <a:cubicBezTo>
                      <a:pt x="463" y="4"/>
                      <a:pt x="464" y="4"/>
                      <a:pt x="463" y="4"/>
                    </a:cubicBezTo>
                    <a:cubicBezTo>
                      <a:pt x="463" y="4"/>
                      <a:pt x="463" y="4"/>
                      <a:pt x="462" y="4"/>
                    </a:cubicBezTo>
                    <a:cubicBezTo>
                      <a:pt x="461" y="4"/>
                      <a:pt x="460" y="5"/>
                      <a:pt x="459" y="5"/>
                    </a:cubicBezTo>
                    <a:cubicBezTo>
                      <a:pt x="355" y="6"/>
                      <a:pt x="224" y="8"/>
                      <a:pt x="24" y="12"/>
                    </a:cubicBezTo>
                    <a:cubicBezTo>
                      <a:pt x="18" y="12"/>
                      <a:pt x="11" y="12"/>
                      <a:pt x="0" y="12"/>
                    </a:cubicBezTo>
                    <a:cubicBezTo>
                      <a:pt x="6" y="12"/>
                      <a:pt x="12" y="12"/>
                      <a:pt x="21" y="13"/>
                    </a:cubicBezTo>
                    <a:cubicBezTo>
                      <a:pt x="108" y="13"/>
                      <a:pt x="206" y="13"/>
                      <a:pt x="345" y="13"/>
                    </a:cubicBezTo>
                    <a:cubicBezTo>
                      <a:pt x="349" y="13"/>
                      <a:pt x="354" y="13"/>
                      <a:pt x="360" y="13"/>
                    </a:cubicBezTo>
                    <a:cubicBezTo>
                      <a:pt x="354" y="13"/>
                      <a:pt x="349" y="13"/>
                      <a:pt x="340" y="13"/>
                    </a:cubicBezTo>
                    <a:cubicBezTo>
                      <a:pt x="244" y="14"/>
                      <a:pt x="138" y="15"/>
                      <a:pt x="0" y="16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101" y="20"/>
                      <a:pt x="204" y="18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235" y="19"/>
                      <a:pt x="134" y="21"/>
                      <a:pt x="11" y="24"/>
                    </a:cubicBezTo>
                    <a:cubicBezTo>
                      <a:pt x="11" y="24"/>
                      <a:pt x="10" y="24"/>
                      <a:pt x="8" y="25"/>
                    </a:cubicBezTo>
                    <a:cubicBezTo>
                      <a:pt x="10" y="25"/>
                      <a:pt x="13" y="25"/>
                      <a:pt x="18" y="25"/>
                    </a:cubicBezTo>
                    <a:cubicBezTo>
                      <a:pt x="107" y="24"/>
                      <a:pt x="199" y="22"/>
                      <a:pt x="305" y="20"/>
                    </a:cubicBezTo>
                    <a:cubicBezTo>
                      <a:pt x="312" y="20"/>
                      <a:pt x="318" y="20"/>
                      <a:pt x="325" y="20"/>
                    </a:cubicBezTo>
                    <a:cubicBezTo>
                      <a:pt x="321" y="20"/>
                      <a:pt x="317" y="20"/>
                      <a:pt x="312" y="20"/>
                    </a:cubicBezTo>
                    <a:cubicBezTo>
                      <a:pt x="228" y="22"/>
                      <a:pt x="142" y="24"/>
                      <a:pt x="46" y="27"/>
                    </a:cubicBezTo>
                    <a:cubicBezTo>
                      <a:pt x="34" y="27"/>
                      <a:pt x="23" y="28"/>
                      <a:pt x="10" y="28"/>
                    </a:cubicBezTo>
                    <a:cubicBezTo>
                      <a:pt x="25" y="28"/>
                      <a:pt x="40" y="28"/>
                      <a:pt x="57" y="27"/>
                    </a:cubicBezTo>
                    <a:cubicBezTo>
                      <a:pt x="186" y="25"/>
                      <a:pt x="322" y="23"/>
                      <a:pt x="463" y="20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392" y="22"/>
                      <a:pt x="319" y="24"/>
                      <a:pt x="244" y="26"/>
                    </a:cubicBezTo>
                    <a:cubicBezTo>
                      <a:pt x="206" y="27"/>
                      <a:pt x="168" y="28"/>
                      <a:pt x="130" y="29"/>
                    </a:cubicBezTo>
                    <a:cubicBezTo>
                      <a:pt x="111" y="30"/>
                      <a:pt x="91" y="30"/>
                      <a:pt x="72" y="30"/>
                    </a:cubicBezTo>
                    <a:cubicBezTo>
                      <a:pt x="62" y="31"/>
                      <a:pt x="52" y="31"/>
                      <a:pt x="42" y="31"/>
                    </a:cubicBezTo>
                    <a:cubicBezTo>
                      <a:pt x="33" y="31"/>
                      <a:pt x="2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3" y="28"/>
                      <a:pt x="299" y="26"/>
                      <a:pt x="450" y="23"/>
                    </a:cubicBezTo>
                    <a:cubicBezTo>
                      <a:pt x="450" y="24"/>
                      <a:pt x="450" y="24"/>
                      <a:pt x="450" y="24"/>
                    </a:cubicBezTo>
                    <a:cubicBezTo>
                      <a:pt x="310" y="28"/>
                      <a:pt x="166" y="33"/>
                      <a:pt x="18" y="37"/>
                    </a:cubicBezTo>
                    <a:cubicBezTo>
                      <a:pt x="162" y="33"/>
                      <a:pt x="306" y="28"/>
                      <a:pt x="450" y="24"/>
                    </a:cubicBezTo>
                    <a:cubicBezTo>
                      <a:pt x="450" y="23"/>
                      <a:pt x="450" y="23"/>
                      <a:pt x="450" y="2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8" y="32"/>
                      <a:pt x="22" y="32"/>
                      <a:pt x="2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463" y="18"/>
                      <a:pt x="463" y="18"/>
                      <a:pt x="463" y="18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6" y="15"/>
                      <a:pt x="456" y="15"/>
                      <a:pt x="456" y="15"/>
                    </a:cubicBezTo>
                    <a:cubicBezTo>
                      <a:pt x="456" y="14"/>
                      <a:pt x="456" y="14"/>
                      <a:pt x="456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60" y="13"/>
                      <a:pt x="460" y="13"/>
                      <a:pt x="460" y="13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463" y="5"/>
                      <a:pt x="463" y="5"/>
                      <a:pt x="463" y="5"/>
                    </a:cubicBezTo>
                    <a:cubicBezTo>
                      <a:pt x="464" y="4"/>
                      <a:pt x="464" y="4"/>
                      <a:pt x="464" y="4"/>
                    </a:cubicBezTo>
                    <a:cubicBezTo>
                      <a:pt x="452" y="2"/>
                      <a:pt x="450" y="2"/>
                      <a:pt x="444" y="2"/>
                    </a:cubicBezTo>
                    <a:cubicBezTo>
                      <a:pt x="430" y="1"/>
                      <a:pt x="430" y="1"/>
                      <a:pt x="430" y="1"/>
                    </a:cubicBezTo>
                    <a:cubicBezTo>
                      <a:pt x="401" y="0"/>
                      <a:pt x="401" y="0"/>
                      <a:pt x="401" y="0"/>
                    </a:cubicBezTo>
                    <a:cubicBezTo>
                      <a:pt x="382" y="0"/>
                      <a:pt x="363" y="0"/>
                      <a:pt x="344" y="0"/>
                    </a:cubicBezTo>
                    <a:cubicBezTo>
                      <a:pt x="306" y="0"/>
                      <a:pt x="268" y="0"/>
                      <a:pt x="230" y="0"/>
                    </a:cubicBezTo>
                    <a:cubicBezTo>
                      <a:pt x="153" y="1"/>
                      <a:pt x="77" y="2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69" name="未知"/>
              <p:cNvSpPr/>
              <p:nvPr/>
            </p:nvSpPr>
            <p:spPr>
              <a:xfrm>
                <a:off x="1016" y="84"/>
                <a:ext cx="58" cy="819"/>
              </a:xfrm>
              <a:custGeom>
                <a:avLst/>
                <a:gdLst/>
                <a:ahLst/>
                <a:cxnLst/>
                <a:pathLst>
                  <a:path w="29" h="409">
                    <a:moveTo>
                      <a:pt x="29" y="2"/>
                    </a:moveTo>
                    <a:cubicBezTo>
                      <a:pt x="29" y="2"/>
                      <a:pt x="29" y="29"/>
                      <a:pt x="29" y="93"/>
                    </a:cubicBezTo>
                    <a:cubicBezTo>
                      <a:pt x="29" y="125"/>
                      <a:pt x="28" y="166"/>
                      <a:pt x="27" y="217"/>
                    </a:cubicBezTo>
                    <a:cubicBezTo>
                      <a:pt x="27" y="243"/>
                      <a:pt x="27" y="271"/>
                      <a:pt x="26" y="302"/>
                    </a:cubicBezTo>
                    <a:cubicBezTo>
                      <a:pt x="25" y="318"/>
                      <a:pt x="25" y="334"/>
                      <a:pt x="24" y="351"/>
                    </a:cubicBezTo>
                    <a:cubicBezTo>
                      <a:pt x="24" y="359"/>
                      <a:pt x="23" y="368"/>
                      <a:pt x="23" y="377"/>
                    </a:cubicBezTo>
                    <a:cubicBezTo>
                      <a:pt x="22" y="381"/>
                      <a:pt x="22" y="386"/>
                      <a:pt x="22" y="390"/>
                    </a:cubicBezTo>
                    <a:cubicBezTo>
                      <a:pt x="22" y="392"/>
                      <a:pt x="21" y="395"/>
                      <a:pt x="21" y="397"/>
                    </a:cubicBezTo>
                    <a:cubicBezTo>
                      <a:pt x="21" y="399"/>
                      <a:pt x="21" y="402"/>
                      <a:pt x="20" y="404"/>
                    </a:cubicBezTo>
                    <a:cubicBezTo>
                      <a:pt x="20" y="405"/>
                      <a:pt x="20" y="406"/>
                      <a:pt x="20" y="408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0" y="408"/>
                      <a:pt x="20" y="409"/>
                      <a:pt x="20" y="408"/>
                    </a:cubicBezTo>
                    <a:cubicBezTo>
                      <a:pt x="20" y="408"/>
                      <a:pt x="20" y="407"/>
                      <a:pt x="20" y="407"/>
                    </a:cubicBezTo>
                    <a:cubicBezTo>
                      <a:pt x="20" y="406"/>
                      <a:pt x="20" y="405"/>
                      <a:pt x="20" y="404"/>
                    </a:cubicBezTo>
                    <a:cubicBezTo>
                      <a:pt x="20" y="313"/>
                      <a:pt x="21" y="200"/>
                      <a:pt x="22" y="25"/>
                    </a:cubicBezTo>
                    <a:cubicBezTo>
                      <a:pt x="22" y="19"/>
                      <a:pt x="22" y="12"/>
                      <a:pt x="22" y="1"/>
                    </a:cubicBezTo>
                    <a:cubicBezTo>
                      <a:pt x="22" y="7"/>
                      <a:pt x="21" y="13"/>
                      <a:pt x="21" y="22"/>
                    </a:cubicBezTo>
                    <a:cubicBezTo>
                      <a:pt x="19" y="94"/>
                      <a:pt x="18" y="175"/>
                      <a:pt x="15" y="291"/>
                    </a:cubicBezTo>
                    <a:cubicBezTo>
                      <a:pt x="15" y="295"/>
                      <a:pt x="15" y="299"/>
                      <a:pt x="15" y="305"/>
                    </a:cubicBezTo>
                    <a:cubicBezTo>
                      <a:pt x="15" y="300"/>
                      <a:pt x="15" y="294"/>
                      <a:pt x="15" y="285"/>
                    </a:cubicBezTo>
                    <a:cubicBezTo>
                      <a:pt x="16" y="205"/>
                      <a:pt x="17" y="116"/>
                      <a:pt x="19" y="0"/>
                    </a:cubicBezTo>
                    <a:cubicBezTo>
                      <a:pt x="17" y="2"/>
                      <a:pt x="16" y="3"/>
                      <a:pt x="14" y="5"/>
                    </a:cubicBezTo>
                    <a:cubicBezTo>
                      <a:pt x="13" y="85"/>
                      <a:pt x="12" y="171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61"/>
                      <a:pt x="11" y="244"/>
                      <a:pt x="11" y="226"/>
                    </a:cubicBezTo>
                    <a:cubicBezTo>
                      <a:pt x="11" y="159"/>
                      <a:pt x="11" y="89"/>
                      <a:pt x="11" y="11"/>
                    </a:cubicBezTo>
                    <a:cubicBezTo>
                      <a:pt x="11" y="11"/>
                      <a:pt x="11" y="10"/>
                      <a:pt x="11" y="8"/>
                    </a:cubicBezTo>
                    <a:cubicBezTo>
                      <a:pt x="11" y="10"/>
                      <a:pt x="10" y="13"/>
                      <a:pt x="10" y="19"/>
                    </a:cubicBezTo>
                    <a:cubicBezTo>
                      <a:pt x="10" y="81"/>
                      <a:pt x="9" y="144"/>
                      <a:pt x="9" y="210"/>
                    </a:cubicBezTo>
                    <a:cubicBezTo>
                      <a:pt x="9" y="222"/>
                      <a:pt x="9" y="234"/>
                      <a:pt x="9" y="247"/>
                    </a:cubicBezTo>
                    <a:cubicBezTo>
                      <a:pt x="9" y="251"/>
                      <a:pt x="9" y="255"/>
                      <a:pt x="9" y="259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58"/>
                      <a:pt x="9" y="258"/>
                      <a:pt x="9" y="258"/>
                    </a:cubicBezTo>
                    <a:cubicBezTo>
                      <a:pt x="9" y="255"/>
                      <a:pt x="9" y="252"/>
                      <a:pt x="9" y="249"/>
                    </a:cubicBezTo>
                    <a:cubicBezTo>
                      <a:pt x="9" y="255"/>
                      <a:pt x="9" y="262"/>
                      <a:pt x="9" y="270"/>
                    </a:cubicBezTo>
                    <a:cubicBezTo>
                      <a:pt x="9" y="265"/>
                      <a:pt x="9" y="261"/>
                      <a:pt x="9" y="256"/>
                    </a:cubicBezTo>
                    <a:cubicBezTo>
                      <a:pt x="9" y="190"/>
                      <a:pt x="9" y="121"/>
                      <a:pt x="8" y="45"/>
                    </a:cubicBezTo>
                    <a:cubicBezTo>
                      <a:pt x="8" y="34"/>
                      <a:pt x="8" y="22"/>
                      <a:pt x="8" y="9"/>
                    </a:cubicBezTo>
                    <a:cubicBezTo>
                      <a:pt x="8" y="25"/>
                      <a:pt x="8" y="40"/>
                      <a:pt x="7" y="57"/>
                    </a:cubicBezTo>
                    <a:cubicBezTo>
                      <a:pt x="7" y="169"/>
                      <a:pt x="6" y="286"/>
                      <a:pt x="6" y="408"/>
                    </a:cubicBezTo>
                    <a:cubicBezTo>
                      <a:pt x="6" y="408"/>
                      <a:pt x="6" y="408"/>
                      <a:pt x="6" y="408"/>
                    </a:cubicBezTo>
                    <a:cubicBezTo>
                      <a:pt x="6" y="345"/>
                      <a:pt x="5" y="281"/>
                      <a:pt x="5" y="215"/>
                    </a:cubicBezTo>
                    <a:cubicBezTo>
                      <a:pt x="5" y="182"/>
                      <a:pt x="5" y="149"/>
                      <a:pt x="5" y="115"/>
                    </a:cubicBezTo>
                    <a:cubicBezTo>
                      <a:pt x="5" y="98"/>
                      <a:pt x="5" y="81"/>
                      <a:pt x="5" y="64"/>
                    </a:cubicBezTo>
                    <a:cubicBezTo>
                      <a:pt x="5" y="55"/>
                      <a:pt x="5" y="47"/>
                      <a:pt x="5" y="38"/>
                    </a:cubicBezTo>
                    <a:cubicBezTo>
                      <a:pt x="5" y="34"/>
                      <a:pt x="5" y="29"/>
                      <a:pt x="5" y="25"/>
                    </a:cubicBezTo>
                    <a:cubicBezTo>
                      <a:pt x="5" y="21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5"/>
                      <a:pt x="4" y="263"/>
                      <a:pt x="4" y="396"/>
                    </a:cubicBezTo>
                    <a:cubicBezTo>
                      <a:pt x="3" y="396"/>
                      <a:pt x="3" y="396"/>
                      <a:pt x="3" y="396"/>
                    </a:cubicBezTo>
                    <a:cubicBezTo>
                      <a:pt x="2" y="273"/>
                      <a:pt x="0" y="146"/>
                      <a:pt x="0" y="16"/>
                    </a:cubicBezTo>
                    <a:cubicBezTo>
                      <a:pt x="0" y="143"/>
                      <a:pt x="2" y="269"/>
                      <a:pt x="3" y="396"/>
                    </a:cubicBezTo>
                    <a:cubicBezTo>
                      <a:pt x="4" y="396"/>
                      <a:pt x="4" y="396"/>
                      <a:pt x="4" y="39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6"/>
                      <a:pt x="4" y="20"/>
                      <a:pt x="4" y="2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5" y="408"/>
                      <a:pt x="5" y="408"/>
                      <a:pt x="5" y="408"/>
                    </a:cubicBezTo>
                    <a:cubicBezTo>
                      <a:pt x="7" y="408"/>
                      <a:pt x="7" y="408"/>
                      <a:pt x="7" y="408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408"/>
                      <a:pt x="8" y="408"/>
                      <a:pt x="8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0" y="401"/>
                      <a:pt x="10" y="401"/>
                      <a:pt x="10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2" y="405"/>
                      <a:pt x="12" y="405"/>
                      <a:pt x="12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9" y="408"/>
                      <a:pt x="19" y="408"/>
                      <a:pt x="19" y="408"/>
                    </a:cubicBezTo>
                    <a:cubicBezTo>
                      <a:pt x="20" y="409"/>
                      <a:pt x="20" y="409"/>
                      <a:pt x="20" y="409"/>
                    </a:cubicBezTo>
                    <a:cubicBezTo>
                      <a:pt x="22" y="398"/>
                      <a:pt x="22" y="398"/>
                      <a:pt x="22" y="398"/>
                    </a:cubicBezTo>
                    <a:cubicBezTo>
                      <a:pt x="22" y="397"/>
                      <a:pt x="22" y="397"/>
                      <a:pt x="22" y="397"/>
                    </a:cubicBezTo>
                    <a:cubicBezTo>
                      <a:pt x="22" y="396"/>
                      <a:pt x="22" y="396"/>
                      <a:pt x="22" y="396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22" y="391"/>
                      <a:pt x="22" y="391"/>
                      <a:pt x="22" y="391"/>
                    </a:cubicBezTo>
                    <a:cubicBezTo>
                      <a:pt x="23" y="379"/>
                      <a:pt x="23" y="379"/>
                      <a:pt x="23" y="379"/>
                    </a:cubicBezTo>
                    <a:cubicBezTo>
                      <a:pt x="24" y="354"/>
                      <a:pt x="24" y="354"/>
                      <a:pt x="24" y="354"/>
                    </a:cubicBezTo>
                    <a:cubicBezTo>
                      <a:pt x="25" y="337"/>
                      <a:pt x="26" y="320"/>
                      <a:pt x="26" y="303"/>
                    </a:cubicBezTo>
                    <a:cubicBezTo>
                      <a:pt x="27" y="270"/>
                      <a:pt x="28" y="236"/>
                      <a:pt x="28" y="203"/>
                    </a:cubicBezTo>
                    <a:cubicBezTo>
                      <a:pt x="29" y="136"/>
                      <a:pt x="29" y="69"/>
                      <a:pt x="29" y="2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8470" name="组合 18469"/>
          <p:cNvGrpSpPr/>
          <p:nvPr/>
        </p:nvGrpSpPr>
        <p:grpSpPr>
          <a:xfrm>
            <a:off x="3563938" y="1922463"/>
            <a:ext cx="2028825" cy="1843087"/>
            <a:chOff x="0" y="0"/>
            <a:chExt cx="1090" cy="990"/>
          </a:xfrm>
        </p:grpSpPr>
        <p:sp>
          <p:nvSpPr>
            <p:cNvPr id="18471" name="矩形 18470" descr="10175712975505650842"/>
            <p:cNvSpPr/>
            <p:nvPr/>
          </p:nvSpPr>
          <p:spPr>
            <a:xfrm>
              <a:off x="162" y="68"/>
              <a:ext cx="808" cy="761"/>
            </a:xfrm>
            <a:prstGeom prst="rect">
              <a:avLst/>
            </a:prstGeom>
            <a:blipFill rotWithShape="1">
              <a:blip r:embed="rId2"/>
              <a:stretch>
                <a:fillRect r="-10060"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472" name="组合 18471"/>
            <p:cNvGrpSpPr/>
            <p:nvPr/>
          </p:nvGrpSpPr>
          <p:grpSpPr>
            <a:xfrm>
              <a:off x="0" y="0"/>
              <a:ext cx="1090" cy="990"/>
              <a:chOff x="0" y="0"/>
              <a:chExt cx="1090" cy="990"/>
            </a:xfrm>
          </p:grpSpPr>
          <p:sp>
            <p:nvSpPr>
              <p:cNvPr id="18473" name="未知"/>
              <p:cNvSpPr/>
              <p:nvPr/>
            </p:nvSpPr>
            <p:spPr>
              <a:xfrm>
                <a:off x="68" y="0"/>
                <a:ext cx="1020" cy="128"/>
              </a:xfrm>
              <a:custGeom>
                <a:avLst/>
                <a:gdLst/>
                <a:ahLst/>
                <a:cxnLst/>
                <a:pathLst>
                  <a:path w="509" h="64">
                    <a:moveTo>
                      <a:pt x="0" y="0"/>
                    </a:moveTo>
                    <a:cubicBezTo>
                      <a:pt x="0" y="0"/>
                      <a:pt x="30" y="3"/>
                      <a:pt x="102" y="5"/>
                    </a:cubicBezTo>
                    <a:cubicBezTo>
                      <a:pt x="175" y="6"/>
                      <a:pt x="291" y="7"/>
                      <a:pt x="463" y="3"/>
                    </a:cubicBezTo>
                    <a:cubicBezTo>
                      <a:pt x="474" y="17"/>
                      <a:pt x="491" y="40"/>
                      <a:pt x="509" y="64"/>
                    </a:cubicBezTo>
                    <a:cubicBezTo>
                      <a:pt x="465" y="0"/>
                      <a:pt x="465" y="0"/>
                      <a:pt x="4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74" name="未知"/>
              <p:cNvSpPr/>
              <p:nvPr/>
            </p:nvSpPr>
            <p:spPr>
              <a:xfrm>
                <a:off x="86" y="68"/>
                <a:ext cx="936" cy="835"/>
              </a:xfrm>
              <a:custGeom>
                <a:avLst/>
                <a:gdLst/>
                <a:ahLst/>
                <a:cxnLst/>
                <a:pathLst>
                  <a:path w="467" h="417">
                    <a:moveTo>
                      <a:pt x="467" y="0"/>
                    </a:moveTo>
                    <a:cubicBezTo>
                      <a:pt x="467" y="0"/>
                      <a:pt x="464" y="57"/>
                      <a:pt x="462" y="195"/>
                    </a:cubicBezTo>
                    <a:cubicBezTo>
                      <a:pt x="462" y="229"/>
                      <a:pt x="462" y="269"/>
                      <a:pt x="462" y="314"/>
                    </a:cubicBezTo>
                    <a:cubicBezTo>
                      <a:pt x="462" y="336"/>
                      <a:pt x="462" y="360"/>
                      <a:pt x="462" y="386"/>
                    </a:cubicBezTo>
                    <a:cubicBezTo>
                      <a:pt x="462" y="392"/>
                      <a:pt x="462" y="398"/>
                      <a:pt x="462" y="405"/>
                    </a:cubicBezTo>
                    <a:cubicBezTo>
                      <a:pt x="462" y="410"/>
                      <a:pt x="462" y="410"/>
                      <a:pt x="462" y="410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59" y="411"/>
                      <a:pt x="457" y="411"/>
                      <a:pt x="454" y="411"/>
                    </a:cubicBezTo>
                    <a:cubicBezTo>
                      <a:pt x="441" y="410"/>
                      <a:pt x="427" y="409"/>
                      <a:pt x="413" y="408"/>
                    </a:cubicBezTo>
                    <a:cubicBezTo>
                      <a:pt x="399" y="407"/>
                      <a:pt x="384" y="407"/>
                      <a:pt x="369" y="406"/>
                    </a:cubicBezTo>
                    <a:cubicBezTo>
                      <a:pt x="354" y="406"/>
                      <a:pt x="339" y="406"/>
                      <a:pt x="323" y="406"/>
                    </a:cubicBezTo>
                    <a:cubicBezTo>
                      <a:pt x="292" y="407"/>
                      <a:pt x="259" y="407"/>
                      <a:pt x="225" y="408"/>
                    </a:cubicBezTo>
                    <a:cubicBezTo>
                      <a:pt x="208" y="408"/>
                      <a:pt x="190" y="408"/>
                      <a:pt x="173" y="409"/>
                    </a:cubicBezTo>
                    <a:cubicBezTo>
                      <a:pt x="164" y="409"/>
                      <a:pt x="154" y="409"/>
                      <a:pt x="145" y="409"/>
                    </a:cubicBezTo>
                    <a:cubicBezTo>
                      <a:pt x="136" y="410"/>
                      <a:pt x="127" y="410"/>
                      <a:pt x="118" y="411"/>
                    </a:cubicBezTo>
                    <a:cubicBezTo>
                      <a:pt x="80" y="412"/>
                      <a:pt x="41" y="415"/>
                      <a:pt x="0" y="417"/>
                    </a:cubicBezTo>
                    <a:cubicBezTo>
                      <a:pt x="0" y="417"/>
                      <a:pt x="48" y="415"/>
                      <a:pt x="121" y="412"/>
                    </a:cubicBezTo>
                    <a:cubicBezTo>
                      <a:pt x="131" y="412"/>
                      <a:pt x="140" y="412"/>
                      <a:pt x="150" y="412"/>
                    </a:cubicBezTo>
                    <a:cubicBezTo>
                      <a:pt x="160" y="412"/>
                      <a:pt x="170" y="411"/>
                      <a:pt x="181" y="411"/>
                    </a:cubicBezTo>
                    <a:cubicBezTo>
                      <a:pt x="202" y="411"/>
                      <a:pt x="225" y="411"/>
                      <a:pt x="248" y="411"/>
                    </a:cubicBezTo>
                    <a:cubicBezTo>
                      <a:pt x="271" y="411"/>
                      <a:pt x="296" y="411"/>
                      <a:pt x="321" y="411"/>
                    </a:cubicBezTo>
                    <a:cubicBezTo>
                      <a:pt x="327" y="411"/>
                      <a:pt x="333" y="411"/>
                      <a:pt x="339" y="411"/>
                    </a:cubicBezTo>
                    <a:cubicBezTo>
                      <a:pt x="346" y="411"/>
                      <a:pt x="352" y="411"/>
                      <a:pt x="358" y="411"/>
                    </a:cubicBezTo>
                    <a:cubicBezTo>
                      <a:pt x="371" y="411"/>
                      <a:pt x="384" y="412"/>
                      <a:pt x="396" y="412"/>
                    </a:cubicBezTo>
                    <a:cubicBezTo>
                      <a:pt x="409" y="413"/>
                      <a:pt x="422" y="414"/>
                      <a:pt x="435" y="415"/>
                    </a:cubicBezTo>
                    <a:cubicBezTo>
                      <a:pt x="454" y="416"/>
                      <a:pt x="454" y="416"/>
                      <a:pt x="454" y="416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6"/>
                      <a:pt x="467" y="416"/>
                      <a:pt x="467" y="416"/>
                    </a:cubicBezTo>
                    <a:cubicBezTo>
                      <a:pt x="467" y="415"/>
                      <a:pt x="467" y="415"/>
                      <a:pt x="467" y="415"/>
                    </a:cubicBezTo>
                    <a:cubicBezTo>
                      <a:pt x="467" y="413"/>
                      <a:pt x="467" y="413"/>
                      <a:pt x="467" y="413"/>
                    </a:cubicBezTo>
                    <a:cubicBezTo>
                      <a:pt x="467" y="409"/>
                      <a:pt x="467" y="409"/>
                      <a:pt x="467" y="409"/>
                    </a:cubicBezTo>
                    <a:cubicBezTo>
                      <a:pt x="467" y="405"/>
                      <a:pt x="467" y="405"/>
                      <a:pt x="467" y="405"/>
                    </a:cubicBezTo>
                    <a:cubicBezTo>
                      <a:pt x="467" y="379"/>
                      <a:pt x="467" y="353"/>
                      <a:pt x="467" y="328"/>
                    </a:cubicBezTo>
                    <a:cubicBezTo>
                      <a:pt x="467" y="278"/>
                      <a:pt x="467" y="229"/>
                      <a:pt x="467" y="185"/>
                    </a:cubicBezTo>
                    <a:cubicBezTo>
                      <a:pt x="467" y="98"/>
                      <a:pt x="467" y="29"/>
                      <a:pt x="46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75" name="未知"/>
              <p:cNvSpPr/>
              <p:nvPr/>
            </p:nvSpPr>
            <p:spPr>
              <a:xfrm>
                <a:off x="52" y="893"/>
                <a:ext cx="1018" cy="97"/>
              </a:xfrm>
              <a:custGeom>
                <a:avLst/>
                <a:gdLst/>
                <a:ahLst/>
                <a:cxnLst/>
                <a:pathLst>
                  <a:path w="508" h="48">
                    <a:moveTo>
                      <a:pt x="0" y="0"/>
                    </a:moveTo>
                    <a:cubicBezTo>
                      <a:pt x="0" y="0"/>
                      <a:pt x="2" y="4"/>
                      <a:pt x="7" y="11"/>
                    </a:cubicBezTo>
                    <a:cubicBezTo>
                      <a:pt x="11" y="19"/>
                      <a:pt x="19" y="30"/>
                      <a:pt x="30" y="47"/>
                    </a:cubicBezTo>
                    <a:cubicBezTo>
                      <a:pt x="62" y="48"/>
                      <a:pt x="115" y="48"/>
                      <a:pt x="193" y="45"/>
                    </a:cubicBezTo>
                    <a:cubicBezTo>
                      <a:pt x="233" y="44"/>
                      <a:pt x="278" y="43"/>
                      <a:pt x="331" y="40"/>
                    </a:cubicBezTo>
                    <a:cubicBezTo>
                      <a:pt x="358" y="39"/>
                      <a:pt x="386" y="37"/>
                      <a:pt x="416" y="35"/>
                    </a:cubicBezTo>
                    <a:cubicBezTo>
                      <a:pt x="431" y="34"/>
                      <a:pt x="446" y="33"/>
                      <a:pt x="462" y="32"/>
                    </a:cubicBezTo>
                    <a:cubicBezTo>
                      <a:pt x="470" y="31"/>
                      <a:pt x="478" y="31"/>
                      <a:pt x="486" y="30"/>
                    </a:cubicBezTo>
                    <a:cubicBezTo>
                      <a:pt x="490" y="29"/>
                      <a:pt x="494" y="29"/>
                      <a:pt x="498" y="29"/>
                    </a:cubicBezTo>
                    <a:cubicBezTo>
                      <a:pt x="502" y="28"/>
                      <a:pt x="508" y="28"/>
                      <a:pt x="508" y="28"/>
                    </a:cubicBezTo>
                    <a:cubicBezTo>
                      <a:pt x="507" y="27"/>
                      <a:pt x="507" y="27"/>
                      <a:pt x="506" y="25"/>
                    </a:cubicBezTo>
                    <a:cubicBezTo>
                      <a:pt x="504" y="22"/>
                      <a:pt x="503" y="20"/>
                      <a:pt x="501" y="18"/>
                    </a:cubicBezTo>
                    <a:cubicBezTo>
                      <a:pt x="499" y="13"/>
                      <a:pt x="495" y="8"/>
                      <a:pt x="492" y="3"/>
                    </a:cubicBezTo>
                    <a:cubicBezTo>
                      <a:pt x="506" y="27"/>
                      <a:pt x="506" y="27"/>
                      <a:pt x="506" y="27"/>
                    </a:cubicBezTo>
                    <a:cubicBezTo>
                      <a:pt x="451" y="30"/>
                      <a:pt x="451" y="30"/>
                      <a:pt x="451" y="30"/>
                    </a:cubicBezTo>
                    <a:cubicBezTo>
                      <a:pt x="391" y="33"/>
                      <a:pt x="391" y="33"/>
                      <a:pt x="391" y="33"/>
                    </a:cubicBezTo>
                    <a:cubicBezTo>
                      <a:pt x="361" y="35"/>
                      <a:pt x="361" y="35"/>
                      <a:pt x="361" y="35"/>
                    </a:cubicBezTo>
                    <a:cubicBezTo>
                      <a:pt x="331" y="36"/>
                      <a:pt x="331" y="36"/>
                      <a:pt x="331" y="36"/>
                    </a:cubicBezTo>
                    <a:cubicBezTo>
                      <a:pt x="271" y="38"/>
                      <a:pt x="271" y="38"/>
                      <a:pt x="271" y="38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76" name="未知"/>
              <p:cNvSpPr/>
              <p:nvPr/>
            </p:nvSpPr>
            <p:spPr>
              <a:xfrm>
                <a:off x="1058" y="148"/>
                <a:ext cx="32" cy="779"/>
              </a:xfrm>
              <a:custGeom>
                <a:avLst/>
                <a:gdLst/>
                <a:ahLst/>
                <a:cxnLst/>
                <a:pathLst>
                  <a:path w="16" h="389">
                    <a:moveTo>
                      <a:pt x="11" y="0"/>
                    </a:moveTo>
                    <a:cubicBezTo>
                      <a:pt x="11" y="0"/>
                      <a:pt x="0" y="100"/>
                      <a:pt x="16" y="389"/>
                    </a:cubicBezTo>
                    <a:cubicBezTo>
                      <a:pt x="16" y="389"/>
                      <a:pt x="12" y="50"/>
                      <a:pt x="11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77" name="未知"/>
              <p:cNvSpPr/>
              <p:nvPr/>
            </p:nvSpPr>
            <p:spPr>
              <a:xfrm>
                <a:off x="42" y="28"/>
                <a:ext cx="24" cy="841"/>
              </a:xfrm>
              <a:custGeom>
                <a:avLst/>
                <a:gdLst/>
                <a:ahLst/>
                <a:cxnLst/>
                <a:pathLst>
                  <a:path w="12" h="420">
                    <a:moveTo>
                      <a:pt x="0" y="420"/>
                    </a:moveTo>
                    <a:cubicBezTo>
                      <a:pt x="0" y="420"/>
                      <a:pt x="12" y="312"/>
                      <a:pt x="0" y="0"/>
                    </a:cubicBezTo>
                    <a:cubicBezTo>
                      <a:pt x="0" y="0"/>
                      <a:pt x="0" y="366"/>
                      <a:pt x="0" y="42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78" name="未知"/>
              <p:cNvSpPr/>
              <p:nvPr/>
            </p:nvSpPr>
            <p:spPr>
              <a:xfrm>
                <a:off x="2" y="110"/>
                <a:ext cx="110" cy="152"/>
              </a:xfrm>
              <a:custGeom>
                <a:avLst/>
                <a:gdLst/>
                <a:ahLst/>
                <a:cxnLst/>
                <a:pathLst>
                  <a:path w="55" h="76">
                    <a:moveTo>
                      <a:pt x="19" y="76"/>
                    </a:moveTo>
                    <a:cubicBezTo>
                      <a:pt x="19" y="76"/>
                      <a:pt x="0" y="72"/>
                      <a:pt x="2" y="37"/>
                    </a:cubicBezTo>
                    <a:cubicBezTo>
                      <a:pt x="3" y="2"/>
                      <a:pt x="38" y="2"/>
                      <a:pt x="39" y="2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1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79" name="未知"/>
              <p:cNvSpPr/>
              <p:nvPr/>
            </p:nvSpPr>
            <p:spPr>
              <a:xfrm>
                <a:off x="0" y="122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0" name="未知"/>
              <p:cNvSpPr/>
              <p:nvPr/>
            </p:nvSpPr>
            <p:spPr>
              <a:xfrm>
                <a:off x="32" y="110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3"/>
                      <a:pt x="25" y="33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1" name="未知"/>
              <p:cNvSpPr/>
              <p:nvPr/>
            </p:nvSpPr>
            <p:spPr>
              <a:xfrm>
                <a:off x="2" y="274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4"/>
                      <a:pt x="17" y="60"/>
                      <a:pt x="17" y="68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2" name="未知"/>
              <p:cNvSpPr/>
              <p:nvPr/>
            </p:nvSpPr>
            <p:spPr>
              <a:xfrm>
                <a:off x="0" y="288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8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3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3" name="未知"/>
              <p:cNvSpPr/>
              <p:nvPr/>
            </p:nvSpPr>
            <p:spPr>
              <a:xfrm>
                <a:off x="32" y="276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3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2"/>
                      <a:pt x="10" y="39"/>
                      <a:pt x="13" y="36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4"/>
                      <a:pt x="20" y="34"/>
                    </a:cubicBezTo>
                    <a:cubicBezTo>
                      <a:pt x="22" y="33"/>
                      <a:pt x="25" y="32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27" y="0"/>
                      <a:pt x="26" y="1"/>
                      <a:pt x="27" y="1"/>
                    </a:cubicBezTo>
                    <a:cubicBezTo>
                      <a:pt x="27" y="1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2"/>
                      <a:pt x="37" y="17"/>
                    </a:cubicBezTo>
                    <a:cubicBezTo>
                      <a:pt x="37" y="19"/>
                      <a:pt x="36" y="21"/>
                      <a:pt x="35" y="22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7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0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4" name="未知"/>
              <p:cNvSpPr/>
              <p:nvPr/>
            </p:nvSpPr>
            <p:spPr>
              <a:xfrm>
                <a:off x="2" y="436"/>
                <a:ext cx="110" cy="155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7"/>
                    </a:cubicBezTo>
                    <a:cubicBezTo>
                      <a:pt x="3" y="2"/>
                      <a:pt x="38" y="3"/>
                      <a:pt x="39" y="3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5" name="未知"/>
              <p:cNvSpPr/>
              <p:nvPr/>
            </p:nvSpPr>
            <p:spPr>
              <a:xfrm>
                <a:off x="0" y="448"/>
                <a:ext cx="74" cy="141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1"/>
                    </a:moveTo>
                    <a:cubicBezTo>
                      <a:pt x="37" y="1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4"/>
                      <a:pt x="11" y="20"/>
                    </a:cubicBezTo>
                    <a:cubicBezTo>
                      <a:pt x="13" y="15"/>
                      <a:pt x="17" y="12"/>
                      <a:pt x="20" y="9"/>
                    </a:cubicBezTo>
                    <a:cubicBezTo>
                      <a:pt x="27" y="3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6" name="未知"/>
              <p:cNvSpPr/>
              <p:nvPr/>
            </p:nvSpPr>
            <p:spPr>
              <a:xfrm>
                <a:off x="32" y="436"/>
                <a:ext cx="82" cy="135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5"/>
                    </a:cubicBezTo>
                    <a:cubicBezTo>
                      <a:pt x="35" y="3"/>
                      <a:pt x="33" y="2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20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7" name="未知"/>
              <p:cNvSpPr/>
              <p:nvPr/>
            </p:nvSpPr>
            <p:spPr>
              <a:xfrm>
                <a:off x="2" y="647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8" name="未知"/>
              <p:cNvSpPr/>
              <p:nvPr/>
            </p:nvSpPr>
            <p:spPr>
              <a:xfrm>
                <a:off x="0" y="659"/>
                <a:ext cx="74" cy="142"/>
              </a:xfrm>
              <a:custGeom>
                <a:avLst/>
                <a:gdLst/>
                <a:ahLst/>
                <a:cxnLst/>
                <a:pathLst>
                  <a:path w="37" h="71">
                    <a:moveTo>
                      <a:pt x="37" y="1"/>
                    </a:moveTo>
                    <a:cubicBezTo>
                      <a:pt x="37" y="1"/>
                      <a:pt x="37" y="1"/>
                      <a:pt x="36" y="1"/>
                    </a:cubicBezTo>
                    <a:cubicBezTo>
                      <a:pt x="35" y="1"/>
                      <a:pt x="34" y="0"/>
                      <a:pt x="32" y="1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1"/>
                      <a:pt x="3" y="20"/>
                      <a:pt x="1" y="33"/>
                    </a:cubicBezTo>
                    <a:cubicBezTo>
                      <a:pt x="0" y="39"/>
                      <a:pt x="1" y="47"/>
                      <a:pt x="3" y="54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6"/>
                      <a:pt x="12" y="67"/>
                      <a:pt x="13" y="68"/>
                    </a:cubicBezTo>
                    <a:cubicBezTo>
                      <a:pt x="15" y="70"/>
                      <a:pt x="17" y="71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5"/>
                      <a:pt x="11" y="20"/>
                    </a:cubicBezTo>
                    <a:cubicBezTo>
                      <a:pt x="13" y="16"/>
                      <a:pt x="17" y="12"/>
                      <a:pt x="20" y="9"/>
                    </a:cubicBezTo>
                    <a:cubicBezTo>
                      <a:pt x="27" y="4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89" name="未知"/>
              <p:cNvSpPr/>
              <p:nvPr/>
            </p:nvSpPr>
            <p:spPr>
              <a:xfrm>
                <a:off x="32" y="647"/>
                <a:ext cx="82" cy="136"/>
              </a:xfrm>
              <a:custGeom>
                <a:avLst/>
                <a:gdLst/>
                <a:ahLst/>
                <a:cxnLst/>
                <a:pathLst>
                  <a:path w="41" h="68">
                    <a:moveTo>
                      <a:pt x="1" y="68"/>
                    </a:moveTo>
                    <a:cubicBezTo>
                      <a:pt x="1" y="68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7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5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30"/>
                      <a:pt x="38" y="27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2"/>
                      <a:pt x="39" y="8"/>
                      <a:pt x="36" y="5"/>
                    </a:cubicBezTo>
                    <a:cubicBezTo>
                      <a:pt x="35" y="4"/>
                      <a:pt x="33" y="3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26" y="0"/>
                      <a:pt x="26" y="0"/>
                      <a:pt x="26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2"/>
                    </a:cubicBezTo>
                    <a:cubicBezTo>
                      <a:pt x="30" y="2"/>
                      <a:pt x="33" y="4"/>
                      <a:pt x="35" y="7"/>
                    </a:cubicBezTo>
                    <a:cubicBezTo>
                      <a:pt x="37" y="9"/>
                      <a:pt x="38" y="13"/>
                      <a:pt x="37" y="18"/>
                    </a:cubicBezTo>
                    <a:cubicBezTo>
                      <a:pt x="37" y="20"/>
                      <a:pt x="36" y="22"/>
                      <a:pt x="35" y="23"/>
                    </a:cubicBezTo>
                    <a:cubicBezTo>
                      <a:pt x="33" y="25"/>
                      <a:pt x="31" y="26"/>
                      <a:pt x="28" y="27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30"/>
                      <a:pt x="15" y="30"/>
                      <a:pt x="12" y="32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4"/>
                      <a:pt x="2" y="46"/>
                    </a:cubicBezTo>
                    <a:cubicBezTo>
                      <a:pt x="0" y="56"/>
                      <a:pt x="1" y="64"/>
                      <a:pt x="1" y="68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0" name="未知"/>
              <p:cNvSpPr/>
              <p:nvPr/>
            </p:nvSpPr>
            <p:spPr>
              <a:xfrm>
                <a:off x="100" y="901"/>
                <a:ext cx="930" cy="75"/>
              </a:xfrm>
              <a:custGeom>
                <a:avLst/>
                <a:gdLst/>
                <a:ahLst/>
                <a:cxnLst/>
                <a:pathLst>
                  <a:path w="464" h="37">
                    <a:moveTo>
                      <a:pt x="0" y="4"/>
                    </a:moveTo>
                    <a:cubicBezTo>
                      <a:pt x="0" y="4"/>
                      <a:pt x="31" y="3"/>
                      <a:pt x="104" y="2"/>
                    </a:cubicBezTo>
                    <a:cubicBezTo>
                      <a:pt x="140" y="1"/>
                      <a:pt x="187" y="1"/>
                      <a:pt x="246" y="0"/>
                    </a:cubicBezTo>
                    <a:cubicBezTo>
                      <a:pt x="275" y="0"/>
                      <a:pt x="308" y="0"/>
                      <a:pt x="343" y="0"/>
                    </a:cubicBezTo>
                    <a:cubicBezTo>
                      <a:pt x="361" y="0"/>
                      <a:pt x="379" y="0"/>
                      <a:pt x="398" y="1"/>
                    </a:cubicBezTo>
                    <a:cubicBezTo>
                      <a:pt x="408" y="1"/>
                      <a:pt x="418" y="1"/>
                      <a:pt x="428" y="2"/>
                    </a:cubicBezTo>
                    <a:cubicBezTo>
                      <a:pt x="433" y="2"/>
                      <a:pt x="438" y="2"/>
                      <a:pt x="443" y="2"/>
                    </a:cubicBezTo>
                    <a:cubicBezTo>
                      <a:pt x="446" y="3"/>
                      <a:pt x="448" y="3"/>
                      <a:pt x="451" y="3"/>
                    </a:cubicBezTo>
                    <a:cubicBezTo>
                      <a:pt x="454" y="3"/>
                      <a:pt x="457" y="4"/>
                      <a:pt x="459" y="4"/>
                    </a:cubicBezTo>
                    <a:cubicBezTo>
                      <a:pt x="460" y="4"/>
                      <a:pt x="461" y="4"/>
                      <a:pt x="463" y="4"/>
                    </a:cubicBezTo>
                    <a:cubicBezTo>
                      <a:pt x="463" y="4"/>
                      <a:pt x="463" y="4"/>
                      <a:pt x="463" y="4"/>
                    </a:cubicBezTo>
                    <a:cubicBezTo>
                      <a:pt x="463" y="4"/>
                      <a:pt x="464" y="4"/>
                      <a:pt x="463" y="4"/>
                    </a:cubicBezTo>
                    <a:cubicBezTo>
                      <a:pt x="463" y="4"/>
                      <a:pt x="463" y="4"/>
                      <a:pt x="462" y="4"/>
                    </a:cubicBezTo>
                    <a:cubicBezTo>
                      <a:pt x="461" y="4"/>
                      <a:pt x="460" y="5"/>
                      <a:pt x="459" y="5"/>
                    </a:cubicBezTo>
                    <a:cubicBezTo>
                      <a:pt x="355" y="6"/>
                      <a:pt x="224" y="8"/>
                      <a:pt x="24" y="12"/>
                    </a:cubicBezTo>
                    <a:cubicBezTo>
                      <a:pt x="18" y="12"/>
                      <a:pt x="11" y="12"/>
                      <a:pt x="0" y="12"/>
                    </a:cubicBezTo>
                    <a:cubicBezTo>
                      <a:pt x="6" y="12"/>
                      <a:pt x="12" y="12"/>
                      <a:pt x="21" y="13"/>
                    </a:cubicBezTo>
                    <a:cubicBezTo>
                      <a:pt x="108" y="13"/>
                      <a:pt x="206" y="13"/>
                      <a:pt x="345" y="13"/>
                    </a:cubicBezTo>
                    <a:cubicBezTo>
                      <a:pt x="349" y="13"/>
                      <a:pt x="354" y="13"/>
                      <a:pt x="360" y="13"/>
                    </a:cubicBezTo>
                    <a:cubicBezTo>
                      <a:pt x="354" y="13"/>
                      <a:pt x="349" y="13"/>
                      <a:pt x="340" y="13"/>
                    </a:cubicBezTo>
                    <a:cubicBezTo>
                      <a:pt x="244" y="14"/>
                      <a:pt x="138" y="15"/>
                      <a:pt x="0" y="16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101" y="20"/>
                      <a:pt x="204" y="18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235" y="19"/>
                      <a:pt x="134" y="21"/>
                      <a:pt x="11" y="24"/>
                    </a:cubicBezTo>
                    <a:cubicBezTo>
                      <a:pt x="11" y="24"/>
                      <a:pt x="10" y="24"/>
                      <a:pt x="8" y="25"/>
                    </a:cubicBezTo>
                    <a:cubicBezTo>
                      <a:pt x="10" y="25"/>
                      <a:pt x="13" y="25"/>
                      <a:pt x="18" y="25"/>
                    </a:cubicBezTo>
                    <a:cubicBezTo>
                      <a:pt x="107" y="24"/>
                      <a:pt x="199" y="22"/>
                      <a:pt x="305" y="20"/>
                    </a:cubicBezTo>
                    <a:cubicBezTo>
                      <a:pt x="312" y="20"/>
                      <a:pt x="318" y="20"/>
                      <a:pt x="325" y="20"/>
                    </a:cubicBezTo>
                    <a:cubicBezTo>
                      <a:pt x="321" y="20"/>
                      <a:pt x="317" y="20"/>
                      <a:pt x="312" y="20"/>
                    </a:cubicBezTo>
                    <a:cubicBezTo>
                      <a:pt x="228" y="22"/>
                      <a:pt x="142" y="24"/>
                      <a:pt x="46" y="27"/>
                    </a:cubicBezTo>
                    <a:cubicBezTo>
                      <a:pt x="34" y="27"/>
                      <a:pt x="23" y="28"/>
                      <a:pt x="10" y="28"/>
                    </a:cubicBezTo>
                    <a:cubicBezTo>
                      <a:pt x="25" y="28"/>
                      <a:pt x="40" y="28"/>
                      <a:pt x="57" y="27"/>
                    </a:cubicBezTo>
                    <a:cubicBezTo>
                      <a:pt x="186" y="25"/>
                      <a:pt x="322" y="23"/>
                      <a:pt x="463" y="20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392" y="22"/>
                      <a:pt x="319" y="24"/>
                      <a:pt x="244" y="26"/>
                    </a:cubicBezTo>
                    <a:cubicBezTo>
                      <a:pt x="206" y="27"/>
                      <a:pt x="168" y="28"/>
                      <a:pt x="130" y="29"/>
                    </a:cubicBezTo>
                    <a:cubicBezTo>
                      <a:pt x="111" y="30"/>
                      <a:pt x="91" y="30"/>
                      <a:pt x="72" y="30"/>
                    </a:cubicBezTo>
                    <a:cubicBezTo>
                      <a:pt x="62" y="31"/>
                      <a:pt x="52" y="31"/>
                      <a:pt x="42" y="31"/>
                    </a:cubicBezTo>
                    <a:cubicBezTo>
                      <a:pt x="33" y="31"/>
                      <a:pt x="2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3" y="28"/>
                      <a:pt x="299" y="26"/>
                      <a:pt x="450" y="23"/>
                    </a:cubicBezTo>
                    <a:cubicBezTo>
                      <a:pt x="450" y="24"/>
                      <a:pt x="450" y="24"/>
                      <a:pt x="450" y="24"/>
                    </a:cubicBezTo>
                    <a:cubicBezTo>
                      <a:pt x="310" y="28"/>
                      <a:pt x="166" y="33"/>
                      <a:pt x="18" y="37"/>
                    </a:cubicBezTo>
                    <a:cubicBezTo>
                      <a:pt x="162" y="33"/>
                      <a:pt x="306" y="28"/>
                      <a:pt x="450" y="24"/>
                    </a:cubicBezTo>
                    <a:cubicBezTo>
                      <a:pt x="450" y="23"/>
                      <a:pt x="450" y="23"/>
                      <a:pt x="450" y="2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8" y="32"/>
                      <a:pt x="22" y="32"/>
                      <a:pt x="2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463" y="18"/>
                      <a:pt x="463" y="18"/>
                      <a:pt x="463" y="18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6" y="15"/>
                      <a:pt x="456" y="15"/>
                      <a:pt x="456" y="15"/>
                    </a:cubicBezTo>
                    <a:cubicBezTo>
                      <a:pt x="456" y="14"/>
                      <a:pt x="456" y="14"/>
                      <a:pt x="456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60" y="13"/>
                      <a:pt x="460" y="13"/>
                      <a:pt x="460" y="13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463" y="5"/>
                      <a:pt x="463" y="5"/>
                      <a:pt x="463" y="5"/>
                    </a:cubicBezTo>
                    <a:cubicBezTo>
                      <a:pt x="464" y="4"/>
                      <a:pt x="464" y="4"/>
                      <a:pt x="464" y="4"/>
                    </a:cubicBezTo>
                    <a:cubicBezTo>
                      <a:pt x="452" y="2"/>
                      <a:pt x="450" y="2"/>
                      <a:pt x="444" y="2"/>
                    </a:cubicBezTo>
                    <a:cubicBezTo>
                      <a:pt x="430" y="1"/>
                      <a:pt x="430" y="1"/>
                      <a:pt x="430" y="1"/>
                    </a:cubicBezTo>
                    <a:cubicBezTo>
                      <a:pt x="401" y="0"/>
                      <a:pt x="401" y="0"/>
                      <a:pt x="401" y="0"/>
                    </a:cubicBezTo>
                    <a:cubicBezTo>
                      <a:pt x="382" y="0"/>
                      <a:pt x="363" y="0"/>
                      <a:pt x="344" y="0"/>
                    </a:cubicBezTo>
                    <a:cubicBezTo>
                      <a:pt x="306" y="0"/>
                      <a:pt x="268" y="0"/>
                      <a:pt x="230" y="0"/>
                    </a:cubicBezTo>
                    <a:cubicBezTo>
                      <a:pt x="153" y="1"/>
                      <a:pt x="77" y="2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1" name="未知"/>
              <p:cNvSpPr/>
              <p:nvPr/>
            </p:nvSpPr>
            <p:spPr>
              <a:xfrm>
                <a:off x="1016" y="84"/>
                <a:ext cx="58" cy="819"/>
              </a:xfrm>
              <a:custGeom>
                <a:avLst/>
                <a:gdLst/>
                <a:ahLst/>
                <a:cxnLst/>
                <a:pathLst>
                  <a:path w="29" h="409">
                    <a:moveTo>
                      <a:pt x="29" y="2"/>
                    </a:moveTo>
                    <a:cubicBezTo>
                      <a:pt x="29" y="2"/>
                      <a:pt x="29" y="29"/>
                      <a:pt x="29" y="93"/>
                    </a:cubicBezTo>
                    <a:cubicBezTo>
                      <a:pt x="29" y="125"/>
                      <a:pt x="28" y="166"/>
                      <a:pt x="27" y="217"/>
                    </a:cubicBezTo>
                    <a:cubicBezTo>
                      <a:pt x="27" y="243"/>
                      <a:pt x="27" y="271"/>
                      <a:pt x="26" y="302"/>
                    </a:cubicBezTo>
                    <a:cubicBezTo>
                      <a:pt x="25" y="318"/>
                      <a:pt x="25" y="334"/>
                      <a:pt x="24" y="351"/>
                    </a:cubicBezTo>
                    <a:cubicBezTo>
                      <a:pt x="24" y="359"/>
                      <a:pt x="23" y="368"/>
                      <a:pt x="23" y="377"/>
                    </a:cubicBezTo>
                    <a:cubicBezTo>
                      <a:pt x="22" y="381"/>
                      <a:pt x="22" y="386"/>
                      <a:pt x="22" y="390"/>
                    </a:cubicBezTo>
                    <a:cubicBezTo>
                      <a:pt x="22" y="392"/>
                      <a:pt x="21" y="395"/>
                      <a:pt x="21" y="397"/>
                    </a:cubicBezTo>
                    <a:cubicBezTo>
                      <a:pt x="21" y="399"/>
                      <a:pt x="21" y="402"/>
                      <a:pt x="20" y="404"/>
                    </a:cubicBezTo>
                    <a:cubicBezTo>
                      <a:pt x="20" y="405"/>
                      <a:pt x="20" y="406"/>
                      <a:pt x="20" y="408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0" y="408"/>
                      <a:pt x="20" y="409"/>
                      <a:pt x="20" y="408"/>
                    </a:cubicBezTo>
                    <a:cubicBezTo>
                      <a:pt x="20" y="408"/>
                      <a:pt x="20" y="407"/>
                      <a:pt x="20" y="407"/>
                    </a:cubicBezTo>
                    <a:cubicBezTo>
                      <a:pt x="20" y="406"/>
                      <a:pt x="20" y="405"/>
                      <a:pt x="20" y="404"/>
                    </a:cubicBezTo>
                    <a:cubicBezTo>
                      <a:pt x="20" y="313"/>
                      <a:pt x="21" y="200"/>
                      <a:pt x="22" y="25"/>
                    </a:cubicBezTo>
                    <a:cubicBezTo>
                      <a:pt x="22" y="19"/>
                      <a:pt x="22" y="12"/>
                      <a:pt x="22" y="1"/>
                    </a:cubicBezTo>
                    <a:cubicBezTo>
                      <a:pt x="22" y="7"/>
                      <a:pt x="21" y="13"/>
                      <a:pt x="21" y="22"/>
                    </a:cubicBezTo>
                    <a:cubicBezTo>
                      <a:pt x="19" y="94"/>
                      <a:pt x="18" y="175"/>
                      <a:pt x="15" y="291"/>
                    </a:cubicBezTo>
                    <a:cubicBezTo>
                      <a:pt x="15" y="295"/>
                      <a:pt x="15" y="299"/>
                      <a:pt x="15" y="305"/>
                    </a:cubicBezTo>
                    <a:cubicBezTo>
                      <a:pt x="15" y="300"/>
                      <a:pt x="15" y="294"/>
                      <a:pt x="15" y="285"/>
                    </a:cubicBezTo>
                    <a:cubicBezTo>
                      <a:pt x="16" y="205"/>
                      <a:pt x="17" y="116"/>
                      <a:pt x="19" y="0"/>
                    </a:cubicBezTo>
                    <a:cubicBezTo>
                      <a:pt x="17" y="2"/>
                      <a:pt x="16" y="3"/>
                      <a:pt x="14" y="5"/>
                    </a:cubicBezTo>
                    <a:cubicBezTo>
                      <a:pt x="13" y="85"/>
                      <a:pt x="12" y="171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61"/>
                      <a:pt x="11" y="244"/>
                      <a:pt x="11" y="226"/>
                    </a:cubicBezTo>
                    <a:cubicBezTo>
                      <a:pt x="11" y="159"/>
                      <a:pt x="11" y="89"/>
                      <a:pt x="11" y="11"/>
                    </a:cubicBezTo>
                    <a:cubicBezTo>
                      <a:pt x="11" y="11"/>
                      <a:pt x="11" y="10"/>
                      <a:pt x="11" y="8"/>
                    </a:cubicBezTo>
                    <a:cubicBezTo>
                      <a:pt x="11" y="10"/>
                      <a:pt x="10" y="13"/>
                      <a:pt x="10" y="19"/>
                    </a:cubicBezTo>
                    <a:cubicBezTo>
                      <a:pt x="10" y="81"/>
                      <a:pt x="9" y="144"/>
                      <a:pt x="9" y="210"/>
                    </a:cubicBezTo>
                    <a:cubicBezTo>
                      <a:pt x="9" y="222"/>
                      <a:pt x="9" y="234"/>
                      <a:pt x="9" y="247"/>
                    </a:cubicBezTo>
                    <a:cubicBezTo>
                      <a:pt x="9" y="251"/>
                      <a:pt x="9" y="255"/>
                      <a:pt x="9" y="259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58"/>
                      <a:pt x="9" y="258"/>
                      <a:pt x="9" y="258"/>
                    </a:cubicBezTo>
                    <a:cubicBezTo>
                      <a:pt x="9" y="255"/>
                      <a:pt x="9" y="252"/>
                      <a:pt x="9" y="249"/>
                    </a:cubicBezTo>
                    <a:cubicBezTo>
                      <a:pt x="9" y="255"/>
                      <a:pt x="9" y="262"/>
                      <a:pt x="9" y="270"/>
                    </a:cubicBezTo>
                    <a:cubicBezTo>
                      <a:pt x="9" y="265"/>
                      <a:pt x="9" y="261"/>
                      <a:pt x="9" y="256"/>
                    </a:cubicBezTo>
                    <a:cubicBezTo>
                      <a:pt x="9" y="190"/>
                      <a:pt x="9" y="121"/>
                      <a:pt x="8" y="45"/>
                    </a:cubicBezTo>
                    <a:cubicBezTo>
                      <a:pt x="8" y="34"/>
                      <a:pt x="8" y="22"/>
                      <a:pt x="8" y="9"/>
                    </a:cubicBezTo>
                    <a:cubicBezTo>
                      <a:pt x="8" y="25"/>
                      <a:pt x="8" y="40"/>
                      <a:pt x="7" y="57"/>
                    </a:cubicBezTo>
                    <a:cubicBezTo>
                      <a:pt x="7" y="169"/>
                      <a:pt x="6" y="286"/>
                      <a:pt x="6" y="408"/>
                    </a:cubicBezTo>
                    <a:cubicBezTo>
                      <a:pt x="6" y="408"/>
                      <a:pt x="6" y="408"/>
                      <a:pt x="6" y="408"/>
                    </a:cubicBezTo>
                    <a:cubicBezTo>
                      <a:pt x="6" y="345"/>
                      <a:pt x="5" y="281"/>
                      <a:pt x="5" y="215"/>
                    </a:cubicBezTo>
                    <a:cubicBezTo>
                      <a:pt x="5" y="182"/>
                      <a:pt x="5" y="149"/>
                      <a:pt x="5" y="115"/>
                    </a:cubicBezTo>
                    <a:cubicBezTo>
                      <a:pt x="5" y="98"/>
                      <a:pt x="5" y="81"/>
                      <a:pt x="5" y="64"/>
                    </a:cubicBezTo>
                    <a:cubicBezTo>
                      <a:pt x="5" y="55"/>
                      <a:pt x="5" y="47"/>
                      <a:pt x="5" y="38"/>
                    </a:cubicBezTo>
                    <a:cubicBezTo>
                      <a:pt x="5" y="34"/>
                      <a:pt x="5" y="29"/>
                      <a:pt x="5" y="25"/>
                    </a:cubicBezTo>
                    <a:cubicBezTo>
                      <a:pt x="5" y="21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5"/>
                      <a:pt x="4" y="263"/>
                      <a:pt x="4" y="396"/>
                    </a:cubicBezTo>
                    <a:cubicBezTo>
                      <a:pt x="3" y="396"/>
                      <a:pt x="3" y="396"/>
                      <a:pt x="3" y="396"/>
                    </a:cubicBezTo>
                    <a:cubicBezTo>
                      <a:pt x="2" y="273"/>
                      <a:pt x="0" y="146"/>
                      <a:pt x="0" y="16"/>
                    </a:cubicBezTo>
                    <a:cubicBezTo>
                      <a:pt x="0" y="143"/>
                      <a:pt x="2" y="269"/>
                      <a:pt x="3" y="396"/>
                    </a:cubicBezTo>
                    <a:cubicBezTo>
                      <a:pt x="4" y="396"/>
                      <a:pt x="4" y="396"/>
                      <a:pt x="4" y="39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6"/>
                      <a:pt x="4" y="20"/>
                      <a:pt x="4" y="2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5" y="408"/>
                      <a:pt x="5" y="408"/>
                      <a:pt x="5" y="408"/>
                    </a:cubicBezTo>
                    <a:cubicBezTo>
                      <a:pt x="7" y="408"/>
                      <a:pt x="7" y="408"/>
                      <a:pt x="7" y="408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408"/>
                      <a:pt x="8" y="408"/>
                      <a:pt x="8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0" y="401"/>
                      <a:pt x="10" y="401"/>
                      <a:pt x="10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2" y="405"/>
                      <a:pt x="12" y="405"/>
                      <a:pt x="12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9" y="408"/>
                      <a:pt x="19" y="408"/>
                      <a:pt x="19" y="408"/>
                    </a:cubicBezTo>
                    <a:cubicBezTo>
                      <a:pt x="20" y="409"/>
                      <a:pt x="20" y="409"/>
                      <a:pt x="20" y="409"/>
                    </a:cubicBezTo>
                    <a:cubicBezTo>
                      <a:pt x="22" y="398"/>
                      <a:pt x="22" y="398"/>
                      <a:pt x="22" y="398"/>
                    </a:cubicBezTo>
                    <a:cubicBezTo>
                      <a:pt x="22" y="397"/>
                      <a:pt x="22" y="397"/>
                      <a:pt x="22" y="397"/>
                    </a:cubicBezTo>
                    <a:cubicBezTo>
                      <a:pt x="22" y="396"/>
                      <a:pt x="22" y="396"/>
                      <a:pt x="22" y="396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22" y="391"/>
                      <a:pt x="22" y="391"/>
                      <a:pt x="22" y="391"/>
                    </a:cubicBezTo>
                    <a:cubicBezTo>
                      <a:pt x="23" y="379"/>
                      <a:pt x="23" y="379"/>
                      <a:pt x="23" y="379"/>
                    </a:cubicBezTo>
                    <a:cubicBezTo>
                      <a:pt x="24" y="354"/>
                      <a:pt x="24" y="354"/>
                      <a:pt x="24" y="354"/>
                    </a:cubicBezTo>
                    <a:cubicBezTo>
                      <a:pt x="25" y="337"/>
                      <a:pt x="26" y="320"/>
                      <a:pt x="26" y="303"/>
                    </a:cubicBezTo>
                    <a:cubicBezTo>
                      <a:pt x="27" y="270"/>
                      <a:pt x="28" y="236"/>
                      <a:pt x="28" y="203"/>
                    </a:cubicBezTo>
                    <a:cubicBezTo>
                      <a:pt x="29" y="136"/>
                      <a:pt x="29" y="69"/>
                      <a:pt x="29" y="2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8492" name="组合 18491"/>
          <p:cNvGrpSpPr/>
          <p:nvPr/>
        </p:nvGrpSpPr>
        <p:grpSpPr>
          <a:xfrm>
            <a:off x="5940425" y="1922463"/>
            <a:ext cx="2028825" cy="1843087"/>
            <a:chOff x="0" y="0"/>
            <a:chExt cx="1090" cy="990"/>
          </a:xfrm>
        </p:grpSpPr>
        <p:sp>
          <p:nvSpPr>
            <p:cNvPr id="18493" name="矩形 18492" descr="2013020692934"/>
            <p:cNvSpPr/>
            <p:nvPr/>
          </p:nvSpPr>
          <p:spPr>
            <a:xfrm>
              <a:off x="162" y="68"/>
              <a:ext cx="808" cy="761"/>
            </a:xfrm>
            <a:prstGeom prst="rect">
              <a:avLst/>
            </a:prstGeom>
            <a:blipFill rotWithShape="1">
              <a:blip r:embed="rId3"/>
              <a:stretch>
                <a:fillRect r="-14173"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8494" name="组合 18493"/>
            <p:cNvGrpSpPr/>
            <p:nvPr/>
          </p:nvGrpSpPr>
          <p:grpSpPr>
            <a:xfrm>
              <a:off x="0" y="0"/>
              <a:ext cx="1090" cy="990"/>
              <a:chOff x="0" y="0"/>
              <a:chExt cx="1090" cy="990"/>
            </a:xfrm>
          </p:grpSpPr>
          <p:sp>
            <p:nvSpPr>
              <p:cNvPr id="18495" name="未知"/>
              <p:cNvSpPr/>
              <p:nvPr/>
            </p:nvSpPr>
            <p:spPr>
              <a:xfrm>
                <a:off x="68" y="0"/>
                <a:ext cx="1020" cy="128"/>
              </a:xfrm>
              <a:custGeom>
                <a:avLst/>
                <a:gdLst/>
                <a:ahLst/>
                <a:cxnLst/>
                <a:pathLst>
                  <a:path w="509" h="64">
                    <a:moveTo>
                      <a:pt x="0" y="0"/>
                    </a:moveTo>
                    <a:cubicBezTo>
                      <a:pt x="0" y="0"/>
                      <a:pt x="30" y="3"/>
                      <a:pt x="102" y="5"/>
                    </a:cubicBezTo>
                    <a:cubicBezTo>
                      <a:pt x="175" y="6"/>
                      <a:pt x="291" y="7"/>
                      <a:pt x="463" y="3"/>
                    </a:cubicBezTo>
                    <a:cubicBezTo>
                      <a:pt x="474" y="17"/>
                      <a:pt x="491" y="40"/>
                      <a:pt x="509" y="64"/>
                    </a:cubicBezTo>
                    <a:cubicBezTo>
                      <a:pt x="465" y="0"/>
                      <a:pt x="465" y="0"/>
                      <a:pt x="4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6" name="未知"/>
              <p:cNvSpPr/>
              <p:nvPr/>
            </p:nvSpPr>
            <p:spPr>
              <a:xfrm>
                <a:off x="86" y="68"/>
                <a:ext cx="936" cy="835"/>
              </a:xfrm>
              <a:custGeom>
                <a:avLst/>
                <a:gdLst/>
                <a:ahLst/>
                <a:cxnLst/>
                <a:pathLst>
                  <a:path w="467" h="417">
                    <a:moveTo>
                      <a:pt x="467" y="0"/>
                    </a:moveTo>
                    <a:cubicBezTo>
                      <a:pt x="467" y="0"/>
                      <a:pt x="464" y="57"/>
                      <a:pt x="462" y="195"/>
                    </a:cubicBezTo>
                    <a:cubicBezTo>
                      <a:pt x="462" y="229"/>
                      <a:pt x="462" y="269"/>
                      <a:pt x="462" y="314"/>
                    </a:cubicBezTo>
                    <a:cubicBezTo>
                      <a:pt x="462" y="336"/>
                      <a:pt x="462" y="360"/>
                      <a:pt x="462" y="386"/>
                    </a:cubicBezTo>
                    <a:cubicBezTo>
                      <a:pt x="462" y="392"/>
                      <a:pt x="462" y="398"/>
                      <a:pt x="462" y="405"/>
                    </a:cubicBezTo>
                    <a:cubicBezTo>
                      <a:pt x="462" y="410"/>
                      <a:pt x="462" y="410"/>
                      <a:pt x="462" y="410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59" y="411"/>
                      <a:pt x="457" y="411"/>
                      <a:pt x="454" y="411"/>
                    </a:cubicBezTo>
                    <a:cubicBezTo>
                      <a:pt x="441" y="410"/>
                      <a:pt x="427" y="409"/>
                      <a:pt x="413" y="408"/>
                    </a:cubicBezTo>
                    <a:cubicBezTo>
                      <a:pt x="399" y="407"/>
                      <a:pt x="384" y="407"/>
                      <a:pt x="369" y="406"/>
                    </a:cubicBezTo>
                    <a:cubicBezTo>
                      <a:pt x="354" y="406"/>
                      <a:pt x="339" y="406"/>
                      <a:pt x="323" y="406"/>
                    </a:cubicBezTo>
                    <a:cubicBezTo>
                      <a:pt x="292" y="407"/>
                      <a:pt x="259" y="407"/>
                      <a:pt x="225" y="408"/>
                    </a:cubicBezTo>
                    <a:cubicBezTo>
                      <a:pt x="208" y="408"/>
                      <a:pt x="190" y="408"/>
                      <a:pt x="173" y="409"/>
                    </a:cubicBezTo>
                    <a:cubicBezTo>
                      <a:pt x="164" y="409"/>
                      <a:pt x="154" y="409"/>
                      <a:pt x="145" y="409"/>
                    </a:cubicBezTo>
                    <a:cubicBezTo>
                      <a:pt x="136" y="410"/>
                      <a:pt x="127" y="410"/>
                      <a:pt x="118" y="411"/>
                    </a:cubicBezTo>
                    <a:cubicBezTo>
                      <a:pt x="80" y="412"/>
                      <a:pt x="41" y="415"/>
                      <a:pt x="0" y="417"/>
                    </a:cubicBezTo>
                    <a:cubicBezTo>
                      <a:pt x="0" y="417"/>
                      <a:pt x="48" y="415"/>
                      <a:pt x="121" y="412"/>
                    </a:cubicBezTo>
                    <a:cubicBezTo>
                      <a:pt x="131" y="412"/>
                      <a:pt x="140" y="412"/>
                      <a:pt x="150" y="412"/>
                    </a:cubicBezTo>
                    <a:cubicBezTo>
                      <a:pt x="160" y="412"/>
                      <a:pt x="170" y="411"/>
                      <a:pt x="181" y="411"/>
                    </a:cubicBezTo>
                    <a:cubicBezTo>
                      <a:pt x="202" y="411"/>
                      <a:pt x="225" y="411"/>
                      <a:pt x="248" y="411"/>
                    </a:cubicBezTo>
                    <a:cubicBezTo>
                      <a:pt x="271" y="411"/>
                      <a:pt x="296" y="411"/>
                      <a:pt x="321" y="411"/>
                    </a:cubicBezTo>
                    <a:cubicBezTo>
                      <a:pt x="327" y="411"/>
                      <a:pt x="333" y="411"/>
                      <a:pt x="339" y="411"/>
                    </a:cubicBezTo>
                    <a:cubicBezTo>
                      <a:pt x="346" y="411"/>
                      <a:pt x="352" y="411"/>
                      <a:pt x="358" y="411"/>
                    </a:cubicBezTo>
                    <a:cubicBezTo>
                      <a:pt x="371" y="411"/>
                      <a:pt x="384" y="412"/>
                      <a:pt x="396" y="412"/>
                    </a:cubicBezTo>
                    <a:cubicBezTo>
                      <a:pt x="409" y="413"/>
                      <a:pt x="422" y="414"/>
                      <a:pt x="435" y="415"/>
                    </a:cubicBezTo>
                    <a:cubicBezTo>
                      <a:pt x="454" y="416"/>
                      <a:pt x="454" y="416"/>
                      <a:pt x="454" y="416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6"/>
                      <a:pt x="467" y="416"/>
                      <a:pt x="467" y="416"/>
                    </a:cubicBezTo>
                    <a:cubicBezTo>
                      <a:pt x="467" y="415"/>
                      <a:pt x="467" y="415"/>
                      <a:pt x="467" y="415"/>
                    </a:cubicBezTo>
                    <a:cubicBezTo>
                      <a:pt x="467" y="413"/>
                      <a:pt x="467" y="413"/>
                      <a:pt x="467" y="413"/>
                    </a:cubicBezTo>
                    <a:cubicBezTo>
                      <a:pt x="467" y="409"/>
                      <a:pt x="467" y="409"/>
                      <a:pt x="467" y="409"/>
                    </a:cubicBezTo>
                    <a:cubicBezTo>
                      <a:pt x="467" y="405"/>
                      <a:pt x="467" y="405"/>
                      <a:pt x="467" y="405"/>
                    </a:cubicBezTo>
                    <a:cubicBezTo>
                      <a:pt x="467" y="379"/>
                      <a:pt x="467" y="353"/>
                      <a:pt x="467" y="328"/>
                    </a:cubicBezTo>
                    <a:cubicBezTo>
                      <a:pt x="467" y="278"/>
                      <a:pt x="467" y="229"/>
                      <a:pt x="467" y="185"/>
                    </a:cubicBezTo>
                    <a:cubicBezTo>
                      <a:pt x="467" y="98"/>
                      <a:pt x="467" y="29"/>
                      <a:pt x="46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7" name="未知"/>
              <p:cNvSpPr/>
              <p:nvPr/>
            </p:nvSpPr>
            <p:spPr>
              <a:xfrm>
                <a:off x="52" y="893"/>
                <a:ext cx="1018" cy="97"/>
              </a:xfrm>
              <a:custGeom>
                <a:avLst/>
                <a:gdLst/>
                <a:ahLst/>
                <a:cxnLst/>
                <a:pathLst>
                  <a:path w="508" h="48">
                    <a:moveTo>
                      <a:pt x="0" y="0"/>
                    </a:moveTo>
                    <a:cubicBezTo>
                      <a:pt x="0" y="0"/>
                      <a:pt x="2" y="4"/>
                      <a:pt x="7" y="11"/>
                    </a:cubicBezTo>
                    <a:cubicBezTo>
                      <a:pt x="11" y="19"/>
                      <a:pt x="19" y="30"/>
                      <a:pt x="30" y="47"/>
                    </a:cubicBezTo>
                    <a:cubicBezTo>
                      <a:pt x="62" y="48"/>
                      <a:pt x="115" y="48"/>
                      <a:pt x="193" y="45"/>
                    </a:cubicBezTo>
                    <a:cubicBezTo>
                      <a:pt x="233" y="44"/>
                      <a:pt x="278" y="43"/>
                      <a:pt x="331" y="40"/>
                    </a:cubicBezTo>
                    <a:cubicBezTo>
                      <a:pt x="358" y="39"/>
                      <a:pt x="386" y="37"/>
                      <a:pt x="416" y="35"/>
                    </a:cubicBezTo>
                    <a:cubicBezTo>
                      <a:pt x="431" y="34"/>
                      <a:pt x="446" y="33"/>
                      <a:pt x="462" y="32"/>
                    </a:cubicBezTo>
                    <a:cubicBezTo>
                      <a:pt x="470" y="31"/>
                      <a:pt x="478" y="31"/>
                      <a:pt x="486" y="30"/>
                    </a:cubicBezTo>
                    <a:cubicBezTo>
                      <a:pt x="490" y="29"/>
                      <a:pt x="494" y="29"/>
                      <a:pt x="498" y="29"/>
                    </a:cubicBezTo>
                    <a:cubicBezTo>
                      <a:pt x="502" y="28"/>
                      <a:pt x="508" y="28"/>
                      <a:pt x="508" y="28"/>
                    </a:cubicBezTo>
                    <a:cubicBezTo>
                      <a:pt x="507" y="27"/>
                      <a:pt x="507" y="27"/>
                      <a:pt x="506" y="25"/>
                    </a:cubicBezTo>
                    <a:cubicBezTo>
                      <a:pt x="504" y="22"/>
                      <a:pt x="503" y="20"/>
                      <a:pt x="501" y="18"/>
                    </a:cubicBezTo>
                    <a:cubicBezTo>
                      <a:pt x="499" y="13"/>
                      <a:pt x="495" y="8"/>
                      <a:pt x="492" y="3"/>
                    </a:cubicBezTo>
                    <a:cubicBezTo>
                      <a:pt x="506" y="27"/>
                      <a:pt x="506" y="27"/>
                      <a:pt x="506" y="27"/>
                    </a:cubicBezTo>
                    <a:cubicBezTo>
                      <a:pt x="451" y="30"/>
                      <a:pt x="451" y="30"/>
                      <a:pt x="451" y="30"/>
                    </a:cubicBezTo>
                    <a:cubicBezTo>
                      <a:pt x="391" y="33"/>
                      <a:pt x="391" y="33"/>
                      <a:pt x="391" y="33"/>
                    </a:cubicBezTo>
                    <a:cubicBezTo>
                      <a:pt x="361" y="35"/>
                      <a:pt x="361" y="35"/>
                      <a:pt x="361" y="35"/>
                    </a:cubicBezTo>
                    <a:cubicBezTo>
                      <a:pt x="331" y="36"/>
                      <a:pt x="331" y="36"/>
                      <a:pt x="331" y="36"/>
                    </a:cubicBezTo>
                    <a:cubicBezTo>
                      <a:pt x="271" y="38"/>
                      <a:pt x="271" y="38"/>
                      <a:pt x="271" y="38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8" name="未知"/>
              <p:cNvSpPr/>
              <p:nvPr/>
            </p:nvSpPr>
            <p:spPr>
              <a:xfrm>
                <a:off x="1058" y="148"/>
                <a:ext cx="32" cy="779"/>
              </a:xfrm>
              <a:custGeom>
                <a:avLst/>
                <a:gdLst/>
                <a:ahLst/>
                <a:cxnLst/>
                <a:pathLst>
                  <a:path w="16" h="389">
                    <a:moveTo>
                      <a:pt x="11" y="0"/>
                    </a:moveTo>
                    <a:cubicBezTo>
                      <a:pt x="11" y="0"/>
                      <a:pt x="0" y="100"/>
                      <a:pt x="16" y="389"/>
                    </a:cubicBezTo>
                    <a:cubicBezTo>
                      <a:pt x="16" y="389"/>
                      <a:pt x="12" y="50"/>
                      <a:pt x="11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499" name="未知"/>
              <p:cNvSpPr/>
              <p:nvPr/>
            </p:nvSpPr>
            <p:spPr>
              <a:xfrm>
                <a:off x="42" y="28"/>
                <a:ext cx="24" cy="841"/>
              </a:xfrm>
              <a:custGeom>
                <a:avLst/>
                <a:gdLst/>
                <a:ahLst/>
                <a:cxnLst/>
                <a:pathLst>
                  <a:path w="12" h="420">
                    <a:moveTo>
                      <a:pt x="0" y="420"/>
                    </a:moveTo>
                    <a:cubicBezTo>
                      <a:pt x="0" y="420"/>
                      <a:pt x="12" y="312"/>
                      <a:pt x="0" y="0"/>
                    </a:cubicBezTo>
                    <a:cubicBezTo>
                      <a:pt x="0" y="0"/>
                      <a:pt x="0" y="366"/>
                      <a:pt x="0" y="42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0" name="未知"/>
              <p:cNvSpPr/>
              <p:nvPr/>
            </p:nvSpPr>
            <p:spPr>
              <a:xfrm>
                <a:off x="2" y="110"/>
                <a:ext cx="110" cy="152"/>
              </a:xfrm>
              <a:custGeom>
                <a:avLst/>
                <a:gdLst/>
                <a:ahLst/>
                <a:cxnLst/>
                <a:pathLst>
                  <a:path w="55" h="76">
                    <a:moveTo>
                      <a:pt x="19" y="76"/>
                    </a:moveTo>
                    <a:cubicBezTo>
                      <a:pt x="19" y="76"/>
                      <a:pt x="0" y="72"/>
                      <a:pt x="2" y="37"/>
                    </a:cubicBezTo>
                    <a:cubicBezTo>
                      <a:pt x="3" y="2"/>
                      <a:pt x="38" y="2"/>
                      <a:pt x="39" y="2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1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1" name="未知"/>
              <p:cNvSpPr/>
              <p:nvPr/>
            </p:nvSpPr>
            <p:spPr>
              <a:xfrm>
                <a:off x="0" y="122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2" name="未知"/>
              <p:cNvSpPr/>
              <p:nvPr/>
            </p:nvSpPr>
            <p:spPr>
              <a:xfrm>
                <a:off x="32" y="110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3"/>
                      <a:pt x="25" y="33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3" name="未知"/>
              <p:cNvSpPr/>
              <p:nvPr/>
            </p:nvSpPr>
            <p:spPr>
              <a:xfrm>
                <a:off x="2" y="274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4"/>
                      <a:pt x="17" y="60"/>
                      <a:pt x="17" y="68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4" name="未知"/>
              <p:cNvSpPr/>
              <p:nvPr/>
            </p:nvSpPr>
            <p:spPr>
              <a:xfrm>
                <a:off x="0" y="288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8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3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5" name="未知"/>
              <p:cNvSpPr/>
              <p:nvPr/>
            </p:nvSpPr>
            <p:spPr>
              <a:xfrm>
                <a:off x="32" y="276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3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2"/>
                      <a:pt x="10" y="39"/>
                      <a:pt x="13" y="36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4"/>
                      <a:pt x="20" y="34"/>
                    </a:cubicBezTo>
                    <a:cubicBezTo>
                      <a:pt x="22" y="33"/>
                      <a:pt x="25" y="32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27" y="0"/>
                      <a:pt x="26" y="1"/>
                      <a:pt x="27" y="1"/>
                    </a:cubicBezTo>
                    <a:cubicBezTo>
                      <a:pt x="27" y="1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2"/>
                      <a:pt x="37" y="17"/>
                    </a:cubicBezTo>
                    <a:cubicBezTo>
                      <a:pt x="37" y="19"/>
                      <a:pt x="36" y="21"/>
                      <a:pt x="35" y="22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7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0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6" name="未知"/>
              <p:cNvSpPr/>
              <p:nvPr/>
            </p:nvSpPr>
            <p:spPr>
              <a:xfrm>
                <a:off x="2" y="436"/>
                <a:ext cx="110" cy="155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7"/>
                    </a:cubicBezTo>
                    <a:cubicBezTo>
                      <a:pt x="3" y="2"/>
                      <a:pt x="38" y="3"/>
                      <a:pt x="39" y="3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7" name="未知"/>
              <p:cNvSpPr/>
              <p:nvPr/>
            </p:nvSpPr>
            <p:spPr>
              <a:xfrm>
                <a:off x="0" y="448"/>
                <a:ext cx="74" cy="141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1"/>
                    </a:moveTo>
                    <a:cubicBezTo>
                      <a:pt x="37" y="1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4"/>
                      <a:pt x="11" y="20"/>
                    </a:cubicBezTo>
                    <a:cubicBezTo>
                      <a:pt x="13" y="15"/>
                      <a:pt x="17" y="12"/>
                      <a:pt x="20" y="9"/>
                    </a:cubicBezTo>
                    <a:cubicBezTo>
                      <a:pt x="27" y="3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8" name="未知"/>
              <p:cNvSpPr/>
              <p:nvPr/>
            </p:nvSpPr>
            <p:spPr>
              <a:xfrm>
                <a:off x="32" y="436"/>
                <a:ext cx="82" cy="135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5"/>
                    </a:cubicBezTo>
                    <a:cubicBezTo>
                      <a:pt x="35" y="3"/>
                      <a:pt x="33" y="2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20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09" name="未知"/>
              <p:cNvSpPr/>
              <p:nvPr/>
            </p:nvSpPr>
            <p:spPr>
              <a:xfrm>
                <a:off x="2" y="647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0" name="未知"/>
              <p:cNvSpPr/>
              <p:nvPr/>
            </p:nvSpPr>
            <p:spPr>
              <a:xfrm>
                <a:off x="0" y="659"/>
                <a:ext cx="74" cy="142"/>
              </a:xfrm>
              <a:custGeom>
                <a:avLst/>
                <a:gdLst/>
                <a:ahLst/>
                <a:cxnLst/>
                <a:pathLst>
                  <a:path w="37" h="71">
                    <a:moveTo>
                      <a:pt x="37" y="1"/>
                    </a:moveTo>
                    <a:cubicBezTo>
                      <a:pt x="37" y="1"/>
                      <a:pt x="37" y="1"/>
                      <a:pt x="36" y="1"/>
                    </a:cubicBezTo>
                    <a:cubicBezTo>
                      <a:pt x="35" y="1"/>
                      <a:pt x="34" y="0"/>
                      <a:pt x="32" y="1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1"/>
                      <a:pt x="3" y="20"/>
                      <a:pt x="1" y="33"/>
                    </a:cubicBezTo>
                    <a:cubicBezTo>
                      <a:pt x="0" y="39"/>
                      <a:pt x="1" y="47"/>
                      <a:pt x="3" y="54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6"/>
                      <a:pt x="12" y="67"/>
                      <a:pt x="13" y="68"/>
                    </a:cubicBezTo>
                    <a:cubicBezTo>
                      <a:pt x="15" y="70"/>
                      <a:pt x="17" y="71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5"/>
                      <a:pt x="11" y="20"/>
                    </a:cubicBezTo>
                    <a:cubicBezTo>
                      <a:pt x="13" y="16"/>
                      <a:pt x="17" y="12"/>
                      <a:pt x="20" y="9"/>
                    </a:cubicBezTo>
                    <a:cubicBezTo>
                      <a:pt x="27" y="4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1" name="未知"/>
              <p:cNvSpPr/>
              <p:nvPr/>
            </p:nvSpPr>
            <p:spPr>
              <a:xfrm>
                <a:off x="32" y="647"/>
                <a:ext cx="82" cy="136"/>
              </a:xfrm>
              <a:custGeom>
                <a:avLst/>
                <a:gdLst/>
                <a:ahLst/>
                <a:cxnLst/>
                <a:pathLst>
                  <a:path w="41" h="68">
                    <a:moveTo>
                      <a:pt x="1" y="68"/>
                    </a:moveTo>
                    <a:cubicBezTo>
                      <a:pt x="1" y="68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7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5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30"/>
                      <a:pt x="38" y="27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2"/>
                      <a:pt x="39" y="8"/>
                      <a:pt x="36" y="5"/>
                    </a:cubicBezTo>
                    <a:cubicBezTo>
                      <a:pt x="35" y="4"/>
                      <a:pt x="33" y="3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26" y="0"/>
                      <a:pt x="26" y="0"/>
                      <a:pt x="26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2"/>
                    </a:cubicBezTo>
                    <a:cubicBezTo>
                      <a:pt x="30" y="2"/>
                      <a:pt x="33" y="4"/>
                      <a:pt x="35" y="7"/>
                    </a:cubicBezTo>
                    <a:cubicBezTo>
                      <a:pt x="37" y="9"/>
                      <a:pt x="38" y="13"/>
                      <a:pt x="37" y="18"/>
                    </a:cubicBezTo>
                    <a:cubicBezTo>
                      <a:pt x="37" y="20"/>
                      <a:pt x="36" y="22"/>
                      <a:pt x="35" y="23"/>
                    </a:cubicBezTo>
                    <a:cubicBezTo>
                      <a:pt x="33" y="25"/>
                      <a:pt x="31" y="26"/>
                      <a:pt x="28" y="27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30"/>
                      <a:pt x="15" y="30"/>
                      <a:pt x="12" y="32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4"/>
                      <a:pt x="2" y="46"/>
                    </a:cubicBezTo>
                    <a:cubicBezTo>
                      <a:pt x="0" y="56"/>
                      <a:pt x="1" y="64"/>
                      <a:pt x="1" y="68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2" name="未知"/>
              <p:cNvSpPr/>
              <p:nvPr/>
            </p:nvSpPr>
            <p:spPr>
              <a:xfrm>
                <a:off x="100" y="901"/>
                <a:ext cx="930" cy="75"/>
              </a:xfrm>
              <a:custGeom>
                <a:avLst/>
                <a:gdLst/>
                <a:ahLst/>
                <a:cxnLst/>
                <a:pathLst>
                  <a:path w="464" h="37">
                    <a:moveTo>
                      <a:pt x="0" y="4"/>
                    </a:moveTo>
                    <a:cubicBezTo>
                      <a:pt x="0" y="4"/>
                      <a:pt x="31" y="3"/>
                      <a:pt x="104" y="2"/>
                    </a:cubicBezTo>
                    <a:cubicBezTo>
                      <a:pt x="140" y="1"/>
                      <a:pt x="187" y="1"/>
                      <a:pt x="246" y="0"/>
                    </a:cubicBezTo>
                    <a:cubicBezTo>
                      <a:pt x="275" y="0"/>
                      <a:pt x="308" y="0"/>
                      <a:pt x="343" y="0"/>
                    </a:cubicBezTo>
                    <a:cubicBezTo>
                      <a:pt x="361" y="0"/>
                      <a:pt x="379" y="0"/>
                      <a:pt x="398" y="1"/>
                    </a:cubicBezTo>
                    <a:cubicBezTo>
                      <a:pt x="408" y="1"/>
                      <a:pt x="418" y="1"/>
                      <a:pt x="428" y="2"/>
                    </a:cubicBezTo>
                    <a:cubicBezTo>
                      <a:pt x="433" y="2"/>
                      <a:pt x="438" y="2"/>
                      <a:pt x="443" y="2"/>
                    </a:cubicBezTo>
                    <a:cubicBezTo>
                      <a:pt x="446" y="3"/>
                      <a:pt x="448" y="3"/>
                      <a:pt x="451" y="3"/>
                    </a:cubicBezTo>
                    <a:cubicBezTo>
                      <a:pt x="454" y="3"/>
                      <a:pt x="457" y="4"/>
                      <a:pt x="459" y="4"/>
                    </a:cubicBezTo>
                    <a:cubicBezTo>
                      <a:pt x="460" y="4"/>
                      <a:pt x="461" y="4"/>
                      <a:pt x="463" y="4"/>
                    </a:cubicBezTo>
                    <a:cubicBezTo>
                      <a:pt x="463" y="4"/>
                      <a:pt x="463" y="4"/>
                      <a:pt x="463" y="4"/>
                    </a:cubicBezTo>
                    <a:cubicBezTo>
                      <a:pt x="463" y="4"/>
                      <a:pt x="464" y="4"/>
                      <a:pt x="463" y="4"/>
                    </a:cubicBezTo>
                    <a:cubicBezTo>
                      <a:pt x="463" y="4"/>
                      <a:pt x="463" y="4"/>
                      <a:pt x="462" y="4"/>
                    </a:cubicBezTo>
                    <a:cubicBezTo>
                      <a:pt x="461" y="4"/>
                      <a:pt x="460" y="5"/>
                      <a:pt x="459" y="5"/>
                    </a:cubicBezTo>
                    <a:cubicBezTo>
                      <a:pt x="355" y="6"/>
                      <a:pt x="224" y="8"/>
                      <a:pt x="24" y="12"/>
                    </a:cubicBezTo>
                    <a:cubicBezTo>
                      <a:pt x="18" y="12"/>
                      <a:pt x="11" y="12"/>
                      <a:pt x="0" y="12"/>
                    </a:cubicBezTo>
                    <a:cubicBezTo>
                      <a:pt x="6" y="12"/>
                      <a:pt x="12" y="12"/>
                      <a:pt x="21" y="13"/>
                    </a:cubicBezTo>
                    <a:cubicBezTo>
                      <a:pt x="108" y="13"/>
                      <a:pt x="206" y="13"/>
                      <a:pt x="345" y="13"/>
                    </a:cubicBezTo>
                    <a:cubicBezTo>
                      <a:pt x="349" y="13"/>
                      <a:pt x="354" y="13"/>
                      <a:pt x="360" y="13"/>
                    </a:cubicBezTo>
                    <a:cubicBezTo>
                      <a:pt x="354" y="13"/>
                      <a:pt x="349" y="13"/>
                      <a:pt x="340" y="13"/>
                    </a:cubicBezTo>
                    <a:cubicBezTo>
                      <a:pt x="244" y="14"/>
                      <a:pt x="138" y="15"/>
                      <a:pt x="0" y="16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101" y="20"/>
                      <a:pt x="204" y="18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235" y="19"/>
                      <a:pt x="134" y="21"/>
                      <a:pt x="11" y="24"/>
                    </a:cubicBezTo>
                    <a:cubicBezTo>
                      <a:pt x="11" y="24"/>
                      <a:pt x="10" y="24"/>
                      <a:pt x="8" y="25"/>
                    </a:cubicBezTo>
                    <a:cubicBezTo>
                      <a:pt x="10" y="25"/>
                      <a:pt x="13" y="25"/>
                      <a:pt x="18" y="25"/>
                    </a:cubicBezTo>
                    <a:cubicBezTo>
                      <a:pt x="107" y="24"/>
                      <a:pt x="199" y="22"/>
                      <a:pt x="305" y="20"/>
                    </a:cubicBezTo>
                    <a:cubicBezTo>
                      <a:pt x="312" y="20"/>
                      <a:pt x="318" y="20"/>
                      <a:pt x="325" y="20"/>
                    </a:cubicBezTo>
                    <a:cubicBezTo>
                      <a:pt x="321" y="20"/>
                      <a:pt x="317" y="20"/>
                      <a:pt x="312" y="20"/>
                    </a:cubicBezTo>
                    <a:cubicBezTo>
                      <a:pt x="228" y="22"/>
                      <a:pt x="142" y="24"/>
                      <a:pt x="46" y="27"/>
                    </a:cubicBezTo>
                    <a:cubicBezTo>
                      <a:pt x="34" y="27"/>
                      <a:pt x="23" y="28"/>
                      <a:pt x="10" y="28"/>
                    </a:cubicBezTo>
                    <a:cubicBezTo>
                      <a:pt x="25" y="28"/>
                      <a:pt x="40" y="28"/>
                      <a:pt x="57" y="27"/>
                    </a:cubicBezTo>
                    <a:cubicBezTo>
                      <a:pt x="186" y="25"/>
                      <a:pt x="322" y="23"/>
                      <a:pt x="463" y="20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392" y="22"/>
                      <a:pt x="319" y="24"/>
                      <a:pt x="244" y="26"/>
                    </a:cubicBezTo>
                    <a:cubicBezTo>
                      <a:pt x="206" y="27"/>
                      <a:pt x="168" y="28"/>
                      <a:pt x="130" y="29"/>
                    </a:cubicBezTo>
                    <a:cubicBezTo>
                      <a:pt x="111" y="30"/>
                      <a:pt x="91" y="30"/>
                      <a:pt x="72" y="30"/>
                    </a:cubicBezTo>
                    <a:cubicBezTo>
                      <a:pt x="62" y="31"/>
                      <a:pt x="52" y="31"/>
                      <a:pt x="42" y="31"/>
                    </a:cubicBezTo>
                    <a:cubicBezTo>
                      <a:pt x="33" y="31"/>
                      <a:pt x="2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3" y="28"/>
                      <a:pt x="299" y="26"/>
                      <a:pt x="450" y="23"/>
                    </a:cubicBezTo>
                    <a:cubicBezTo>
                      <a:pt x="450" y="24"/>
                      <a:pt x="450" y="24"/>
                      <a:pt x="450" y="24"/>
                    </a:cubicBezTo>
                    <a:cubicBezTo>
                      <a:pt x="310" y="28"/>
                      <a:pt x="166" y="33"/>
                      <a:pt x="18" y="37"/>
                    </a:cubicBezTo>
                    <a:cubicBezTo>
                      <a:pt x="162" y="33"/>
                      <a:pt x="306" y="28"/>
                      <a:pt x="450" y="24"/>
                    </a:cubicBezTo>
                    <a:cubicBezTo>
                      <a:pt x="450" y="23"/>
                      <a:pt x="450" y="23"/>
                      <a:pt x="450" y="2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8" y="32"/>
                      <a:pt x="22" y="32"/>
                      <a:pt x="2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463" y="18"/>
                      <a:pt x="463" y="18"/>
                      <a:pt x="463" y="18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6" y="15"/>
                      <a:pt x="456" y="15"/>
                      <a:pt x="456" y="15"/>
                    </a:cubicBezTo>
                    <a:cubicBezTo>
                      <a:pt x="456" y="14"/>
                      <a:pt x="456" y="14"/>
                      <a:pt x="456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60" y="13"/>
                      <a:pt x="460" y="13"/>
                      <a:pt x="460" y="13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463" y="5"/>
                      <a:pt x="463" y="5"/>
                      <a:pt x="463" y="5"/>
                    </a:cubicBezTo>
                    <a:cubicBezTo>
                      <a:pt x="464" y="4"/>
                      <a:pt x="464" y="4"/>
                      <a:pt x="464" y="4"/>
                    </a:cubicBezTo>
                    <a:cubicBezTo>
                      <a:pt x="452" y="2"/>
                      <a:pt x="450" y="2"/>
                      <a:pt x="444" y="2"/>
                    </a:cubicBezTo>
                    <a:cubicBezTo>
                      <a:pt x="430" y="1"/>
                      <a:pt x="430" y="1"/>
                      <a:pt x="430" y="1"/>
                    </a:cubicBezTo>
                    <a:cubicBezTo>
                      <a:pt x="401" y="0"/>
                      <a:pt x="401" y="0"/>
                      <a:pt x="401" y="0"/>
                    </a:cubicBezTo>
                    <a:cubicBezTo>
                      <a:pt x="382" y="0"/>
                      <a:pt x="363" y="0"/>
                      <a:pt x="344" y="0"/>
                    </a:cubicBezTo>
                    <a:cubicBezTo>
                      <a:pt x="306" y="0"/>
                      <a:pt x="268" y="0"/>
                      <a:pt x="230" y="0"/>
                    </a:cubicBezTo>
                    <a:cubicBezTo>
                      <a:pt x="153" y="1"/>
                      <a:pt x="77" y="2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8513" name="未知"/>
              <p:cNvSpPr/>
              <p:nvPr/>
            </p:nvSpPr>
            <p:spPr>
              <a:xfrm>
                <a:off x="1016" y="84"/>
                <a:ext cx="58" cy="819"/>
              </a:xfrm>
              <a:custGeom>
                <a:avLst/>
                <a:gdLst/>
                <a:ahLst/>
                <a:cxnLst/>
                <a:pathLst>
                  <a:path w="29" h="409">
                    <a:moveTo>
                      <a:pt x="29" y="2"/>
                    </a:moveTo>
                    <a:cubicBezTo>
                      <a:pt x="29" y="2"/>
                      <a:pt x="29" y="29"/>
                      <a:pt x="29" y="93"/>
                    </a:cubicBezTo>
                    <a:cubicBezTo>
                      <a:pt x="29" y="125"/>
                      <a:pt x="28" y="166"/>
                      <a:pt x="27" y="217"/>
                    </a:cubicBezTo>
                    <a:cubicBezTo>
                      <a:pt x="27" y="243"/>
                      <a:pt x="27" y="271"/>
                      <a:pt x="26" y="302"/>
                    </a:cubicBezTo>
                    <a:cubicBezTo>
                      <a:pt x="25" y="318"/>
                      <a:pt x="25" y="334"/>
                      <a:pt x="24" y="351"/>
                    </a:cubicBezTo>
                    <a:cubicBezTo>
                      <a:pt x="24" y="359"/>
                      <a:pt x="23" y="368"/>
                      <a:pt x="23" y="377"/>
                    </a:cubicBezTo>
                    <a:cubicBezTo>
                      <a:pt x="22" y="381"/>
                      <a:pt x="22" y="386"/>
                      <a:pt x="22" y="390"/>
                    </a:cubicBezTo>
                    <a:cubicBezTo>
                      <a:pt x="22" y="392"/>
                      <a:pt x="21" y="395"/>
                      <a:pt x="21" y="397"/>
                    </a:cubicBezTo>
                    <a:cubicBezTo>
                      <a:pt x="21" y="399"/>
                      <a:pt x="21" y="402"/>
                      <a:pt x="20" y="404"/>
                    </a:cubicBezTo>
                    <a:cubicBezTo>
                      <a:pt x="20" y="405"/>
                      <a:pt x="20" y="406"/>
                      <a:pt x="20" y="408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0" y="408"/>
                      <a:pt x="20" y="409"/>
                      <a:pt x="20" y="408"/>
                    </a:cubicBezTo>
                    <a:cubicBezTo>
                      <a:pt x="20" y="408"/>
                      <a:pt x="20" y="407"/>
                      <a:pt x="20" y="407"/>
                    </a:cubicBezTo>
                    <a:cubicBezTo>
                      <a:pt x="20" y="406"/>
                      <a:pt x="20" y="405"/>
                      <a:pt x="20" y="404"/>
                    </a:cubicBezTo>
                    <a:cubicBezTo>
                      <a:pt x="20" y="313"/>
                      <a:pt x="21" y="200"/>
                      <a:pt x="22" y="25"/>
                    </a:cubicBezTo>
                    <a:cubicBezTo>
                      <a:pt x="22" y="19"/>
                      <a:pt x="22" y="12"/>
                      <a:pt x="22" y="1"/>
                    </a:cubicBezTo>
                    <a:cubicBezTo>
                      <a:pt x="22" y="7"/>
                      <a:pt x="21" y="13"/>
                      <a:pt x="21" y="22"/>
                    </a:cubicBezTo>
                    <a:cubicBezTo>
                      <a:pt x="19" y="94"/>
                      <a:pt x="18" y="175"/>
                      <a:pt x="15" y="291"/>
                    </a:cubicBezTo>
                    <a:cubicBezTo>
                      <a:pt x="15" y="295"/>
                      <a:pt x="15" y="299"/>
                      <a:pt x="15" y="305"/>
                    </a:cubicBezTo>
                    <a:cubicBezTo>
                      <a:pt x="15" y="300"/>
                      <a:pt x="15" y="294"/>
                      <a:pt x="15" y="285"/>
                    </a:cubicBezTo>
                    <a:cubicBezTo>
                      <a:pt x="16" y="205"/>
                      <a:pt x="17" y="116"/>
                      <a:pt x="19" y="0"/>
                    </a:cubicBezTo>
                    <a:cubicBezTo>
                      <a:pt x="17" y="2"/>
                      <a:pt x="16" y="3"/>
                      <a:pt x="14" y="5"/>
                    </a:cubicBezTo>
                    <a:cubicBezTo>
                      <a:pt x="13" y="85"/>
                      <a:pt x="12" y="171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61"/>
                      <a:pt x="11" y="244"/>
                      <a:pt x="11" y="226"/>
                    </a:cubicBezTo>
                    <a:cubicBezTo>
                      <a:pt x="11" y="159"/>
                      <a:pt x="11" y="89"/>
                      <a:pt x="11" y="11"/>
                    </a:cubicBezTo>
                    <a:cubicBezTo>
                      <a:pt x="11" y="11"/>
                      <a:pt x="11" y="10"/>
                      <a:pt x="11" y="8"/>
                    </a:cubicBezTo>
                    <a:cubicBezTo>
                      <a:pt x="11" y="10"/>
                      <a:pt x="10" y="13"/>
                      <a:pt x="10" y="19"/>
                    </a:cubicBezTo>
                    <a:cubicBezTo>
                      <a:pt x="10" y="81"/>
                      <a:pt x="9" y="144"/>
                      <a:pt x="9" y="210"/>
                    </a:cubicBezTo>
                    <a:cubicBezTo>
                      <a:pt x="9" y="222"/>
                      <a:pt x="9" y="234"/>
                      <a:pt x="9" y="247"/>
                    </a:cubicBezTo>
                    <a:cubicBezTo>
                      <a:pt x="9" y="251"/>
                      <a:pt x="9" y="255"/>
                      <a:pt x="9" y="259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58"/>
                      <a:pt x="9" y="258"/>
                      <a:pt x="9" y="258"/>
                    </a:cubicBezTo>
                    <a:cubicBezTo>
                      <a:pt x="9" y="255"/>
                      <a:pt x="9" y="252"/>
                      <a:pt x="9" y="249"/>
                    </a:cubicBezTo>
                    <a:cubicBezTo>
                      <a:pt x="9" y="255"/>
                      <a:pt x="9" y="262"/>
                      <a:pt x="9" y="270"/>
                    </a:cubicBezTo>
                    <a:cubicBezTo>
                      <a:pt x="9" y="265"/>
                      <a:pt x="9" y="261"/>
                      <a:pt x="9" y="256"/>
                    </a:cubicBezTo>
                    <a:cubicBezTo>
                      <a:pt x="9" y="190"/>
                      <a:pt x="9" y="121"/>
                      <a:pt x="8" y="45"/>
                    </a:cubicBezTo>
                    <a:cubicBezTo>
                      <a:pt x="8" y="34"/>
                      <a:pt x="8" y="22"/>
                      <a:pt x="8" y="9"/>
                    </a:cubicBezTo>
                    <a:cubicBezTo>
                      <a:pt x="8" y="25"/>
                      <a:pt x="8" y="40"/>
                      <a:pt x="7" y="57"/>
                    </a:cubicBezTo>
                    <a:cubicBezTo>
                      <a:pt x="7" y="169"/>
                      <a:pt x="6" y="286"/>
                      <a:pt x="6" y="408"/>
                    </a:cubicBezTo>
                    <a:cubicBezTo>
                      <a:pt x="6" y="408"/>
                      <a:pt x="6" y="408"/>
                      <a:pt x="6" y="408"/>
                    </a:cubicBezTo>
                    <a:cubicBezTo>
                      <a:pt x="6" y="345"/>
                      <a:pt x="5" y="281"/>
                      <a:pt x="5" y="215"/>
                    </a:cubicBezTo>
                    <a:cubicBezTo>
                      <a:pt x="5" y="182"/>
                      <a:pt x="5" y="149"/>
                      <a:pt x="5" y="115"/>
                    </a:cubicBezTo>
                    <a:cubicBezTo>
                      <a:pt x="5" y="98"/>
                      <a:pt x="5" y="81"/>
                      <a:pt x="5" y="64"/>
                    </a:cubicBezTo>
                    <a:cubicBezTo>
                      <a:pt x="5" y="55"/>
                      <a:pt x="5" y="47"/>
                      <a:pt x="5" y="38"/>
                    </a:cubicBezTo>
                    <a:cubicBezTo>
                      <a:pt x="5" y="34"/>
                      <a:pt x="5" y="29"/>
                      <a:pt x="5" y="25"/>
                    </a:cubicBezTo>
                    <a:cubicBezTo>
                      <a:pt x="5" y="21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5"/>
                      <a:pt x="4" y="263"/>
                      <a:pt x="4" y="396"/>
                    </a:cubicBezTo>
                    <a:cubicBezTo>
                      <a:pt x="3" y="396"/>
                      <a:pt x="3" y="396"/>
                      <a:pt x="3" y="396"/>
                    </a:cubicBezTo>
                    <a:cubicBezTo>
                      <a:pt x="2" y="273"/>
                      <a:pt x="0" y="146"/>
                      <a:pt x="0" y="16"/>
                    </a:cubicBezTo>
                    <a:cubicBezTo>
                      <a:pt x="0" y="143"/>
                      <a:pt x="2" y="269"/>
                      <a:pt x="3" y="396"/>
                    </a:cubicBezTo>
                    <a:cubicBezTo>
                      <a:pt x="4" y="396"/>
                      <a:pt x="4" y="396"/>
                      <a:pt x="4" y="39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6"/>
                      <a:pt x="4" y="20"/>
                      <a:pt x="4" y="2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5" y="408"/>
                      <a:pt x="5" y="408"/>
                      <a:pt x="5" y="408"/>
                    </a:cubicBezTo>
                    <a:cubicBezTo>
                      <a:pt x="7" y="408"/>
                      <a:pt x="7" y="408"/>
                      <a:pt x="7" y="408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408"/>
                      <a:pt x="8" y="408"/>
                      <a:pt x="8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0" y="401"/>
                      <a:pt x="10" y="401"/>
                      <a:pt x="10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2" y="405"/>
                      <a:pt x="12" y="405"/>
                      <a:pt x="12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9" y="408"/>
                      <a:pt x="19" y="408"/>
                      <a:pt x="19" y="408"/>
                    </a:cubicBezTo>
                    <a:cubicBezTo>
                      <a:pt x="20" y="409"/>
                      <a:pt x="20" y="409"/>
                      <a:pt x="20" y="409"/>
                    </a:cubicBezTo>
                    <a:cubicBezTo>
                      <a:pt x="22" y="398"/>
                      <a:pt x="22" y="398"/>
                      <a:pt x="22" y="398"/>
                    </a:cubicBezTo>
                    <a:cubicBezTo>
                      <a:pt x="22" y="397"/>
                      <a:pt x="22" y="397"/>
                      <a:pt x="22" y="397"/>
                    </a:cubicBezTo>
                    <a:cubicBezTo>
                      <a:pt x="22" y="396"/>
                      <a:pt x="22" y="396"/>
                      <a:pt x="22" y="396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22" y="391"/>
                      <a:pt x="22" y="391"/>
                      <a:pt x="22" y="391"/>
                    </a:cubicBezTo>
                    <a:cubicBezTo>
                      <a:pt x="23" y="379"/>
                      <a:pt x="23" y="379"/>
                      <a:pt x="23" y="379"/>
                    </a:cubicBezTo>
                    <a:cubicBezTo>
                      <a:pt x="24" y="354"/>
                      <a:pt x="24" y="354"/>
                      <a:pt x="24" y="354"/>
                    </a:cubicBezTo>
                    <a:cubicBezTo>
                      <a:pt x="25" y="337"/>
                      <a:pt x="26" y="320"/>
                      <a:pt x="26" y="303"/>
                    </a:cubicBezTo>
                    <a:cubicBezTo>
                      <a:pt x="27" y="270"/>
                      <a:pt x="28" y="236"/>
                      <a:pt x="28" y="203"/>
                    </a:cubicBezTo>
                    <a:cubicBezTo>
                      <a:pt x="29" y="136"/>
                      <a:pt x="29" y="69"/>
                      <a:pt x="29" y="2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pic>
        <p:nvPicPr>
          <p:cNvPr id="18514" name="图片 18513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3888" y="2570163"/>
            <a:ext cx="349250" cy="33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15" name="图片 18514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5625" y="2549525"/>
            <a:ext cx="336550" cy="336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9" dur="150" fill="hold"/>
                                        <p:tgtEl>
                                          <p:spTgt spid="184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5" dur="150" fill="hold"/>
                                        <p:tgtEl>
                                          <p:spTgt spid="1847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1849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直接连接符 19457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59" name="直接连接符 19458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0" name="矩形 19459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9461" name="组合 19460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9462" name="矩形 19461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9463" name="组合 19462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9464" name="组合 19463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9465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66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67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68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69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9470" name="矩形 19469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二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9471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9472" name="组合 19471"/>
          <p:cNvGrpSpPr/>
          <p:nvPr/>
        </p:nvGrpSpPr>
        <p:grpSpPr>
          <a:xfrm rot="-1949498">
            <a:off x="776288" y="1868488"/>
            <a:ext cx="1511300" cy="1401762"/>
            <a:chOff x="0" y="0"/>
            <a:chExt cx="415" cy="385"/>
          </a:xfrm>
        </p:grpSpPr>
        <p:sp>
          <p:nvSpPr>
            <p:cNvPr id="19473" name="未知"/>
            <p:cNvSpPr/>
            <p:nvPr/>
          </p:nvSpPr>
          <p:spPr>
            <a:xfrm>
              <a:off x="4" y="0"/>
              <a:ext cx="313" cy="385"/>
            </a:xfrm>
            <a:custGeom>
              <a:avLst/>
              <a:gdLst/>
              <a:ahLst/>
              <a:cxnLst/>
              <a:pathLst>
                <a:path w="156" h="192">
                  <a:moveTo>
                    <a:pt x="152" y="22"/>
                  </a:moveTo>
                  <a:cubicBezTo>
                    <a:pt x="152" y="22"/>
                    <a:pt x="152" y="21"/>
                    <a:pt x="151" y="21"/>
                  </a:cubicBezTo>
                  <a:cubicBezTo>
                    <a:pt x="151" y="20"/>
                    <a:pt x="150" y="19"/>
                    <a:pt x="148" y="18"/>
                  </a:cubicBezTo>
                  <a:cubicBezTo>
                    <a:pt x="146" y="16"/>
                    <a:pt x="141" y="12"/>
                    <a:pt x="135" y="8"/>
                  </a:cubicBezTo>
                  <a:cubicBezTo>
                    <a:pt x="131" y="7"/>
                    <a:pt x="127" y="5"/>
                    <a:pt x="123" y="3"/>
                  </a:cubicBezTo>
                  <a:cubicBezTo>
                    <a:pt x="118" y="1"/>
                    <a:pt x="112" y="0"/>
                    <a:pt x="106" y="1"/>
                  </a:cubicBezTo>
                  <a:cubicBezTo>
                    <a:pt x="103" y="1"/>
                    <a:pt x="100" y="2"/>
                    <a:pt x="97" y="3"/>
                  </a:cubicBezTo>
                  <a:cubicBezTo>
                    <a:pt x="94" y="5"/>
                    <a:pt x="91" y="7"/>
                    <a:pt x="88" y="9"/>
                  </a:cubicBezTo>
                  <a:cubicBezTo>
                    <a:pt x="85" y="12"/>
                    <a:pt x="83" y="15"/>
                    <a:pt x="81" y="19"/>
                  </a:cubicBezTo>
                  <a:cubicBezTo>
                    <a:pt x="80" y="21"/>
                    <a:pt x="79" y="23"/>
                    <a:pt x="78" y="24"/>
                  </a:cubicBezTo>
                  <a:cubicBezTo>
                    <a:pt x="78" y="25"/>
                    <a:pt x="77" y="25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3" y="26"/>
                    <a:pt x="72" y="26"/>
                  </a:cubicBezTo>
                  <a:cubicBezTo>
                    <a:pt x="70" y="25"/>
                    <a:pt x="68" y="24"/>
                    <a:pt x="65" y="23"/>
                  </a:cubicBezTo>
                  <a:cubicBezTo>
                    <a:pt x="60" y="21"/>
                    <a:pt x="55" y="19"/>
                    <a:pt x="50" y="18"/>
                  </a:cubicBezTo>
                  <a:cubicBezTo>
                    <a:pt x="44" y="17"/>
                    <a:pt x="38" y="17"/>
                    <a:pt x="32" y="18"/>
                  </a:cubicBezTo>
                  <a:cubicBezTo>
                    <a:pt x="29" y="19"/>
                    <a:pt x="26" y="20"/>
                    <a:pt x="23" y="22"/>
                  </a:cubicBezTo>
                  <a:cubicBezTo>
                    <a:pt x="20" y="24"/>
                    <a:pt x="17" y="26"/>
                    <a:pt x="15" y="28"/>
                  </a:cubicBezTo>
                  <a:cubicBezTo>
                    <a:pt x="10" y="33"/>
                    <a:pt x="6" y="39"/>
                    <a:pt x="4" y="46"/>
                  </a:cubicBezTo>
                  <a:cubicBezTo>
                    <a:pt x="2" y="53"/>
                    <a:pt x="0" y="61"/>
                    <a:pt x="2" y="69"/>
                  </a:cubicBezTo>
                  <a:cubicBezTo>
                    <a:pt x="4" y="77"/>
                    <a:pt x="9" y="84"/>
                    <a:pt x="15" y="89"/>
                  </a:cubicBezTo>
                  <a:cubicBezTo>
                    <a:pt x="18" y="91"/>
                    <a:pt x="22" y="94"/>
                    <a:pt x="26" y="95"/>
                  </a:cubicBezTo>
                  <a:cubicBezTo>
                    <a:pt x="28" y="96"/>
                    <a:pt x="29" y="97"/>
                    <a:pt x="31" y="98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7"/>
                    <a:pt x="32" y="109"/>
                  </a:cubicBezTo>
                  <a:cubicBezTo>
                    <a:pt x="31" y="113"/>
                    <a:pt x="31" y="118"/>
                    <a:pt x="32" y="122"/>
                  </a:cubicBezTo>
                  <a:cubicBezTo>
                    <a:pt x="34" y="131"/>
                    <a:pt x="39" y="140"/>
                    <a:pt x="45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8" y="150"/>
                    <a:pt x="49" y="151"/>
                    <a:pt x="50" y="152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7" y="158"/>
                    <a:pt x="60" y="159"/>
                    <a:pt x="62" y="160"/>
                  </a:cubicBezTo>
                  <a:cubicBezTo>
                    <a:pt x="64" y="161"/>
                    <a:pt x="66" y="162"/>
                    <a:pt x="69" y="162"/>
                  </a:cubicBezTo>
                  <a:cubicBezTo>
                    <a:pt x="74" y="164"/>
                    <a:pt x="79" y="164"/>
                    <a:pt x="84" y="163"/>
                  </a:cubicBezTo>
                  <a:cubicBezTo>
                    <a:pt x="86" y="162"/>
                    <a:pt x="89" y="161"/>
                    <a:pt x="91" y="160"/>
                  </a:cubicBezTo>
                  <a:cubicBezTo>
                    <a:pt x="92" y="159"/>
                    <a:pt x="94" y="159"/>
                    <a:pt x="94" y="158"/>
                  </a:cubicBezTo>
                  <a:cubicBezTo>
                    <a:pt x="95" y="158"/>
                    <a:pt x="96" y="157"/>
                    <a:pt x="97" y="157"/>
                  </a:cubicBezTo>
                  <a:cubicBezTo>
                    <a:pt x="97" y="158"/>
                    <a:pt x="97" y="159"/>
                    <a:pt x="98" y="162"/>
                  </a:cubicBezTo>
                  <a:cubicBezTo>
                    <a:pt x="99" y="164"/>
                    <a:pt x="100" y="166"/>
                    <a:pt x="101" y="168"/>
                  </a:cubicBezTo>
                  <a:cubicBezTo>
                    <a:pt x="103" y="172"/>
                    <a:pt x="105" y="177"/>
                    <a:pt x="108" y="180"/>
                  </a:cubicBezTo>
                  <a:cubicBezTo>
                    <a:pt x="111" y="184"/>
                    <a:pt x="115" y="187"/>
                    <a:pt x="119" y="189"/>
                  </a:cubicBezTo>
                  <a:cubicBezTo>
                    <a:pt x="123" y="191"/>
                    <a:pt x="128" y="192"/>
                    <a:pt x="133" y="192"/>
                  </a:cubicBezTo>
                  <a:cubicBezTo>
                    <a:pt x="137" y="192"/>
                    <a:pt x="142" y="190"/>
                    <a:pt x="146" y="187"/>
                  </a:cubicBezTo>
                  <a:cubicBezTo>
                    <a:pt x="150" y="185"/>
                    <a:pt x="153" y="181"/>
                    <a:pt x="154" y="176"/>
                  </a:cubicBezTo>
                  <a:cubicBezTo>
                    <a:pt x="156" y="172"/>
                    <a:pt x="155" y="167"/>
                    <a:pt x="153" y="163"/>
                  </a:cubicBezTo>
                  <a:cubicBezTo>
                    <a:pt x="150" y="160"/>
                    <a:pt x="146" y="157"/>
                    <a:pt x="141" y="156"/>
                  </a:cubicBezTo>
                  <a:cubicBezTo>
                    <a:pt x="146" y="157"/>
                    <a:pt x="149" y="160"/>
                    <a:pt x="152" y="163"/>
                  </a:cubicBezTo>
                  <a:cubicBezTo>
                    <a:pt x="154" y="166"/>
                    <a:pt x="155" y="170"/>
                    <a:pt x="154" y="175"/>
                  </a:cubicBezTo>
                  <a:cubicBezTo>
                    <a:pt x="153" y="179"/>
                    <a:pt x="150" y="182"/>
                    <a:pt x="147" y="185"/>
                  </a:cubicBezTo>
                  <a:cubicBezTo>
                    <a:pt x="144" y="187"/>
                    <a:pt x="139" y="189"/>
                    <a:pt x="135" y="189"/>
                  </a:cubicBezTo>
                  <a:cubicBezTo>
                    <a:pt x="126" y="190"/>
                    <a:pt x="117" y="187"/>
                    <a:pt x="112" y="180"/>
                  </a:cubicBezTo>
                  <a:cubicBezTo>
                    <a:pt x="109" y="176"/>
                    <a:pt x="106" y="172"/>
                    <a:pt x="105" y="168"/>
                  </a:cubicBezTo>
                  <a:cubicBezTo>
                    <a:pt x="104" y="166"/>
                    <a:pt x="103" y="163"/>
                    <a:pt x="102" y="161"/>
                  </a:cubicBezTo>
                  <a:cubicBezTo>
                    <a:pt x="102" y="161"/>
                    <a:pt x="102" y="160"/>
                    <a:pt x="102" y="160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0" y="155"/>
                    <a:pt x="100" y="152"/>
                    <a:pt x="99" y="15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3"/>
                    <a:pt x="94" y="153"/>
                    <a:pt x="94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88" y="157"/>
                    <a:pt x="86" y="157"/>
                    <a:pt x="84" y="158"/>
                  </a:cubicBezTo>
                  <a:cubicBezTo>
                    <a:pt x="80" y="159"/>
                    <a:pt x="76" y="159"/>
                    <a:pt x="72" y="158"/>
                  </a:cubicBezTo>
                  <a:cubicBezTo>
                    <a:pt x="64" y="157"/>
                    <a:pt x="57" y="152"/>
                    <a:pt x="51" y="145"/>
                  </a:cubicBezTo>
                  <a:cubicBezTo>
                    <a:pt x="45" y="139"/>
                    <a:pt x="40" y="131"/>
                    <a:pt x="38" y="123"/>
                  </a:cubicBezTo>
                  <a:cubicBezTo>
                    <a:pt x="37" y="119"/>
                    <a:pt x="37" y="115"/>
                    <a:pt x="38" y="111"/>
                  </a:cubicBezTo>
                  <a:cubicBezTo>
                    <a:pt x="38" y="109"/>
                    <a:pt x="38" y="107"/>
                    <a:pt x="39" y="105"/>
                  </a:cubicBezTo>
                  <a:cubicBezTo>
                    <a:pt x="39" y="104"/>
                    <a:pt x="39" y="103"/>
                    <a:pt x="40" y="102"/>
                  </a:cubicBezTo>
                  <a:cubicBezTo>
                    <a:pt x="40" y="101"/>
                    <a:pt x="41" y="100"/>
                    <a:pt x="41" y="9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5"/>
                    <a:pt x="40" y="95"/>
                    <a:pt x="38" y="94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4" y="92"/>
                    <a:pt x="32" y="92"/>
                    <a:pt x="31" y="91"/>
                  </a:cubicBezTo>
                  <a:cubicBezTo>
                    <a:pt x="28" y="90"/>
                    <a:pt x="25" y="88"/>
                    <a:pt x="23" y="87"/>
                  </a:cubicBezTo>
                  <a:cubicBezTo>
                    <a:pt x="18" y="83"/>
                    <a:pt x="14" y="79"/>
                    <a:pt x="11" y="74"/>
                  </a:cubicBezTo>
                  <a:cubicBezTo>
                    <a:pt x="8" y="69"/>
                    <a:pt x="7" y="63"/>
                    <a:pt x="8" y="58"/>
                  </a:cubicBezTo>
                  <a:cubicBezTo>
                    <a:pt x="8" y="52"/>
                    <a:pt x="10" y="46"/>
                    <a:pt x="13" y="41"/>
                  </a:cubicBezTo>
                  <a:cubicBezTo>
                    <a:pt x="16" y="36"/>
                    <a:pt x="20" y="31"/>
                    <a:pt x="25" y="28"/>
                  </a:cubicBezTo>
                  <a:cubicBezTo>
                    <a:pt x="30" y="25"/>
                    <a:pt x="35" y="23"/>
                    <a:pt x="41" y="23"/>
                  </a:cubicBezTo>
                  <a:cubicBezTo>
                    <a:pt x="47" y="23"/>
                    <a:pt x="53" y="24"/>
                    <a:pt x="59" y="26"/>
                  </a:cubicBezTo>
                  <a:cubicBezTo>
                    <a:pt x="62" y="27"/>
                    <a:pt x="65" y="28"/>
                    <a:pt x="68" y="30"/>
                  </a:cubicBezTo>
                  <a:cubicBezTo>
                    <a:pt x="69" y="30"/>
                    <a:pt x="70" y="31"/>
                    <a:pt x="72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2"/>
                    <a:pt x="74" y="33"/>
                    <a:pt x="75" y="3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5"/>
                    <a:pt x="84" y="23"/>
                    <a:pt x="85" y="21"/>
                  </a:cubicBezTo>
                  <a:cubicBezTo>
                    <a:pt x="86" y="18"/>
                    <a:pt x="89" y="15"/>
                    <a:pt x="91" y="12"/>
                  </a:cubicBezTo>
                  <a:cubicBezTo>
                    <a:pt x="96" y="7"/>
                    <a:pt x="103" y="4"/>
                    <a:pt x="110" y="4"/>
                  </a:cubicBezTo>
                  <a:cubicBezTo>
                    <a:pt x="118" y="4"/>
                    <a:pt x="125" y="6"/>
                    <a:pt x="132" y="9"/>
                  </a:cubicBezTo>
                  <a:cubicBezTo>
                    <a:pt x="139" y="13"/>
                    <a:pt x="146" y="17"/>
                    <a:pt x="152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4" name="未知"/>
            <p:cNvSpPr/>
            <p:nvPr/>
          </p:nvSpPr>
          <p:spPr>
            <a:xfrm>
              <a:off x="297" y="61"/>
              <a:ext cx="118" cy="234"/>
            </a:xfrm>
            <a:custGeom>
              <a:avLst/>
              <a:gdLst/>
              <a:ahLst/>
              <a:cxnLst/>
              <a:pathLst>
                <a:path w="59" h="117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10" y="3"/>
                    <a:pt x="15" y="6"/>
                    <a:pt x="21" y="11"/>
                  </a:cubicBezTo>
                  <a:cubicBezTo>
                    <a:pt x="24" y="14"/>
                    <a:pt x="28" y="17"/>
                    <a:pt x="31" y="21"/>
                  </a:cubicBezTo>
                  <a:cubicBezTo>
                    <a:pt x="34" y="25"/>
                    <a:pt x="37" y="30"/>
                    <a:pt x="39" y="36"/>
                  </a:cubicBezTo>
                  <a:cubicBezTo>
                    <a:pt x="42" y="42"/>
                    <a:pt x="43" y="48"/>
                    <a:pt x="41" y="55"/>
                  </a:cubicBezTo>
                  <a:cubicBezTo>
                    <a:pt x="39" y="58"/>
                    <a:pt x="37" y="61"/>
                    <a:pt x="34" y="64"/>
                  </a:cubicBezTo>
                  <a:cubicBezTo>
                    <a:pt x="33" y="64"/>
                    <a:pt x="33" y="65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7"/>
                    <a:pt x="28" y="68"/>
                    <a:pt x="27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70"/>
                    <a:pt x="21" y="71"/>
                    <a:pt x="20" y="71"/>
                  </a:cubicBezTo>
                  <a:cubicBezTo>
                    <a:pt x="17" y="72"/>
                    <a:pt x="15" y="73"/>
                    <a:pt x="12" y="74"/>
                  </a:cubicBezTo>
                  <a:cubicBezTo>
                    <a:pt x="14" y="74"/>
                    <a:pt x="17" y="74"/>
                    <a:pt x="19" y="74"/>
                  </a:cubicBezTo>
                  <a:cubicBezTo>
                    <a:pt x="22" y="74"/>
                    <a:pt x="24" y="75"/>
                    <a:pt x="27" y="75"/>
                  </a:cubicBezTo>
                  <a:cubicBezTo>
                    <a:pt x="29" y="75"/>
                    <a:pt x="31" y="75"/>
                    <a:pt x="32" y="76"/>
                  </a:cubicBezTo>
                  <a:cubicBezTo>
                    <a:pt x="33" y="76"/>
                    <a:pt x="35" y="76"/>
                    <a:pt x="36" y="77"/>
                  </a:cubicBezTo>
                  <a:cubicBezTo>
                    <a:pt x="40" y="78"/>
                    <a:pt x="45" y="80"/>
                    <a:pt x="48" y="83"/>
                  </a:cubicBezTo>
                  <a:cubicBezTo>
                    <a:pt x="52" y="87"/>
                    <a:pt x="55" y="92"/>
                    <a:pt x="56" y="98"/>
                  </a:cubicBezTo>
                  <a:cubicBezTo>
                    <a:pt x="58" y="104"/>
                    <a:pt x="57" y="110"/>
                    <a:pt x="56" y="117"/>
                  </a:cubicBezTo>
                  <a:cubicBezTo>
                    <a:pt x="57" y="114"/>
                    <a:pt x="57" y="111"/>
                    <a:pt x="58" y="109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3"/>
                    <a:pt x="59" y="102"/>
                    <a:pt x="58" y="100"/>
                  </a:cubicBezTo>
                  <a:cubicBezTo>
                    <a:pt x="59" y="94"/>
                    <a:pt x="57" y="89"/>
                    <a:pt x="53" y="84"/>
                  </a:cubicBezTo>
                  <a:cubicBezTo>
                    <a:pt x="50" y="79"/>
                    <a:pt x="45" y="76"/>
                    <a:pt x="40" y="73"/>
                  </a:cubicBezTo>
                  <a:cubicBezTo>
                    <a:pt x="38" y="73"/>
                    <a:pt x="37" y="72"/>
                    <a:pt x="36" y="72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41" y="66"/>
                    <a:pt x="44" y="62"/>
                    <a:pt x="46" y="58"/>
                  </a:cubicBezTo>
                  <a:cubicBezTo>
                    <a:pt x="48" y="53"/>
                    <a:pt x="49" y="48"/>
                    <a:pt x="48" y="43"/>
                  </a:cubicBezTo>
                  <a:cubicBezTo>
                    <a:pt x="48" y="41"/>
                    <a:pt x="47" y="39"/>
                    <a:pt x="46" y="36"/>
                  </a:cubicBezTo>
                  <a:cubicBezTo>
                    <a:pt x="45" y="34"/>
                    <a:pt x="44" y="32"/>
                    <a:pt x="43" y="30"/>
                  </a:cubicBezTo>
                  <a:cubicBezTo>
                    <a:pt x="39" y="22"/>
                    <a:pt x="33" y="15"/>
                    <a:pt x="26" y="10"/>
                  </a:cubicBezTo>
                  <a:cubicBezTo>
                    <a:pt x="19" y="4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5" name="未知"/>
            <p:cNvSpPr/>
            <p:nvPr/>
          </p:nvSpPr>
          <p:spPr>
            <a:xfrm>
              <a:off x="0" y="16"/>
              <a:ext cx="409" cy="351"/>
            </a:xfrm>
            <a:custGeom>
              <a:avLst/>
              <a:gdLst/>
              <a:ahLst/>
              <a:cxnLst/>
              <a:pathLst>
                <a:path w="204" h="175">
                  <a:moveTo>
                    <a:pt x="143" y="29"/>
                  </a:moveTo>
                  <a:cubicBezTo>
                    <a:pt x="143" y="29"/>
                    <a:pt x="139" y="0"/>
                    <a:pt x="111" y="4"/>
                  </a:cubicBezTo>
                  <a:cubicBezTo>
                    <a:pt x="82" y="8"/>
                    <a:pt x="88" y="31"/>
                    <a:pt x="88" y="31"/>
                  </a:cubicBezTo>
                  <a:cubicBezTo>
                    <a:pt x="88" y="31"/>
                    <a:pt x="37" y="2"/>
                    <a:pt x="18" y="40"/>
                  </a:cubicBezTo>
                  <a:cubicBezTo>
                    <a:pt x="0" y="77"/>
                    <a:pt x="46" y="86"/>
                    <a:pt x="49" y="84"/>
                  </a:cubicBezTo>
                  <a:cubicBezTo>
                    <a:pt x="49" y="84"/>
                    <a:pt x="33" y="103"/>
                    <a:pt x="60" y="131"/>
                  </a:cubicBezTo>
                  <a:cubicBezTo>
                    <a:pt x="86" y="159"/>
                    <a:pt x="105" y="135"/>
                    <a:pt x="105" y="135"/>
                  </a:cubicBezTo>
                  <a:cubicBezTo>
                    <a:pt x="105" y="135"/>
                    <a:pt x="106" y="175"/>
                    <a:pt x="134" y="174"/>
                  </a:cubicBezTo>
                  <a:cubicBezTo>
                    <a:pt x="163" y="173"/>
                    <a:pt x="151" y="141"/>
                    <a:pt x="142" y="138"/>
                  </a:cubicBezTo>
                  <a:cubicBezTo>
                    <a:pt x="142" y="138"/>
                    <a:pt x="166" y="155"/>
                    <a:pt x="185" y="131"/>
                  </a:cubicBezTo>
                  <a:cubicBezTo>
                    <a:pt x="204" y="107"/>
                    <a:pt x="158" y="92"/>
                    <a:pt x="158" y="92"/>
                  </a:cubicBezTo>
                  <a:cubicBezTo>
                    <a:pt x="158" y="92"/>
                    <a:pt x="181" y="86"/>
                    <a:pt x="176" y="60"/>
                  </a:cubicBezTo>
                  <a:cubicBezTo>
                    <a:pt x="172" y="34"/>
                    <a:pt x="143" y="29"/>
                    <a:pt x="143" y="29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476" name="文本框 19475"/>
          <p:cNvSpPr txBox="1"/>
          <p:nvPr/>
        </p:nvSpPr>
        <p:spPr>
          <a:xfrm>
            <a:off x="804863" y="3551238"/>
            <a:ext cx="14573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60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60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9477" name="文本框 19476"/>
          <p:cNvSpPr txBox="1"/>
          <p:nvPr/>
        </p:nvSpPr>
        <p:spPr>
          <a:xfrm>
            <a:off x="1222375" y="2357438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43%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78" name="未知"/>
          <p:cNvSpPr/>
          <p:nvPr/>
        </p:nvSpPr>
        <p:spPr>
          <a:xfrm>
            <a:off x="2855913" y="2581275"/>
            <a:ext cx="261937" cy="209550"/>
          </a:xfrm>
          <a:custGeom>
            <a:avLst/>
            <a:gdLst/>
            <a:ahLst/>
            <a:cxnLst/>
            <a:pathLst>
              <a:path w="70" h="56">
                <a:moveTo>
                  <a:pt x="69" y="1"/>
                </a:moveTo>
                <a:cubicBezTo>
                  <a:pt x="68" y="0"/>
                  <a:pt x="67" y="0"/>
                  <a:pt x="66" y="0"/>
                </a:cubicBezTo>
                <a:cubicBezTo>
                  <a:pt x="67" y="5"/>
                  <a:pt x="66" y="10"/>
                  <a:pt x="65" y="15"/>
                </a:cubicBezTo>
                <a:cubicBezTo>
                  <a:pt x="62" y="25"/>
                  <a:pt x="56" y="36"/>
                  <a:pt x="47" y="44"/>
                </a:cubicBezTo>
                <a:cubicBezTo>
                  <a:pt x="42" y="47"/>
                  <a:pt x="36" y="50"/>
                  <a:pt x="30" y="52"/>
                </a:cubicBezTo>
                <a:cubicBezTo>
                  <a:pt x="24" y="53"/>
                  <a:pt x="17" y="53"/>
                  <a:pt x="11" y="50"/>
                </a:cubicBezTo>
                <a:cubicBezTo>
                  <a:pt x="8" y="48"/>
                  <a:pt x="5" y="45"/>
                  <a:pt x="3" y="41"/>
                </a:cubicBezTo>
                <a:cubicBezTo>
                  <a:pt x="2" y="42"/>
                  <a:pt x="1" y="42"/>
                  <a:pt x="0" y="42"/>
                </a:cubicBezTo>
                <a:cubicBezTo>
                  <a:pt x="1" y="44"/>
                  <a:pt x="2" y="46"/>
                  <a:pt x="3" y="47"/>
                </a:cubicBezTo>
                <a:cubicBezTo>
                  <a:pt x="7" y="52"/>
                  <a:pt x="14" y="56"/>
                  <a:pt x="21" y="56"/>
                </a:cubicBezTo>
                <a:cubicBezTo>
                  <a:pt x="28" y="56"/>
                  <a:pt x="35" y="55"/>
                  <a:pt x="40" y="52"/>
                </a:cubicBezTo>
                <a:cubicBezTo>
                  <a:pt x="52" y="46"/>
                  <a:pt x="61" y="35"/>
                  <a:pt x="66" y="23"/>
                </a:cubicBezTo>
                <a:cubicBezTo>
                  <a:pt x="68" y="17"/>
                  <a:pt x="70" y="10"/>
                  <a:pt x="70" y="4"/>
                </a:cubicBezTo>
                <a:cubicBezTo>
                  <a:pt x="70" y="3"/>
                  <a:pt x="70" y="2"/>
                  <a:pt x="69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9479" name="组合 19478"/>
          <p:cNvGrpSpPr/>
          <p:nvPr/>
        </p:nvGrpSpPr>
        <p:grpSpPr>
          <a:xfrm>
            <a:off x="2649538" y="2452688"/>
            <a:ext cx="465137" cy="131762"/>
            <a:chOff x="0" y="0"/>
            <a:chExt cx="293" cy="83"/>
          </a:xfrm>
        </p:grpSpPr>
        <p:sp>
          <p:nvSpPr>
            <p:cNvPr id="19480" name="未知"/>
            <p:cNvSpPr/>
            <p:nvPr/>
          </p:nvSpPr>
          <p:spPr>
            <a:xfrm>
              <a:off x="0" y="0"/>
              <a:ext cx="241" cy="59"/>
            </a:xfrm>
            <a:custGeom>
              <a:avLst/>
              <a:gdLst/>
              <a:ahLst/>
              <a:cxnLst/>
              <a:pathLst>
                <a:path w="102" h="25">
                  <a:moveTo>
                    <a:pt x="89" y="2"/>
                  </a:moveTo>
                  <a:cubicBezTo>
                    <a:pt x="78" y="0"/>
                    <a:pt x="67" y="1"/>
                    <a:pt x="58" y="3"/>
                  </a:cubicBezTo>
                  <a:cubicBezTo>
                    <a:pt x="48" y="5"/>
                    <a:pt x="40" y="8"/>
                    <a:pt x="32" y="10"/>
                  </a:cubicBezTo>
                  <a:cubicBezTo>
                    <a:pt x="17" y="16"/>
                    <a:pt x="6" y="22"/>
                    <a:pt x="0" y="25"/>
                  </a:cubicBezTo>
                  <a:cubicBezTo>
                    <a:pt x="0" y="25"/>
                    <a:pt x="2" y="25"/>
                    <a:pt x="5" y="23"/>
                  </a:cubicBezTo>
                  <a:cubicBezTo>
                    <a:pt x="9" y="21"/>
                    <a:pt x="14" y="19"/>
                    <a:pt x="21" y="16"/>
                  </a:cubicBezTo>
                  <a:cubicBezTo>
                    <a:pt x="28" y="13"/>
                    <a:pt x="38" y="10"/>
                    <a:pt x="50" y="7"/>
                  </a:cubicBezTo>
                  <a:cubicBezTo>
                    <a:pt x="62" y="5"/>
                    <a:pt x="77" y="2"/>
                    <a:pt x="93" y="6"/>
                  </a:cubicBezTo>
                  <a:cubicBezTo>
                    <a:pt x="95" y="7"/>
                    <a:pt x="97" y="7"/>
                    <a:pt x="99" y="8"/>
                  </a:cubicBezTo>
                  <a:cubicBezTo>
                    <a:pt x="100" y="7"/>
                    <a:pt x="101" y="7"/>
                    <a:pt x="102" y="6"/>
                  </a:cubicBezTo>
                  <a:cubicBezTo>
                    <a:pt x="98" y="4"/>
                    <a:pt x="94" y="3"/>
                    <a:pt x="89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1" name="未知"/>
            <p:cNvSpPr/>
            <p:nvPr/>
          </p:nvSpPr>
          <p:spPr>
            <a:xfrm>
              <a:off x="239" y="17"/>
              <a:ext cx="54" cy="66"/>
            </a:xfrm>
            <a:custGeom>
              <a:avLst/>
              <a:gdLst/>
              <a:ahLst/>
              <a:cxnLst/>
              <a:pathLst>
                <a:path w="23" h="28">
                  <a:moveTo>
                    <a:pt x="4" y="4"/>
                  </a:moveTo>
                  <a:cubicBezTo>
                    <a:pt x="8" y="6"/>
                    <a:pt x="12" y="9"/>
                    <a:pt x="14" y="13"/>
                  </a:cubicBezTo>
                  <a:cubicBezTo>
                    <a:pt x="17" y="17"/>
                    <a:pt x="19" y="22"/>
                    <a:pt x="20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3" y="26"/>
                    <a:pt x="23" y="23"/>
                    <a:pt x="22" y="21"/>
                  </a:cubicBezTo>
                  <a:cubicBezTo>
                    <a:pt x="21" y="18"/>
                    <a:pt x="20" y="15"/>
                    <a:pt x="18" y="13"/>
                  </a:cubicBezTo>
                  <a:cubicBezTo>
                    <a:pt x="15" y="7"/>
                    <a:pt x="10" y="3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82" name="未知"/>
            <p:cNvSpPr/>
            <p:nvPr/>
          </p:nvSpPr>
          <p:spPr>
            <a:xfrm>
              <a:off x="234" y="15"/>
              <a:ext cx="14" cy="7"/>
            </a:xfrm>
            <a:custGeom>
              <a:avLst/>
              <a:gdLst/>
              <a:ahLst/>
              <a:cxnLst/>
              <a:pathLst>
                <a:path w="6" h="3">
                  <a:moveTo>
                    <a:pt x="0" y="2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3" y="2"/>
                    <a:pt x="4" y="2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9483" name="组合 19482"/>
          <p:cNvGrpSpPr/>
          <p:nvPr/>
        </p:nvGrpSpPr>
        <p:grpSpPr>
          <a:xfrm>
            <a:off x="2840038" y="2319338"/>
            <a:ext cx="636587" cy="419100"/>
            <a:chOff x="0" y="0"/>
            <a:chExt cx="401" cy="264"/>
          </a:xfrm>
        </p:grpSpPr>
        <p:sp>
          <p:nvSpPr>
            <p:cNvPr id="19484" name="未知"/>
            <p:cNvSpPr/>
            <p:nvPr/>
          </p:nvSpPr>
          <p:spPr>
            <a:xfrm>
              <a:off x="0" y="103"/>
              <a:ext cx="119" cy="161"/>
            </a:xfrm>
            <a:custGeom>
              <a:avLst/>
              <a:gdLst/>
              <a:ahLst/>
              <a:cxnLst/>
              <a:pathLst>
                <a:path w="50" h="68">
                  <a:moveTo>
                    <a:pt x="4" y="59"/>
                  </a:moveTo>
                  <a:cubicBezTo>
                    <a:pt x="3" y="52"/>
                    <a:pt x="4" y="45"/>
                    <a:pt x="8" y="38"/>
                  </a:cubicBezTo>
                  <a:cubicBezTo>
                    <a:pt x="11" y="31"/>
                    <a:pt x="17" y="25"/>
                    <a:pt x="23" y="20"/>
                  </a:cubicBezTo>
                  <a:cubicBezTo>
                    <a:pt x="29" y="14"/>
                    <a:pt x="35" y="10"/>
                    <a:pt x="43" y="5"/>
                  </a:cubicBezTo>
                  <a:cubicBezTo>
                    <a:pt x="45" y="4"/>
                    <a:pt x="48" y="2"/>
                    <a:pt x="50" y="1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2" y="3"/>
                    <a:pt x="37" y="6"/>
                    <a:pt x="32" y="9"/>
                  </a:cubicBezTo>
                  <a:cubicBezTo>
                    <a:pt x="22" y="16"/>
                    <a:pt x="12" y="24"/>
                    <a:pt x="6" y="35"/>
                  </a:cubicBezTo>
                  <a:cubicBezTo>
                    <a:pt x="3" y="41"/>
                    <a:pt x="1" y="47"/>
                    <a:pt x="1" y="54"/>
                  </a:cubicBezTo>
                  <a:cubicBezTo>
                    <a:pt x="0" y="59"/>
                    <a:pt x="2" y="64"/>
                    <a:pt x="4" y="68"/>
                  </a:cubicBezTo>
                  <a:cubicBezTo>
                    <a:pt x="5" y="68"/>
                    <a:pt x="6" y="68"/>
                    <a:pt x="7" y="67"/>
                  </a:cubicBezTo>
                  <a:cubicBezTo>
                    <a:pt x="6" y="65"/>
                    <a:pt x="5" y="62"/>
                    <a:pt x="4" y="5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9485" name="组合 19484"/>
            <p:cNvGrpSpPr/>
            <p:nvPr/>
          </p:nvGrpSpPr>
          <p:grpSpPr>
            <a:xfrm>
              <a:off x="121" y="0"/>
              <a:ext cx="280" cy="115"/>
              <a:chOff x="0" y="0"/>
              <a:chExt cx="280" cy="115"/>
            </a:xfrm>
          </p:grpSpPr>
          <p:sp>
            <p:nvSpPr>
              <p:cNvPr id="19486" name="未知"/>
              <p:cNvSpPr/>
              <p:nvPr/>
            </p:nvSpPr>
            <p:spPr>
              <a:xfrm>
                <a:off x="0" y="54"/>
                <a:ext cx="236" cy="47"/>
              </a:xfrm>
              <a:custGeom>
                <a:avLst/>
                <a:gdLst/>
                <a:ahLst/>
                <a:cxnLst/>
                <a:pathLst>
                  <a:path w="100" h="20">
                    <a:moveTo>
                      <a:pt x="95" y="4"/>
                    </a:moveTo>
                    <a:cubicBezTo>
                      <a:pt x="94" y="3"/>
                      <a:pt x="92" y="3"/>
                      <a:pt x="90" y="3"/>
                    </a:cubicBezTo>
                    <a:cubicBezTo>
                      <a:pt x="88" y="2"/>
                      <a:pt x="86" y="2"/>
                      <a:pt x="83" y="2"/>
                    </a:cubicBezTo>
                    <a:cubicBezTo>
                      <a:pt x="73" y="1"/>
                      <a:pt x="57" y="0"/>
                      <a:pt x="39" y="5"/>
                    </a:cubicBezTo>
                    <a:cubicBezTo>
                      <a:pt x="27" y="8"/>
                      <a:pt x="14" y="12"/>
                      <a:pt x="0" y="19"/>
                    </a:cubicBezTo>
                    <a:cubicBezTo>
                      <a:pt x="1" y="19"/>
                      <a:pt x="2" y="20"/>
                      <a:pt x="3" y="20"/>
                    </a:cubicBezTo>
                    <a:cubicBezTo>
                      <a:pt x="14" y="14"/>
                      <a:pt x="27" y="9"/>
                      <a:pt x="41" y="6"/>
                    </a:cubicBezTo>
                    <a:cubicBezTo>
                      <a:pt x="50" y="3"/>
                      <a:pt x="60" y="2"/>
                      <a:pt x="70" y="2"/>
                    </a:cubicBezTo>
                    <a:cubicBezTo>
                      <a:pt x="72" y="2"/>
                      <a:pt x="75" y="2"/>
                      <a:pt x="77" y="2"/>
                    </a:cubicBezTo>
                    <a:cubicBezTo>
                      <a:pt x="80" y="2"/>
                      <a:pt x="82" y="2"/>
                      <a:pt x="85" y="2"/>
                    </a:cubicBezTo>
                    <a:cubicBezTo>
                      <a:pt x="90" y="3"/>
                      <a:pt x="95" y="4"/>
                      <a:pt x="100" y="5"/>
                    </a:cubicBezTo>
                    <a:cubicBezTo>
                      <a:pt x="100" y="5"/>
                      <a:pt x="98" y="4"/>
                      <a:pt x="95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9487" name="组合 19486"/>
              <p:cNvGrpSpPr/>
              <p:nvPr/>
            </p:nvGrpSpPr>
            <p:grpSpPr>
              <a:xfrm>
                <a:off x="193" y="0"/>
                <a:ext cx="87" cy="115"/>
                <a:chOff x="0" y="0"/>
                <a:chExt cx="87" cy="115"/>
              </a:xfrm>
            </p:grpSpPr>
            <p:sp>
              <p:nvSpPr>
                <p:cNvPr id="19488" name="未知"/>
                <p:cNvSpPr/>
                <p:nvPr/>
              </p:nvSpPr>
              <p:spPr>
                <a:xfrm>
                  <a:off x="2" y="15"/>
                  <a:ext cx="78" cy="92"/>
                </a:xfrm>
                <a:custGeom>
                  <a:avLst/>
                  <a:gdLst/>
                  <a:ahLst/>
                  <a:cxnLst/>
                  <a:pathLst>
                    <a:path w="78" h="92">
                      <a:moveTo>
                        <a:pt x="0" y="92"/>
                      </a:moveTo>
                      <a:lnTo>
                        <a:pt x="17" y="0"/>
                      </a:lnTo>
                      <a:lnTo>
                        <a:pt x="78" y="69"/>
                      </a:lnTo>
                      <a:lnTo>
                        <a:pt x="0" y="92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489" name="未知"/>
                <p:cNvSpPr/>
                <p:nvPr/>
              </p:nvSpPr>
              <p:spPr>
                <a:xfrm>
                  <a:off x="0" y="0"/>
                  <a:ext cx="87" cy="115"/>
                </a:xfrm>
                <a:custGeom>
                  <a:avLst/>
                  <a:gdLst/>
                  <a:ahLst/>
                  <a:cxnLst/>
                  <a:pathLst>
                    <a:path w="37" h="49">
                      <a:moveTo>
                        <a:pt x="0" y="45"/>
                      </a:moveTo>
                      <a:cubicBezTo>
                        <a:pt x="0" y="45"/>
                        <a:pt x="1" y="42"/>
                        <a:pt x="3" y="36"/>
                      </a:cubicBezTo>
                      <a:cubicBezTo>
                        <a:pt x="3" y="33"/>
                        <a:pt x="4" y="28"/>
                        <a:pt x="5" y="23"/>
                      </a:cubicBezTo>
                      <a:cubicBezTo>
                        <a:pt x="6" y="21"/>
                        <a:pt x="6" y="18"/>
                        <a:pt x="7" y="15"/>
                      </a:cubicBezTo>
                      <a:cubicBezTo>
                        <a:pt x="7" y="13"/>
                        <a:pt x="7" y="11"/>
                        <a:pt x="8" y="10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9"/>
                        <a:pt x="10" y="10"/>
                        <a:pt x="11" y="11"/>
                      </a:cubicBezTo>
                      <a:cubicBezTo>
                        <a:pt x="13" y="13"/>
                        <a:pt x="15" y="16"/>
                        <a:pt x="17" y="18"/>
                      </a:cubicBezTo>
                      <a:cubicBezTo>
                        <a:pt x="19" y="21"/>
                        <a:pt x="22" y="23"/>
                        <a:pt x="24" y="26"/>
                      </a:cubicBezTo>
                      <a:cubicBezTo>
                        <a:pt x="26" y="28"/>
                        <a:pt x="27" y="29"/>
                        <a:pt x="29" y="31"/>
                      </a:cubicBezTo>
                      <a:cubicBezTo>
                        <a:pt x="29" y="31"/>
                        <a:pt x="30" y="32"/>
                        <a:pt x="31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2" y="34"/>
                        <a:pt x="32" y="34"/>
                        <a:pt x="32" y="34"/>
                      </a:cubicBezTo>
                      <a:cubicBezTo>
                        <a:pt x="32" y="35"/>
                        <a:pt x="29" y="36"/>
                        <a:pt x="26" y="37"/>
                      </a:cubicBezTo>
                      <a:cubicBezTo>
                        <a:pt x="24" y="38"/>
                        <a:pt x="21" y="39"/>
                        <a:pt x="19" y="41"/>
                      </a:cubicBezTo>
                      <a:cubicBezTo>
                        <a:pt x="14" y="43"/>
                        <a:pt x="8" y="46"/>
                        <a:pt x="3" y="49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9490" name="组合 19489"/>
          <p:cNvGrpSpPr/>
          <p:nvPr/>
        </p:nvGrpSpPr>
        <p:grpSpPr>
          <a:xfrm rot="-1949498">
            <a:off x="3765550" y="1868488"/>
            <a:ext cx="1511300" cy="1401762"/>
            <a:chOff x="0" y="0"/>
            <a:chExt cx="415" cy="385"/>
          </a:xfrm>
        </p:grpSpPr>
        <p:sp>
          <p:nvSpPr>
            <p:cNvPr id="19491" name="未知"/>
            <p:cNvSpPr/>
            <p:nvPr/>
          </p:nvSpPr>
          <p:spPr>
            <a:xfrm>
              <a:off x="4" y="0"/>
              <a:ext cx="313" cy="385"/>
            </a:xfrm>
            <a:custGeom>
              <a:avLst/>
              <a:gdLst/>
              <a:ahLst/>
              <a:cxnLst/>
              <a:pathLst>
                <a:path w="156" h="192">
                  <a:moveTo>
                    <a:pt x="152" y="22"/>
                  </a:moveTo>
                  <a:cubicBezTo>
                    <a:pt x="152" y="22"/>
                    <a:pt x="152" y="21"/>
                    <a:pt x="151" y="21"/>
                  </a:cubicBezTo>
                  <a:cubicBezTo>
                    <a:pt x="151" y="20"/>
                    <a:pt x="150" y="19"/>
                    <a:pt x="148" y="18"/>
                  </a:cubicBezTo>
                  <a:cubicBezTo>
                    <a:pt x="146" y="16"/>
                    <a:pt x="141" y="12"/>
                    <a:pt x="135" y="8"/>
                  </a:cubicBezTo>
                  <a:cubicBezTo>
                    <a:pt x="131" y="7"/>
                    <a:pt x="127" y="5"/>
                    <a:pt x="123" y="3"/>
                  </a:cubicBezTo>
                  <a:cubicBezTo>
                    <a:pt x="118" y="1"/>
                    <a:pt x="112" y="0"/>
                    <a:pt x="106" y="1"/>
                  </a:cubicBezTo>
                  <a:cubicBezTo>
                    <a:pt x="103" y="1"/>
                    <a:pt x="100" y="2"/>
                    <a:pt x="97" y="3"/>
                  </a:cubicBezTo>
                  <a:cubicBezTo>
                    <a:pt x="94" y="5"/>
                    <a:pt x="91" y="7"/>
                    <a:pt x="88" y="9"/>
                  </a:cubicBezTo>
                  <a:cubicBezTo>
                    <a:pt x="85" y="12"/>
                    <a:pt x="83" y="15"/>
                    <a:pt x="81" y="19"/>
                  </a:cubicBezTo>
                  <a:cubicBezTo>
                    <a:pt x="80" y="21"/>
                    <a:pt x="79" y="23"/>
                    <a:pt x="78" y="24"/>
                  </a:cubicBezTo>
                  <a:cubicBezTo>
                    <a:pt x="78" y="25"/>
                    <a:pt x="77" y="25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3" y="26"/>
                    <a:pt x="72" y="26"/>
                  </a:cubicBezTo>
                  <a:cubicBezTo>
                    <a:pt x="70" y="25"/>
                    <a:pt x="68" y="24"/>
                    <a:pt x="65" y="23"/>
                  </a:cubicBezTo>
                  <a:cubicBezTo>
                    <a:pt x="60" y="21"/>
                    <a:pt x="55" y="19"/>
                    <a:pt x="50" y="18"/>
                  </a:cubicBezTo>
                  <a:cubicBezTo>
                    <a:pt x="44" y="17"/>
                    <a:pt x="38" y="17"/>
                    <a:pt x="32" y="18"/>
                  </a:cubicBezTo>
                  <a:cubicBezTo>
                    <a:pt x="29" y="19"/>
                    <a:pt x="26" y="20"/>
                    <a:pt x="23" y="22"/>
                  </a:cubicBezTo>
                  <a:cubicBezTo>
                    <a:pt x="20" y="24"/>
                    <a:pt x="17" y="26"/>
                    <a:pt x="15" y="28"/>
                  </a:cubicBezTo>
                  <a:cubicBezTo>
                    <a:pt x="10" y="33"/>
                    <a:pt x="6" y="39"/>
                    <a:pt x="4" y="46"/>
                  </a:cubicBezTo>
                  <a:cubicBezTo>
                    <a:pt x="2" y="53"/>
                    <a:pt x="0" y="61"/>
                    <a:pt x="2" y="69"/>
                  </a:cubicBezTo>
                  <a:cubicBezTo>
                    <a:pt x="4" y="77"/>
                    <a:pt x="9" y="84"/>
                    <a:pt x="15" y="89"/>
                  </a:cubicBezTo>
                  <a:cubicBezTo>
                    <a:pt x="18" y="91"/>
                    <a:pt x="22" y="94"/>
                    <a:pt x="26" y="95"/>
                  </a:cubicBezTo>
                  <a:cubicBezTo>
                    <a:pt x="28" y="96"/>
                    <a:pt x="29" y="97"/>
                    <a:pt x="31" y="98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7"/>
                    <a:pt x="32" y="109"/>
                  </a:cubicBezTo>
                  <a:cubicBezTo>
                    <a:pt x="31" y="113"/>
                    <a:pt x="31" y="118"/>
                    <a:pt x="32" y="122"/>
                  </a:cubicBezTo>
                  <a:cubicBezTo>
                    <a:pt x="34" y="131"/>
                    <a:pt x="39" y="140"/>
                    <a:pt x="45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8" y="150"/>
                    <a:pt x="49" y="151"/>
                    <a:pt x="50" y="152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7" y="158"/>
                    <a:pt x="60" y="159"/>
                    <a:pt x="62" y="160"/>
                  </a:cubicBezTo>
                  <a:cubicBezTo>
                    <a:pt x="64" y="161"/>
                    <a:pt x="66" y="162"/>
                    <a:pt x="69" y="162"/>
                  </a:cubicBezTo>
                  <a:cubicBezTo>
                    <a:pt x="74" y="164"/>
                    <a:pt x="79" y="164"/>
                    <a:pt x="84" y="163"/>
                  </a:cubicBezTo>
                  <a:cubicBezTo>
                    <a:pt x="86" y="162"/>
                    <a:pt x="89" y="161"/>
                    <a:pt x="91" y="160"/>
                  </a:cubicBezTo>
                  <a:cubicBezTo>
                    <a:pt x="92" y="159"/>
                    <a:pt x="94" y="159"/>
                    <a:pt x="94" y="158"/>
                  </a:cubicBezTo>
                  <a:cubicBezTo>
                    <a:pt x="95" y="158"/>
                    <a:pt x="96" y="157"/>
                    <a:pt x="97" y="157"/>
                  </a:cubicBezTo>
                  <a:cubicBezTo>
                    <a:pt x="97" y="158"/>
                    <a:pt x="97" y="159"/>
                    <a:pt x="98" y="162"/>
                  </a:cubicBezTo>
                  <a:cubicBezTo>
                    <a:pt x="99" y="164"/>
                    <a:pt x="100" y="166"/>
                    <a:pt x="101" y="168"/>
                  </a:cubicBezTo>
                  <a:cubicBezTo>
                    <a:pt x="103" y="172"/>
                    <a:pt x="105" y="177"/>
                    <a:pt x="108" y="180"/>
                  </a:cubicBezTo>
                  <a:cubicBezTo>
                    <a:pt x="111" y="184"/>
                    <a:pt x="115" y="187"/>
                    <a:pt x="119" y="189"/>
                  </a:cubicBezTo>
                  <a:cubicBezTo>
                    <a:pt x="123" y="191"/>
                    <a:pt x="128" y="192"/>
                    <a:pt x="133" y="192"/>
                  </a:cubicBezTo>
                  <a:cubicBezTo>
                    <a:pt x="137" y="192"/>
                    <a:pt x="142" y="190"/>
                    <a:pt x="146" y="187"/>
                  </a:cubicBezTo>
                  <a:cubicBezTo>
                    <a:pt x="150" y="185"/>
                    <a:pt x="153" y="181"/>
                    <a:pt x="154" y="176"/>
                  </a:cubicBezTo>
                  <a:cubicBezTo>
                    <a:pt x="156" y="172"/>
                    <a:pt x="155" y="167"/>
                    <a:pt x="153" y="163"/>
                  </a:cubicBezTo>
                  <a:cubicBezTo>
                    <a:pt x="150" y="160"/>
                    <a:pt x="146" y="157"/>
                    <a:pt x="141" y="156"/>
                  </a:cubicBezTo>
                  <a:cubicBezTo>
                    <a:pt x="146" y="157"/>
                    <a:pt x="149" y="160"/>
                    <a:pt x="152" y="163"/>
                  </a:cubicBezTo>
                  <a:cubicBezTo>
                    <a:pt x="154" y="166"/>
                    <a:pt x="155" y="170"/>
                    <a:pt x="154" y="175"/>
                  </a:cubicBezTo>
                  <a:cubicBezTo>
                    <a:pt x="153" y="179"/>
                    <a:pt x="150" y="182"/>
                    <a:pt x="147" y="185"/>
                  </a:cubicBezTo>
                  <a:cubicBezTo>
                    <a:pt x="144" y="187"/>
                    <a:pt x="139" y="189"/>
                    <a:pt x="135" y="189"/>
                  </a:cubicBezTo>
                  <a:cubicBezTo>
                    <a:pt x="126" y="190"/>
                    <a:pt x="117" y="187"/>
                    <a:pt x="112" y="180"/>
                  </a:cubicBezTo>
                  <a:cubicBezTo>
                    <a:pt x="109" y="176"/>
                    <a:pt x="106" y="172"/>
                    <a:pt x="105" y="168"/>
                  </a:cubicBezTo>
                  <a:cubicBezTo>
                    <a:pt x="104" y="166"/>
                    <a:pt x="103" y="163"/>
                    <a:pt x="102" y="161"/>
                  </a:cubicBezTo>
                  <a:cubicBezTo>
                    <a:pt x="102" y="161"/>
                    <a:pt x="102" y="160"/>
                    <a:pt x="102" y="160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0" y="155"/>
                    <a:pt x="100" y="152"/>
                    <a:pt x="99" y="15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3"/>
                    <a:pt x="94" y="153"/>
                    <a:pt x="94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88" y="157"/>
                    <a:pt x="86" y="157"/>
                    <a:pt x="84" y="158"/>
                  </a:cubicBezTo>
                  <a:cubicBezTo>
                    <a:pt x="80" y="159"/>
                    <a:pt x="76" y="159"/>
                    <a:pt x="72" y="158"/>
                  </a:cubicBezTo>
                  <a:cubicBezTo>
                    <a:pt x="64" y="157"/>
                    <a:pt x="57" y="152"/>
                    <a:pt x="51" y="145"/>
                  </a:cubicBezTo>
                  <a:cubicBezTo>
                    <a:pt x="45" y="139"/>
                    <a:pt x="40" y="131"/>
                    <a:pt x="38" y="123"/>
                  </a:cubicBezTo>
                  <a:cubicBezTo>
                    <a:pt x="37" y="119"/>
                    <a:pt x="37" y="115"/>
                    <a:pt x="38" y="111"/>
                  </a:cubicBezTo>
                  <a:cubicBezTo>
                    <a:pt x="38" y="109"/>
                    <a:pt x="38" y="107"/>
                    <a:pt x="39" y="105"/>
                  </a:cubicBezTo>
                  <a:cubicBezTo>
                    <a:pt x="39" y="104"/>
                    <a:pt x="39" y="103"/>
                    <a:pt x="40" y="102"/>
                  </a:cubicBezTo>
                  <a:cubicBezTo>
                    <a:pt x="40" y="101"/>
                    <a:pt x="41" y="100"/>
                    <a:pt x="41" y="9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5"/>
                    <a:pt x="40" y="95"/>
                    <a:pt x="38" y="94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4" y="92"/>
                    <a:pt x="32" y="92"/>
                    <a:pt x="31" y="91"/>
                  </a:cubicBezTo>
                  <a:cubicBezTo>
                    <a:pt x="28" y="90"/>
                    <a:pt x="25" y="88"/>
                    <a:pt x="23" y="87"/>
                  </a:cubicBezTo>
                  <a:cubicBezTo>
                    <a:pt x="18" y="83"/>
                    <a:pt x="14" y="79"/>
                    <a:pt x="11" y="74"/>
                  </a:cubicBezTo>
                  <a:cubicBezTo>
                    <a:pt x="8" y="69"/>
                    <a:pt x="7" y="63"/>
                    <a:pt x="8" y="58"/>
                  </a:cubicBezTo>
                  <a:cubicBezTo>
                    <a:pt x="8" y="52"/>
                    <a:pt x="10" y="46"/>
                    <a:pt x="13" y="41"/>
                  </a:cubicBezTo>
                  <a:cubicBezTo>
                    <a:pt x="16" y="36"/>
                    <a:pt x="20" y="31"/>
                    <a:pt x="25" y="28"/>
                  </a:cubicBezTo>
                  <a:cubicBezTo>
                    <a:pt x="30" y="25"/>
                    <a:pt x="35" y="23"/>
                    <a:pt x="41" y="23"/>
                  </a:cubicBezTo>
                  <a:cubicBezTo>
                    <a:pt x="47" y="23"/>
                    <a:pt x="53" y="24"/>
                    <a:pt x="59" y="26"/>
                  </a:cubicBezTo>
                  <a:cubicBezTo>
                    <a:pt x="62" y="27"/>
                    <a:pt x="65" y="28"/>
                    <a:pt x="68" y="30"/>
                  </a:cubicBezTo>
                  <a:cubicBezTo>
                    <a:pt x="69" y="30"/>
                    <a:pt x="70" y="31"/>
                    <a:pt x="72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2"/>
                    <a:pt x="74" y="33"/>
                    <a:pt x="75" y="3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5"/>
                    <a:pt x="84" y="23"/>
                    <a:pt x="85" y="21"/>
                  </a:cubicBezTo>
                  <a:cubicBezTo>
                    <a:pt x="86" y="18"/>
                    <a:pt x="89" y="15"/>
                    <a:pt x="91" y="12"/>
                  </a:cubicBezTo>
                  <a:cubicBezTo>
                    <a:pt x="96" y="7"/>
                    <a:pt x="103" y="4"/>
                    <a:pt x="110" y="4"/>
                  </a:cubicBezTo>
                  <a:cubicBezTo>
                    <a:pt x="118" y="4"/>
                    <a:pt x="125" y="6"/>
                    <a:pt x="132" y="9"/>
                  </a:cubicBezTo>
                  <a:cubicBezTo>
                    <a:pt x="139" y="13"/>
                    <a:pt x="146" y="17"/>
                    <a:pt x="152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2" name="未知"/>
            <p:cNvSpPr/>
            <p:nvPr/>
          </p:nvSpPr>
          <p:spPr>
            <a:xfrm>
              <a:off x="297" y="61"/>
              <a:ext cx="118" cy="234"/>
            </a:xfrm>
            <a:custGeom>
              <a:avLst/>
              <a:gdLst/>
              <a:ahLst/>
              <a:cxnLst/>
              <a:pathLst>
                <a:path w="59" h="117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10" y="3"/>
                    <a:pt x="15" y="6"/>
                    <a:pt x="21" y="11"/>
                  </a:cubicBezTo>
                  <a:cubicBezTo>
                    <a:pt x="24" y="14"/>
                    <a:pt x="28" y="17"/>
                    <a:pt x="31" y="21"/>
                  </a:cubicBezTo>
                  <a:cubicBezTo>
                    <a:pt x="34" y="25"/>
                    <a:pt x="37" y="30"/>
                    <a:pt x="39" y="36"/>
                  </a:cubicBezTo>
                  <a:cubicBezTo>
                    <a:pt x="42" y="42"/>
                    <a:pt x="43" y="48"/>
                    <a:pt x="41" y="55"/>
                  </a:cubicBezTo>
                  <a:cubicBezTo>
                    <a:pt x="39" y="58"/>
                    <a:pt x="37" y="61"/>
                    <a:pt x="34" y="64"/>
                  </a:cubicBezTo>
                  <a:cubicBezTo>
                    <a:pt x="33" y="64"/>
                    <a:pt x="33" y="65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7"/>
                    <a:pt x="28" y="68"/>
                    <a:pt x="27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70"/>
                    <a:pt x="21" y="71"/>
                    <a:pt x="20" y="71"/>
                  </a:cubicBezTo>
                  <a:cubicBezTo>
                    <a:pt x="17" y="72"/>
                    <a:pt x="15" y="73"/>
                    <a:pt x="12" y="74"/>
                  </a:cubicBezTo>
                  <a:cubicBezTo>
                    <a:pt x="14" y="74"/>
                    <a:pt x="17" y="74"/>
                    <a:pt x="19" y="74"/>
                  </a:cubicBezTo>
                  <a:cubicBezTo>
                    <a:pt x="22" y="74"/>
                    <a:pt x="24" y="75"/>
                    <a:pt x="27" y="75"/>
                  </a:cubicBezTo>
                  <a:cubicBezTo>
                    <a:pt x="29" y="75"/>
                    <a:pt x="31" y="75"/>
                    <a:pt x="32" y="76"/>
                  </a:cubicBezTo>
                  <a:cubicBezTo>
                    <a:pt x="33" y="76"/>
                    <a:pt x="35" y="76"/>
                    <a:pt x="36" y="77"/>
                  </a:cubicBezTo>
                  <a:cubicBezTo>
                    <a:pt x="40" y="78"/>
                    <a:pt x="45" y="80"/>
                    <a:pt x="48" y="83"/>
                  </a:cubicBezTo>
                  <a:cubicBezTo>
                    <a:pt x="52" y="87"/>
                    <a:pt x="55" y="92"/>
                    <a:pt x="56" y="98"/>
                  </a:cubicBezTo>
                  <a:cubicBezTo>
                    <a:pt x="58" y="104"/>
                    <a:pt x="57" y="110"/>
                    <a:pt x="56" y="117"/>
                  </a:cubicBezTo>
                  <a:cubicBezTo>
                    <a:pt x="57" y="114"/>
                    <a:pt x="57" y="111"/>
                    <a:pt x="58" y="109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3"/>
                    <a:pt x="59" y="102"/>
                    <a:pt x="58" y="100"/>
                  </a:cubicBezTo>
                  <a:cubicBezTo>
                    <a:pt x="59" y="94"/>
                    <a:pt x="57" y="89"/>
                    <a:pt x="53" y="84"/>
                  </a:cubicBezTo>
                  <a:cubicBezTo>
                    <a:pt x="50" y="79"/>
                    <a:pt x="45" y="76"/>
                    <a:pt x="40" y="73"/>
                  </a:cubicBezTo>
                  <a:cubicBezTo>
                    <a:pt x="38" y="73"/>
                    <a:pt x="37" y="72"/>
                    <a:pt x="36" y="72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41" y="66"/>
                    <a:pt x="44" y="62"/>
                    <a:pt x="46" y="58"/>
                  </a:cubicBezTo>
                  <a:cubicBezTo>
                    <a:pt x="48" y="53"/>
                    <a:pt x="49" y="48"/>
                    <a:pt x="48" y="43"/>
                  </a:cubicBezTo>
                  <a:cubicBezTo>
                    <a:pt x="48" y="41"/>
                    <a:pt x="47" y="39"/>
                    <a:pt x="46" y="36"/>
                  </a:cubicBezTo>
                  <a:cubicBezTo>
                    <a:pt x="45" y="34"/>
                    <a:pt x="44" y="32"/>
                    <a:pt x="43" y="30"/>
                  </a:cubicBezTo>
                  <a:cubicBezTo>
                    <a:pt x="39" y="22"/>
                    <a:pt x="33" y="15"/>
                    <a:pt x="26" y="10"/>
                  </a:cubicBezTo>
                  <a:cubicBezTo>
                    <a:pt x="19" y="4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3" name="未知"/>
            <p:cNvSpPr/>
            <p:nvPr/>
          </p:nvSpPr>
          <p:spPr>
            <a:xfrm>
              <a:off x="0" y="16"/>
              <a:ext cx="409" cy="351"/>
            </a:xfrm>
            <a:custGeom>
              <a:avLst/>
              <a:gdLst/>
              <a:ahLst/>
              <a:cxnLst/>
              <a:pathLst>
                <a:path w="204" h="175">
                  <a:moveTo>
                    <a:pt x="143" y="29"/>
                  </a:moveTo>
                  <a:cubicBezTo>
                    <a:pt x="143" y="29"/>
                    <a:pt x="139" y="0"/>
                    <a:pt x="111" y="4"/>
                  </a:cubicBezTo>
                  <a:cubicBezTo>
                    <a:pt x="82" y="8"/>
                    <a:pt x="88" y="31"/>
                    <a:pt x="88" y="31"/>
                  </a:cubicBezTo>
                  <a:cubicBezTo>
                    <a:pt x="88" y="31"/>
                    <a:pt x="37" y="2"/>
                    <a:pt x="18" y="40"/>
                  </a:cubicBezTo>
                  <a:cubicBezTo>
                    <a:pt x="0" y="77"/>
                    <a:pt x="46" y="86"/>
                    <a:pt x="49" y="84"/>
                  </a:cubicBezTo>
                  <a:cubicBezTo>
                    <a:pt x="49" y="84"/>
                    <a:pt x="33" y="103"/>
                    <a:pt x="60" y="131"/>
                  </a:cubicBezTo>
                  <a:cubicBezTo>
                    <a:pt x="86" y="159"/>
                    <a:pt x="105" y="135"/>
                    <a:pt x="105" y="135"/>
                  </a:cubicBezTo>
                  <a:cubicBezTo>
                    <a:pt x="105" y="135"/>
                    <a:pt x="106" y="175"/>
                    <a:pt x="134" y="174"/>
                  </a:cubicBezTo>
                  <a:cubicBezTo>
                    <a:pt x="163" y="173"/>
                    <a:pt x="151" y="141"/>
                    <a:pt x="142" y="138"/>
                  </a:cubicBezTo>
                  <a:cubicBezTo>
                    <a:pt x="142" y="138"/>
                    <a:pt x="166" y="155"/>
                    <a:pt x="185" y="131"/>
                  </a:cubicBezTo>
                  <a:cubicBezTo>
                    <a:pt x="204" y="107"/>
                    <a:pt x="158" y="92"/>
                    <a:pt x="158" y="92"/>
                  </a:cubicBezTo>
                  <a:cubicBezTo>
                    <a:pt x="158" y="92"/>
                    <a:pt x="181" y="86"/>
                    <a:pt x="176" y="60"/>
                  </a:cubicBezTo>
                  <a:cubicBezTo>
                    <a:pt x="172" y="34"/>
                    <a:pt x="143" y="29"/>
                    <a:pt x="143" y="29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494" name="文本框 19493"/>
          <p:cNvSpPr txBox="1"/>
          <p:nvPr/>
        </p:nvSpPr>
        <p:spPr>
          <a:xfrm>
            <a:off x="3794125" y="3551238"/>
            <a:ext cx="14573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60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60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9495" name="文本框 19494"/>
          <p:cNvSpPr txBox="1"/>
          <p:nvPr/>
        </p:nvSpPr>
        <p:spPr>
          <a:xfrm>
            <a:off x="4211638" y="2357438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80%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96" name="未知"/>
          <p:cNvSpPr/>
          <p:nvPr/>
        </p:nvSpPr>
        <p:spPr>
          <a:xfrm>
            <a:off x="5845175" y="2581275"/>
            <a:ext cx="261938" cy="209550"/>
          </a:xfrm>
          <a:custGeom>
            <a:avLst/>
            <a:gdLst/>
            <a:ahLst/>
            <a:cxnLst/>
            <a:pathLst>
              <a:path w="70" h="56">
                <a:moveTo>
                  <a:pt x="69" y="1"/>
                </a:moveTo>
                <a:cubicBezTo>
                  <a:pt x="68" y="0"/>
                  <a:pt x="67" y="0"/>
                  <a:pt x="66" y="0"/>
                </a:cubicBezTo>
                <a:cubicBezTo>
                  <a:pt x="67" y="5"/>
                  <a:pt x="66" y="10"/>
                  <a:pt x="65" y="15"/>
                </a:cubicBezTo>
                <a:cubicBezTo>
                  <a:pt x="62" y="25"/>
                  <a:pt x="56" y="36"/>
                  <a:pt x="47" y="44"/>
                </a:cubicBezTo>
                <a:cubicBezTo>
                  <a:pt x="42" y="47"/>
                  <a:pt x="36" y="50"/>
                  <a:pt x="30" y="52"/>
                </a:cubicBezTo>
                <a:cubicBezTo>
                  <a:pt x="24" y="53"/>
                  <a:pt x="17" y="53"/>
                  <a:pt x="11" y="50"/>
                </a:cubicBezTo>
                <a:cubicBezTo>
                  <a:pt x="8" y="48"/>
                  <a:pt x="5" y="45"/>
                  <a:pt x="3" y="41"/>
                </a:cubicBezTo>
                <a:cubicBezTo>
                  <a:pt x="2" y="42"/>
                  <a:pt x="1" y="42"/>
                  <a:pt x="0" y="42"/>
                </a:cubicBezTo>
                <a:cubicBezTo>
                  <a:pt x="1" y="44"/>
                  <a:pt x="2" y="46"/>
                  <a:pt x="3" y="47"/>
                </a:cubicBezTo>
                <a:cubicBezTo>
                  <a:pt x="7" y="52"/>
                  <a:pt x="14" y="56"/>
                  <a:pt x="21" y="56"/>
                </a:cubicBezTo>
                <a:cubicBezTo>
                  <a:pt x="28" y="56"/>
                  <a:pt x="35" y="55"/>
                  <a:pt x="40" y="52"/>
                </a:cubicBezTo>
                <a:cubicBezTo>
                  <a:pt x="52" y="46"/>
                  <a:pt x="61" y="35"/>
                  <a:pt x="66" y="23"/>
                </a:cubicBezTo>
                <a:cubicBezTo>
                  <a:pt x="68" y="17"/>
                  <a:pt x="70" y="10"/>
                  <a:pt x="70" y="4"/>
                </a:cubicBezTo>
                <a:cubicBezTo>
                  <a:pt x="70" y="3"/>
                  <a:pt x="70" y="2"/>
                  <a:pt x="69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9497" name="组合 19496"/>
          <p:cNvGrpSpPr/>
          <p:nvPr/>
        </p:nvGrpSpPr>
        <p:grpSpPr>
          <a:xfrm>
            <a:off x="5638800" y="2452688"/>
            <a:ext cx="465138" cy="131762"/>
            <a:chOff x="0" y="0"/>
            <a:chExt cx="293" cy="83"/>
          </a:xfrm>
        </p:grpSpPr>
        <p:sp>
          <p:nvSpPr>
            <p:cNvPr id="19498" name="未知"/>
            <p:cNvSpPr/>
            <p:nvPr/>
          </p:nvSpPr>
          <p:spPr>
            <a:xfrm>
              <a:off x="0" y="0"/>
              <a:ext cx="241" cy="59"/>
            </a:xfrm>
            <a:custGeom>
              <a:avLst/>
              <a:gdLst/>
              <a:ahLst/>
              <a:cxnLst/>
              <a:pathLst>
                <a:path w="102" h="25">
                  <a:moveTo>
                    <a:pt x="89" y="2"/>
                  </a:moveTo>
                  <a:cubicBezTo>
                    <a:pt x="78" y="0"/>
                    <a:pt x="67" y="1"/>
                    <a:pt x="58" y="3"/>
                  </a:cubicBezTo>
                  <a:cubicBezTo>
                    <a:pt x="48" y="5"/>
                    <a:pt x="40" y="8"/>
                    <a:pt x="32" y="10"/>
                  </a:cubicBezTo>
                  <a:cubicBezTo>
                    <a:pt x="17" y="16"/>
                    <a:pt x="6" y="22"/>
                    <a:pt x="0" y="25"/>
                  </a:cubicBezTo>
                  <a:cubicBezTo>
                    <a:pt x="0" y="25"/>
                    <a:pt x="2" y="25"/>
                    <a:pt x="5" y="23"/>
                  </a:cubicBezTo>
                  <a:cubicBezTo>
                    <a:pt x="9" y="21"/>
                    <a:pt x="14" y="19"/>
                    <a:pt x="21" y="16"/>
                  </a:cubicBezTo>
                  <a:cubicBezTo>
                    <a:pt x="28" y="13"/>
                    <a:pt x="38" y="10"/>
                    <a:pt x="50" y="7"/>
                  </a:cubicBezTo>
                  <a:cubicBezTo>
                    <a:pt x="62" y="5"/>
                    <a:pt x="77" y="2"/>
                    <a:pt x="93" y="6"/>
                  </a:cubicBezTo>
                  <a:cubicBezTo>
                    <a:pt x="95" y="7"/>
                    <a:pt x="97" y="7"/>
                    <a:pt x="99" y="8"/>
                  </a:cubicBezTo>
                  <a:cubicBezTo>
                    <a:pt x="100" y="7"/>
                    <a:pt x="101" y="7"/>
                    <a:pt x="102" y="6"/>
                  </a:cubicBezTo>
                  <a:cubicBezTo>
                    <a:pt x="98" y="4"/>
                    <a:pt x="94" y="3"/>
                    <a:pt x="89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99" name="未知"/>
            <p:cNvSpPr/>
            <p:nvPr/>
          </p:nvSpPr>
          <p:spPr>
            <a:xfrm>
              <a:off x="239" y="17"/>
              <a:ext cx="54" cy="66"/>
            </a:xfrm>
            <a:custGeom>
              <a:avLst/>
              <a:gdLst/>
              <a:ahLst/>
              <a:cxnLst/>
              <a:pathLst>
                <a:path w="23" h="28">
                  <a:moveTo>
                    <a:pt x="4" y="4"/>
                  </a:moveTo>
                  <a:cubicBezTo>
                    <a:pt x="8" y="6"/>
                    <a:pt x="12" y="9"/>
                    <a:pt x="14" y="13"/>
                  </a:cubicBezTo>
                  <a:cubicBezTo>
                    <a:pt x="17" y="17"/>
                    <a:pt x="19" y="22"/>
                    <a:pt x="20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3" y="26"/>
                    <a:pt x="23" y="23"/>
                    <a:pt x="22" y="21"/>
                  </a:cubicBezTo>
                  <a:cubicBezTo>
                    <a:pt x="21" y="18"/>
                    <a:pt x="20" y="15"/>
                    <a:pt x="18" y="13"/>
                  </a:cubicBezTo>
                  <a:cubicBezTo>
                    <a:pt x="15" y="7"/>
                    <a:pt x="10" y="3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00" name="未知"/>
            <p:cNvSpPr/>
            <p:nvPr/>
          </p:nvSpPr>
          <p:spPr>
            <a:xfrm>
              <a:off x="234" y="15"/>
              <a:ext cx="14" cy="7"/>
            </a:xfrm>
            <a:custGeom>
              <a:avLst/>
              <a:gdLst/>
              <a:ahLst/>
              <a:cxnLst/>
              <a:pathLst>
                <a:path w="6" h="3">
                  <a:moveTo>
                    <a:pt x="0" y="2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3" y="2"/>
                    <a:pt x="4" y="2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9501" name="组合 19500"/>
          <p:cNvGrpSpPr/>
          <p:nvPr/>
        </p:nvGrpSpPr>
        <p:grpSpPr>
          <a:xfrm>
            <a:off x="5829300" y="2319338"/>
            <a:ext cx="636588" cy="419100"/>
            <a:chOff x="0" y="0"/>
            <a:chExt cx="401" cy="264"/>
          </a:xfrm>
        </p:grpSpPr>
        <p:sp>
          <p:nvSpPr>
            <p:cNvPr id="19502" name="未知"/>
            <p:cNvSpPr/>
            <p:nvPr/>
          </p:nvSpPr>
          <p:spPr>
            <a:xfrm>
              <a:off x="0" y="103"/>
              <a:ext cx="119" cy="161"/>
            </a:xfrm>
            <a:custGeom>
              <a:avLst/>
              <a:gdLst/>
              <a:ahLst/>
              <a:cxnLst/>
              <a:pathLst>
                <a:path w="50" h="68">
                  <a:moveTo>
                    <a:pt x="4" y="59"/>
                  </a:moveTo>
                  <a:cubicBezTo>
                    <a:pt x="3" y="52"/>
                    <a:pt x="4" y="45"/>
                    <a:pt x="8" y="38"/>
                  </a:cubicBezTo>
                  <a:cubicBezTo>
                    <a:pt x="11" y="31"/>
                    <a:pt x="17" y="25"/>
                    <a:pt x="23" y="20"/>
                  </a:cubicBezTo>
                  <a:cubicBezTo>
                    <a:pt x="29" y="14"/>
                    <a:pt x="35" y="10"/>
                    <a:pt x="43" y="5"/>
                  </a:cubicBezTo>
                  <a:cubicBezTo>
                    <a:pt x="45" y="4"/>
                    <a:pt x="48" y="2"/>
                    <a:pt x="50" y="1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2" y="3"/>
                    <a:pt x="37" y="6"/>
                    <a:pt x="32" y="9"/>
                  </a:cubicBezTo>
                  <a:cubicBezTo>
                    <a:pt x="22" y="16"/>
                    <a:pt x="12" y="24"/>
                    <a:pt x="6" y="35"/>
                  </a:cubicBezTo>
                  <a:cubicBezTo>
                    <a:pt x="3" y="41"/>
                    <a:pt x="1" y="47"/>
                    <a:pt x="1" y="54"/>
                  </a:cubicBezTo>
                  <a:cubicBezTo>
                    <a:pt x="0" y="59"/>
                    <a:pt x="2" y="64"/>
                    <a:pt x="4" y="68"/>
                  </a:cubicBezTo>
                  <a:cubicBezTo>
                    <a:pt x="5" y="68"/>
                    <a:pt x="6" y="68"/>
                    <a:pt x="7" y="67"/>
                  </a:cubicBezTo>
                  <a:cubicBezTo>
                    <a:pt x="6" y="65"/>
                    <a:pt x="5" y="62"/>
                    <a:pt x="4" y="5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9503" name="组合 19502"/>
            <p:cNvGrpSpPr/>
            <p:nvPr/>
          </p:nvGrpSpPr>
          <p:grpSpPr>
            <a:xfrm>
              <a:off x="121" y="0"/>
              <a:ext cx="280" cy="115"/>
              <a:chOff x="0" y="0"/>
              <a:chExt cx="280" cy="115"/>
            </a:xfrm>
          </p:grpSpPr>
          <p:sp>
            <p:nvSpPr>
              <p:cNvPr id="19504" name="未知"/>
              <p:cNvSpPr/>
              <p:nvPr/>
            </p:nvSpPr>
            <p:spPr>
              <a:xfrm>
                <a:off x="0" y="54"/>
                <a:ext cx="236" cy="47"/>
              </a:xfrm>
              <a:custGeom>
                <a:avLst/>
                <a:gdLst/>
                <a:ahLst/>
                <a:cxnLst/>
                <a:pathLst>
                  <a:path w="100" h="20">
                    <a:moveTo>
                      <a:pt x="95" y="4"/>
                    </a:moveTo>
                    <a:cubicBezTo>
                      <a:pt x="94" y="3"/>
                      <a:pt x="92" y="3"/>
                      <a:pt x="90" y="3"/>
                    </a:cubicBezTo>
                    <a:cubicBezTo>
                      <a:pt x="88" y="2"/>
                      <a:pt x="86" y="2"/>
                      <a:pt x="83" y="2"/>
                    </a:cubicBezTo>
                    <a:cubicBezTo>
                      <a:pt x="73" y="1"/>
                      <a:pt x="57" y="0"/>
                      <a:pt x="39" y="5"/>
                    </a:cubicBezTo>
                    <a:cubicBezTo>
                      <a:pt x="27" y="8"/>
                      <a:pt x="14" y="12"/>
                      <a:pt x="0" y="19"/>
                    </a:cubicBezTo>
                    <a:cubicBezTo>
                      <a:pt x="1" y="19"/>
                      <a:pt x="2" y="20"/>
                      <a:pt x="3" y="20"/>
                    </a:cubicBezTo>
                    <a:cubicBezTo>
                      <a:pt x="14" y="14"/>
                      <a:pt x="27" y="9"/>
                      <a:pt x="41" y="6"/>
                    </a:cubicBezTo>
                    <a:cubicBezTo>
                      <a:pt x="50" y="3"/>
                      <a:pt x="60" y="2"/>
                      <a:pt x="70" y="2"/>
                    </a:cubicBezTo>
                    <a:cubicBezTo>
                      <a:pt x="72" y="2"/>
                      <a:pt x="75" y="2"/>
                      <a:pt x="77" y="2"/>
                    </a:cubicBezTo>
                    <a:cubicBezTo>
                      <a:pt x="80" y="2"/>
                      <a:pt x="82" y="2"/>
                      <a:pt x="85" y="2"/>
                    </a:cubicBezTo>
                    <a:cubicBezTo>
                      <a:pt x="90" y="3"/>
                      <a:pt x="95" y="4"/>
                      <a:pt x="100" y="5"/>
                    </a:cubicBezTo>
                    <a:cubicBezTo>
                      <a:pt x="100" y="5"/>
                      <a:pt x="98" y="4"/>
                      <a:pt x="95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9505" name="组合 19504"/>
              <p:cNvGrpSpPr/>
              <p:nvPr/>
            </p:nvGrpSpPr>
            <p:grpSpPr>
              <a:xfrm>
                <a:off x="193" y="0"/>
                <a:ext cx="87" cy="115"/>
                <a:chOff x="0" y="0"/>
                <a:chExt cx="87" cy="115"/>
              </a:xfrm>
            </p:grpSpPr>
            <p:sp>
              <p:nvSpPr>
                <p:cNvPr id="19506" name="未知"/>
                <p:cNvSpPr/>
                <p:nvPr/>
              </p:nvSpPr>
              <p:spPr>
                <a:xfrm>
                  <a:off x="2" y="15"/>
                  <a:ext cx="78" cy="92"/>
                </a:xfrm>
                <a:custGeom>
                  <a:avLst/>
                  <a:gdLst/>
                  <a:ahLst/>
                  <a:cxnLst/>
                  <a:pathLst>
                    <a:path w="78" h="92">
                      <a:moveTo>
                        <a:pt x="0" y="92"/>
                      </a:moveTo>
                      <a:lnTo>
                        <a:pt x="17" y="0"/>
                      </a:lnTo>
                      <a:lnTo>
                        <a:pt x="78" y="69"/>
                      </a:lnTo>
                      <a:lnTo>
                        <a:pt x="0" y="92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9507" name="未知"/>
                <p:cNvSpPr/>
                <p:nvPr/>
              </p:nvSpPr>
              <p:spPr>
                <a:xfrm>
                  <a:off x="0" y="0"/>
                  <a:ext cx="87" cy="115"/>
                </a:xfrm>
                <a:custGeom>
                  <a:avLst/>
                  <a:gdLst/>
                  <a:ahLst/>
                  <a:cxnLst/>
                  <a:pathLst>
                    <a:path w="37" h="49">
                      <a:moveTo>
                        <a:pt x="0" y="45"/>
                      </a:moveTo>
                      <a:cubicBezTo>
                        <a:pt x="0" y="45"/>
                        <a:pt x="1" y="42"/>
                        <a:pt x="3" y="36"/>
                      </a:cubicBezTo>
                      <a:cubicBezTo>
                        <a:pt x="3" y="33"/>
                        <a:pt x="4" y="28"/>
                        <a:pt x="5" y="23"/>
                      </a:cubicBezTo>
                      <a:cubicBezTo>
                        <a:pt x="6" y="21"/>
                        <a:pt x="6" y="18"/>
                        <a:pt x="7" y="15"/>
                      </a:cubicBezTo>
                      <a:cubicBezTo>
                        <a:pt x="7" y="13"/>
                        <a:pt x="7" y="11"/>
                        <a:pt x="8" y="10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9"/>
                        <a:pt x="10" y="10"/>
                        <a:pt x="11" y="11"/>
                      </a:cubicBezTo>
                      <a:cubicBezTo>
                        <a:pt x="13" y="13"/>
                        <a:pt x="15" y="16"/>
                        <a:pt x="17" y="18"/>
                      </a:cubicBezTo>
                      <a:cubicBezTo>
                        <a:pt x="19" y="21"/>
                        <a:pt x="22" y="23"/>
                        <a:pt x="24" y="26"/>
                      </a:cubicBezTo>
                      <a:cubicBezTo>
                        <a:pt x="26" y="28"/>
                        <a:pt x="27" y="29"/>
                        <a:pt x="29" y="31"/>
                      </a:cubicBezTo>
                      <a:cubicBezTo>
                        <a:pt x="29" y="31"/>
                        <a:pt x="30" y="32"/>
                        <a:pt x="31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2" y="34"/>
                        <a:pt x="32" y="34"/>
                        <a:pt x="32" y="34"/>
                      </a:cubicBezTo>
                      <a:cubicBezTo>
                        <a:pt x="32" y="35"/>
                        <a:pt x="29" y="36"/>
                        <a:pt x="26" y="37"/>
                      </a:cubicBezTo>
                      <a:cubicBezTo>
                        <a:pt x="24" y="38"/>
                        <a:pt x="21" y="39"/>
                        <a:pt x="19" y="41"/>
                      </a:cubicBezTo>
                      <a:cubicBezTo>
                        <a:pt x="14" y="43"/>
                        <a:pt x="8" y="46"/>
                        <a:pt x="3" y="49"/>
                      </a:cubicBezTo>
                      <a:cubicBezTo>
                        <a:pt x="37" y="35"/>
                        <a:pt x="37" y="35"/>
                        <a:pt x="37" y="35"/>
                      </a:cubicBezTo>
                      <a:cubicBezTo>
                        <a:pt x="5" y="0"/>
                        <a:pt x="5" y="0"/>
                        <a:pt x="5" y="0"/>
                      </a:cubicBez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9508" name="组合 19507"/>
          <p:cNvGrpSpPr/>
          <p:nvPr/>
        </p:nvGrpSpPr>
        <p:grpSpPr>
          <a:xfrm rot="-1949498">
            <a:off x="6732588" y="1868488"/>
            <a:ext cx="1511300" cy="1401762"/>
            <a:chOff x="0" y="0"/>
            <a:chExt cx="415" cy="385"/>
          </a:xfrm>
        </p:grpSpPr>
        <p:sp>
          <p:nvSpPr>
            <p:cNvPr id="19509" name="未知"/>
            <p:cNvSpPr/>
            <p:nvPr/>
          </p:nvSpPr>
          <p:spPr>
            <a:xfrm>
              <a:off x="4" y="0"/>
              <a:ext cx="313" cy="385"/>
            </a:xfrm>
            <a:custGeom>
              <a:avLst/>
              <a:gdLst/>
              <a:ahLst/>
              <a:cxnLst/>
              <a:pathLst>
                <a:path w="156" h="192">
                  <a:moveTo>
                    <a:pt x="152" y="22"/>
                  </a:moveTo>
                  <a:cubicBezTo>
                    <a:pt x="152" y="22"/>
                    <a:pt x="152" y="21"/>
                    <a:pt x="151" y="21"/>
                  </a:cubicBezTo>
                  <a:cubicBezTo>
                    <a:pt x="151" y="20"/>
                    <a:pt x="150" y="19"/>
                    <a:pt x="148" y="18"/>
                  </a:cubicBezTo>
                  <a:cubicBezTo>
                    <a:pt x="146" y="16"/>
                    <a:pt x="141" y="12"/>
                    <a:pt x="135" y="8"/>
                  </a:cubicBezTo>
                  <a:cubicBezTo>
                    <a:pt x="131" y="7"/>
                    <a:pt x="127" y="5"/>
                    <a:pt x="123" y="3"/>
                  </a:cubicBezTo>
                  <a:cubicBezTo>
                    <a:pt x="118" y="1"/>
                    <a:pt x="112" y="0"/>
                    <a:pt x="106" y="1"/>
                  </a:cubicBezTo>
                  <a:cubicBezTo>
                    <a:pt x="103" y="1"/>
                    <a:pt x="100" y="2"/>
                    <a:pt x="97" y="3"/>
                  </a:cubicBezTo>
                  <a:cubicBezTo>
                    <a:pt x="94" y="5"/>
                    <a:pt x="91" y="7"/>
                    <a:pt x="88" y="9"/>
                  </a:cubicBezTo>
                  <a:cubicBezTo>
                    <a:pt x="85" y="12"/>
                    <a:pt x="83" y="15"/>
                    <a:pt x="81" y="19"/>
                  </a:cubicBezTo>
                  <a:cubicBezTo>
                    <a:pt x="80" y="21"/>
                    <a:pt x="79" y="23"/>
                    <a:pt x="78" y="24"/>
                  </a:cubicBezTo>
                  <a:cubicBezTo>
                    <a:pt x="78" y="25"/>
                    <a:pt x="77" y="25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3" y="26"/>
                    <a:pt x="72" y="26"/>
                  </a:cubicBezTo>
                  <a:cubicBezTo>
                    <a:pt x="70" y="25"/>
                    <a:pt x="68" y="24"/>
                    <a:pt x="65" y="23"/>
                  </a:cubicBezTo>
                  <a:cubicBezTo>
                    <a:pt x="60" y="21"/>
                    <a:pt x="55" y="19"/>
                    <a:pt x="50" y="18"/>
                  </a:cubicBezTo>
                  <a:cubicBezTo>
                    <a:pt x="44" y="17"/>
                    <a:pt x="38" y="17"/>
                    <a:pt x="32" y="18"/>
                  </a:cubicBezTo>
                  <a:cubicBezTo>
                    <a:pt x="29" y="19"/>
                    <a:pt x="26" y="20"/>
                    <a:pt x="23" y="22"/>
                  </a:cubicBezTo>
                  <a:cubicBezTo>
                    <a:pt x="20" y="24"/>
                    <a:pt x="17" y="26"/>
                    <a:pt x="15" y="28"/>
                  </a:cubicBezTo>
                  <a:cubicBezTo>
                    <a:pt x="10" y="33"/>
                    <a:pt x="6" y="39"/>
                    <a:pt x="4" y="46"/>
                  </a:cubicBezTo>
                  <a:cubicBezTo>
                    <a:pt x="2" y="53"/>
                    <a:pt x="0" y="61"/>
                    <a:pt x="2" y="69"/>
                  </a:cubicBezTo>
                  <a:cubicBezTo>
                    <a:pt x="4" y="77"/>
                    <a:pt x="9" y="84"/>
                    <a:pt x="15" y="89"/>
                  </a:cubicBezTo>
                  <a:cubicBezTo>
                    <a:pt x="18" y="91"/>
                    <a:pt x="22" y="94"/>
                    <a:pt x="26" y="95"/>
                  </a:cubicBezTo>
                  <a:cubicBezTo>
                    <a:pt x="28" y="96"/>
                    <a:pt x="29" y="97"/>
                    <a:pt x="31" y="98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7"/>
                    <a:pt x="32" y="109"/>
                  </a:cubicBezTo>
                  <a:cubicBezTo>
                    <a:pt x="31" y="113"/>
                    <a:pt x="31" y="118"/>
                    <a:pt x="32" y="122"/>
                  </a:cubicBezTo>
                  <a:cubicBezTo>
                    <a:pt x="34" y="131"/>
                    <a:pt x="39" y="140"/>
                    <a:pt x="45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8" y="150"/>
                    <a:pt x="49" y="151"/>
                    <a:pt x="50" y="152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7" y="158"/>
                    <a:pt x="60" y="159"/>
                    <a:pt x="62" y="160"/>
                  </a:cubicBezTo>
                  <a:cubicBezTo>
                    <a:pt x="64" y="161"/>
                    <a:pt x="66" y="162"/>
                    <a:pt x="69" y="162"/>
                  </a:cubicBezTo>
                  <a:cubicBezTo>
                    <a:pt x="74" y="164"/>
                    <a:pt x="79" y="164"/>
                    <a:pt x="84" y="163"/>
                  </a:cubicBezTo>
                  <a:cubicBezTo>
                    <a:pt x="86" y="162"/>
                    <a:pt x="89" y="161"/>
                    <a:pt x="91" y="160"/>
                  </a:cubicBezTo>
                  <a:cubicBezTo>
                    <a:pt x="92" y="159"/>
                    <a:pt x="94" y="159"/>
                    <a:pt x="94" y="158"/>
                  </a:cubicBezTo>
                  <a:cubicBezTo>
                    <a:pt x="95" y="158"/>
                    <a:pt x="96" y="157"/>
                    <a:pt x="97" y="157"/>
                  </a:cubicBezTo>
                  <a:cubicBezTo>
                    <a:pt x="97" y="158"/>
                    <a:pt x="97" y="159"/>
                    <a:pt x="98" y="162"/>
                  </a:cubicBezTo>
                  <a:cubicBezTo>
                    <a:pt x="99" y="164"/>
                    <a:pt x="100" y="166"/>
                    <a:pt x="101" y="168"/>
                  </a:cubicBezTo>
                  <a:cubicBezTo>
                    <a:pt x="103" y="172"/>
                    <a:pt x="105" y="177"/>
                    <a:pt x="108" y="180"/>
                  </a:cubicBezTo>
                  <a:cubicBezTo>
                    <a:pt x="111" y="184"/>
                    <a:pt x="115" y="187"/>
                    <a:pt x="119" y="189"/>
                  </a:cubicBezTo>
                  <a:cubicBezTo>
                    <a:pt x="123" y="191"/>
                    <a:pt x="128" y="192"/>
                    <a:pt x="133" y="192"/>
                  </a:cubicBezTo>
                  <a:cubicBezTo>
                    <a:pt x="137" y="192"/>
                    <a:pt x="142" y="190"/>
                    <a:pt x="146" y="187"/>
                  </a:cubicBezTo>
                  <a:cubicBezTo>
                    <a:pt x="150" y="185"/>
                    <a:pt x="153" y="181"/>
                    <a:pt x="154" y="176"/>
                  </a:cubicBezTo>
                  <a:cubicBezTo>
                    <a:pt x="156" y="172"/>
                    <a:pt x="155" y="167"/>
                    <a:pt x="153" y="163"/>
                  </a:cubicBezTo>
                  <a:cubicBezTo>
                    <a:pt x="150" y="160"/>
                    <a:pt x="146" y="157"/>
                    <a:pt x="141" y="156"/>
                  </a:cubicBezTo>
                  <a:cubicBezTo>
                    <a:pt x="146" y="157"/>
                    <a:pt x="149" y="160"/>
                    <a:pt x="152" y="163"/>
                  </a:cubicBezTo>
                  <a:cubicBezTo>
                    <a:pt x="154" y="166"/>
                    <a:pt x="155" y="170"/>
                    <a:pt x="154" y="175"/>
                  </a:cubicBezTo>
                  <a:cubicBezTo>
                    <a:pt x="153" y="179"/>
                    <a:pt x="150" y="182"/>
                    <a:pt x="147" y="185"/>
                  </a:cubicBezTo>
                  <a:cubicBezTo>
                    <a:pt x="144" y="187"/>
                    <a:pt x="139" y="189"/>
                    <a:pt x="135" y="189"/>
                  </a:cubicBezTo>
                  <a:cubicBezTo>
                    <a:pt x="126" y="190"/>
                    <a:pt x="117" y="187"/>
                    <a:pt x="112" y="180"/>
                  </a:cubicBezTo>
                  <a:cubicBezTo>
                    <a:pt x="109" y="176"/>
                    <a:pt x="106" y="172"/>
                    <a:pt x="105" y="168"/>
                  </a:cubicBezTo>
                  <a:cubicBezTo>
                    <a:pt x="104" y="166"/>
                    <a:pt x="103" y="163"/>
                    <a:pt x="102" y="161"/>
                  </a:cubicBezTo>
                  <a:cubicBezTo>
                    <a:pt x="102" y="161"/>
                    <a:pt x="102" y="160"/>
                    <a:pt x="102" y="160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0" y="155"/>
                    <a:pt x="100" y="152"/>
                    <a:pt x="99" y="15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3"/>
                    <a:pt x="94" y="153"/>
                    <a:pt x="94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88" y="157"/>
                    <a:pt x="86" y="157"/>
                    <a:pt x="84" y="158"/>
                  </a:cubicBezTo>
                  <a:cubicBezTo>
                    <a:pt x="80" y="159"/>
                    <a:pt x="76" y="159"/>
                    <a:pt x="72" y="158"/>
                  </a:cubicBezTo>
                  <a:cubicBezTo>
                    <a:pt x="64" y="157"/>
                    <a:pt x="57" y="152"/>
                    <a:pt x="51" y="145"/>
                  </a:cubicBezTo>
                  <a:cubicBezTo>
                    <a:pt x="45" y="139"/>
                    <a:pt x="40" y="131"/>
                    <a:pt x="38" y="123"/>
                  </a:cubicBezTo>
                  <a:cubicBezTo>
                    <a:pt x="37" y="119"/>
                    <a:pt x="37" y="115"/>
                    <a:pt x="38" y="111"/>
                  </a:cubicBezTo>
                  <a:cubicBezTo>
                    <a:pt x="38" y="109"/>
                    <a:pt x="38" y="107"/>
                    <a:pt x="39" y="105"/>
                  </a:cubicBezTo>
                  <a:cubicBezTo>
                    <a:pt x="39" y="104"/>
                    <a:pt x="39" y="103"/>
                    <a:pt x="40" y="102"/>
                  </a:cubicBezTo>
                  <a:cubicBezTo>
                    <a:pt x="40" y="101"/>
                    <a:pt x="41" y="100"/>
                    <a:pt x="41" y="9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5"/>
                    <a:pt x="40" y="95"/>
                    <a:pt x="38" y="94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4" y="92"/>
                    <a:pt x="32" y="92"/>
                    <a:pt x="31" y="91"/>
                  </a:cubicBezTo>
                  <a:cubicBezTo>
                    <a:pt x="28" y="90"/>
                    <a:pt x="25" y="88"/>
                    <a:pt x="23" y="87"/>
                  </a:cubicBezTo>
                  <a:cubicBezTo>
                    <a:pt x="18" y="83"/>
                    <a:pt x="14" y="79"/>
                    <a:pt x="11" y="74"/>
                  </a:cubicBezTo>
                  <a:cubicBezTo>
                    <a:pt x="8" y="69"/>
                    <a:pt x="7" y="63"/>
                    <a:pt x="8" y="58"/>
                  </a:cubicBezTo>
                  <a:cubicBezTo>
                    <a:pt x="8" y="52"/>
                    <a:pt x="10" y="46"/>
                    <a:pt x="13" y="41"/>
                  </a:cubicBezTo>
                  <a:cubicBezTo>
                    <a:pt x="16" y="36"/>
                    <a:pt x="20" y="31"/>
                    <a:pt x="25" y="28"/>
                  </a:cubicBezTo>
                  <a:cubicBezTo>
                    <a:pt x="30" y="25"/>
                    <a:pt x="35" y="23"/>
                    <a:pt x="41" y="23"/>
                  </a:cubicBezTo>
                  <a:cubicBezTo>
                    <a:pt x="47" y="23"/>
                    <a:pt x="53" y="24"/>
                    <a:pt x="59" y="26"/>
                  </a:cubicBezTo>
                  <a:cubicBezTo>
                    <a:pt x="62" y="27"/>
                    <a:pt x="65" y="28"/>
                    <a:pt x="68" y="30"/>
                  </a:cubicBezTo>
                  <a:cubicBezTo>
                    <a:pt x="69" y="30"/>
                    <a:pt x="70" y="31"/>
                    <a:pt x="72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2"/>
                    <a:pt x="74" y="33"/>
                    <a:pt x="75" y="3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5"/>
                    <a:pt x="84" y="23"/>
                    <a:pt x="85" y="21"/>
                  </a:cubicBezTo>
                  <a:cubicBezTo>
                    <a:pt x="86" y="18"/>
                    <a:pt x="89" y="15"/>
                    <a:pt x="91" y="12"/>
                  </a:cubicBezTo>
                  <a:cubicBezTo>
                    <a:pt x="96" y="7"/>
                    <a:pt x="103" y="4"/>
                    <a:pt x="110" y="4"/>
                  </a:cubicBezTo>
                  <a:cubicBezTo>
                    <a:pt x="118" y="4"/>
                    <a:pt x="125" y="6"/>
                    <a:pt x="132" y="9"/>
                  </a:cubicBezTo>
                  <a:cubicBezTo>
                    <a:pt x="139" y="13"/>
                    <a:pt x="146" y="17"/>
                    <a:pt x="152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0" name="未知"/>
            <p:cNvSpPr/>
            <p:nvPr/>
          </p:nvSpPr>
          <p:spPr>
            <a:xfrm>
              <a:off x="297" y="61"/>
              <a:ext cx="118" cy="234"/>
            </a:xfrm>
            <a:custGeom>
              <a:avLst/>
              <a:gdLst/>
              <a:ahLst/>
              <a:cxnLst/>
              <a:pathLst>
                <a:path w="59" h="117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10" y="3"/>
                    <a:pt x="15" y="6"/>
                    <a:pt x="21" y="11"/>
                  </a:cubicBezTo>
                  <a:cubicBezTo>
                    <a:pt x="24" y="14"/>
                    <a:pt x="28" y="17"/>
                    <a:pt x="31" y="21"/>
                  </a:cubicBezTo>
                  <a:cubicBezTo>
                    <a:pt x="34" y="25"/>
                    <a:pt x="37" y="30"/>
                    <a:pt x="39" y="36"/>
                  </a:cubicBezTo>
                  <a:cubicBezTo>
                    <a:pt x="42" y="42"/>
                    <a:pt x="43" y="48"/>
                    <a:pt x="41" y="55"/>
                  </a:cubicBezTo>
                  <a:cubicBezTo>
                    <a:pt x="39" y="58"/>
                    <a:pt x="37" y="61"/>
                    <a:pt x="34" y="64"/>
                  </a:cubicBezTo>
                  <a:cubicBezTo>
                    <a:pt x="33" y="64"/>
                    <a:pt x="33" y="65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7"/>
                    <a:pt x="28" y="68"/>
                    <a:pt x="27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70"/>
                    <a:pt x="21" y="71"/>
                    <a:pt x="20" y="71"/>
                  </a:cubicBezTo>
                  <a:cubicBezTo>
                    <a:pt x="17" y="72"/>
                    <a:pt x="15" y="73"/>
                    <a:pt x="12" y="74"/>
                  </a:cubicBezTo>
                  <a:cubicBezTo>
                    <a:pt x="14" y="74"/>
                    <a:pt x="17" y="74"/>
                    <a:pt x="19" y="74"/>
                  </a:cubicBezTo>
                  <a:cubicBezTo>
                    <a:pt x="22" y="74"/>
                    <a:pt x="24" y="75"/>
                    <a:pt x="27" y="75"/>
                  </a:cubicBezTo>
                  <a:cubicBezTo>
                    <a:pt x="29" y="75"/>
                    <a:pt x="31" y="75"/>
                    <a:pt x="32" y="76"/>
                  </a:cubicBezTo>
                  <a:cubicBezTo>
                    <a:pt x="33" y="76"/>
                    <a:pt x="35" y="76"/>
                    <a:pt x="36" y="77"/>
                  </a:cubicBezTo>
                  <a:cubicBezTo>
                    <a:pt x="40" y="78"/>
                    <a:pt x="45" y="80"/>
                    <a:pt x="48" y="83"/>
                  </a:cubicBezTo>
                  <a:cubicBezTo>
                    <a:pt x="52" y="87"/>
                    <a:pt x="55" y="92"/>
                    <a:pt x="56" y="98"/>
                  </a:cubicBezTo>
                  <a:cubicBezTo>
                    <a:pt x="58" y="104"/>
                    <a:pt x="57" y="110"/>
                    <a:pt x="56" y="117"/>
                  </a:cubicBezTo>
                  <a:cubicBezTo>
                    <a:pt x="57" y="114"/>
                    <a:pt x="57" y="111"/>
                    <a:pt x="58" y="109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3"/>
                    <a:pt x="59" y="102"/>
                    <a:pt x="58" y="100"/>
                  </a:cubicBezTo>
                  <a:cubicBezTo>
                    <a:pt x="59" y="94"/>
                    <a:pt x="57" y="89"/>
                    <a:pt x="53" y="84"/>
                  </a:cubicBezTo>
                  <a:cubicBezTo>
                    <a:pt x="50" y="79"/>
                    <a:pt x="45" y="76"/>
                    <a:pt x="40" y="73"/>
                  </a:cubicBezTo>
                  <a:cubicBezTo>
                    <a:pt x="38" y="73"/>
                    <a:pt x="37" y="72"/>
                    <a:pt x="36" y="72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41" y="66"/>
                    <a:pt x="44" y="62"/>
                    <a:pt x="46" y="58"/>
                  </a:cubicBezTo>
                  <a:cubicBezTo>
                    <a:pt x="48" y="53"/>
                    <a:pt x="49" y="48"/>
                    <a:pt x="48" y="43"/>
                  </a:cubicBezTo>
                  <a:cubicBezTo>
                    <a:pt x="48" y="41"/>
                    <a:pt x="47" y="39"/>
                    <a:pt x="46" y="36"/>
                  </a:cubicBezTo>
                  <a:cubicBezTo>
                    <a:pt x="45" y="34"/>
                    <a:pt x="44" y="32"/>
                    <a:pt x="43" y="30"/>
                  </a:cubicBezTo>
                  <a:cubicBezTo>
                    <a:pt x="39" y="22"/>
                    <a:pt x="33" y="15"/>
                    <a:pt x="26" y="10"/>
                  </a:cubicBezTo>
                  <a:cubicBezTo>
                    <a:pt x="19" y="4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511" name="未知"/>
            <p:cNvSpPr/>
            <p:nvPr/>
          </p:nvSpPr>
          <p:spPr>
            <a:xfrm>
              <a:off x="0" y="16"/>
              <a:ext cx="409" cy="351"/>
            </a:xfrm>
            <a:custGeom>
              <a:avLst/>
              <a:gdLst/>
              <a:ahLst/>
              <a:cxnLst/>
              <a:pathLst>
                <a:path w="204" h="175">
                  <a:moveTo>
                    <a:pt x="143" y="29"/>
                  </a:moveTo>
                  <a:cubicBezTo>
                    <a:pt x="143" y="29"/>
                    <a:pt x="139" y="0"/>
                    <a:pt x="111" y="4"/>
                  </a:cubicBezTo>
                  <a:cubicBezTo>
                    <a:pt x="82" y="8"/>
                    <a:pt x="88" y="31"/>
                    <a:pt x="88" y="31"/>
                  </a:cubicBezTo>
                  <a:cubicBezTo>
                    <a:pt x="88" y="31"/>
                    <a:pt x="37" y="2"/>
                    <a:pt x="18" y="40"/>
                  </a:cubicBezTo>
                  <a:cubicBezTo>
                    <a:pt x="0" y="77"/>
                    <a:pt x="46" y="86"/>
                    <a:pt x="49" y="84"/>
                  </a:cubicBezTo>
                  <a:cubicBezTo>
                    <a:pt x="49" y="84"/>
                    <a:pt x="33" y="103"/>
                    <a:pt x="60" y="131"/>
                  </a:cubicBezTo>
                  <a:cubicBezTo>
                    <a:pt x="86" y="159"/>
                    <a:pt x="105" y="135"/>
                    <a:pt x="105" y="135"/>
                  </a:cubicBezTo>
                  <a:cubicBezTo>
                    <a:pt x="105" y="135"/>
                    <a:pt x="106" y="175"/>
                    <a:pt x="134" y="174"/>
                  </a:cubicBezTo>
                  <a:cubicBezTo>
                    <a:pt x="163" y="173"/>
                    <a:pt x="151" y="141"/>
                    <a:pt x="142" y="138"/>
                  </a:cubicBezTo>
                  <a:cubicBezTo>
                    <a:pt x="142" y="138"/>
                    <a:pt x="166" y="155"/>
                    <a:pt x="185" y="131"/>
                  </a:cubicBezTo>
                  <a:cubicBezTo>
                    <a:pt x="204" y="107"/>
                    <a:pt x="158" y="92"/>
                    <a:pt x="158" y="92"/>
                  </a:cubicBezTo>
                  <a:cubicBezTo>
                    <a:pt x="158" y="92"/>
                    <a:pt x="181" y="86"/>
                    <a:pt x="176" y="60"/>
                  </a:cubicBezTo>
                  <a:cubicBezTo>
                    <a:pt x="172" y="34"/>
                    <a:pt x="143" y="29"/>
                    <a:pt x="143" y="29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512" name="文本框 19511"/>
          <p:cNvSpPr txBox="1"/>
          <p:nvPr/>
        </p:nvSpPr>
        <p:spPr>
          <a:xfrm>
            <a:off x="6761163" y="3551238"/>
            <a:ext cx="14573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60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60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9513" name="文本框 19512"/>
          <p:cNvSpPr txBox="1"/>
          <p:nvPr/>
        </p:nvSpPr>
        <p:spPr>
          <a:xfrm>
            <a:off x="7178675" y="2357438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</a:rPr>
              <a:t>65%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94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94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1950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76" grpId="0"/>
      <p:bldP spid="19494" grpId="0"/>
      <p:bldP spid="195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20481"/>
          <p:cNvGrpSpPr/>
          <p:nvPr/>
        </p:nvGrpSpPr>
        <p:grpSpPr>
          <a:xfrm>
            <a:off x="2397125" y="3648075"/>
            <a:ext cx="2212975" cy="1409700"/>
            <a:chOff x="0" y="0"/>
            <a:chExt cx="1394" cy="888"/>
          </a:xfrm>
        </p:grpSpPr>
        <p:grpSp>
          <p:nvGrpSpPr>
            <p:cNvPr id="20483" name="组合 20482"/>
            <p:cNvGrpSpPr/>
            <p:nvPr/>
          </p:nvGrpSpPr>
          <p:grpSpPr>
            <a:xfrm>
              <a:off x="0" y="0"/>
              <a:ext cx="1357" cy="431"/>
              <a:chOff x="0" y="0"/>
              <a:chExt cx="1357" cy="431"/>
            </a:xfrm>
          </p:grpSpPr>
          <p:sp>
            <p:nvSpPr>
              <p:cNvPr id="20484" name="未知"/>
              <p:cNvSpPr/>
              <p:nvPr/>
            </p:nvSpPr>
            <p:spPr>
              <a:xfrm>
                <a:off x="824" y="139"/>
                <a:ext cx="288" cy="100"/>
              </a:xfrm>
              <a:custGeom>
                <a:avLst/>
                <a:gdLst/>
                <a:ahLst/>
                <a:cxnLst/>
                <a:pathLst>
                  <a:path w="144" h="50">
                    <a:moveTo>
                      <a:pt x="0" y="50"/>
                    </a:moveTo>
                    <a:cubicBezTo>
                      <a:pt x="0" y="50"/>
                      <a:pt x="0" y="49"/>
                      <a:pt x="0" y="48"/>
                    </a:cubicBezTo>
                    <a:cubicBezTo>
                      <a:pt x="0" y="47"/>
                      <a:pt x="0" y="46"/>
                      <a:pt x="1" y="44"/>
                    </a:cubicBezTo>
                    <a:cubicBezTo>
                      <a:pt x="2" y="40"/>
                      <a:pt x="4" y="33"/>
                      <a:pt x="9" y="26"/>
                    </a:cubicBezTo>
                    <a:cubicBezTo>
                      <a:pt x="11" y="22"/>
                      <a:pt x="15" y="18"/>
                      <a:pt x="19" y="15"/>
                    </a:cubicBezTo>
                    <a:cubicBezTo>
                      <a:pt x="24" y="12"/>
                      <a:pt x="30" y="9"/>
                      <a:pt x="37" y="8"/>
                    </a:cubicBezTo>
                    <a:cubicBezTo>
                      <a:pt x="44" y="7"/>
                      <a:pt x="52" y="8"/>
                      <a:pt x="59" y="13"/>
                    </a:cubicBezTo>
                    <a:cubicBezTo>
                      <a:pt x="66" y="18"/>
                      <a:pt x="71" y="26"/>
                      <a:pt x="74" y="3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29"/>
                      <a:pt x="78" y="23"/>
                      <a:pt x="82" y="17"/>
                    </a:cubicBezTo>
                    <a:cubicBezTo>
                      <a:pt x="86" y="11"/>
                      <a:pt x="92" y="7"/>
                      <a:pt x="99" y="5"/>
                    </a:cubicBezTo>
                    <a:cubicBezTo>
                      <a:pt x="107" y="2"/>
                      <a:pt x="115" y="2"/>
                      <a:pt x="123" y="4"/>
                    </a:cubicBezTo>
                    <a:cubicBezTo>
                      <a:pt x="132" y="7"/>
                      <a:pt x="140" y="13"/>
                      <a:pt x="144" y="22"/>
                    </a:cubicBezTo>
                    <a:cubicBezTo>
                      <a:pt x="141" y="14"/>
                      <a:pt x="134" y="8"/>
                      <a:pt x="127" y="4"/>
                    </a:cubicBezTo>
                    <a:cubicBezTo>
                      <a:pt x="120" y="1"/>
                      <a:pt x="111" y="0"/>
                      <a:pt x="103" y="2"/>
                    </a:cubicBezTo>
                    <a:cubicBezTo>
                      <a:pt x="99" y="2"/>
                      <a:pt x="95" y="3"/>
                      <a:pt x="92" y="5"/>
                    </a:cubicBezTo>
                    <a:cubicBezTo>
                      <a:pt x="88" y="7"/>
                      <a:pt x="85" y="10"/>
                      <a:pt x="82" y="13"/>
                    </a:cubicBezTo>
                    <a:cubicBezTo>
                      <a:pt x="76" y="19"/>
                      <a:pt x="73" y="27"/>
                      <a:pt x="74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4" y="25"/>
                      <a:pt x="70" y="16"/>
                      <a:pt x="61" y="10"/>
                    </a:cubicBezTo>
                    <a:cubicBezTo>
                      <a:pt x="57" y="7"/>
                      <a:pt x="52" y="5"/>
                      <a:pt x="47" y="5"/>
                    </a:cubicBezTo>
                    <a:cubicBezTo>
                      <a:pt x="45" y="4"/>
                      <a:pt x="42" y="5"/>
                      <a:pt x="40" y="5"/>
                    </a:cubicBezTo>
                    <a:cubicBezTo>
                      <a:pt x="37" y="5"/>
                      <a:pt x="35" y="5"/>
                      <a:pt x="33" y="6"/>
                    </a:cubicBezTo>
                    <a:cubicBezTo>
                      <a:pt x="23" y="8"/>
                      <a:pt x="14" y="14"/>
                      <a:pt x="8" y="22"/>
                    </a:cubicBezTo>
                    <a:cubicBezTo>
                      <a:pt x="3" y="30"/>
                      <a:pt x="0" y="40"/>
                      <a:pt x="0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85" name="未知"/>
              <p:cNvSpPr/>
              <p:nvPr/>
            </p:nvSpPr>
            <p:spPr>
              <a:xfrm>
                <a:off x="1108" y="145"/>
                <a:ext cx="227" cy="136"/>
              </a:xfrm>
              <a:custGeom>
                <a:avLst/>
                <a:gdLst/>
                <a:ahLst/>
                <a:cxnLst/>
                <a:pathLst>
                  <a:path w="113" h="68">
                    <a:moveTo>
                      <a:pt x="0" y="1"/>
                    </a:moveTo>
                    <a:cubicBezTo>
                      <a:pt x="0" y="1"/>
                      <a:pt x="1" y="1"/>
                      <a:pt x="4" y="1"/>
                    </a:cubicBezTo>
                    <a:cubicBezTo>
                      <a:pt x="6" y="1"/>
                      <a:pt x="11" y="1"/>
                      <a:pt x="16" y="2"/>
                    </a:cubicBezTo>
                    <a:cubicBezTo>
                      <a:pt x="22" y="3"/>
                      <a:pt x="29" y="5"/>
                      <a:pt x="36" y="10"/>
                    </a:cubicBezTo>
                    <a:cubicBezTo>
                      <a:pt x="37" y="11"/>
                      <a:pt x="38" y="12"/>
                      <a:pt x="39" y="13"/>
                    </a:cubicBezTo>
                    <a:cubicBezTo>
                      <a:pt x="39" y="14"/>
                      <a:pt x="40" y="14"/>
                      <a:pt x="41" y="15"/>
                    </a:cubicBezTo>
                    <a:cubicBezTo>
                      <a:pt x="42" y="17"/>
                      <a:pt x="44" y="19"/>
                      <a:pt x="44" y="22"/>
                    </a:cubicBezTo>
                    <a:cubicBezTo>
                      <a:pt x="45" y="24"/>
                      <a:pt x="46" y="27"/>
                      <a:pt x="46" y="30"/>
                    </a:cubicBezTo>
                    <a:cubicBezTo>
                      <a:pt x="47" y="31"/>
                      <a:pt x="47" y="33"/>
                      <a:pt x="47" y="35"/>
                    </a:cubicBezTo>
                    <a:cubicBezTo>
                      <a:pt x="47" y="37"/>
                      <a:pt x="47" y="39"/>
                      <a:pt x="47" y="41"/>
                    </a:cubicBezTo>
                    <a:cubicBezTo>
                      <a:pt x="48" y="41"/>
                      <a:pt x="49" y="41"/>
                      <a:pt x="50" y="41"/>
                    </a:cubicBezTo>
                    <a:cubicBezTo>
                      <a:pt x="51" y="40"/>
                      <a:pt x="52" y="40"/>
                      <a:pt x="53" y="40"/>
                    </a:cubicBezTo>
                    <a:cubicBezTo>
                      <a:pt x="54" y="40"/>
                      <a:pt x="55" y="40"/>
                      <a:pt x="56" y="39"/>
                    </a:cubicBezTo>
                    <a:cubicBezTo>
                      <a:pt x="59" y="39"/>
                      <a:pt x="61" y="39"/>
                      <a:pt x="64" y="39"/>
                    </a:cubicBezTo>
                    <a:cubicBezTo>
                      <a:pt x="69" y="39"/>
                      <a:pt x="75" y="39"/>
                      <a:pt x="81" y="41"/>
                    </a:cubicBezTo>
                    <a:cubicBezTo>
                      <a:pt x="87" y="42"/>
                      <a:pt x="94" y="45"/>
                      <a:pt x="99" y="50"/>
                    </a:cubicBezTo>
                    <a:cubicBezTo>
                      <a:pt x="105" y="54"/>
                      <a:pt x="109" y="60"/>
                      <a:pt x="113" y="68"/>
                    </a:cubicBezTo>
                    <a:cubicBezTo>
                      <a:pt x="110" y="62"/>
                      <a:pt x="107" y="56"/>
                      <a:pt x="103" y="51"/>
                    </a:cubicBezTo>
                    <a:cubicBezTo>
                      <a:pt x="100" y="49"/>
                      <a:pt x="98" y="47"/>
                      <a:pt x="95" y="45"/>
                    </a:cubicBezTo>
                    <a:cubicBezTo>
                      <a:pt x="92" y="43"/>
                      <a:pt x="90" y="41"/>
                      <a:pt x="87" y="40"/>
                    </a:cubicBezTo>
                    <a:cubicBezTo>
                      <a:pt x="81" y="37"/>
                      <a:pt x="74" y="36"/>
                      <a:pt x="68" y="36"/>
                    </a:cubicBezTo>
                    <a:cubicBezTo>
                      <a:pt x="64" y="36"/>
                      <a:pt x="61" y="36"/>
                      <a:pt x="58" y="36"/>
                    </a:cubicBezTo>
                    <a:cubicBezTo>
                      <a:pt x="56" y="36"/>
                      <a:pt x="55" y="36"/>
                      <a:pt x="53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3"/>
                      <a:pt x="50" y="32"/>
                      <a:pt x="50" y="30"/>
                    </a:cubicBezTo>
                    <a:cubicBezTo>
                      <a:pt x="49" y="27"/>
                      <a:pt x="49" y="24"/>
                      <a:pt x="48" y="21"/>
                    </a:cubicBezTo>
                    <a:cubicBezTo>
                      <a:pt x="47" y="18"/>
                      <a:pt x="45" y="15"/>
                      <a:pt x="43" y="13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8"/>
                      <a:pt x="37" y="7"/>
                      <a:pt x="36" y="6"/>
                    </a:cubicBezTo>
                    <a:cubicBezTo>
                      <a:pt x="30" y="3"/>
                      <a:pt x="24" y="1"/>
                      <a:pt x="18" y="0"/>
                    </a:cubicBezTo>
                    <a:cubicBezTo>
                      <a:pt x="12" y="0"/>
                      <a:pt x="6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86" name="未知"/>
              <p:cNvSpPr/>
              <p:nvPr/>
            </p:nvSpPr>
            <p:spPr>
              <a:xfrm>
                <a:off x="22" y="0"/>
                <a:ext cx="1335" cy="427"/>
              </a:xfrm>
              <a:custGeom>
                <a:avLst/>
                <a:gdLst/>
                <a:ahLst/>
                <a:cxnLst/>
                <a:pathLst>
                  <a:path w="666" h="213">
                    <a:moveTo>
                      <a:pt x="28" y="213"/>
                    </a:moveTo>
                    <a:cubicBezTo>
                      <a:pt x="28" y="213"/>
                      <a:pt x="0" y="209"/>
                      <a:pt x="0" y="178"/>
                    </a:cubicBezTo>
                    <a:cubicBezTo>
                      <a:pt x="0" y="147"/>
                      <a:pt x="31" y="153"/>
                      <a:pt x="31" y="153"/>
                    </a:cubicBezTo>
                    <a:cubicBezTo>
                      <a:pt x="31" y="153"/>
                      <a:pt x="14" y="129"/>
                      <a:pt x="25" y="105"/>
                    </a:cubicBezTo>
                    <a:cubicBezTo>
                      <a:pt x="37" y="82"/>
                      <a:pt x="63" y="75"/>
                      <a:pt x="75" y="80"/>
                    </a:cubicBezTo>
                    <a:cubicBezTo>
                      <a:pt x="75" y="80"/>
                      <a:pt x="57" y="15"/>
                      <a:pt x="122" y="21"/>
                    </a:cubicBezTo>
                    <a:cubicBezTo>
                      <a:pt x="122" y="21"/>
                      <a:pt x="153" y="0"/>
                      <a:pt x="177" y="14"/>
                    </a:cubicBezTo>
                    <a:cubicBezTo>
                      <a:pt x="201" y="29"/>
                      <a:pt x="198" y="54"/>
                      <a:pt x="198" y="54"/>
                    </a:cubicBezTo>
                    <a:cubicBezTo>
                      <a:pt x="198" y="54"/>
                      <a:pt x="222" y="24"/>
                      <a:pt x="253" y="43"/>
                    </a:cubicBezTo>
                    <a:cubicBezTo>
                      <a:pt x="283" y="62"/>
                      <a:pt x="280" y="80"/>
                      <a:pt x="280" y="80"/>
                    </a:cubicBezTo>
                    <a:cubicBezTo>
                      <a:pt x="280" y="80"/>
                      <a:pt x="287" y="67"/>
                      <a:pt x="303" y="70"/>
                    </a:cubicBezTo>
                    <a:cubicBezTo>
                      <a:pt x="318" y="74"/>
                      <a:pt x="315" y="88"/>
                      <a:pt x="315" y="88"/>
                    </a:cubicBezTo>
                    <a:cubicBezTo>
                      <a:pt x="315" y="88"/>
                      <a:pt x="341" y="62"/>
                      <a:pt x="363" y="66"/>
                    </a:cubicBezTo>
                    <a:cubicBezTo>
                      <a:pt x="385" y="70"/>
                      <a:pt x="397" y="89"/>
                      <a:pt x="395" y="110"/>
                    </a:cubicBezTo>
                    <a:cubicBezTo>
                      <a:pt x="395" y="110"/>
                      <a:pt x="411" y="77"/>
                      <a:pt x="441" y="80"/>
                    </a:cubicBezTo>
                    <a:cubicBezTo>
                      <a:pt x="472" y="84"/>
                      <a:pt x="475" y="115"/>
                      <a:pt x="475" y="115"/>
                    </a:cubicBezTo>
                    <a:cubicBezTo>
                      <a:pt x="475" y="115"/>
                      <a:pt x="475" y="73"/>
                      <a:pt x="505" y="72"/>
                    </a:cubicBezTo>
                    <a:cubicBezTo>
                      <a:pt x="535" y="72"/>
                      <a:pt x="535" y="83"/>
                      <a:pt x="535" y="83"/>
                    </a:cubicBezTo>
                    <a:cubicBezTo>
                      <a:pt x="535" y="83"/>
                      <a:pt x="550" y="65"/>
                      <a:pt x="574" y="82"/>
                    </a:cubicBezTo>
                    <a:cubicBezTo>
                      <a:pt x="598" y="100"/>
                      <a:pt x="583" y="118"/>
                      <a:pt x="583" y="118"/>
                    </a:cubicBezTo>
                    <a:cubicBezTo>
                      <a:pt x="583" y="118"/>
                      <a:pt x="610" y="102"/>
                      <a:pt x="638" y="120"/>
                    </a:cubicBezTo>
                    <a:cubicBezTo>
                      <a:pt x="666" y="139"/>
                      <a:pt x="659" y="159"/>
                      <a:pt x="659" y="159"/>
                    </a:cubicBezTo>
                    <a:cubicBezTo>
                      <a:pt x="659" y="159"/>
                      <a:pt x="244" y="167"/>
                      <a:pt x="28" y="213"/>
                    </a:cubicBezTo>
                    <a:close/>
                  </a:path>
                </a:pathLst>
              </a:custGeom>
              <a:solidFill>
                <a:srgbClr val="B9C44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87" name="未知"/>
              <p:cNvSpPr/>
              <p:nvPr/>
            </p:nvSpPr>
            <p:spPr>
              <a:xfrm>
                <a:off x="0" y="10"/>
                <a:ext cx="826" cy="421"/>
              </a:xfrm>
              <a:custGeom>
                <a:avLst/>
                <a:gdLst/>
                <a:ahLst/>
                <a:cxnLst/>
                <a:pathLst>
                  <a:path w="412" h="210">
                    <a:moveTo>
                      <a:pt x="36" y="210"/>
                    </a:moveTo>
                    <a:cubicBezTo>
                      <a:pt x="36" y="210"/>
                      <a:pt x="34" y="210"/>
                      <a:pt x="31" y="209"/>
                    </a:cubicBezTo>
                    <a:cubicBezTo>
                      <a:pt x="27" y="207"/>
                      <a:pt x="21" y="205"/>
                      <a:pt x="14" y="200"/>
                    </a:cubicBezTo>
                    <a:cubicBezTo>
                      <a:pt x="11" y="198"/>
                      <a:pt x="7" y="194"/>
                      <a:pt x="5" y="189"/>
                    </a:cubicBezTo>
                    <a:cubicBezTo>
                      <a:pt x="2" y="185"/>
                      <a:pt x="1" y="178"/>
                      <a:pt x="2" y="172"/>
                    </a:cubicBezTo>
                    <a:cubicBezTo>
                      <a:pt x="2" y="165"/>
                      <a:pt x="5" y="157"/>
                      <a:pt x="12" y="153"/>
                    </a:cubicBezTo>
                    <a:cubicBezTo>
                      <a:pt x="15" y="150"/>
                      <a:pt x="19" y="148"/>
                      <a:pt x="23" y="147"/>
                    </a:cubicBezTo>
                    <a:cubicBezTo>
                      <a:pt x="25" y="147"/>
                      <a:pt x="27" y="146"/>
                      <a:pt x="30" y="146"/>
                    </a:cubicBezTo>
                    <a:cubicBezTo>
                      <a:pt x="31" y="146"/>
                      <a:pt x="32" y="146"/>
                      <a:pt x="33" y="146"/>
                    </a:cubicBezTo>
                    <a:cubicBezTo>
                      <a:pt x="35" y="146"/>
                      <a:pt x="37" y="146"/>
                      <a:pt x="38" y="146"/>
                    </a:cubicBezTo>
                    <a:cubicBezTo>
                      <a:pt x="36" y="144"/>
                      <a:pt x="34" y="142"/>
                      <a:pt x="33" y="141"/>
                    </a:cubicBezTo>
                    <a:cubicBezTo>
                      <a:pt x="32" y="140"/>
                      <a:pt x="31" y="138"/>
                      <a:pt x="30" y="136"/>
                    </a:cubicBezTo>
                    <a:cubicBezTo>
                      <a:pt x="28" y="133"/>
                      <a:pt x="27" y="129"/>
                      <a:pt x="26" y="125"/>
                    </a:cubicBezTo>
                    <a:cubicBezTo>
                      <a:pt x="25" y="117"/>
                      <a:pt x="26" y="108"/>
                      <a:pt x="29" y="99"/>
                    </a:cubicBezTo>
                    <a:cubicBezTo>
                      <a:pt x="32" y="90"/>
                      <a:pt x="37" y="80"/>
                      <a:pt x="47" y="74"/>
                    </a:cubicBezTo>
                    <a:cubicBezTo>
                      <a:pt x="51" y="71"/>
                      <a:pt x="56" y="68"/>
                      <a:pt x="62" y="68"/>
                    </a:cubicBezTo>
                    <a:cubicBezTo>
                      <a:pt x="65" y="67"/>
                      <a:pt x="68" y="67"/>
                      <a:pt x="71" y="67"/>
                    </a:cubicBezTo>
                    <a:cubicBezTo>
                      <a:pt x="73" y="67"/>
                      <a:pt x="75" y="68"/>
                      <a:pt x="76" y="68"/>
                    </a:cubicBezTo>
                    <a:cubicBezTo>
                      <a:pt x="77" y="68"/>
                      <a:pt x="77" y="68"/>
                      <a:pt x="79" y="68"/>
                    </a:cubicBezTo>
                    <a:cubicBezTo>
                      <a:pt x="80" y="69"/>
                      <a:pt x="82" y="69"/>
                      <a:pt x="83" y="70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1"/>
                      <a:pt x="82" y="59"/>
                      <a:pt x="82" y="58"/>
                    </a:cubicBezTo>
                    <a:cubicBezTo>
                      <a:pt x="82" y="56"/>
                      <a:pt x="82" y="54"/>
                      <a:pt x="82" y="53"/>
                    </a:cubicBezTo>
                    <a:cubicBezTo>
                      <a:pt x="82" y="51"/>
                      <a:pt x="82" y="50"/>
                      <a:pt x="83" y="48"/>
                    </a:cubicBezTo>
                    <a:cubicBezTo>
                      <a:pt x="84" y="41"/>
                      <a:pt x="86" y="35"/>
                      <a:pt x="90" y="30"/>
                    </a:cubicBezTo>
                    <a:cubicBezTo>
                      <a:pt x="95" y="24"/>
                      <a:pt x="101" y="20"/>
                      <a:pt x="108" y="17"/>
                    </a:cubicBezTo>
                    <a:cubicBezTo>
                      <a:pt x="115" y="15"/>
                      <a:pt x="122" y="14"/>
                      <a:pt x="130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4"/>
                      <a:pt x="135" y="14"/>
                      <a:pt x="135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1"/>
                      <a:pt x="140" y="10"/>
                      <a:pt x="142" y="9"/>
                    </a:cubicBezTo>
                    <a:cubicBezTo>
                      <a:pt x="144" y="8"/>
                      <a:pt x="145" y="7"/>
                      <a:pt x="147" y="7"/>
                    </a:cubicBezTo>
                    <a:cubicBezTo>
                      <a:pt x="149" y="6"/>
                      <a:pt x="151" y="5"/>
                      <a:pt x="153" y="5"/>
                    </a:cubicBezTo>
                    <a:cubicBezTo>
                      <a:pt x="155" y="4"/>
                      <a:pt x="157" y="4"/>
                      <a:pt x="159" y="4"/>
                    </a:cubicBezTo>
                    <a:cubicBezTo>
                      <a:pt x="162" y="3"/>
                      <a:pt x="164" y="4"/>
                      <a:pt x="166" y="4"/>
                    </a:cubicBezTo>
                    <a:cubicBezTo>
                      <a:pt x="170" y="3"/>
                      <a:pt x="174" y="4"/>
                      <a:pt x="179" y="5"/>
                    </a:cubicBezTo>
                    <a:cubicBezTo>
                      <a:pt x="183" y="5"/>
                      <a:pt x="187" y="7"/>
                      <a:pt x="191" y="8"/>
                    </a:cubicBezTo>
                    <a:cubicBezTo>
                      <a:pt x="195" y="11"/>
                      <a:pt x="198" y="13"/>
                      <a:pt x="201" y="17"/>
                    </a:cubicBezTo>
                    <a:cubicBezTo>
                      <a:pt x="204" y="21"/>
                      <a:pt x="205" y="25"/>
                      <a:pt x="206" y="30"/>
                    </a:cubicBezTo>
                    <a:cubicBezTo>
                      <a:pt x="206" y="32"/>
                      <a:pt x="207" y="34"/>
                      <a:pt x="207" y="37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3"/>
                      <a:pt x="206" y="45"/>
                      <a:pt x="206" y="48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2" y="42"/>
                      <a:pt x="213" y="42"/>
                      <a:pt x="214" y="41"/>
                    </a:cubicBezTo>
                    <a:cubicBezTo>
                      <a:pt x="215" y="40"/>
                      <a:pt x="217" y="39"/>
                      <a:pt x="219" y="37"/>
                    </a:cubicBezTo>
                    <a:cubicBezTo>
                      <a:pt x="223" y="35"/>
                      <a:pt x="226" y="33"/>
                      <a:pt x="231" y="32"/>
                    </a:cubicBezTo>
                    <a:cubicBezTo>
                      <a:pt x="235" y="30"/>
                      <a:pt x="239" y="30"/>
                      <a:pt x="244" y="29"/>
                    </a:cubicBezTo>
                    <a:cubicBezTo>
                      <a:pt x="248" y="29"/>
                      <a:pt x="253" y="30"/>
                      <a:pt x="257" y="31"/>
                    </a:cubicBezTo>
                    <a:cubicBezTo>
                      <a:pt x="266" y="34"/>
                      <a:pt x="274" y="40"/>
                      <a:pt x="279" y="48"/>
                    </a:cubicBezTo>
                    <a:cubicBezTo>
                      <a:pt x="282" y="52"/>
                      <a:pt x="284" y="56"/>
                      <a:pt x="285" y="61"/>
                    </a:cubicBezTo>
                    <a:cubicBezTo>
                      <a:pt x="286" y="63"/>
                      <a:pt x="287" y="66"/>
                      <a:pt x="287" y="68"/>
                    </a:cubicBezTo>
                    <a:cubicBezTo>
                      <a:pt x="287" y="69"/>
                      <a:pt x="288" y="70"/>
                      <a:pt x="288" y="72"/>
                    </a:cubicBezTo>
                    <a:cubicBezTo>
                      <a:pt x="288" y="73"/>
                      <a:pt x="288" y="75"/>
                      <a:pt x="288" y="77"/>
                    </a:cubicBezTo>
                    <a:cubicBezTo>
                      <a:pt x="290" y="74"/>
                      <a:pt x="292" y="72"/>
                      <a:pt x="293" y="70"/>
                    </a:cubicBezTo>
                    <a:cubicBezTo>
                      <a:pt x="295" y="69"/>
                      <a:pt x="297" y="67"/>
                      <a:pt x="299" y="66"/>
                    </a:cubicBezTo>
                    <a:cubicBezTo>
                      <a:pt x="302" y="64"/>
                      <a:pt x="307" y="62"/>
                      <a:pt x="311" y="62"/>
                    </a:cubicBezTo>
                    <a:cubicBezTo>
                      <a:pt x="316" y="63"/>
                      <a:pt x="321" y="64"/>
                      <a:pt x="324" y="68"/>
                    </a:cubicBezTo>
                    <a:cubicBezTo>
                      <a:pt x="327" y="72"/>
                      <a:pt x="327" y="78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28" y="80"/>
                      <a:pt x="328" y="80"/>
                      <a:pt x="328" y="80"/>
                    </a:cubicBezTo>
                    <a:cubicBezTo>
                      <a:pt x="329" y="79"/>
                      <a:pt x="330" y="79"/>
                      <a:pt x="330" y="78"/>
                    </a:cubicBezTo>
                    <a:cubicBezTo>
                      <a:pt x="332" y="76"/>
                      <a:pt x="334" y="74"/>
                      <a:pt x="335" y="73"/>
                    </a:cubicBezTo>
                    <a:cubicBezTo>
                      <a:pt x="339" y="69"/>
                      <a:pt x="343" y="67"/>
                      <a:pt x="347" y="64"/>
                    </a:cubicBezTo>
                    <a:cubicBezTo>
                      <a:pt x="351" y="62"/>
                      <a:pt x="356" y="60"/>
                      <a:pt x="361" y="59"/>
                    </a:cubicBezTo>
                    <a:cubicBezTo>
                      <a:pt x="363" y="59"/>
                      <a:pt x="366" y="59"/>
                      <a:pt x="368" y="59"/>
                    </a:cubicBezTo>
                    <a:cubicBezTo>
                      <a:pt x="371" y="59"/>
                      <a:pt x="373" y="59"/>
                      <a:pt x="376" y="59"/>
                    </a:cubicBezTo>
                    <a:cubicBezTo>
                      <a:pt x="379" y="60"/>
                      <a:pt x="379" y="60"/>
                      <a:pt x="379" y="60"/>
                    </a:cubicBezTo>
                    <a:cubicBezTo>
                      <a:pt x="383" y="62"/>
                      <a:pt x="383" y="62"/>
                      <a:pt x="383" y="62"/>
                    </a:cubicBezTo>
                    <a:cubicBezTo>
                      <a:pt x="385" y="62"/>
                      <a:pt x="388" y="64"/>
                      <a:pt x="390" y="65"/>
                    </a:cubicBezTo>
                    <a:cubicBezTo>
                      <a:pt x="394" y="68"/>
                      <a:pt x="398" y="71"/>
                      <a:pt x="401" y="75"/>
                    </a:cubicBezTo>
                    <a:cubicBezTo>
                      <a:pt x="408" y="84"/>
                      <a:pt x="411" y="94"/>
                      <a:pt x="412" y="105"/>
                    </a:cubicBezTo>
                    <a:cubicBezTo>
                      <a:pt x="411" y="95"/>
                      <a:pt x="408" y="85"/>
                      <a:pt x="402" y="76"/>
                    </a:cubicBezTo>
                    <a:cubicBezTo>
                      <a:pt x="397" y="68"/>
                      <a:pt x="388" y="61"/>
                      <a:pt x="378" y="59"/>
                    </a:cubicBezTo>
                    <a:cubicBezTo>
                      <a:pt x="374" y="58"/>
                      <a:pt x="374" y="58"/>
                      <a:pt x="374" y="58"/>
                    </a:cubicBezTo>
                    <a:cubicBezTo>
                      <a:pt x="370" y="58"/>
                      <a:pt x="370" y="58"/>
                      <a:pt x="370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6" y="58"/>
                      <a:pt x="366" y="58"/>
                      <a:pt x="366" y="58"/>
                    </a:cubicBezTo>
                    <a:cubicBezTo>
                      <a:pt x="365" y="58"/>
                      <a:pt x="364" y="58"/>
                      <a:pt x="362" y="58"/>
                    </a:cubicBezTo>
                    <a:cubicBezTo>
                      <a:pt x="357" y="59"/>
                      <a:pt x="352" y="60"/>
                      <a:pt x="348" y="62"/>
                    </a:cubicBezTo>
                    <a:cubicBezTo>
                      <a:pt x="343" y="65"/>
                      <a:pt x="339" y="68"/>
                      <a:pt x="335" y="71"/>
                    </a:cubicBezTo>
                    <a:cubicBezTo>
                      <a:pt x="333" y="73"/>
                      <a:pt x="331" y="74"/>
                      <a:pt x="330" y="76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8" y="77"/>
                      <a:pt x="329" y="79"/>
                      <a:pt x="328" y="75"/>
                    </a:cubicBezTo>
                    <a:cubicBezTo>
                      <a:pt x="328" y="72"/>
                      <a:pt x="327" y="70"/>
                      <a:pt x="325" y="68"/>
                    </a:cubicBezTo>
                    <a:cubicBezTo>
                      <a:pt x="322" y="63"/>
                      <a:pt x="317" y="61"/>
                      <a:pt x="312" y="61"/>
                    </a:cubicBezTo>
                    <a:cubicBezTo>
                      <a:pt x="307" y="60"/>
                      <a:pt x="302" y="62"/>
                      <a:pt x="298" y="64"/>
                    </a:cubicBezTo>
                    <a:cubicBezTo>
                      <a:pt x="296" y="65"/>
                      <a:pt x="294" y="67"/>
                      <a:pt x="292" y="69"/>
                    </a:cubicBezTo>
                    <a:cubicBezTo>
                      <a:pt x="291" y="69"/>
                      <a:pt x="291" y="69"/>
                      <a:pt x="291" y="70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290" y="69"/>
                      <a:pt x="290" y="69"/>
                      <a:pt x="290" y="68"/>
                    </a:cubicBezTo>
                    <a:cubicBezTo>
                      <a:pt x="289" y="66"/>
                      <a:pt x="289" y="63"/>
                      <a:pt x="288" y="61"/>
                    </a:cubicBezTo>
                    <a:cubicBezTo>
                      <a:pt x="287" y="56"/>
                      <a:pt x="285" y="52"/>
                      <a:pt x="282" y="48"/>
                    </a:cubicBezTo>
                    <a:cubicBezTo>
                      <a:pt x="279" y="44"/>
                      <a:pt x="276" y="40"/>
                      <a:pt x="273" y="37"/>
                    </a:cubicBezTo>
                    <a:cubicBezTo>
                      <a:pt x="269" y="34"/>
                      <a:pt x="265" y="31"/>
                      <a:pt x="260" y="29"/>
                    </a:cubicBezTo>
                    <a:cubicBezTo>
                      <a:pt x="251" y="26"/>
                      <a:pt x="241" y="26"/>
                      <a:pt x="231" y="28"/>
                    </a:cubicBezTo>
                    <a:cubicBezTo>
                      <a:pt x="227" y="30"/>
                      <a:pt x="222" y="32"/>
                      <a:pt x="218" y="34"/>
                    </a:cubicBezTo>
                    <a:cubicBezTo>
                      <a:pt x="216" y="35"/>
                      <a:pt x="214" y="37"/>
                      <a:pt x="212" y="38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6"/>
                      <a:pt x="210" y="34"/>
                      <a:pt x="210" y="32"/>
                    </a:cubicBezTo>
                    <a:cubicBezTo>
                      <a:pt x="209" y="27"/>
                      <a:pt x="208" y="23"/>
                      <a:pt x="206" y="19"/>
                    </a:cubicBezTo>
                    <a:cubicBezTo>
                      <a:pt x="203" y="12"/>
                      <a:pt x="195" y="6"/>
                      <a:pt x="187" y="3"/>
                    </a:cubicBezTo>
                    <a:cubicBezTo>
                      <a:pt x="185" y="3"/>
                      <a:pt x="183" y="2"/>
                      <a:pt x="181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1" y="0"/>
                      <a:pt x="167" y="0"/>
                      <a:pt x="163" y="0"/>
                    </a:cubicBezTo>
                    <a:cubicBezTo>
                      <a:pt x="154" y="1"/>
                      <a:pt x="146" y="2"/>
                      <a:pt x="139" y="7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5" y="9"/>
                      <a:pt x="134" y="9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6" y="10"/>
                      <a:pt x="124" y="10"/>
                      <a:pt x="122" y="1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8" y="13"/>
                      <a:pt x="100" y="16"/>
                      <a:pt x="93" y="21"/>
                    </a:cubicBezTo>
                    <a:cubicBezTo>
                      <a:pt x="87" y="27"/>
                      <a:pt x="82" y="35"/>
                      <a:pt x="80" y="43"/>
                    </a:cubicBezTo>
                    <a:cubicBezTo>
                      <a:pt x="79" y="47"/>
                      <a:pt x="79" y="51"/>
                      <a:pt x="78" y="55"/>
                    </a:cubicBezTo>
                    <a:cubicBezTo>
                      <a:pt x="78" y="57"/>
                      <a:pt x="78" y="59"/>
                      <a:pt x="79" y="61"/>
                    </a:cubicBezTo>
                    <a:cubicBezTo>
                      <a:pt x="79" y="63"/>
                      <a:pt x="79" y="64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65"/>
                      <a:pt x="75" y="64"/>
                      <a:pt x="74" y="64"/>
                    </a:cubicBezTo>
                    <a:cubicBezTo>
                      <a:pt x="71" y="64"/>
                      <a:pt x="69" y="64"/>
                      <a:pt x="66" y="64"/>
                    </a:cubicBezTo>
                    <a:cubicBezTo>
                      <a:pt x="61" y="64"/>
                      <a:pt x="56" y="65"/>
                      <a:pt x="51" y="68"/>
                    </a:cubicBezTo>
                    <a:cubicBezTo>
                      <a:pt x="41" y="72"/>
                      <a:pt x="34" y="80"/>
                      <a:pt x="30" y="89"/>
                    </a:cubicBezTo>
                    <a:cubicBezTo>
                      <a:pt x="25" y="98"/>
                      <a:pt x="23" y="108"/>
                      <a:pt x="23" y="119"/>
                    </a:cubicBezTo>
                    <a:cubicBezTo>
                      <a:pt x="23" y="124"/>
                      <a:pt x="24" y="129"/>
                      <a:pt x="26" y="134"/>
                    </a:cubicBezTo>
                    <a:cubicBezTo>
                      <a:pt x="27" y="136"/>
                      <a:pt x="29" y="139"/>
                      <a:pt x="30" y="141"/>
                    </a:cubicBezTo>
                    <a:cubicBezTo>
                      <a:pt x="31" y="142"/>
                      <a:pt x="32" y="143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1" y="144"/>
                      <a:pt x="31" y="144"/>
                      <a:pt x="30" y="144"/>
                    </a:cubicBezTo>
                    <a:cubicBezTo>
                      <a:pt x="28" y="144"/>
                      <a:pt x="25" y="145"/>
                      <a:pt x="23" y="145"/>
                    </a:cubicBezTo>
                    <a:cubicBezTo>
                      <a:pt x="19" y="146"/>
                      <a:pt x="15" y="148"/>
                      <a:pt x="11" y="151"/>
                    </a:cubicBezTo>
                    <a:cubicBezTo>
                      <a:pt x="7" y="154"/>
                      <a:pt x="4" y="157"/>
                      <a:pt x="2" y="162"/>
                    </a:cubicBezTo>
                    <a:cubicBezTo>
                      <a:pt x="1" y="166"/>
                      <a:pt x="0" y="171"/>
                      <a:pt x="0" y="175"/>
                    </a:cubicBezTo>
                    <a:cubicBezTo>
                      <a:pt x="0" y="180"/>
                      <a:pt x="1" y="184"/>
                      <a:pt x="3" y="189"/>
                    </a:cubicBezTo>
                    <a:cubicBezTo>
                      <a:pt x="5" y="193"/>
                      <a:pt x="8" y="196"/>
                      <a:pt x="12" y="199"/>
                    </a:cubicBezTo>
                    <a:cubicBezTo>
                      <a:pt x="19" y="205"/>
                      <a:pt x="27" y="208"/>
                      <a:pt x="36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488" name="矩形 20487"/>
            <p:cNvSpPr/>
            <p:nvPr/>
          </p:nvSpPr>
          <p:spPr>
            <a:xfrm rot="21293870">
              <a:off x="38" y="441"/>
              <a:ext cx="1356" cy="4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489" name="组合 20488"/>
          <p:cNvGrpSpPr/>
          <p:nvPr/>
        </p:nvGrpSpPr>
        <p:grpSpPr>
          <a:xfrm rot="1125657">
            <a:off x="6203950" y="4022725"/>
            <a:ext cx="1787525" cy="1138238"/>
            <a:chOff x="0" y="0"/>
            <a:chExt cx="1394" cy="888"/>
          </a:xfrm>
        </p:grpSpPr>
        <p:grpSp>
          <p:nvGrpSpPr>
            <p:cNvPr id="20490" name="组合 20489"/>
            <p:cNvGrpSpPr/>
            <p:nvPr/>
          </p:nvGrpSpPr>
          <p:grpSpPr>
            <a:xfrm>
              <a:off x="0" y="0"/>
              <a:ext cx="1357" cy="431"/>
              <a:chOff x="0" y="0"/>
              <a:chExt cx="1357" cy="431"/>
            </a:xfrm>
          </p:grpSpPr>
          <p:sp>
            <p:nvSpPr>
              <p:cNvPr id="20491" name="未知"/>
              <p:cNvSpPr/>
              <p:nvPr/>
            </p:nvSpPr>
            <p:spPr>
              <a:xfrm>
                <a:off x="824" y="139"/>
                <a:ext cx="288" cy="100"/>
              </a:xfrm>
              <a:custGeom>
                <a:avLst/>
                <a:gdLst/>
                <a:ahLst/>
                <a:cxnLst/>
                <a:pathLst>
                  <a:path w="144" h="50">
                    <a:moveTo>
                      <a:pt x="0" y="50"/>
                    </a:moveTo>
                    <a:cubicBezTo>
                      <a:pt x="0" y="50"/>
                      <a:pt x="0" y="49"/>
                      <a:pt x="0" y="48"/>
                    </a:cubicBezTo>
                    <a:cubicBezTo>
                      <a:pt x="0" y="47"/>
                      <a:pt x="0" y="46"/>
                      <a:pt x="1" y="44"/>
                    </a:cubicBezTo>
                    <a:cubicBezTo>
                      <a:pt x="2" y="40"/>
                      <a:pt x="4" y="33"/>
                      <a:pt x="9" y="26"/>
                    </a:cubicBezTo>
                    <a:cubicBezTo>
                      <a:pt x="11" y="22"/>
                      <a:pt x="15" y="18"/>
                      <a:pt x="19" y="15"/>
                    </a:cubicBezTo>
                    <a:cubicBezTo>
                      <a:pt x="24" y="12"/>
                      <a:pt x="30" y="9"/>
                      <a:pt x="37" y="8"/>
                    </a:cubicBezTo>
                    <a:cubicBezTo>
                      <a:pt x="44" y="7"/>
                      <a:pt x="52" y="8"/>
                      <a:pt x="59" y="13"/>
                    </a:cubicBezTo>
                    <a:cubicBezTo>
                      <a:pt x="66" y="18"/>
                      <a:pt x="71" y="26"/>
                      <a:pt x="74" y="3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29"/>
                      <a:pt x="78" y="23"/>
                      <a:pt x="82" y="17"/>
                    </a:cubicBezTo>
                    <a:cubicBezTo>
                      <a:pt x="86" y="11"/>
                      <a:pt x="92" y="7"/>
                      <a:pt x="99" y="5"/>
                    </a:cubicBezTo>
                    <a:cubicBezTo>
                      <a:pt x="107" y="2"/>
                      <a:pt x="115" y="2"/>
                      <a:pt x="123" y="4"/>
                    </a:cubicBezTo>
                    <a:cubicBezTo>
                      <a:pt x="132" y="7"/>
                      <a:pt x="140" y="13"/>
                      <a:pt x="144" y="22"/>
                    </a:cubicBezTo>
                    <a:cubicBezTo>
                      <a:pt x="141" y="14"/>
                      <a:pt x="134" y="8"/>
                      <a:pt x="127" y="4"/>
                    </a:cubicBezTo>
                    <a:cubicBezTo>
                      <a:pt x="120" y="1"/>
                      <a:pt x="111" y="0"/>
                      <a:pt x="103" y="2"/>
                    </a:cubicBezTo>
                    <a:cubicBezTo>
                      <a:pt x="99" y="2"/>
                      <a:pt x="95" y="3"/>
                      <a:pt x="92" y="5"/>
                    </a:cubicBezTo>
                    <a:cubicBezTo>
                      <a:pt x="88" y="7"/>
                      <a:pt x="85" y="10"/>
                      <a:pt x="82" y="13"/>
                    </a:cubicBezTo>
                    <a:cubicBezTo>
                      <a:pt x="76" y="19"/>
                      <a:pt x="73" y="27"/>
                      <a:pt x="74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4" y="25"/>
                      <a:pt x="70" y="16"/>
                      <a:pt x="61" y="10"/>
                    </a:cubicBezTo>
                    <a:cubicBezTo>
                      <a:pt x="57" y="7"/>
                      <a:pt x="52" y="5"/>
                      <a:pt x="47" y="5"/>
                    </a:cubicBezTo>
                    <a:cubicBezTo>
                      <a:pt x="45" y="4"/>
                      <a:pt x="42" y="5"/>
                      <a:pt x="40" y="5"/>
                    </a:cubicBezTo>
                    <a:cubicBezTo>
                      <a:pt x="37" y="5"/>
                      <a:pt x="35" y="5"/>
                      <a:pt x="33" y="6"/>
                    </a:cubicBezTo>
                    <a:cubicBezTo>
                      <a:pt x="23" y="8"/>
                      <a:pt x="14" y="14"/>
                      <a:pt x="8" y="22"/>
                    </a:cubicBezTo>
                    <a:cubicBezTo>
                      <a:pt x="3" y="30"/>
                      <a:pt x="0" y="40"/>
                      <a:pt x="0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92" name="未知"/>
              <p:cNvSpPr/>
              <p:nvPr/>
            </p:nvSpPr>
            <p:spPr>
              <a:xfrm>
                <a:off x="1108" y="145"/>
                <a:ext cx="227" cy="136"/>
              </a:xfrm>
              <a:custGeom>
                <a:avLst/>
                <a:gdLst/>
                <a:ahLst/>
                <a:cxnLst/>
                <a:pathLst>
                  <a:path w="113" h="68">
                    <a:moveTo>
                      <a:pt x="0" y="1"/>
                    </a:moveTo>
                    <a:cubicBezTo>
                      <a:pt x="0" y="1"/>
                      <a:pt x="1" y="1"/>
                      <a:pt x="4" y="1"/>
                    </a:cubicBezTo>
                    <a:cubicBezTo>
                      <a:pt x="6" y="1"/>
                      <a:pt x="11" y="1"/>
                      <a:pt x="16" y="2"/>
                    </a:cubicBezTo>
                    <a:cubicBezTo>
                      <a:pt x="22" y="3"/>
                      <a:pt x="29" y="5"/>
                      <a:pt x="36" y="10"/>
                    </a:cubicBezTo>
                    <a:cubicBezTo>
                      <a:pt x="37" y="11"/>
                      <a:pt x="38" y="12"/>
                      <a:pt x="39" y="13"/>
                    </a:cubicBezTo>
                    <a:cubicBezTo>
                      <a:pt x="39" y="14"/>
                      <a:pt x="40" y="14"/>
                      <a:pt x="41" y="15"/>
                    </a:cubicBezTo>
                    <a:cubicBezTo>
                      <a:pt x="42" y="17"/>
                      <a:pt x="44" y="19"/>
                      <a:pt x="44" y="22"/>
                    </a:cubicBezTo>
                    <a:cubicBezTo>
                      <a:pt x="45" y="24"/>
                      <a:pt x="46" y="27"/>
                      <a:pt x="46" y="30"/>
                    </a:cubicBezTo>
                    <a:cubicBezTo>
                      <a:pt x="47" y="31"/>
                      <a:pt x="47" y="33"/>
                      <a:pt x="47" y="35"/>
                    </a:cubicBezTo>
                    <a:cubicBezTo>
                      <a:pt x="47" y="37"/>
                      <a:pt x="47" y="39"/>
                      <a:pt x="47" y="41"/>
                    </a:cubicBezTo>
                    <a:cubicBezTo>
                      <a:pt x="48" y="41"/>
                      <a:pt x="49" y="41"/>
                      <a:pt x="50" y="41"/>
                    </a:cubicBezTo>
                    <a:cubicBezTo>
                      <a:pt x="51" y="40"/>
                      <a:pt x="52" y="40"/>
                      <a:pt x="53" y="40"/>
                    </a:cubicBezTo>
                    <a:cubicBezTo>
                      <a:pt x="54" y="40"/>
                      <a:pt x="55" y="40"/>
                      <a:pt x="56" y="39"/>
                    </a:cubicBezTo>
                    <a:cubicBezTo>
                      <a:pt x="59" y="39"/>
                      <a:pt x="61" y="39"/>
                      <a:pt x="64" y="39"/>
                    </a:cubicBezTo>
                    <a:cubicBezTo>
                      <a:pt x="69" y="39"/>
                      <a:pt x="75" y="39"/>
                      <a:pt x="81" y="41"/>
                    </a:cubicBezTo>
                    <a:cubicBezTo>
                      <a:pt x="87" y="42"/>
                      <a:pt x="94" y="45"/>
                      <a:pt x="99" y="50"/>
                    </a:cubicBezTo>
                    <a:cubicBezTo>
                      <a:pt x="105" y="54"/>
                      <a:pt x="109" y="60"/>
                      <a:pt x="113" y="68"/>
                    </a:cubicBezTo>
                    <a:cubicBezTo>
                      <a:pt x="110" y="62"/>
                      <a:pt x="107" y="56"/>
                      <a:pt x="103" y="51"/>
                    </a:cubicBezTo>
                    <a:cubicBezTo>
                      <a:pt x="100" y="49"/>
                      <a:pt x="98" y="47"/>
                      <a:pt x="95" y="45"/>
                    </a:cubicBezTo>
                    <a:cubicBezTo>
                      <a:pt x="92" y="43"/>
                      <a:pt x="90" y="41"/>
                      <a:pt x="87" y="40"/>
                    </a:cubicBezTo>
                    <a:cubicBezTo>
                      <a:pt x="81" y="37"/>
                      <a:pt x="74" y="36"/>
                      <a:pt x="68" y="36"/>
                    </a:cubicBezTo>
                    <a:cubicBezTo>
                      <a:pt x="64" y="36"/>
                      <a:pt x="61" y="36"/>
                      <a:pt x="58" y="36"/>
                    </a:cubicBezTo>
                    <a:cubicBezTo>
                      <a:pt x="56" y="36"/>
                      <a:pt x="55" y="36"/>
                      <a:pt x="53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3"/>
                      <a:pt x="50" y="32"/>
                      <a:pt x="50" y="30"/>
                    </a:cubicBezTo>
                    <a:cubicBezTo>
                      <a:pt x="49" y="27"/>
                      <a:pt x="49" y="24"/>
                      <a:pt x="48" y="21"/>
                    </a:cubicBezTo>
                    <a:cubicBezTo>
                      <a:pt x="47" y="18"/>
                      <a:pt x="45" y="15"/>
                      <a:pt x="43" y="13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8"/>
                      <a:pt x="37" y="7"/>
                      <a:pt x="36" y="6"/>
                    </a:cubicBezTo>
                    <a:cubicBezTo>
                      <a:pt x="30" y="3"/>
                      <a:pt x="24" y="1"/>
                      <a:pt x="18" y="0"/>
                    </a:cubicBezTo>
                    <a:cubicBezTo>
                      <a:pt x="12" y="0"/>
                      <a:pt x="6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93" name="未知"/>
              <p:cNvSpPr/>
              <p:nvPr/>
            </p:nvSpPr>
            <p:spPr>
              <a:xfrm>
                <a:off x="22" y="0"/>
                <a:ext cx="1335" cy="427"/>
              </a:xfrm>
              <a:custGeom>
                <a:avLst/>
                <a:gdLst/>
                <a:ahLst/>
                <a:cxnLst/>
                <a:pathLst>
                  <a:path w="666" h="213">
                    <a:moveTo>
                      <a:pt x="28" y="213"/>
                    </a:moveTo>
                    <a:cubicBezTo>
                      <a:pt x="28" y="213"/>
                      <a:pt x="0" y="209"/>
                      <a:pt x="0" y="178"/>
                    </a:cubicBezTo>
                    <a:cubicBezTo>
                      <a:pt x="0" y="147"/>
                      <a:pt x="31" y="153"/>
                      <a:pt x="31" y="153"/>
                    </a:cubicBezTo>
                    <a:cubicBezTo>
                      <a:pt x="31" y="153"/>
                      <a:pt x="14" y="129"/>
                      <a:pt x="25" y="105"/>
                    </a:cubicBezTo>
                    <a:cubicBezTo>
                      <a:pt x="37" y="82"/>
                      <a:pt x="63" y="75"/>
                      <a:pt x="75" y="80"/>
                    </a:cubicBezTo>
                    <a:cubicBezTo>
                      <a:pt x="75" y="80"/>
                      <a:pt x="57" y="15"/>
                      <a:pt x="122" y="21"/>
                    </a:cubicBezTo>
                    <a:cubicBezTo>
                      <a:pt x="122" y="21"/>
                      <a:pt x="153" y="0"/>
                      <a:pt x="177" y="14"/>
                    </a:cubicBezTo>
                    <a:cubicBezTo>
                      <a:pt x="201" y="29"/>
                      <a:pt x="198" y="54"/>
                      <a:pt x="198" y="54"/>
                    </a:cubicBezTo>
                    <a:cubicBezTo>
                      <a:pt x="198" y="54"/>
                      <a:pt x="222" y="24"/>
                      <a:pt x="253" y="43"/>
                    </a:cubicBezTo>
                    <a:cubicBezTo>
                      <a:pt x="283" y="62"/>
                      <a:pt x="280" y="80"/>
                      <a:pt x="280" y="80"/>
                    </a:cubicBezTo>
                    <a:cubicBezTo>
                      <a:pt x="280" y="80"/>
                      <a:pt x="287" y="67"/>
                      <a:pt x="303" y="70"/>
                    </a:cubicBezTo>
                    <a:cubicBezTo>
                      <a:pt x="318" y="74"/>
                      <a:pt x="315" y="88"/>
                      <a:pt x="315" y="88"/>
                    </a:cubicBezTo>
                    <a:cubicBezTo>
                      <a:pt x="315" y="88"/>
                      <a:pt x="341" y="62"/>
                      <a:pt x="363" y="66"/>
                    </a:cubicBezTo>
                    <a:cubicBezTo>
                      <a:pt x="385" y="70"/>
                      <a:pt x="397" y="89"/>
                      <a:pt x="395" y="110"/>
                    </a:cubicBezTo>
                    <a:cubicBezTo>
                      <a:pt x="395" y="110"/>
                      <a:pt x="411" y="77"/>
                      <a:pt x="441" y="80"/>
                    </a:cubicBezTo>
                    <a:cubicBezTo>
                      <a:pt x="472" y="84"/>
                      <a:pt x="475" y="115"/>
                      <a:pt x="475" y="115"/>
                    </a:cubicBezTo>
                    <a:cubicBezTo>
                      <a:pt x="475" y="115"/>
                      <a:pt x="475" y="73"/>
                      <a:pt x="505" y="72"/>
                    </a:cubicBezTo>
                    <a:cubicBezTo>
                      <a:pt x="535" y="72"/>
                      <a:pt x="535" y="83"/>
                      <a:pt x="535" y="83"/>
                    </a:cubicBezTo>
                    <a:cubicBezTo>
                      <a:pt x="535" y="83"/>
                      <a:pt x="550" y="65"/>
                      <a:pt x="574" y="82"/>
                    </a:cubicBezTo>
                    <a:cubicBezTo>
                      <a:pt x="598" y="100"/>
                      <a:pt x="583" y="118"/>
                      <a:pt x="583" y="118"/>
                    </a:cubicBezTo>
                    <a:cubicBezTo>
                      <a:pt x="583" y="118"/>
                      <a:pt x="610" y="102"/>
                      <a:pt x="638" y="120"/>
                    </a:cubicBezTo>
                    <a:cubicBezTo>
                      <a:pt x="666" y="139"/>
                      <a:pt x="659" y="159"/>
                      <a:pt x="659" y="159"/>
                    </a:cubicBezTo>
                    <a:cubicBezTo>
                      <a:pt x="659" y="159"/>
                      <a:pt x="244" y="167"/>
                      <a:pt x="28" y="213"/>
                    </a:cubicBezTo>
                    <a:close/>
                  </a:path>
                </a:pathLst>
              </a:custGeom>
              <a:solidFill>
                <a:srgbClr val="B9C44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494" name="未知"/>
              <p:cNvSpPr/>
              <p:nvPr/>
            </p:nvSpPr>
            <p:spPr>
              <a:xfrm>
                <a:off x="0" y="10"/>
                <a:ext cx="826" cy="421"/>
              </a:xfrm>
              <a:custGeom>
                <a:avLst/>
                <a:gdLst/>
                <a:ahLst/>
                <a:cxnLst/>
                <a:pathLst>
                  <a:path w="412" h="210">
                    <a:moveTo>
                      <a:pt x="36" y="210"/>
                    </a:moveTo>
                    <a:cubicBezTo>
                      <a:pt x="36" y="210"/>
                      <a:pt x="34" y="210"/>
                      <a:pt x="31" y="209"/>
                    </a:cubicBezTo>
                    <a:cubicBezTo>
                      <a:pt x="27" y="207"/>
                      <a:pt x="21" y="205"/>
                      <a:pt x="14" y="200"/>
                    </a:cubicBezTo>
                    <a:cubicBezTo>
                      <a:pt x="11" y="198"/>
                      <a:pt x="7" y="194"/>
                      <a:pt x="5" y="189"/>
                    </a:cubicBezTo>
                    <a:cubicBezTo>
                      <a:pt x="2" y="185"/>
                      <a:pt x="1" y="178"/>
                      <a:pt x="2" y="172"/>
                    </a:cubicBezTo>
                    <a:cubicBezTo>
                      <a:pt x="2" y="165"/>
                      <a:pt x="5" y="157"/>
                      <a:pt x="12" y="153"/>
                    </a:cubicBezTo>
                    <a:cubicBezTo>
                      <a:pt x="15" y="150"/>
                      <a:pt x="19" y="148"/>
                      <a:pt x="23" y="147"/>
                    </a:cubicBezTo>
                    <a:cubicBezTo>
                      <a:pt x="25" y="147"/>
                      <a:pt x="27" y="146"/>
                      <a:pt x="30" y="146"/>
                    </a:cubicBezTo>
                    <a:cubicBezTo>
                      <a:pt x="31" y="146"/>
                      <a:pt x="32" y="146"/>
                      <a:pt x="33" y="146"/>
                    </a:cubicBezTo>
                    <a:cubicBezTo>
                      <a:pt x="35" y="146"/>
                      <a:pt x="37" y="146"/>
                      <a:pt x="38" y="146"/>
                    </a:cubicBezTo>
                    <a:cubicBezTo>
                      <a:pt x="36" y="144"/>
                      <a:pt x="34" y="142"/>
                      <a:pt x="33" y="141"/>
                    </a:cubicBezTo>
                    <a:cubicBezTo>
                      <a:pt x="32" y="140"/>
                      <a:pt x="31" y="138"/>
                      <a:pt x="30" y="136"/>
                    </a:cubicBezTo>
                    <a:cubicBezTo>
                      <a:pt x="28" y="133"/>
                      <a:pt x="27" y="129"/>
                      <a:pt x="26" y="125"/>
                    </a:cubicBezTo>
                    <a:cubicBezTo>
                      <a:pt x="25" y="117"/>
                      <a:pt x="26" y="108"/>
                      <a:pt x="29" y="99"/>
                    </a:cubicBezTo>
                    <a:cubicBezTo>
                      <a:pt x="32" y="90"/>
                      <a:pt x="37" y="80"/>
                      <a:pt x="47" y="74"/>
                    </a:cubicBezTo>
                    <a:cubicBezTo>
                      <a:pt x="51" y="71"/>
                      <a:pt x="56" y="68"/>
                      <a:pt x="62" y="68"/>
                    </a:cubicBezTo>
                    <a:cubicBezTo>
                      <a:pt x="65" y="67"/>
                      <a:pt x="68" y="67"/>
                      <a:pt x="71" y="67"/>
                    </a:cubicBezTo>
                    <a:cubicBezTo>
                      <a:pt x="73" y="67"/>
                      <a:pt x="75" y="68"/>
                      <a:pt x="76" y="68"/>
                    </a:cubicBezTo>
                    <a:cubicBezTo>
                      <a:pt x="77" y="68"/>
                      <a:pt x="77" y="68"/>
                      <a:pt x="79" y="68"/>
                    </a:cubicBezTo>
                    <a:cubicBezTo>
                      <a:pt x="80" y="69"/>
                      <a:pt x="82" y="69"/>
                      <a:pt x="83" y="70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1"/>
                      <a:pt x="82" y="59"/>
                      <a:pt x="82" y="58"/>
                    </a:cubicBezTo>
                    <a:cubicBezTo>
                      <a:pt x="82" y="56"/>
                      <a:pt x="82" y="54"/>
                      <a:pt x="82" y="53"/>
                    </a:cubicBezTo>
                    <a:cubicBezTo>
                      <a:pt x="82" y="51"/>
                      <a:pt x="82" y="50"/>
                      <a:pt x="83" y="48"/>
                    </a:cubicBezTo>
                    <a:cubicBezTo>
                      <a:pt x="84" y="41"/>
                      <a:pt x="86" y="35"/>
                      <a:pt x="90" y="30"/>
                    </a:cubicBezTo>
                    <a:cubicBezTo>
                      <a:pt x="95" y="24"/>
                      <a:pt x="101" y="20"/>
                      <a:pt x="108" y="17"/>
                    </a:cubicBezTo>
                    <a:cubicBezTo>
                      <a:pt x="115" y="15"/>
                      <a:pt x="122" y="14"/>
                      <a:pt x="130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4"/>
                      <a:pt x="135" y="14"/>
                      <a:pt x="135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1"/>
                      <a:pt x="140" y="10"/>
                      <a:pt x="142" y="9"/>
                    </a:cubicBezTo>
                    <a:cubicBezTo>
                      <a:pt x="144" y="8"/>
                      <a:pt x="145" y="7"/>
                      <a:pt x="147" y="7"/>
                    </a:cubicBezTo>
                    <a:cubicBezTo>
                      <a:pt x="149" y="6"/>
                      <a:pt x="151" y="5"/>
                      <a:pt x="153" y="5"/>
                    </a:cubicBezTo>
                    <a:cubicBezTo>
                      <a:pt x="155" y="4"/>
                      <a:pt x="157" y="4"/>
                      <a:pt x="159" y="4"/>
                    </a:cubicBezTo>
                    <a:cubicBezTo>
                      <a:pt x="162" y="3"/>
                      <a:pt x="164" y="4"/>
                      <a:pt x="166" y="4"/>
                    </a:cubicBezTo>
                    <a:cubicBezTo>
                      <a:pt x="170" y="3"/>
                      <a:pt x="174" y="4"/>
                      <a:pt x="179" y="5"/>
                    </a:cubicBezTo>
                    <a:cubicBezTo>
                      <a:pt x="183" y="5"/>
                      <a:pt x="187" y="7"/>
                      <a:pt x="191" y="8"/>
                    </a:cubicBezTo>
                    <a:cubicBezTo>
                      <a:pt x="195" y="11"/>
                      <a:pt x="198" y="13"/>
                      <a:pt x="201" y="17"/>
                    </a:cubicBezTo>
                    <a:cubicBezTo>
                      <a:pt x="204" y="21"/>
                      <a:pt x="205" y="25"/>
                      <a:pt x="206" y="30"/>
                    </a:cubicBezTo>
                    <a:cubicBezTo>
                      <a:pt x="206" y="32"/>
                      <a:pt x="207" y="34"/>
                      <a:pt x="207" y="37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3"/>
                      <a:pt x="206" y="45"/>
                      <a:pt x="206" y="48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2" y="42"/>
                      <a:pt x="213" y="42"/>
                      <a:pt x="214" y="41"/>
                    </a:cubicBezTo>
                    <a:cubicBezTo>
                      <a:pt x="215" y="40"/>
                      <a:pt x="217" y="39"/>
                      <a:pt x="219" y="37"/>
                    </a:cubicBezTo>
                    <a:cubicBezTo>
                      <a:pt x="223" y="35"/>
                      <a:pt x="226" y="33"/>
                      <a:pt x="231" y="32"/>
                    </a:cubicBezTo>
                    <a:cubicBezTo>
                      <a:pt x="235" y="30"/>
                      <a:pt x="239" y="30"/>
                      <a:pt x="244" y="29"/>
                    </a:cubicBezTo>
                    <a:cubicBezTo>
                      <a:pt x="248" y="29"/>
                      <a:pt x="253" y="30"/>
                      <a:pt x="257" y="31"/>
                    </a:cubicBezTo>
                    <a:cubicBezTo>
                      <a:pt x="266" y="34"/>
                      <a:pt x="274" y="40"/>
                      <a:pt x="279" y="48"/>
                    </a:cubicBezTo>
                    <a:cubicBezTo>
                      <a:pt x="282" y="52"/>
                      <a:pt x="284" y="56"/>
                      <a:pt x="285" y="61"/>
                    </a:cubicBezTo>
                    <a:cubicBezTo>
                      <a:pt x="286" y="63"/>
                      <a:pt x="287" y="66"/>
                      <a:pt x="287" y="68"/>
                    </a:cubicBezTo>
                    <a:cubicBezTo>
                      <a:pt x="287" y="69"/>
                      <a:pt x="288" y="70"/>
                      <a:pt x="288" y="72"/>
                    </a:cubicBezTo>
                    <a:cubicBezTo>
                      <a:pt x="288" y="73"/>
                      <a:pt x="288" y="75"/>
                      <a:pt x="288" y="77"/>
                    </a:cubicBezTo>
                    <a:cubicBezTo>
                      <a:pt x="290" y="74"/>
                      <a:pt x="292" y="72"/>
                      <a:pt x="293" y="70"/>
                    </a:cubicBezTo>
                    <a:cubicBezTo>
                      <a:pt x="295" y="69"/>
                      <a:pt x="297" y="67"/>
                      <a:pt x="299" y="66"/>
                    </a:cubicBezTo>
                    <a:cubicBezTo>
                      <a:pt x="302" y="64"/>
                      <a:pt x="307" y="62"/>
                      <a:pt x="311" y="62"/>
                    </a:cubicBezTo>
                    <a:cubicBezTo>
                      <a:pt x="316" y="63"/>
                      <a:pt x="321" y="64"/>
                      <a:pt x="324" y="68"/>
                    </a:cubicBezTo>
                    <a:cubicBezTo>
                      <a:pt x="327" y="72"/>
                      <a:pt x="327" y="78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28" y="80"/>
                      <a:pt x="328" y="80"/>
                      <a:pt x="328" y="80"/>
                    </a:cubicBezTo>
                    <a:cubicBezTo>
                      <a:pt x="329" y="79"/>
                      <a:pt x="330" y="79"/>
                      <a:pt x="330" y="78"/>
                    </a:cubicBezTo>
                    <a:cubicBezTo>
                      <a:pt x="332" y="76"/>
                      <a:pt x="334" y="74"/>
                      <a:pt x="335" y="73"/>
                    </a:cubicBezTo>
                    <a:cubicBezTo>
                      <a:pt x="339" y="69"/>
                      <a:pt x="343" y="67"/>
                      <a:pt x="347" y="64"/>
                    </a:cubicBezTo>
                    <a:cubicBezTo>
                      <a:pt x="351" y="62"/>
                      <a:pt x="356" y="60"/>
                      <a:pt x="361" y="59"/>
                    </a:cubicBezTo>
                    <a:cubicBezTo>
                      <a:pt x="363" y="59"/>
                      <a:pt x="366" y="59"/>
                      <a:pt x="368" y="59"/>
                    </a:cubicBezTo>
                    <a:cubicBezTo>
                      <a:pt x="371" y="59"/>
                      <a:pt x="373" y="59"/>
                      <a:pt x="376" y="59"/>
                    </a:cubicBezTo>
                    <a:cubicBezTo>
                      <a:pt x="379" y="60"/>
                      <a:pt x="379" y="60"/>
                      <a:pt x="379" y="60"/>
                    </a:cubicBezTo>
                    <a:cubicBezTo>
                      <a:pt x="383" y="62"/>
                      <a:pt x="383" y="62"/>
                      <a:pt x="383" y="62"/>
                    </a:cubicBezTo>
                    <a:cubicBezTo>
                      <a:pt x="385" y="62"/>
                      <a:pt x="388" y="64"/>
                      <a:pt x="390" y="65"/>
                    </a:cubicBezTo>
                    <a:cubicBezTo>
                      <a:pt x="394" y="68"/>
                      <a:pt x="398" y="71"/>
                      <a:pt x="401" y="75"/>
                    </a:cubicBezTo>
                    <a:cubicBezTo>
                      <a:pt x="408" y="84"/>
                      <a:pt x="411" y="94"/>
                      <a:pt x="412" y="105"/>
                    </a:cubicBezTo>
                    <a:cubicBezTo>
                      <a:pt x="411" y="95"/>
                      <a:pt x="408" y="85"/>
                      <a:pt x="402" y="76"/>
                    </a:cubicBezTo>
                    <a:cubicBezTo>
                      <a:pt x="397" y="68"/>
                      <a:pt x="388" y="61"/>
                      <a:pt x="378" y="59"/>
                    </a:cubicBezTo>
                    <a:cubicBezTo>
                      <a:pt x="374" y="58"/>
                      <a:pt x="374" y="58"/>
                      <a:pt x="374" y="58"/>
                    </a:cubicBezTo>
                    <a:cubicBezTo>
                      <a:pt x="370" y="58"/>
                      <a:pt x="370" y="58"/>
                      <a:pt x="370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6" y="58"/>
                      <a:pt x="366" y="58"/>
                      <a:pt x="366" y="58"/>
                    </a:cubicBezTo>
                    <a:cubicBezTo>
                      <a:pt x="365" y="58"/>
                      <a:pt x="364" y="58"/>
                      <a:pt x="362" y="58"/>
                    </a:cubicBezTo>
                    <a:cubicBezTo>
                      <a:pt x="357" y="59"/>
                      <a:pt x="352" y="60"/>
                      <a:pt x="348" y="62"/>
                    </a:cubicBezTo>
                    <a:cubicBezTo>
                      <a:pt x="343" y="65"/>
                      <a:pt x="339" y="68"/>
                      <a:pt x="335" y="71"/>
                    </a:cubicBezTo>
                    <a:cubicBezTo>
                      <a:pt x="333" y="73"/>
                      <a:pt x="331" y="74"/>
                      <a:pt x="330" y="76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8" y="77"/>
                      <a:pt x="329" y="79"/>
                      <a:pt x="328" y="75"/>
                    </a:cubicBezTo>
                    <a:cubicBezTo>
                      <a:pt x="328" y="72"/>
                      <a:pt x="327" y="70"/>
                      <a:pt x="325" y="68"/>
                    </a:cubicBezTo>
                    <a:cubicBezTo>
                      <a:pt x="322" y="63"/>
                      <a:pt x="317" y="61"/>
                      <a:pt x="312" y="61"/>
                    </a:cubicBezTo>
                    <a:cubicBezTo>
                      <a:pt x="307" y="60"/>
                      <a:pt x="302" y="62"/>
                      <a:pt x="298" y="64"/>
                    </a:cubicBezTo>
                    <a:cubicBezTo>
                      <a:pt x="296" y="65"/>
                      <a:pt x="294" y="67"/>
                      <a:pt x="292" y="69"/>
                    </a:cubicBezTo>
                    <a:cubicBezTo>
                      <a:pt x="291" y="69"/>
                      <a:pt x="291" y="69"/>
                      <a:pt x="291" y="70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290" y="69"/>
                      <a:pt x="290" y="69"/>
                      <a:pt x="290" y="68"/>
                    </a:cubicBezTo>
                    <a:cubicBezTo>
                      <a:pt x="289" y="66"/>
                      <a:pt x="289" y="63"/>
                      <a:pt x="288" y="61"/>
                    </a:cubicBezTo>
                    <a:cubicBezTo>
                      <a:pt x="287" y="56"/>
                      <a:pt x="285" y="52"/>
                      <a:pt x="282" y="48"/>
                    </a:cubicBezTo>
                    <a:cubicBezTo>
                      <a:pt x="279" y="44"/>
                      <a:pt x="276" y="40"/>
                      <a:pt x="273" y="37"/>
                    </a:cubicBezTo>
                    <a:cubicBezTo>
                      <a:pt x="269" y="34"/>
                      <a:pt x="265" y="31"/>
                      <a:pt x="260" y="29"/>
                    </a:cubicBezTo>
                    <a:cubicBezTo>
                      <a:pt x="251" y="26"/>
                      <a:pt x="241" y="26"/>
                      <a:pt x="231" y="28"/>
                    </a:cubicBezTo>
                    <a:cubicBezTo>
                      <a:pt x="227" y="30"/>
                      <a:pt x="222" y="32"/>
                      <a:pt x="218" y="34"/>
                    </a:cubicBezTo>
                    <a:cubicBezTo>
                      <a:pt x="216" y="35"/>
                      <a:pt x="214" y="37"/>
                      <a:pt x="212" y="38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6"/>
                      <a:pt x="210" y="34"/>
                      <a:pt x="210" y="32"/>
                    </a:cubicBezTo>
                    <a:cubicBezTo>
                      <a:pt x="209" y="27"/>
                      <a:pt x="208" y="23"/>
                      <a:pt x="206" y="19"/>
                    </a:cubicBezTo>
                    <a:cubicBezTo>
                      <a:pt x="203" y="12"/>
                      <a:pt x="195" y="6"/>
                      <a:pt x="187" y="3"/>
                    </a:cubicBezTo>
                    <a:cubicBezTo>
                      <a:pt x="185" y="3"/>
                      <a:pt x="183" y="2"/>
                      <a:pt x="181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1" y="0"/>
                      <a:pt x="167" y="0"/>
                      <a:pt x="163" y="0"/>
                    </a:cubicBezTo>
                    <a:cubicBezTo>
                      <a:pt x="154" y="1"/>
                      <a:pt x="146" y="2"/>
                      <a:pt x="139" y="7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5" y="9"/>
                      <a:pt x="134" y="9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6" y="10"/>
                      <a:pt x="124" y="10"/>
                      <a:pt x="122" y="1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8" y="13"/>
                      <a:pt x="100" y="16"/>
                      <a:pt x="93" y="21"/>
                    </a:cubicBezTo>
                    <a:cubicBezTo>
                      <a:pt x="87" y="27"/>
                      <a:pt x="82" y="35"/>
                      <a:pt x="80" y="43"/>
                    </a:cubicBezTo>
                    <a:cubicBezTo>
                      <a:pt x="79" y="47"/>
                      <a:pt x="79" y="51"/>
                      <a:pt x="78" y="55"/>
                    </a:cubicBezTo>
                    <a:cubicBezTo>
                      <a:pt x="78" y="57"/>
                      <a:pt x="78" y="59"/>
                      <a:pt x="79" y="61"/>
                    </a:cubicBezTo>
                    <a:cubicBezTo>
                      <a:pt x="79" y="63"/>
                      <a:pt x="79" y="64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65"/>
                      <a:pt x="75" y="64"/>
                      <a:pt x="74" y="64"/>
                    </a:cubicBezTo>
                    <a:cubicBezTo>
                      <a:pt x="71" y="64"/>
                      <a:pt x="69" y="64"/>
                      <a:pt x="66" y="64"/>
                    </a:cubicBezTo>
                    <a:cubicBezTo>
                      <a:pt x="61" y="64"/>
                      <a:pt x="56" y="65"/>
                      <a:pt x="51" y="68"/>
                    </a:cubicBezTo>
                    <a:cubicBezTo>
                      <a:pt x="41" y="72"/>
                      <a:pt x="34" y="80"/>
                      <a:pt x="30" y="89"/>
                    </a:cubicBezTo>
                    <a:cubicBezTo>
                      <a:pt x="25" y="98"/>
                      <a:pt x="23" y="108"/>
                      <a:pt x="23" y="119"/>
                    </a:cubicBezTo>
                    <a:cubicBezTo>
                      <a:pt x="23" y="124"/>
                      <a:pt x="24" y="129"/>
                      <a:pt x="26" y="134"/>
                    </a:cubicBezTo>
                    <a:cubicBezTo>
                      <a:pt x="27" y="136"/>
                      <a:pt x="29" y="139"/>
                      <a:pt x="30" y="141"/>
                    </a:cubicBezTo>
                    <a:cubicBezTo>
                      <a:pt x="31" y="142"/>
                      <a:pt x="32" y="143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1" y="144"/>
                      <a:pt x="31" y="144"/>
                      <a:pt x="30" y="144"/>
                    </a:cubicBezTo>
                    <a:cubicBezTo>
                      <a:pt x="28" y="144"/>
                      <a:pt x="25" y="145"/>
                      <a:pt x="23" y="145"/>
                    </a:cubicBezTo>
                    <a:cubicBezTo>
                      <a:pt x="19" y="146"/>
                      <a:pt x="15" y="148"/>
                      <a:pt x="11" y="151"/>
                    </a:cubicBezTo>
                    <a:cubicBezTo>
                      <a:pt x="7" y="154"/>
                      <a:pt x="4" y="157"/>
                      <a:pt x="2" y="162"/>
                    </a:cubicBezTo>
                    <a:cubicBezTo>
                      <a:pt x="1" y="166"/>
                      <a:pt x="0" y="171"/>
                      <a:pt x="0" y="175"/>
                    </a:cubicBezTo>
                    <a:cubicBezTo>
                      <a:pt x="0" y="180"/>
                      <a:pt x="1" y="184"/>
                      <a:pt x="3" y="189"/>
                    </a:cubicBezTo>
                    <a:cubicBezTo>
                      <a:pt x="5" y="193"/>
                      <a:pt x="8" y="196"/>
                      <a:pt x="12" y="199"/>
                    </a:cubicBezTo>
                    <a:cubicBezTo>
                      <a:pt x="19" y="205"/>
                      <a:pt x="27" y="208"/>
                      <a:pt x="36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495" name="矩形 20494"/>
            <p:cNvSpPr/>
            <p:nvPr/>
          </p:nvSpPr>
          <p:spPr>
            <a:xfrm rot="21293870">
              <a:off x="38" y="441"/>
              <a:ext cx="1356" cy="4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496" name="组合 20495"/>
          <p:cNvGrpSpPr/>
          <p:nvPr/>
        </p:nvGrpSpPr>
        <p:grpSpPr>
          <a:xfrm>
            <a:off x="3452813" y="3197225"/>
            <a:ext cx="679450" cy="982663"/>
            <a:chOff x="0" y="0"/>
            <a:chExt cx="428" cy="619"/>
          </a:xfrm>
        </p:grpSpPr>
        <p:sp>
          <p:nvSpPr>
            <p:cNvPr id="20497" name="未知"/>
            <p:cNvSpPr/>
            <p:nvPr/>
          </p:nvSpPr>
          <p:spPr>
            <a:xfrm>
              <a:off x="24" y="354"/>
              <a:ext cx="308" cy="265"/>
            </a:xfrm>
            <a:custGeom>
              <a:avLst/>
              <a:gdLst/>
              <a:ahLst/>
              <a:cxnLst/>
              <a:pathLst>
                <a:path w="308" h="265">
                  <a:moveTo>
                    <a:pt x="0" y="265"/>
                  </a:moveTo>
                  <a:lnTo>
                    <a:pt x="0" y="16"/>
                  </a:lnTo>
                  <a:lnTo>
                    <a:pt x="308" y="0"/>
                  </a:lnTo>
                  <a:lnTo>
                    <a:pt x="308" y="241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8" name="未知"/>
            <p:cNvSpPr/>
            <p:nvPr/>
          </p:nvSpPr>
          <p:spPr>
            <a:xfrm>
              <a:off x="128" y="6"/>
              <a:ext cx="172" cy="364"/>
            </a:xfrm>
            <a:custGeom>
              <a:avLst/>
              <a:gdLst/>
              <a:ahLst/>
              <a:cxnLst/>
              <a:pathLst>
                <a:path w="172" h="364">
                  <a:moveTo>
                    <a:pt x="0" y="364"/>
                  </a:moveTo>
                  <a:lnTo>
                    <a:pt x="0" y="300"/>
                  </a:lnTo>
                  <a:lnTo>
                    <a:pt x="80" y="290"/>
                  </a:lnTo>
                  <a:lnTo>
                    <a:pt x="96" y="0"/>
                  </a:lnTo>
                  <a:lnTo>
                    <a:pt x="126" y="286"/>
                  </a:lnTo>
                  <a:lnTo>
                    <a:pt x="168" y="288"/>
                  </a:lnTo>
                  <a:lnTo>
                    <a:pt x="172" y="354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9" name="未知"/>
            <p:cNvSpPr/>
            <p:nvPr/>
          </p:nvSpPr>
          <p:spPr>
            <a:xfrm>
              <a:off x="340" y="379"/>
              <a:ext cx="88" cy="208"/>
            </a:xfrm>
            <a:custGeom>
              <a:avLst/>
              <a:gdLst/>
              <a:ahLst/>
              <a:cxnLst/>
              <a:pathLst>
                <a:path w="88" h="208">
                  <a:moveTo>
                    <a:pt x="2" y="0"/>
                  </a:moveTo>
                  <a:lnTo>
                    <a:pt x="82" y="48"/>
                  </a:lnTo>
                  <a:lnTo>
                    <a:pt x="88" y="208"/>
                  </a:lnTo>
                  <a:lnTo>
                    <a:pt x="0" y="20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C9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0" name="未知"/>
            <p:cNvSpPr/>
            <p:nvPr/>
          </p:nvSpPr>
          <p:spPr>
            <a:xfrm>
              <a:off x="78" y="413"/>
              <a:ext cx="224" cy="196"/>
            </a:xfrm>
            <a:custGeom>
              <a:avLst/>
              <a:gdLst/>
              <a:ahLst/>
              <a:cxnLst/>
              <a:pathLst>
                <a:path w="224" h="196">
                  <a:moveTo>
                    <a:pt x="2" y="196"/>
                  </a:moveTo>
                  <a:lnTo>
                    <a:pt x="0" y="36"/>
                  </a:lnTo>
                  <a:lnTo>
                    <a:pt x="218" y="0"/>
                  </a:lnTo>
                  <a:lnTo>
                    <a:pt x="224" y="54"/>
                  </a:lnTo>
                  <a:lnTo>
                    <a:pt x="60" y="78"/>
                  </a:lnTo>
                  <a:lnTo>
                    <a:pt x="66" y="192"/>
                  </a:lnTo>
                  <a:lnTo>
                    <a:pt x="2" y="196"/>
                  </a:lnTo>
                  <a:close/>
                </a:path>
              </a:pathLst>
            </a:custGeom>
            <a:solidFill>
              <a:srgbClr val="9DD1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1" name="未知"/>
            <p:cNvSpPr/>
            <p:nvPr/>
          </p:nvSpPr>
          <p:spPr>
            <a:xfrm>
              <a:off x="0" y="375"/>
              <a:ext cx="24" cy="242"/>
            </a:xfrm>
            <a:custGeom>
              <a:avLst/>
              <a:gdLst/>
              <a:ahLst/>
              <a:cxnLst/>
              <a:pathLst>
                <a:path w="12" h="121">
                  <a:moveTo>
                    <a:pt x="10" y="121"/>
                  </a:moveTo>
                  <a:cubicBezTo>
                    <a:pt x="10" y="121"/>
                    <a:pt x="12" y="113"/>
                    <a:pt x="12" y="94"/>
                  </a:cubicBezTo>
                  <a:cubicBezTo>
                    <a:pt x="12" y="75"/>
                    <a:pt x="10" y="45"/>
                    <a:pt x="0" y="0"/>
                  </a:cubicBezTo>
                  <a:cubicBezTo>
                    <a:pt x="0" y="0"/>
                    <a:pt x="9" y="105"/>
                    <a:pt x="10" y="1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2" name="未知"/>
            <p:cNvSpPr/>
            <p:nvPr/>
          </p:nvSpPr>
          <p:spPr>
            <a:xfrm>
              <a:off x="16" y="348"/>
              <a:ext cx="326" cy="247"/>
            </a:xfrm>
            <a:custGeom>
              <a:avLst/>
              <a:gdLst/>
              <a:ahLst/>
              <a:cxnLst/>
              <a:pathLst>
                <a:path w="163" h="123">
                  <a:moveTo>
                    <a:pt x="158" y="123"/>
                  </a:moveTo>
                  <a:cubicBezTo>
                    <a:pt x="158" y="123"/>
                    <a:pt x="159" y="115"/>
                    <a:pt x="160" y="96"/>
                  </a:cubicBezTo>
                  <a:cubicBezTo>
                    <a:pt x="161" y="86"/>
                    <a:pt x="162" y="74"/>
                    <a:pt x="162" y="59"/>
                  </a:cubicBezTo>
                  <a:cubicBezTo>
                    <a:pt x="163" y="51"/>
                    <a:pt x="163" y="42"/>
                    <a:pt x="163" y="33"/>
                  </a:cubicBezTo>
                  <a:cubicBezTo>
                    <a:pt x="163" y="28"/>
                    <a:pt x="163" y="24"/>
                    <a:pt x="163" y="18"/>
                  </a:cubicBezTo>
                  <a:cubicBezTo>
                    <a:pt x="163" y="12"/>
                    <a:pt x="163" y="6"/>
                    <a:pt x="163" y="0"/>
                  </a:cubicBezTo>
                  <a:cubicBezTo>
                    <a:pt x="158" y="0"/>
                    <a:pt x="152" y="0"/>
                    <a:pt x="146" y="0"/>
                  </a:cubicBezTo>
                  <a:cubicBezTo>
                    <a:pt x="141" y="1"/>
                    <a:pt x="135" y="1"/>
                    <a:pt x="129" y="1"/>
                  </a:cubicBezTo>
                  <a:cubicBezTo>
                    <a:pt x="118" y="2"/>
                    <a:pt x="106" y="2"/>
                    <a:pt x="92" y="3"/>
                  </a:cubicBezTo>
                  <a:cubicBezTo>
                    <a:pt x="65" y="5"/>
                    <a:pt x="35" y="7"/>
                    <a:pt x="0" y="11"/>
                  </a:cubicBezTo>
                  <a:cubicBezTo>
                    <a:pt x="158" y="5"/>
                    <a:pt x="158" y="5"/>
                    <a:pt x="158" y="5"/>
                  </a:cubicBezTo>
                  <a:lnTo>
                    <a:pt x="158" y="1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3" name="未知"/>
            <p:cNvSpPr/>
            <p:nvPr/>
          </p:nvSpPr>
          <p:spPr>
            <a:xfrm>
              <a:off x="354" y="370"/>
              <a:ext cx="74" cy="189"/>
            </a:xfrm>
            <a:custGeom>
              <a:avLst/>
              <a:gdLst/>
              <a:ahLst/>
              <a:cxnLst/>
              <a:pathLst>
                <a:path w="37" h="94">
                  <a:moveTo>
                    <a:pt x="0" y="0"/>
                  </a:moveTo>
                  <a:cubicBezTo>
                    <a:pt x="0" y="0"/>
                    <a:pt x="2" y="2"/>
                    <a:pt x="7" y="8"/>
                  </a:cubicBezTo>
                  <a:cubicBezTo>
                    <a:pt x="9" y="10"/>
                    <a:pt x="12" y="14"/>
                    <a:pt x="17" y="17"/>
                  </a:cubicBezTo>
                  <a:cubicBezTo>
                    <a:pt x="19" y="19"/>
                    <a:pt x="21" y="21"/>
                    <a:pt x="24" y="24"/>
                  </a:cubicBezTo>
                  <a:cubicBezTo>
                    <a:pt x="25" y="25"/>
                    <a:pt x="26" y="26"/>
                    <a:pt x="28" y="27"/>
                  </a:cubicBezTo>
                  <a:cubicBezTo>
                    <a:pt x="29" y="28"/>
                    <a:pt x="29" y="28"/>
                    <a:pt x="30" y="2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1"/>
                    <a:pt x="31" y="31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2" y="36"/>
                    <a:pt x="32" y="38"/>
                    <a:pt x="32" y="41"/>
                  </a:cubicBezTo>
                  <a:cubicBezTo>
                    <a:pt x="32" y="45"/>
                    <a:pt x="32" y="50"/>
                    <a:pt x="32" y="56"/>
                  </a:cubicBezTo>
                  <a:cubicBezTo>
                    <a:pt x="33" y="67"/>
                    <a:pt x="35" y="80"/>
                    <a:pt x="37" y="94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4" name="未知"/>
            <p:cNvSpPr/>
            <p:nvPr/>
          </p:nvSpPr>
          <p:spPr>
            <a:xfrm>
              <a:off x="128" y="284"/>
              <a:ext cx="174" cy="76"/>
            </a:xfrm>
            <a:custGeom>
              <a:avLst/>
              <a:gdLst/>
              <a:ahLst/>
              <a:cxnLst/>
              <a:pathLst>
                <a:path w="87" h="38">
                  <a:moveTo>
                    <a:pt x="0" y="38"/>
                  </a:moveTo>
                  <a:cubicBezTo>
                    <a:pt x="0" y="38"/>
                    <a:pt x="1" y="36"/>
                    <a:pt x="2" y="30"/>
                  </a:cubicBezTo>
                  <a:cubicBezTo>
                    <a:pt x="3" y="28"/>
                    <a:pt x="3" y="25"/>
                    <a:pt x="4" y="20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4" y="13"/>
                    <a:pt x="4" y="11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3" y="8"/>
                    <a:pt x="15" y="8"/>
                    <a:pt x="18" y="8"/>
                  </a:cubicBezTo>
                  <a:cubicBezTo>
                    <a:pt x="24" y="8"/>
                    <a:pt x="30" y="7"/>
                    <a:pt x="37" y="7"/>
                  </a:cubicBezTo>
                  <a:cubicBezTo>
                    <a:pt x="43" y="7"/>
                    <a:pt x="51" y="6"/>
                    <a:pt x="59" y="6"/>
                  </a:cubicBezTo>
                  <a:cubicBezTo>
                    <a:pt x="63" y="5"/>
                    <a:pt x="67" y="5"/>
                    <a:pt x="71" y="5"/>
                  </a:cubicBezTo>
                  <a:cubicBezTo>
                    <a:pt x="73" y="4"/>
                    <a:pt x="75" y="4"/>
                    <a:pt x="78" y="4"/>
                  </a:cubicBezTo>
                  <a:cubicBezTo>
                    <a:pt x="79" y="4"/>
                    <a:pt x="80" y="4"/>
                    <a:pt x="81" y="3"/>
                  </a:cubicBezTo>
                  <a:cubicBezTo>
                    <a:pt x="82" y="3"/>
                    <a:pt x="83" y="3"/>
                    <a:pt x="84" y="3"/>
                  </a:cubicBezTo>
                  <a:cubicBezTo>
                    <a:pt x="84" y="8"/>
                    <a:pt x="84" y="14"/>
                    <a:pt x="84" y="19"/>
                  </a:cubicBezTo>
                  <a:cubicBezTo>
                    <a:pt x="84" y="25"/>
                    <a:pt x="84" y="32"/>
                    <a:pt x="84" y="3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5" name="未知"/>
            <p:cNvSpPr/>
            <p:nvPr/>
          </p:nvSpPr>
          <p:spPr>
            <a:xfrm>
              <a:off x="308" y="294"/>
              <a:ext cx="48" cy="74"/>
            </a:xfrm>
            <a:custGeom>
              <a:avLst/>
              <a:gdLst/>
              <a:ahLst/>
              <a:cxnLst/>
              <a:pathLst>
                <a:path w="24" h="37">
                  <a:moveTo>
                    <a:pt x="12" y="37"/>
                  </a:moveTo>
                  <a:cubicBezTo>
                    <a:pt x="12" y="37"/>
                    <a:pt x="14" y="35"/>
                    <a:pt x="17" y="31"/>
                  </a:cubicBezTo>
                  <a:cubicBezTo>
                    <a:pt x="18" y="29"/>
                    <a:pt x="19" y="26"/>
                    <a:pt x="21" y="22"/>
                  </a:cubicBezTo>
                  <a:cubicBezTo>
                    <a:pt x="21" y="20"/>
                    <a:pt x="22" y="18"/>
                    <a:pt x="23" y="16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1"/>
                    <a:pt x="23" y="11"/>
                    <a:pt x="24" y="10"/>
                  </a:cubicBezTo>
                  <a:cubicBezTo>
                    <a:pt x="24" y="9"/>
                    <a:pt x="24" y="7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3"/>
                    <a:pt x="15" y="3"/>
                    <a:pt x="13" y="2"/>
                  </a:cubicBezTo>
                  <a:cubicBezTo>
                    <a:pt x="9" y="1"/>
                    <a:pt x="5" y="1"/>
                    <a:pt x="0" y="0"/>
                  </a:cubicBezTo>
                  <a:cubicBezTo>
                    <a:pt x="19" y="9"/>
                    <a:pt x="19" y="9"/>
                    <a:pt x="19" y="9"/>
                  </a:cubicBezTo>
                  <a:lnTo>
                    <a:pt x="12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6" name="未知"/>
            <p:cNvSpPr/>
            <p:nvPr/>
          </p:nvSpPr>
          <p:spPr>
            <a:xfrm>
              <a:off x="80" y="403"/>
              <a:ext cx="222" cy="170"/>
            </a:xfrm>
            <a:custGeom>
              <a:avLst/>
              <a:gdLst/>
              <a:ahLst/>
              <a:cxnLst/>
              <a:pathLst>
                <a:path w="111" h="85">
                  <a:moveTo>
                    <a:pt x="0" y="17"/>
                  </a:moveTo>
                  <a:cubicBezTo>
                    <a:pt x="0" y="17"/>
                    <a:pt x="8" y="18"/>
                    <a:pt x="25" y="17"/>
                  </a:cubicBezTo>
                  <a:cubicBezTo>
                    <a:pt x="34" y="16"/>
                    <a:pt x="45" y="15"/>
                    <a:pt x="59" y="13"/>
                  </a:cubicBezTo>
                  <a:cubicBezTo>
                    <a:pt x="65" y="12"/>
                    <a:pt x="73" y="11"/>
                    <a:pt x="81" y="10"/>
                  </a:cubicBezTo>
                  <a:cubicBezTo>
                    <a:pt x="86" y="10"/>
                    <a:pt x="90" y="9"/>
                    <a:pt x="95" y="8"/>
                  </a:cubicBezTo>
                  <a:cubicBezTo>
                    <a:pt x="97" y="8"/>
                    <a:pt x="99" y="7"/>
                    <a:pt x="102" y="7"/>
                  </a:cubicBezTo>
                  <a:cubicBezTo>
                    <a:pt x="103" y="7"/>
                    <a:pt x="104" y="7"/>
                    <a:pt x="105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9"/>
                    <a:pt x="106" y="10"/>
                    <a:pt x="107" y="12"/>
                  </a:cubicBezTo>
                  <a:cubicBezTo>
                    <a:pt x="107" y="15"/>
                    <a:pt x="107" y="18"/>
                    <a:pt x="107" y="21"/>
                  </a:cubicBezTo>
                  <a:cubicBezTo>
                    <a:pt x="107" y="27"/>
                    <a:pt x="108" y="33"/>
                    <a:pt x="108" y="40"/>
                  </a:cubicBezTo>
                  <a:cubicBezTo>
                    <a:pt x="109" y="54"/>
                    <a:pt x="110" y="69"/>
                    <a:pt x="111" y="85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7" name="未知"/>
            <p:cNvSpPr/>
            <p:nvPr/>
          </p:nvSpPr>
          <p:spPr>
            <a:xfrm>
              <a:off x="76" y="487"/>
              <a:ext cx="24" cy="124"/>
            </a:xfrm>
            <a:custGeom>
              <a:avLst/>
              <a:gdLst/>
              <a:ahLst/>
              <a:cxnLst/>
              <a:pathLst>
                <a:path w="12" h="62">
                  <a:moveTo>
                    <a:pt x="0" y="62"/>
                  </a:moveTo>
                  <a:cubicBezTo>
                    <a:pt x="0" y="62"/>
                    <a:pt x="12" y="46"/>
                    <a:pt x="0" y="0"/>
                  </a:cubicBezTo>
                  <a:cubicBezTo>
                    <a:pt x="0" y="0"/>
                    <a:pt x="0" y="54"/>
                    <a:pt x="0" y="6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8" name="未知"/>
            <p:cNvSpPr/>
            <p:nvPr/>
          </p:nvSpPr>
          <p:spPr>
            <a:xfrm>
              <a:off x="72" y="453"/>
              <a:ext cx="74" cy="154"/>
            </a:xfrm>
            <a:custGeom>
              <a:avLst/>
              <a:gdLst/>
              <a:ahLst/>
              <a:cxnLst/>
              <a:pathLst>
                <a:path w="37" h="77">
                  <a:moveTo>
                    <a:pt x="0" y="0"/>
                  </a:moveTo>
                  <a:cubicBezTo>
                    <a:pt x="0" y="0"/>
                    <a:pt x="2" y="2"/>
                    <a:pt x="6" y="6"/>
                  </a:cubicBezTo>
                  <a:cubicBezTo>
                    <a:pt x="9" y="8"/>
                    <a:pt x="12" y="10"/>
                    <a:pt x="15" y="13"/>
                  </a:cubicBezTo>
                  <a:cubicBezTo>
                    <a:pt x="17" y="14"/>
                    <a:pt x="20" y="15"/>
                    <a:pt x="22" y="17"/>
                  </a:cubicBezTo>
                  <a:cubicBezTo>
                    <a:pt x="24" y="18"/>
                    <a:pt x="26" y="19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9" y="26"/>
                    <a:pt x="29" y="28"/>
                    <a:pt x="29" y="30"/>
                  </a:cubicBezTo>
                  <a:cubicBezTo>
                    <a:pt x="30" y="34"/>
                    <a:pt x="30" y="38"/>
                    <a:pt x="31" y="43"/>
                  </a:cubicBezTo>
                  <a:cubicBezTo>
                    <a:pt x="32" y="53"/>
                    <a:pt x="34" y="64"/>
                    <a:pt x="37" y="77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09" name="未知"/>
            <p:cNvSpPr/>
            <p:nvPr/>
          </p:nvSpPr>
          <p:spPr>
            <a:xfrm>
              <a:off x="134" y="455"/>
              <a:ext cx="164" cy="42"/>
            </a:xfrm>
            <a:custGeom>
              <a:avLst/>
              <a:gdLst/>
              <a:ahLst/>
              <a:cxnLst/>
              <a:pathLst>
                <a:path w="82" h="21">
                  <a:moveTo>
                    <a:pt x="82" y="8"/>
                  </a:moveTo>
                  <a:cubicBezTo>
                    <a:pt x="82" y="8"/>
                    <a:pt x="59" y="0"/>
                    <a:pt x="0" y="21"/>
                  </a:cubicBezTo>
                  <a:cubicBezTo>
                    <a:pt x="0" y="21"/>
                    <a:pt x="71" y="10"/>
                    <a:pt x="82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0" name="未知"/>
            <p:cNvSpPr/>
            <p:nvPr/>
          </p:nvSpPr>
          <p:spPr>
            <a:xfrm>
              <a:off x="212" y="0"/>
              <a:ext cx="32" cy="292"/>
            </a:xfrm>
            <a:custGeom>
              <a:avLst/>
              <a:gdLst/>
              <a:ahLst/>
              <a:cxnLst/>
              <a:pathLst>
                <a:path w="16" h="146">
                  <a:moveTo>
                    <a:pt x="16" y="146"/>
                  </a:moveTo>
                  <a:cubicBezTo>
                    <a:pt x="16" y="146"/>
                    <a:pt x="16" y="136"/>
                    <a:pt x="16" y="113"/>
                  </a:cubicBezTo>
                  <a:cubicBezTo>
                    <a:pt x="16" y="107"/>
                    <a:pt x="16" y="101"/>
                    <a:pt x="15" y="93"/>
                  </a:cubicBezTo>
                  <a:cubicBezTo>
                    <a:pt x="14" y="86"/>
                    <a:pt x="14" y="77"/>
                    <a:pt x="13" y="68"/>
                  </a:cubicBezTo>
                  <a:cubicBezTo>
                    <a:pt x="12" y="58"/>
                    <a:pt x="11" y="48"/>
                    <a:pt x="9" y="37"/>
                  </a:cubicBezTo>
                  <a:cubicBezTo>
                    <a:pt x="7" y="26"/>
                    <a:pt x="6" y="14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9"/>
                    <a:pt x="2" y="41"/>
                    <a:pt x="2" y="65"/>
                  </a:cubicBezTo>
                  <a:cubicBezTo>
                    <a:pt x="3" y="90"/>
                    <a:pt x="3" y="117"/>
                    <a:pt x="4" y="146"/>
                  </a:cubicBezTo>
                  <a:cubicBezTo>
                    <a:pt x="4" y="122"/>
                    <a:pt x="5" y="98"/>
                    <a:pt x="5" y="73"/>
                  </a:cubicBezTo>
                  <a:cubicBezTo>
                    <a:pt x="5" y="61"/>
                    <a:pt x="5" y="49"/>
                    <a:pt x="5" y="37"/>
                  </a:cubicBezTo>
                  <a:cubicBezTo>
                    <a:pt x="5" y="25"/>
                    <a:pt x="5" y="1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49"/>
                    <a:pt x="14" y="98"/>
                    <a:pt x="16" y="14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1" name="未知"/>
            <p:cNvSpPr/>
            <p:nvPr/>
          </p:nvSpPr>
          <p:spPr>
            <a:xfrm>
              <a:off x="188" y="164"/>
              <a:ext cx="82" cy="64"/>
            </a:xfrm>
            <a:custGeom>
              <a:avLst/>
              <a:gdLst/>
              <a:ahLst/>
              <a:cxnLst/>
              <a:pathLst>
                <a:path w="41" h="32">
                  <a:moveTo>
                    <a:pt x="2" y="23"/>
                  </a:moveTo>
                  <a:cubicBezTo>
                    <a:pt x="0" y="32"/>
                    <a:pt x="14" y="32"/>
                    <a:pt x="22" y="32"/>
                  </a:cubicBezTo>
                  <a:cubicBezTo>
                    <a:pt x="29" y="32"/>
                    <a:pt x="41" y="28"/>
                    <a:pt x="40" y="19"/>
                  </a:cubicBezTo>
                  <a:cubicBezTo>
                    <a:pt x="39" y="11"/>
                    <a:pt x="7" y="0"/>
                    <a:pt x="2" y="23"/>
                  </a:cubicBezTo>
                  <a:close/>
                </a:path>
              </a:pathLst>
            </a:custGeom>
            <a:solidFill>
              <a:srgbClr val="9DD1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2" name="未知"/>
            <p:cNvSpPr/>
            <p:nvPr/>
          </p:nvSpPr>
          <p:spPr>
            <a:xfrm>
              <a:off x="194" y="180"/>
              <a:ext cx="78" cy="50"/>
            </a:xfrm>
            <a:custGeom>
              <a:avLst/>
              <a:gdLst/>
              <a:ahLst/>
              <a:cxnLst/>
              <a:pathLst>
                <a:path w="39" h="25"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1"/>
                    <a:pt x="3" y="22"/>
                    <a:pt x="5" y="23"/>
                  </a:cubicBezTo>
                  <a:cubicBezTo>
                    <a:pt x="8" y="24"/>
                    <a:pt x="11" y="25"/>
                    <a:pt x="15" y="25"/>
                  </a:cubicBezTo>
                  <a:cubicBezTo>
                    <a:pt x="19" y="25"/>
                    <a:pt x="24" y="25"/>
                    <a:pt x="29" y="23"/>
                  </a:cubicBezTo>
                  <a:cubicBezTo>
                    <a:pt x="31" y="22"/>
                    <a:pt x="34" y="21"/>
                    <a:pt x="36" y="18"/>
                  </a:cubicBezTo>
                  <a:cubicBezTo>
                    <a:pt x="37" y="17"/>
                    <a:pt x="38" y="16"/>
                    <a:pt x="38" y="14"/>
                  </a:cubicBezTo>
                  <a:cubicBezTo>
                    <a:pt x="39" y="13"/>
                    <a:pt x="38" y="12"/>
                    <a:pt x="38" y="11"/>
                  </a:cubicBezTo>
                  <a:cubicBezTo>
                    <a:pt x="38" y="10"/>
                    <a:pt x="38" y="9"/>
                    <a:pt x="37" y="8"/>
                  </a:cubicBezTo>
                  <a:cubicBezTo>
                    <a:pt x="35" y="5"/>
                    <a:pt x="32" y="4"/>
                    <a:pt x="28" y="2"/>
                  </a:cubicBezTo>
                  <a:cubicBezTo>
                    <a:pt x="25" y="1"/>
                    <a:pt x="21" y="0"/>
                    <a:pt x="17" y="1"/>
                  </a:cubicBezTo>
                  <a:cubicBezTo>
                    <a:pt x="13" y="1"/>
                    <a:pt x="9" y="2"/>
                    <a:pt x="6" y="4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2" y="10"/>
                    <a:pt x="4" y="7"/>
                    <a:pt x="7" y="5"/>
                  </a:cubicBezTo>
                  <a:cubicBezTo>
                    <a:pt x="10" y="3"/>
                    <a:pt x="15" y="2"/>
                    <a:pt x="19" y="3"/>
                  </a:cubicBezTo>
                  <a:cubicBezTo>
                    <a:pt x="24" y="4"/>
                    <a:pt x="30" y="6"/>
                    <a:pt x="33" y="9"/>
                  </a:cubicBezTo>
                  <a:cubicBezTo>
                    <a:pt x="34" y="10"/>
                    <a:pt x="35" y="11"/>
                    <a:pt x="35" y="12"/>
                  </a:cubicBezTo>
                  <a:cubicBezTo>
                    <a:pt x="35" y="13"/>
                    <a:pt x="35" y="14"/>
                    <a:pt x="34" y="15"/>
                  </a:cubicBezTo>
                  <a:cubicBezTo>
                    <a:pt x="33" y="17"/>
                    <a:pt x="31" y="18"/>
                    <a:pt x="29" y="20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19" y="22"/>
                    <a:pt x="17" y="22"/>
                    <a:pt x="14" y="22"/>
                  </a:cubicBezTo>
                  <a:cubicBezTo>
                    <a:pt x="10" y="22"/>
                    <a:pt x="5" y="21"/>
                    <a:pt x="3" y="20"/>
                  </a:cubicBezTo>
                  <a:cubicBezTo>
                    <a:pt x="0" y="18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3" name="未知"/>
            <p:cNvSpPr/>
            <p:nvPr/>
          </p:nvSpPr>
          <p:spPr>
            <a:xfrm>
              <a:off x="186" y="176"/>
              <a:ext cx="94" cy="60"/>
            </a:xfrm>
            <a:custGeom>
              <a:avLst/>
              <a:gdLst/>
              <a:ahLst/>
              <a:cxnLst/>
              <a:pathLst>
                <a:path w="47" h="30">
                  <a:moveTo>
                    <a:pt x="1" y="18"/>
                  </a:moveTo>
                  <a:cubicBezTo>
                    <a:pt x="1" y="18"/>
                    <a:pt x="0" y="18"/>
                    <a:pt x="0" y="19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1" y="24"/>
                    <a:pt x="4" y="26"/>
                    <a:pt x="7" y="27"/>
                  </a:cubicBezTo>
                  <a:cubicBezTo>
                    <a:pt x="10" y="28"/>
                    <a:pt x="14" y="29"/>
                    <a:pt x="19" y="29"/>
                  </a:cubicBezTo>
                  <a:cubicBezTo>
                    <a:pt x="21" y="29"/>
                    <a:pt x="24" y="30"/>
                    <a:pt x="27" y="29"/>
                  </a:cubicBezTo>
                  <a:cubicBezTo>
                    <a:pt x="29" y="29"/>
                    <a:pt x="32" y="29"/>
                    <a:pt x="35" y="27"/>
                  </a:cubicBezTo>
                  <a:cubicBezTo>
                    <a:pt x="38" y="26"/>
                    <a:pt x="41" y="25"/>
                    <a:pt x="44" y="21"/>
                  </a:cubicBezTo>
                  <a:cubicBezTo>
                    <a:pt x="45" y="20"/>
                    <a:pt x="46" y="18"/>
                    <a:pt x="46" y="16"/>
                  </a:cubicBezTo>
                  <a:cubicBezTo>
                    <a:pt x="47" y="15"/>
                    <a:pt x="46" y="14"/>
                    <a:pt x="46" y="13"/>
                  </a:cubicBezTo>
                  <a:cubicBezTo>
                    <a:pt x="46" y="11"/>
                    <a:pt x="46" y="10"/>
                    <a:pt x="45" y="9"/>
                  </a:cubicBezTo>
                  <a:cubicBezTo>
                    <a:pt x="42" y="6"/>
                    <a:pt x="38" y="4"/>
                    <a:pt x="34" y="2"/>
                  </a:cubicBezTo>
                  <a:cubicBezTo>
                    <a:pt x="30" y="1"/>
                    <a:pt x="26" y="0"/>
                    <a:pt x="21" y="0"/>
                  </a:cubicBezTo>
                  <a:cubicBezTo>
                    <a:pt x="16" y="0"/>
                    <a:pt x="11" y="1"/>
                    <a:pt x="7" y="5"/>
                  </a:cubicBezTo>
                  <a:cubicBezTo>
                    <a:pt x="3" y="8"/>
                    <a:pt x="1" y="12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1" y="16"/>
                    <a:pt x="1" y="15"/>
                    <a:pt x="2" y="14"/>
                  </a:cubicBezTo>
                  <a:cubicBezTo>
                    <a:pt x="3" y="11"/>
                    <a:pt x="5" y="8"/>
                    <a:pt x="8" y="5"/>
                  </a:cubicBezTo>
                  <a:cubicBezTo>
                    <a:pt x="12" y="3"/>
                    <a:pt x="18" y="2"/>
                    <a:pt x="24" y="3"/>
                  </a:cubicBezTo>
                  <a:cubicBezTo>
                    <a:pt x="30" y="4"/>
                    <a:pt x="36" y="6"/>
                    <a:pt x="41" y="10"/>
                  </a:cubicBezTo>
                  <a:cubicBezTo>
                    <a:pt x="42" y="11"/>
                    <a:pt x="43" y="12"/>
                    <a:pt x="43" y="13"/>
                  </a:cubicBezTo>
                  <a:cubicBezTo>
                    <a:pt x="43" y="15"/>
                    <a:pt x="43" y="16"/>
                    <a:pt x="42" y="17"/>
                  </a:cubicBezTo>
                  <a:cubicBezTo>
                    <a:pt x="41" y="20"/>
                    <a:pt x="38" y="22"/>
                    <a:pt x="36" y="23"/>
                  </a:cubicBezTo>
                  <a:cubicBezTo>
                    <a:pt x="33" y="25"/>
                    <a:pt x="30" y="26"/>
                    <a:pt x="27" y="26"/>
                  </a:cubicBezTo>
                  <a:cubicBezTo>
                    <a:pt x="24" y="27"/>
                    <a:pt x="21" y="26"/>
                    <a:pt x="18" y="26"/>
                  </a:cubicBezTo>
                  <a:cubicBezTo>
                    <a:pt x="12" y="26"/>
                    <a:pt x="7" y="25"/>
                    <a:pt x="3" y="24"/>
                  </a:cubicBezTo>
                  <a:cubicBezTo>
                    <a:pt x="0" y="22"/>
                    <a:pt x="0" y="19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4" name="未知"/>
            <p:cNvSpPr/>
            <p:nvPr/>
          </p:nvSpPr>
          <p:spPr>
            <a:xfrm>
              <a:off x="20" y="30"/>
              <a:ext cx="28" cy="557"/>
            </a:xfrm>
            <a:custGeom>
              <a:avLst/>
              <a:gdLst/>
              <a:ahLst/>
              <a:cxnLst/>
              <a:pathLst>
                <a:path w="14" h="278">
                  <a:moveTo>
                    <a:pt x="11" y="0"/>
                  </a:moveTo>
                  <a:cubicBezTo>
                    <a:pt x="11" y="0"/>
                    <a:pt x="0" y="72"/>
                    <a:pt x="14" y="278"/>
                  </a:cubicBezTo>
                  <a:cubicBezTo>
                    <a:pt x="14" y="278"/>
                    <a:pt x="12" y="36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15" name="组合 20514"/>
          <p:cNvGrpSpPr/>
          <p:nvPr/>
        </p:nvGrpSpPr>
        <p:grpSpPr>
          <a:xfrm>
            <a:off x="2700338" y="3151188"/>
            <a:ext cx="814387" cy="1166812"/>
            <a:chOff x="0" y="0"/>
            <a:chExt cx="513" cy="735"/>
          </a:xfrm>
        </p:grpSpPr>
        <p:sp>
          <p:nvSpPr>
            <p:cNvPr id="20516" name="未知"/>
            <p:cNvSpPr/>
            <p:nvPr/>
          </p:nvSpPr>
          <p:spPr>
            <a:xfrm>
              <a:off x="0" y="26"/>
              <a:ext cx="513" cy="709"/>
            </a:xfrm>
            <a:custGeom>
              <a:avLst/>
              <a:gdLst/>
              <a:ahLst/>
              <a:cxnLst/>
              <a:pathLst>
                <a:path w="256" h="354">
                  <a:moveTo>
                    <a:pt x="0" y="50"/>
                  </a:moveTo>
                  <a:cubicBezTo>
                    <a:pt x="0" y="50"/>
                    <a:pt x="123" y="35"/>
                    <a:pt x="173" y="0"/>
                  </a:cubicBezTo>
                  <a:cubicBezTo>
                    <a:pt x="173" y="0"/>
                    <a:pt x="234" y="35"/>
                    <a:pt x="256" y="34"/>
                  </a:cubicBezTo>
                  <a:cubicBezTo>
                    <a:pt x="256" y="331"/>
                    <a:pt x="256" y="331"/>
                    <a:pt x="256" y="331"/>
                  </a:cubicBezTo>
                  <a:cubicBezTo>
                    <a:pt x="256" y="331"/>
                    <a:pt x="74" y="347"/>
                    <a:pt x="59" y="354"/>
                  </a:cubicBezTo>
                  <a:cubicBezTo>
                    <a:pt x="59" y="354"/>
                    <a:pt x="28" y="80"/>
                    <a:pt x="0" y="50"/>
                  </a:cubicBez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7" name="未知"/>
            <p:cNvSpPr/>
            <p:nvPr/>
          </p:nvSpPr>
          <p:spPr>
            <a:xfrm>
              <a:off x="6" y="144"/>
              <a:ext cx="98" cy="565"/>
            </a:xfrm>
            <a:custGeom>
              <a:avLst/>
              <a:gdLst/>
              <a:ahLst/>
              <a:cxnLst/>
              <a:pathLst>
                <a:path w="49" h="282">
                  <a:moveTo>
                    <a:pt x="0" y="0"/>
                  </a:moveTo>
                  <a:cubicBezTo>
                    <a:pt x="0" y="0"/>
                    <a:pt x="1" y="4"/>
                    <a:pt x="4" y="14"/>
                  </a:cubicBezTo>
                  <a:cubicBezTo>
                    <a:pt x="6" y="24"/>
                    <a:pt x="10" y="40"/>
                    <a:pt x="15" y="62"/>
                  </a:cubicBezTo>
                  <a:cubicBezTo>
                    <a:pt x="25" y="106"/>
                    <a:pt x="38" y="176"/>
                    <a:pt x="49" y="282"/>
                  </a:cubicBezTo>
                  <a:cubicBezTo>
                    <a:pt x="49" y="282"/>
                    <a:pt x="48" y="266"/>
                    <a:pt x="46" y="242"/>
                  </a:cubicBezTo>
                  <a:cubicBezTo>
                    <a:pt x="45" y="218"/>
                    <a:pt x="42" y="186"/>
                    <a:pt x="37" y="153"/>
                  </a:cubicBezTo>
                  <a:cubicBezTo>
                    <a:pt x="36" y="145"/>
                    <a:pt x="35" y="136"/>
                    <a:pt x="33" y="128"/>
                  </a:cubicBezTo>
                  <a:cubicBezTo>
                    <a:pt x="33" y="124"/>
                    <a:pt x="32" y="120"/>
                    <a:pt x="31" y="115"/>
                  </a:cubicBezTo>
                  <a:cubicBezTo>
                    <a:pt x="31" y="111"/>
                    <a:pt x="30" y="107"/>
                    <a:pt x="29" y="103"/>
                  </a:cubicBezTo>
                  <a:cubicBezTo>
                    <a:pt x="27" y="95"/>
                    <a:pt x="26" y="87"/>
                    <a:pt x="24" y="79"/>
                  </a:cubicBezTo>
                  <a:cubicBezTo>
                    <a:pt x="23" y="76"/>
                    <a:pt x="22" y="72"/>
                    <a:pt x="21" y="68"/>
                  </a:cubicBezTo>
                  <a:cubicBezTo>
                    <a:pt x="20" y="65"/>
                    <a:pt x="20" y="61"/>
                    <a:pt x="19" y="58"/>
                  </a:cubicBezTo>
                  <a:cubicBezTo>
                    <a:pt x="17" y="51"/>
                    <a:pt x="15" y="44"/>
                    <a:pt x="13" y="38"/>
                  </a:cubicBezTo>
                  <a:cubicBezTo>
                    <a:pt x="11" y="32"/>
                    <a:pt x="10" y="26"/>
                    <a:pt x="8" y="21"/>
                  </a:cubicBezTo>
                  <a:cubicBezTo>
                    <a:pt x="7" y="16"/>
                    <a:pt x="5" y="12"/>
                    <a:pt x="3" y="9"/>
                  </a:cubicBezTo>
                  <a:cubicBezTo>
                    <a:pt x="2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8" name="未知"/>
            <p:cNvSpPr/>
            <p:nvPr/>
          </p:nvSpPr>
          <p:spPr>
            <a:xfrm>
              <a:off x="0" y="8"/>
              <a:ext cx="330" cy="108"/>
            </a:xfrm>
            <a:custGeom>
              <a:avLst/>
              <a:gdLst/>
              <a:ahLst/>
              <a:cxnLst/>
              <a:pathLst>
                <a:path w="165" h="54">
                  <a:moveTo>
                    <a:pt x="0" y="54"/>
                  </a:moveTo>
                  <a:cubicBezTo>
                    <a:pt x="0" y="54"/>
                    <a:pt x="3" y="54"/>
                    <a:pt x="9" y="54"/>
                  </a:cubicBezTo>
                  <a:cubicBezTo>
                    <a:pt x="15" y="54"/>
                    <a:pt x="25" y="54"/>
                    <a:pt x="39" y="51"/>
                  </a:cubicBezTo>
                  <a:cubicBezTo>
                    <a:pt x="52" y="49"/>
                    <a:pt x="70" y="45"/>
                    <a:pt x="91" y="36"/>
                  </a:cubicBezTo>
                  <a:cubicBezTo>
                    <a:pt x="112" y="27"/>
                    <a:pt x="136" y="15"/>
                    <a:pt x="165" y="0"/>
                  </a:cubicBezTo>
                  <a:cubicBezTo>
                    <a:pt x="165" y="0"/>
                    <a:pt x="130" y="14"/>
                    <a:pt x="92" y="30"/>
                  </a:cubicBezTo>
                  <a:cubicBezTo>
                    <a:pt x="73" y="38"/>
                    <a:pt x="53" y="44"/>
                    <a:pt x="36" y="47"/>
                  </a:cubicBezTo>
                  <a:cubicBezTo>
                    <a:pt x="19" y="51"/>
                    <a:pt x="6" y="53"/>
                    <a:pt x="0" y="5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19" name="未知"/>
            <p:cNvSpPr/>
            <p:nvPr/>
          </p:nvSpPr>
          <p:spPr>
            <a:xfrm>
              <a:off x="360" y="0"/>
              <a:ext cx="139" cy="80"/>
            </a:xfrm>
            <a:custGeom>
              <a:avLst/>
              <a:gdLst/>
              <a:ahLst/>
              <a:cxnLst/>
              <a:pathLst>
                <a:path w="69" h="40">
                  <a:moveTo>
                    <a:pt x="0" y="0"/>
                  </a:moveTo>
                  <a:cubicBezTo>
                    <a:pt x="0" y="0"/>
                    <a:pt x="1" y="2"/>
                    <a:pt x="2" y="4"/>
                  </a:cubicBezTo>
                  <a:cubicBezTo>
                    <a:pt x="4" y="7"/>
                    <a:pt x="6" y="11"/>
                    <a:pt x="11" y="16"/>
                  </a:cubicBezTo>
                  <a:cubicBezTo>
                    <a:pt x="15" y="20"/>
                    <a:pt x="22" y="26"/>
                    <a:pt x="32" y="31"/>
                  </a:cubicBezTo>
                  <a:cubicBezTo>
                    <a:pt x="36" y="33"/>
                    <a:pt x="42" y="35"/>
                    <a:pt x="48" y="37"/>
                  </a:cubicBezTo>
                  <a:cubicBezTo>
                    <a:pt x="54" y="39"/>
                    <a:pt x="61" y="40"/>
                    <a:pt x="69" y="40"/>
                  </a:cubicBezTo>
                  <a:cubicBezTo>
                    <a:pt x="69" y="40"/>
                    <a:pt x="68" y="39"/>
                    <a:pt x="66" y="39"/>
                  </a:cubicBezTo>
                  <a:cubicBezTo>
                    <a:pt x="65" y="39"/>
                    <a:pt x="64" y="39"/>
                    <a:pt x="63" y="38"/>
                  </a:cubicBezTo>
                  <a:cubicBezTo>
                    <a:pt x="61" y="38"/>
                    <a:pt x="60" y="38"/>
                    <a:pt x="58" y="37"/>
                  </a:cubicBezTo>
                  <a:cubicBezTo>
                    <a:pt x="52" y="35"/>
                    <a:pt x="43" y="32"/>
                    <a:pt x="35" y="27"/>
                  </a:cubicBezTo>
                  <a:cubicBezTo>
                    <a:pt x="19" y="1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0" name="未知"/>
            <p:cNvSpPr/>
            <p:nvPr/>
          </p:nvSpPr>
          <p:spPr>
            <a:xfrm>
              <a:off x="362" y="32"/>
              <a:ext cx="34" cy="629"/>
            </a:xfrm>
            <a:custGeom>
              <a:avLst/>
              <a:gdLst/>
              <a:ahLst/>
              <a:cxnLst/>
              <a:pathLst>
                <a:path w="17" h="314">
                  <a:moveTo>
                    <a:pt x="0" y="0"/>
                  </a:moveTo>
                  <a:cubicBezTo>
                    <a:pt x="0" y="0"/>
                    <a:pt x="0" y="1"/>
                    <a:pt x="1" y="4"/>
                  </a:cubicBezTo>
                  <a:cubicBezTo>
                    <a:pt x="1" y="7"/>
                    <a:pt x="2" y="11"/>
                    <a:pt x="2" y="16"/>
                  </a:cubicBezTo>
                  <a:cubicBezTo>
                    <a:pt x="4" y="28"/>
                    <a:pt x="6" y="45"/>
                    <a:pt x="8" y="69"/>
                  </a:cubicBezTo>
                  <a:cubicBezTo>
                    <a:pt x="10" y="82"/>
                    <a:pt x="10" y="96"/>
                    <a:pt x="11" y="112"/>
                  </a:cubicBezTo>
                  <a:cubicBezTo>
                    <a:pt x="11" y="128"/>
                    <a:pt x="11" y="146"/>
                    <a:pt x="12" y="166"/>
                  </a:cubicBezTo>
                  <a:cubicBezTo>
                    <a:pt x="12" y="207"/>
                    <a:pt x="14" y="256"/>
                    <a:pt x="17" y="314"/>
                  </a:cubicBezTo>
                  <a:cubicBezTo>
                    <a:pt x="17" y="314"/>
                    <a:pt x="17" y="246"/>
                    <a:pt x="17" y="172"/>
                  </a:cubicBezTo>
                  <a:cubicBezTo>
                    <a:pt x="17" y="163"/>
                    <a:pt x="17" y="154"/>
                    <a:pt x="17" y="144"/>
                  </a:cubicBezTo>
                  <a:cubicBezTo>
                    <a:pt x="17" y="135"/>
                    <a:pt x="16" y="126"/>
                    <a:pt x="16" y="117"/>
                  </a:cubicBezTo>
                  <a:cubicBezTo>
                    <a:pt x="16" y="99"/>
                    <a:pt x="14" y="81"/>
                    <a:pt x="12" y="66"/>
                  </a:cubicBezTo>
                  <a:cubicBezTo>
                    <a:pt x="9" y="34"/>
                    <a:pt x="3" y="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1" name="未知"/>
            <p:cNvSpPr/>
            <p:nvPr/>
          </p:nvSpPr>
          <p:spPr>
            <a:xfrm>
              <a:off x="60" y="178"/>
              <a:ext cx="44" cy="82"/>
            </a:xfrm>
            <a:custGeom>
              <a:avLst/>
              <a:gdLst/>
              <a:ahLst/>
              <a:cxnLst/>
              <a:pathLst>
                <a:path w="22" h="41">
                  <a:moveTo>
                    <a:pt x="8" y="0"/>
                  </a:moveTo>
                  <a:cubicBezTo>
                    <a:pt x="8" y="0"/>
                    <a:pt x="0" y="15"/>
                    <a:pt x="22" y="41"/>
                  </a:cubicBezTo>
                  <a:cubicBezTo>
                    <a:pt x="22" y="4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2" name="未知"/>
            <p:cNvSpPr/>
            <p:nvPr/>
          </p:nvSpPr>
          <p:spPr>
            <a:xfrm>
              <a:off x="112" y="176"/>
              <a:ext cx="216" cy="52"/>
            </a:xfrm>
            <a:custGeom>
              <a:avLst/>
              <a:gdLst/>
              <a:ahLst/>
              <a:cxnLst/>
              <a:pathLst>
                <a:path w="108" h="26">
                  <a:moveTo>
                    <a:pt x="0" y="24"/>
                  </a:moveTo>
                  <a:cubicBezTo>
                    <a:pt x="0" y="24"/>
                    <a:pt x="8" y="26"/>
                    <a:pt x="25" y="25"/>
                  </a:cubicBezTo>
                  <a:cubicBezTo>
                    <a:pt x="30" y="24"/>
                    <a:pt x="35" y="24"/>
                    <a:pt x="40" y="23"/>
                  </a:cubicBezTo>
                  <a:cubicBezTo>
                    <a:pt x="46" y="22"/>
                    <a:pt x="52" y="21"/>
                    <a:pt x="59" y="19"/>
                  </a:cubicBezTo>
                  <a:cubicBezTo>
                    <a:pt x="63" y="18"/>
                    <a:pt x="66" y="17"/>
                    <a:pt x="70" y="16"/>
                  </a:cubicBezTo>
                  <a:cubicBezTo>
                    <a:pt x="74" y="15"/>
                    <a:pt x="78" y="13"/>
                    <a:pt x="82" y="12"/>
                  </a:cubicBezTo>
                  <a:cubicBezTo>
                    <a:pt x="86" y="10"/>
                    <a:pt x="91" y="9"/>
                    <a:pt x="95" y="7"/>
                  </a:cubicBezTo>
                  <a:cubicBezTo>
                    <a:pt x="99" y="4"/>
                    <a:pt x="104" y="2"/>
                    <a:pt x="108" y="0"/>
                  </a:cubicBezTo>
                  <a:cubicBezTo>
                    <a:pt x="108" y="0"/>
                    <a:pt x="102" y="2"/>
                    <a:pt x="94" y="5"/>
                  </a:cubicBezTo>
                  <a:cubicBezTo>
                    <a:pt x="89" y="6"/>
                    <a:pt x="84" y="8"/>
                    <a:pt x="78" y="9"/>
                  </a:cubicBezTo>
                  <a:cubicBezTo>
                    <a:pt x="73" y="11"/>
                    <a:pt x="67" y="12"/>
                    <a:pt x="60" y="14"/>
                  </a:cubicBezTo>
                  <a:cubicBezTo>
                    <a:pt x="35" y="19"/>
                    <a:pt x="7" y="23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3" name="未知"/>
            <p:cNvSpPr/>
            <p:nvPr/>
          </p:nvSpPr>
          <p:spPr>
            <a:xfrm>
              <a:off x="70" y="86"/>
              <a:ext cx="244" cy="118"/>
            </a:xfrm>
            <a:custGeom>
              <a:avLst/>
              <a:gdLst/>
              <a:ahLst/>
              <a:cxnLst/>
              <a:pathLst>
                <a:path w="122" h="59">
                  <a:moveTo>
                    <a:pt x="0" y="34"/>
                  </a:moveTo>
                  <a:cubicBezTo>
                    <a:pt x="0" y="34"/>
                    <a:pt x="2" y="34"/>
                    <a:pt x="9" y="34"/>
                  </a:cubicBezTo>
                  <a:cubicBezTo>
                    <a:pt x="15" y="33"/>
                    <a:pt x="25" y="32"/>
                    <a:pt x="38" y="30"/>
                  </a:cubicBezTo>
                  <a:cubicBezTo>
                    <a:pt x="52" y="28"/>
                    <a:pt x="69" y="24"/>
                    <a:pt x="91" y="16"/>
                  </a:cubicBezTo>
                  <a:cubicBezTo>
                    <a:pt x="96" y="14"/>
                    <a:pt x="102" y="12"/>
                    <a:pt x="107" y="9"/>
                  </a:cubicBezTo>
                  <a:cubicBezTo>
                    <a:pt x="109" y="8"/>
                    <a:pt x="110" y="8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11"/>
                    <a:pt x="115" y="13"/>
                    <a:pt x="115" y="15"/>
                  </a:cubicBezTo>
                  <a:cubicBezTo>
                    <a:pt x="117" y="28"/>
                    <a:pt x="119" y="43"/>
                    <a:pt x="122" y="59"/>
                  </a:cubicBezTo>
                  <a:cubicBezTo>
                    <a:pt x="122" y="59"/>
                    <a:pt x="121" y="49"/>
                    <a:pt x="120" y="35"/>
                  </a:cubicBezTo>
                  <a:cubicBezTo>
                    <a:pt x="119" y="28"/>
                    <a:pt x="119" y="19"/>
                    <a:pt x="118" y="10"/>
                  </a:cubicBezTo>
                  <a:cubicBezTo>
                    <a:pt x="118" y="8"/>
                    <a:pt x="118" y="7"/>
                    <a:pt x="118" y="5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2" y="2"/>
                    <a:pt x="109" y="3"/>
                    <a:pt x="106" y="5"/>
                  </a:cubicBezTo>
                  <a:cubicBezTo>
                    <a:pt x="104" y="6"/>
                    <a:pt x="102" y="7"/>
                    <a:pt x="99" y="8"/>
                  </a:cubicBezTo>
                  <a:cubicBezTo>
                    <a:pt x="97" y="9"/>
                    <a:pt x="95" y="9"/>
                    <a:pt x="92" y="10"/>
                  </a:cubicBezTo>
                  <a:cubicBezTo>
                    <a:pt x="73" y="17"/>
                    <a:pt x="52" y="22"/>
                    <a:pt x="36" y="26"/>
                  </a:cubicBezTo>
                  <a:cubicBezTo>
                    <a:pt x="19" y="30"/>
                    <a:pt x="5" y="33"/>
                    <a:pt x="0" y="3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4" name="未知"/>
            <p:cNvSpPr/>
            <p:nvPr/>
          </p:nvSpPr>
          <p:spPr>
            <a:xfrm>
              <a:off x="110" y="292"/>
              <a:ext cx="210" cy="60"/>
            </a:xfrm>
            <a:custGeom>
              <a:avLst/>
              <a:gdLst/>
              <a:ahLst/>
              <a:cxnLst/>
              <a:pathLst>
                <a:path w="105" h="30">
                  <a:moveTo>
                    <a:pt x="4" y="0"/>
                  </a:moveTo>
                  <a:cubicBezTo>
                    <a:pt x="4" y="0"/>
                    <a:pt x="3" y="2"/>
                    <a:pt x="2" y="7"/>
                  </a:cubicBezTo>
                  <a:cubicBezTo>
                    <a:pt x="2" y="9"/>
                    <a:pt x="1" y="12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4" y="29"/>
                    <a:pt x="5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8" y="30"/>
                    <a:pt x="10" y="30"/>
                    <a:pt x="11" y="30"/>
                  </a:cubicBezTo>
                  <a:cubicBezTo>
                    <a:pt x="14" y="30"/>
                    <a:pt x="18" y="29"/>
                    <a:pt x="21" y="29"/>
                  </a:cubicBezTo>
                  <a:cubicBezTo>
                    <a:pt x="24" y="29"/>
                    <a:pt x="28" y="28"/>
                    <a:pt x="32" y="28"/>
                  </a:cubicBezTo>
                  <a:cubicBezTo>
                    <a:pt x="35" y="27"/>
                    <a:pt x="39" y="26"/>
                    <a:pt x="43" y="25"/>
                  </a:cubicBezTo>
                  <a:cubicBezTo>
                    <a:pt x="48" y="24"/>
                    <a:pt x="52" y="23"/>
                    <a:pt x="56" y="22"/>
                  </a:cubicBezTo>
                  <a:cubicBezTo>
                    <a:pt x="61" y="21"/>
                    <a:pt x="65" y="19"/>
                    <a:pt x="70" y="18"/>
                  </a:cubicBezTo>
                  <a:cubicBezTo>
                    <a:pt x="73" y="17"/>
                    <a:pt x="75" y="17"/>
                    <a:pt x="78" y="16"/>
                  </a:cubicBezTo>
                  <a:cubicBezTo>
                    <a:pt x="81" y="16"/>
                    <a:pt x="83" y="15"/>
                    <a:pt x="86" y="15"/>
                  </a:cubicBezTo>
                  <a:cubicBezTo>
                    <a:pt x="89" y="15"/>
                    <a:pt x="92" y="14"/>
                    <a:pt x="95" y="14"/>
                  </a:cubicBezTo>
                  <a:cubicBezTo>
                    <a:pt x="96" y="14"/>
                    <a:pt x="98" y="14"/>
                    <a:pt x="100" y="14"/>
                  </a:cubicBezTo>
                  <a:cubicBezTo>
                    <a:pt x="101" y="14"/>
                    <a:pt x="103" y="14"/>
                    <a:pt x="105" y="15"/>
                  </a:cubicBezTo>
                  <a:cubicBezTo>
                    <a:pt x="104" y="15"/>
                    <a:pt x="97" y="12"/>
                    <a:pt x="86" y="13"/>
                  </a:cubicBezTo>
                  <a:cubicBezTo>
                    <a:pt x="80" y="13"/>
                    <a:pt x="73" y="14"/>
                    <a:pt x="66" y="15"/>
                  </a:cubicBezTo>
                  <a:cubicBezTo>
                    <a:pt x="60" y="17"/>
                    <a:pt x="52" y="18"/>
                    <a:pt x="45" y="20"/>
                  </a:cubicBezTo>
                  <a:cubicBezTo>
                    <a:pt x="41" y="20"/>
                    <a:pt x="37" y="21"/>
                    <a:pt x="34" y="22"/>
                  </a:cubicBezTo>
                  <a:cubicBezTo>
                    <a:pt x="30" y="23"/>
                    <a:pt x="26" y="23"/>
                    <a:pt x="22" y="23"/>
                  </a:cubicBezTo>
                  <a:cubicBezTo>
                    <a:pt x="19" y="24"/>
                    <a:pt x="15" y="25"/>
                    <a:pt x="12" y="25"/>
                  </a:cubicBezTo>
                  <a:cubicBezTo>
                    <a:pt x="9" y="25"/>
                    <a:pt x="4" y="25"/>
                    <a:pt x="4" y="25"/>
                  </a:cubicBezTo>
                  <a:cubicBezTo>
                    <a:pt x="4" y="13"/>
                    <a:pt x="4" y="4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5" name="未知"/>
            <p:cNvSpPr/>
            <p:nvPr/>
          </p:nvSpPr>
          <p:spPr>
            <a:xfrm>
              <a:off x="134" y="244"/>
              <a:ext cx="180" cy="92"/>
            </a:xfrm>
            <a:custGeom>
              <a:avLst/>
              <a:gdLst/>
              <a:ahLst/>
              <a:cxnLst/>
              <a:pathLst>
                <a:path w="90" h="46">
                  <a:moveTo>
                    <a:pt x="0" y="22"/>
                  </a:moveTo>
                  <a:cubicBezTo>
                    <a:pt x="0" y="22"/>
                    <a:pt x="8" y="23"/>
                    <a:pt x="29" y="20"/>
                  </a:cubicBezTo>
                  <a:cubicBezTo>
                    <a:pt x="39" y="19"/>
                    <a:pt x="53" y="17"/>
                    <a:pt x="69" y="12"/>
                  </a:cubicBezTo>
                  <a:cubicBezTo>
                    <a:pt x="73" y="10"/>
                    <a:pt x="77" y="9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4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6" y="5"/>
                    <a:pt x="86" y="6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7"/>
                    <a:pt x="86" y="7"/>
                    <a:pt x="86" y="8"/>
                  </a:cubicBezTo>
                  <a:cubicBezTo>
                    <a:pt x="86" y="9"/>
                    <a:pt x="87" y="10"/>
                    <a:pt x="87" y="12"/>
                  </a:cubicBezTo>
                  <a:cubicBezTo>
                    <a:pt x="87" y="22"/>
                    <a:pt x="89" y="33"/>
                    <a:pt x="90" y="46"/>
                  </a:cubicBezTo>
                  <a:cubicBezTo>
                    <a:pt x="90" y="46"/>
                    <a:pt x="90" y="38"/>
                    <a:pt x="90" y="27"/>
                  </a:cubicBezTo>
                  <a:cubicBezTo>
                    <a:pt x="90" y="22"/>
                    <a:pt x="90" y="15"/>
                    <a:pt x="90" y="8"/>
                  </a:cubicBezTo>
                  <a:cubicBezTo>
                    <a:pt x="90" y="7"/>
                    <a:pt x="90" y="5"/>
                    <a:pt x="90" y="4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6" y="1"/>
                    <a:pt x="84" y="2"/>
                    <a:pt x="81" y="3"/>
                  </a:cubicBezTo>
                  <a:cubicBezTo>
                    <a:pt x="77" y="4"/>
                    <a:pt x="74" y="5"/>
                    <a:pt x="70" y="6"/>
                  </a:cubicBezTo>
                  <a:cubicBezTo>
                    <a:pt x="55" y="10"/>
                    <a:pt x="40" y="14"/>
                    <a:pt x="27" y="16"/>
                  </a:cubicBezTo>
                  <a:cubicBezTo>
                    <a:pt x="14" y="19"/>
                    <a:pt x="4" y="21"/>
                    <a:pt x="0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6" name="未知"/>
            <p:cNvSpPr/>
            <p:nvPr/>
          </p:nvSpPr>
          <p:spPr>
            <a:xfrm>
              <a:off x="132" y="420"/>
              <a:ext cx="208" cy="55"/>
            </a:xfrm>
            <a:custGeom>
              <a:avLst/>
              <a:gdLst/>
              <a:ahLst/>
              <a:cxnLst/>
              <a:pathLst>
                <a:path w="104" h="27">
                  <a:moveTo>
                    <a:pt x="4" y="4"/>
                  </a:moveTo>
                  <a:cubicBezTo>
                    <a:pt x="4" y="4"/>
                    <a:pt x="3" y="6"/>
                    <a:pt x="2" y="10"/>
                  </a:cubicBezTo>
                  <a:cubicBezTo>
                    <a:pt x="2" y="12"/>
                    <a:pt x="1" y="15"/>
                    <a:pt x="1" y="19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6" y="26"/>
                    <a:pt x="7" y="26"/>
                    <a:pt x="8" y="25"/>
                  </a:cubicBezTo>
                  <a:cubicBezTo>
                    <a:pt x="13" y="25"/>
                    <a:pt x="19" y="24"/>
                    <a:pt x="25" y="22"/>
                  </a:cubicBezTo>
                  <a:cubicBezTo>
                    <a:pt x="28" y="21"/>
                    <a:pt x="32" y="20"/>
                    <a:pt x="35" y="19"/>
                  </a:cubicBezTo>
                  <a:cubicBezTo>
                    <a:pt x="39" y="18"/>
                    <a:pt x="42" y="16"/>
                    <a:pt x="46" y="15"/>
                  </a:cubicBezTo>
                  <a:cubicBezTo>
                    <a:pt x="54" y="12"/>
                    <a:pt x="61" y="8"/>
                    <a:pt x="71" y="5"/>
                  </a:cubicBezTo>
                  <a:cubicBezTo>
                    <a:pt x="80" y="3"/>
                    <a:pt x="91" y="1"/>
                    <a:pt x="104" y="1"/>
                  </a:cubicBezTo>
                  <a:cubicBezTo>
                    <a:pt x="104" y="1"/>
                    <a:pt x="102" y="1"/>
                    <a:pt x="99" y="0"/>
                  </a:cubicBezTo>
                  <a:cubicBezTo>
                    <a:pt x="95" y="0"/>
                    <a:pt x="91" y="0"/>
                    <a:pt x="86" y="0"/>
                  </a:cubicBezTo>
                  <a:cubicBezTo>
                    <a:pt x="80" y="1"/>
                    <a:pt x="74" y="1"/>
                    <a:pt x="67" y="3"/>
                  </a:cubicBezTo>
                  <a:cubicBezTo>
                    <a:pt x="60" y="4"/>
                    <a:pt x="53" y="7"/>
                    <a:pt x="46" y="9"/>
                  </a:cubicBezTo>
                  <a:cubicBezTo>
                    <a:pt x="39" y="12"/>
                    <a:pt x="33" y="15"/>
                    <a:pt x="26" y="16"/>
                  </a:cubicBezTo>
                  <a:cubicBezTo>
                    <a:pt x="22" y="17"/>
                    <a:pt x="19" y="18"/>
                    <a:pt x="15" y="19"/>
                  </a:cubicBezTo>
                  <a:cubicBezTo>
                    <a:pt x="12" y="20"/>
                    <a:pt x="9" y="21"/>
                    <a:pt x="6" y="21"/>
                  </a:cubicBezTo>
                  <a:cubicBezTo>
                    <a:pt x="5" y="21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4" y="9"/>
                    <a:pt x="4" y="6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7" name="未知"/>
            <p:cNvSpPr/>
            <p:nvPr/>
          </p:nvSpPr>
          <p:spPr>
            <a:xfrm>
              <a:off x="148" y="364"/>
              <a:ext cx="188" cy="95"/>
            </a:xfrm>
            <a:custGeom>
              <a:avLst/>
              <a:gdLst/>
              <a:ahLst/>
              <a:cxnLst/>
              <a:pathLst>
                <a:path w="94" h="47">
                  <a:moveTo>
                    <a:pt x="88" y="47"/>
                  </a:moveTo>
                  <a:cubicBezTo>
                    <a:pt x="88" y="47"/>
                    <a:pt x="91" y="38"/>
                    <a:pt x="93" y="16"/>
                  </a:cubicBezTo>
                  <a:cubicBezTo>
                    <a:pt x="93" y="14"/>
                    <a:pt x="93" y="11"/>
                    <a:pt x="93" y="8"/>
                  </a:cubicBezTo>
                  <a:cubicBezTo>
                    <a:pt x="93" y="7"/>
                    <a:pt x="94" y="3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7" y="1"/>
                    <a:pt x="86" y="2"/>
                  </a:cubicBezTo>
                  <a:cubicBezTo>
                    <a:pt x="79" y="3"/>
                    <a:pt x="71" y="5"/>
                    <a:pt x="63" y="8"/>
                  </a:cubicBezTo>
                  <a:cubicBezTo>
                    <a:pt x="54" y="10"/>
                    <a:pt x="45" y="14"/>
                    <a:pt x="35" y="16"/>
                  </a:cubicBezTo>
                  <a:cubicBezTo>
                    <a:pt x="24" y="18"/>
                    <a:pt x="13" y="20"/>
                    <a:pt x="0" y="22"/>
                  </a:cubicBezTo>
                  <a:cubicBezTo>
                    <a:pt x="0" y="22"/>
                    <a:pt x="7" y="21"/>
                    <a:pt x="19" y="21"/>
                  </a:cubicBezTo>
                  <a:cubicBezTo>
                    <a:pt x="22" y="21"/>
                    <a:pt x="25" y="20"/>
                    <a:pt x="28" y="20"/>
                  </a:cubicBezTo>
                  <a:cubicBezTo>
                    <a:pt x="30" y="20"/>
                    <a:pt x="31" y="20"/>
                    <a:pt x="33" y="20"/>
                  </a:cubicBezTo>
                  <a:cubicBezTo>
                    <a:pt x="35" y="20"/>
                    <a:pt x="37" y="19"/>
                    <a:pt x="39" y="19"/>
                  </a:cubicBezTo>
                  <a:cubicBezTo>
                    <a:pt x="46" y="17"/>
                    <a:pt x="54" y="16"/>
                    <a:pt x="62" y="13"/>
                  </a:cubicBezTo>
                  <a:cubicBezTo>
                    <a:pt x="69" y="11"/>
                    <a:pt x="77" y="9"/>
                    <a:pt x="85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1"/>
                    <a:pt x="88" y="15"/>
                    <a:pt x="88" y="18"/>
                  </a:cubicBezTo>
                  <a:cubicBezTo>
                    <a:pt x="88" y="32"/>
                    <a:pt x="88" y="42"/>
                    <a:pt x="88" y="4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8" name="未知"/>
            <p:cNvSpPr/>
            <p:nvPr/>
          </p:nvSpPr>
          <p:spPr>
            <a:xfrm>
              <a:off x="128" y="525"/>
              <a:ext cx="24" cy="54"/>
            </a:xfrm>
            <a:custGeom>
              <a:avLst/>
              <a:gdLst/>
              <a:ahLst/>
              <a:cxnLst/>
              <a:pathLst>
                <a:path w="12" h="27">
                  <a:moveTo>
                    <a:pt x="12" y="0"/>
                  </a:moveTo>
                  <a:cubicBezTo>
                    <a:pt x="12" y="0"/>
                    <a:pt x="0" y="7"/>
                    <a:pt x="12" y="27"/>
                  </a:cubicBezTo>
                  <a:cubicBezTo>
                    <a:pt x="12" y="27"/>
                    <a:pt x="12" y="3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29" name="未知"/>
            <p:cNvSpPr/>
            <p:nvPr/>
          </p:nvSpPr>
          <p:spPr>
            <a:xfrm>
              <a:off x="172" y="501"/>
              <a:ext cx="154" cy="70"/>
            </a:xfrm>
            <a:custGeom>
              <a:avLst/>
              <a:gdLst/>
              <a:ahLst/>
              <a:cxnLst/>
              <a:pathLst>
                <a:path w="77" h="35">
                  <a:moveTo>
                    <a:pt x="0" y="33"/>
                  </a:moveTo>
                  <a:cubicBezTo>
                    <a:pt x="0" y="33"/>
                    <a:pt x="7" y="35"/>
                    <a:pt x="24" y="35"/>
                  </a:cubicBezTo>
                  <a:cubicBezTo>
                    <a:pt x="32" y="35"/>
                    <a:pt x="42" y="35"/>
                    <a:pt x="55" y="33"/>
                  </a:cubicBezTo>
                  <a:cubicBezTo>
                    <a:pt x="59" y="32"/>
                    <a:pt x="62" y="32"/>
                    <a:pt x="66" y="31"/>
                  </a:cubicBezTo>
                  <a:cubicBezTo>
                    <a:pt x="68" y="31"/>
                    <a:pt x="70" y="31"/>
                    <a:pt x="72" y="30"/>
                  </a:cubicBezTo>
                  <a:cubicBezTo>
                    <a:pt x="73" y="30"/>
                    <a:pt x="74" y="30"/>
                    <a:pt x="75" y="30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18"/>
                    <a:pt x="75" y="10"/>
                    <a:pt x="73" y="0"/>
                  </a:cubicBezTo>
                  <a:cubicBezTo>
                    <a:pt x="73" y="0"/>
                    <a:pt x="73" y="6"/>
                    <a:pt x="73" y="15"/>
                  </a:cubicBezTo>
                  <a:cubicBezTo>
                    <a:pt x="73" y="17"/>
                    <a:pt x="73" y="19"/>
                    <a:pt x="73" y="22"/>
                  </a:cubicBezTo>
                  <a:cubicBezTo>
                    <a:pt x="73" y="23"/>
                    <a:pt x="73" y="24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68" y="27"/>
                    <a:pt x="63" y="27"/>
                    <a:pt x="57" y="28"/>
                  </a:cubicBezTo>
                  <a:cubicBezTo>
                    <a:pt x="33" y="29"/>
                    <a:pt x="7" y="32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0" name="未知"/>
            <p:cNvSpPr/>
            <p:nvPr/>
          </p:nvSpPr>
          <p:spPr>
            <a:xfrm>
              <a:off x="172" y="493"/>
              <a:ext cx="146" cy="28"/>
            </a:xfrm>
            <a:custGeom>
              <a:avLst/>
              <a:gdLst/>
              <a:ahLst/>
              <a:cxnLst/>
              <a:pathLst>
                <a:path w="73" h="14">
                  <a:moveTo>
                    <a:pt x="73" y="0"/>
                  </a:moveTo>
                  <a:cubicBezTo>
                    <a:pt x="73" y="0"/>
                    <a:pt x="72" y="0"/>
                    <a:pt x="69" y="0"/>
                  </a:cubicBezTo>
                  <a:cubicBezTo>
                    <a:pt x="66" y="0"/>
                    <a:pt x="62" y="0"/>
                    <a:pt x="56" y="1"/>
                  </a:cubicBezTo>
                  <a:cubicBezTo>
                    <a:pt x="51" y="2"/>
                    <a:pt x="44" y="3"/>
                    <a:pt x="34" y="6"/>
                  </a:cubicBezTo>
                  <a:cubicBezTo>
                    <a:pt x="32" y="6"/>
                    <a:pt x="30" y="7"/>
                    <a:pt x="27" y="8"/>
                  </a:cubicBezTo>
                  <a:cubicBezTo>
                    <a:pt x="25" y="8"/>
                    <a:pt x="22" y="9"/>
                    <a:pt x="19" y="10"/>
                  </a:cubicBezTo>
                  <a:cubicBezTo>
                    <a:pt x="14" y="11"/>
                    <a:pt x="7" y="12"/>
                    <a:pt x="0" y="14"/>
                  </a:cubicBezTo>
                  <a:cubicBezTo>
                    <a:pt x="0" y="14"/>
                    <a:pt x="5" y="14"/>
                    <a:pt x="11" y="14"/>
                  </a:cubicBezTo>
                  <a:cubicBezTo>
                    <a:pt x="14" y="14"/>
                    <a:pt x="18" y="13"/>
                    <a:pt x="22" y="13"/>
                  </a:cubicBezTo>
                  <a:cubicBezTo>
                    <a:pt x="24" y="12"/>
                    <a:pt x="26" y="12"/>
                    <a:pt x="28" y="12"/>
                  </a:cubicBezTo>
                  <a:cubicBezTo>
                    <a:pt x="30" y="12"/>
                    <a:pt x="32" y="11"/>
                    <a:pt x="34" y="11"/>
                  </a:cubicBezTo>
                  <a:cubicBezTo>
                    <a:pt x="51" y="8"/>
                    <a:pt x="69" y="2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1" name="直接连接符 20530"/>
            <p:cNvSpPr/>
            <p:nvPr/>
          </p:nvSpPr>
          <p:spPr>
            <a:xfrm>
              <a:off x="166" y="631"/>
              <a:ext cx="0" cy="30"/>
            </a:xfrm>
            <a:prstGeom prst="line">
              <a:avLst/>
            </a:prstGeom>
            <a:ln w="12700" cap="flat" cmpd="sng">
              <a:solidFill>
                <a:srgbClr val="04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2" name="未知"/>
            <p:cNvSpPr/>
            <p:nvPr/>
          </p:nvSpPr>
          <p:spPr>
            <a:xfrm>
              <a:off x="188" y="637"/>
              <a:ext cx="120" cy="14"/>
            </a:xfrm>
            <a:custGeom>
              <a:avLst/>
              <a:gdLst/>
              <a:ahLst/>
              <a:cxnLst/>
              <a:pathLst>
                <a:path w="60" h="7">
                  <a:moveTo>
                    <a:pt x="0" y="4"/>
                  </a:moveTo>
                  <a:cubicBezTo>
                    <a:pt x="0" y="4"/>
                    <a:pt x="33" y="7"/>
                    <a:pt x="60" y="0"/>
                  </a:cubicBezTo>
                </a:path>
              </a:pathLst>
            </a:custGeom>
            <a:noFill/>
            <a:ln w="12700" cap="flat" cmpd="sng">
              <a:solidFill>
                <a:srgbClr val="04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3" name="未知"/>
            <p:cNvSpPr/>
            <p:nvPr/>
          </p:nvSpPr>
          <p:spPr>
            <a:xfrm>
              <a:off x="168" y="597"/>
              <a:ext cx="154" cy="64"/>
            </a:xfrm>
            <a:custGeom>
              <a:avLst/>
              <a:gdLst/>
              <a:ahLst/>
              <a:cxnLst/>
              <a:pathLst>
                <a:path w="77" h="32">
                  <a:moveTo>
                    <a:pt x="0" y="7"/>
                  </a:moveTo>
                  <a:cubicBezTo>
                    <a:pt x="0" y="7"/>
                    <a:pt x="1" y="8"/>
                    <a:pt x="5" y="9"/>
                  </a:cubicBezTo>
                  <a:cubicBezTo>
                    <a:pt x="8" y="11"/>
                    <a:pt x="14" y="12"/>
                    <a:pt x="22" y="13"/>
                  </a:cubicBezTo>
                  <a:cubicBezTo>
                    <a:pt x="31" y="14"/>
                    <a:pt x="41" y="14"/>
                    <a:pt x="55" y="11"/>
                  </a:cubicBezTo>
                  <a:cubicBezTo>
                    <a:pt x="58" y="11"/>
                    <a:pt x="62" y="10"/>
                    <a:pt x="65" y="8"/>
                  </a:cubicBezTo>
                  <a:cubicBezTo>
                    <a:pt x="67" y="8"/>
                    <a:pt x="69" y="7"/>
                    <a:pt x="71" y="6"/>
                  </a:cubicBezTo>
                  <a:cubicBezTo>
                    <a:pt x="71" y="6"/>
                    <a:pt x="72" y="6"/>
                    <a:pt x="72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10"/>
                    <a:pt x="75" y="14"/>
                    <a:pt x="75" y="18"/>
                  </a:cubicBezTo>
                  <a:cubicBezTo>
                    <a:pt x="76" y="23"/>
                    <a:pt x="76" y="27"/>
                    <a:pt x="77" y="32"/>
                  </a:cubicBezTo>
                  <a:cubicBezTo>
                    <a:pt x="77" y="32"/>
                    <a:pt x="77" y="26"/>
                    <a:pt x="77" y="18"/>
                  </a:cubicBezTo>
                  <a:cubicBezTo>
                    <a:pt x="77" y="16"/>
                    <a:pt x="77" y="13"/>
                    <a:pt x="77" y="11"/>
                  </a:cubicBezTo>
                  <a:cubicBezTo>
                    <a:pt x="77" y="9"/>
                    <a:pt x="77" y="8"/>
                    <a:pt x="77" y="6"/>
                  </a:cubicBezTo>
                  <a:cubicBezTo>
                    <a:pt x="77" y="5"/>
                    <a:pt x="77" y="3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3" y="1"/>
                    <a:pt x="71" y="2"/>
                    <a:pt x="69" y="3"/>
                  </a:cubicBezTo>
                  <a:cubicBezTo>
                    <a:pt x="67" y="3"/>
                    <a:pt x="66" y="4"/>
                    <a:pt x="65" y="4"/>
                  </a:cubicBezTo>
                  <a:cubicBezTo>
                    <a:pt x="62" y="5"/>
                    <a:pt x="59" y="5"/>
                    <a:pt x="56" y="6"/>
                  </a:cubicBezTo>
                  <a:cubicBezTo>
                    <a:pt x="32" y="10"/>
                    <a:pt x="6" y="8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34" name="组合 20533"/>
          <p:cNvGrpSpPr/>
          <p:nvPr/>
        </p:nvGrpSpPr>
        <p:grpSpPr>
          <a:xfrm>
            <a:off x="5724525" y="3598863"/>
            <a:ext cx="1377950" cy="890587"/>
            <a:chOff x="0" y="0"/>
            <a:chExt cx="868" cy="561"/>
          </a:xfrm>
        </p:grpSpPr>
        <p:sp>
          <p:nvSpPr>
            <p:cNvPr id="20535" name="未知"/>
            <p:cNvSpPr/>
            <p:nvPr/>
          </p:nvSpPr>
          <p:spPr>
            <a:xfrm>
              <a:off x="0" y="2"/>
              <a:ext cx="854" cy="559"/>
            </a:xfrm>
            <a:custGeom>
              <a:avLst/>
              <a:gdLst/>
              <a:ahLst/>
              <a:cxnLst/>
              <a:pathLst>
                <a:path w="426" h="279">
                  <a:moveTo>
                    <a:pt x="0" y="206"/>
                  </a:moveTo>
                  <a:cubicBezTo>
                    <a:pt x="0" y="206"/>
                    <a:pt x="30" y="81"/>
                    <a:pt x="22" y="44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339" y="103"/>
                    <a:pt x="339" y="103"/>
                    <a:pt x="339" y="103"/>
                  </a:cubicBezTo>
                  <a:cubicBezTo>
                    <a:pt x="339" y="103"/>
                    <a:pt x="345" y="42"/>
                    <a:pt x="337" y="18"/>
                  </a:cubicBezTo>
                  <a:cubicBezTo>
                    <a:pt x="337" y="18"/>
                    <a:pt x="360" y="0"/>
                    <a:pt x="385" y="3"/>
                  </a:cubicBezTo>
                  <a:cubicBezTo>
                    <a:pt x="410" y="6"/>
                    <a:pt x="423" y="25"/>
                    <a:pt x="423" y="25"/>
                  </a:cubicBezTo>
                  <a:cubicBezTo>
                    <a:pt x="426" y="279"/>
                    <a:pt x="426" y="279"/>
                    <a:pt x="426" y="279"/>
                  </a:cubicBezTo>
                  <a:cubicBezTo>
                    <a:pt x="426" y="279"/>
                    <a:pt x="321" y="255"/>
                    <a:pt x="196" y="232"/>
                  </a:cubicBezTo>
                  <a:cubicBezTo>
                    <a:pt x="70" y="209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6" name="未知"/>
            <p:cNvSpPr/>
            <p:nvPr/>
          </p:nvSpPr>
          <p:spPr>
            <a:xfrm>
              <a:off x="4" y="98"/>
              <a:ext cx="33" cy="297"/>
            </a:xfrm>
            <a:custGeom>
              <a:avLst/>
              <a:gdLst/>
              <a:ahLst/>
              <a:cxnLst/>
              <a:pathLst>
                <a:path w="16" h="148">
                  <a:moveTo>
                    <a:pt x="0" y="148"/>
                  </a:moveTo>
                  <a:cubicBezTo>
                    <a:pt x="0" y="148"/>
                    <a:pt x="4" y="139"/>
                    <a:pt x="9" y="116"/>
                  </a:cubicBezTo>
                  <a:cubicBezTo>
                    <a:pt x="11" y="105"/>
                    <a:pt x="13" y="90"/>
                    <a:pt x="15" y="70"/>
                  </a:cubicBezTo>
                  <a:cubicBezTo>
                    <a:pt x="15" y="61"/>
                    <a:pt x="16" y="50"/>
                    <a:pt x="16" y="39"/>
                  </a:cubicBezTo>
                  <a:cubicBezTo>
                    <a:pt x="16" y="33"/>
                    <a:pt x="16" y="27"/>
                    <a:pt x="16" y="20"/>
                  </a:cubicBezTo>
                  <a:cubicBezTo>
                    <a:pt x="15" y="14"/>
                    <a:pt x="14" y="7"/>
                    <a:pt x="14" y="0"/>
                  </a:cubicBezTo>
                  <a:cubicBezTo>
                    <a:pt x="14" y="0"/>
                    <a:pt x="14" y="2"/>
                    <a:pt x="14" y="6"/>
                  </a:cubicBezTo>
                  <a:cubicBezTo>
                    <a:pt x="14" y="9"/>
                    <a:pt x="14" y="14"/>
                    <a:pt x="14" y="21"/>
                  </a:cubicBezTo>
                  <a:cubicBezTo>
                    <a:pt x="13" y="27"/>
                    <a:pt x="13" y="34"/>
                    <a:pt x="12" y="42"/>
                  </a:cubicBezTo>
                  <a:cubicBezTo>
                    <a:pt x="11" y="50"/>
                    <a:pt x="11" y="59"/>
                    <a:pt x="10" y="67"/>
                  </a:cubicBezTo>
                  <a:cubicBezTo>
                    <a:pt x="6" y="102"/>
                    <a:pt x="1" y="139"/>
                    <a:pt x="0" y="14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7" name="未知"/>
            <p:cNvSpPr/>
            <p:nvPr/>
          </p:nvSpPr>
          <p:spPr>
            <a:xfrm>
              <a:off x="37" y="2"/>
              <a:ext cx="358" cy="66"/>
            </a:xfrm>
            <a:custGeom>
              <a:avLst/>
              <a:gdLst/>
              <a:ahLst/>
              <a:cxnLst/>
              <a:pathLst>
                <a:path w="179" h="33">
                  <a:moveTo>
                    <a:pt x="0" y="32"/>
                  </a:moveTo>
                  <a:cubicBezTo>
                    <a:pt x="0" y="32"/>
                    <a:pt x="12" y="33"/>
                    <a:pt x="41" y="31"/>
                  </a:cubicBezTo>
                  <a:cubicBezTo>
                    <a:pt x="55" y="30"/>
                    <a:pt x="74" y="28"/>
                    <a:pt x="97" y="23"/>
                  </a:cubicBezTo>
                  <a:cubicBezTo>
                    <a:pt x="108" y="20"/>
                    <a:pt x="121" y="17"/>
                    <a:pt x="134" y="13"/>
                  </a:cubicBezTo>
                  <a:cubicBezTo>
                    <a:pt x="141" y="11"/>
                    <a:pt x="148" y="9"/>
                    <a:pt x="156" y="7"/>
                  </a:cubicBezTo>
                  <a:cubicBezTo>
                    <a:pt x="163" y="5"/>
                    <a:pt x="171" y="2"/>
                    <a:pt x="179" y="0"/>
                  </a:cubicBezTo>
                  <a:cubicBezTo>
                    <a:pt x="179" y="0"/>
                    <a:pt x="170" y="2"/>
                    <a:pt x="155" y="5"/>
                  </a:cubicBezTo>
                  <a:cubicBezTo>
                    <a:pt x="140" y="8"/>
                    <a:pt x="119" y="13"/>
                    <a:pt x="99" y="18"/>
                  </a:cubicBezTo>
                  <a:cubicBezTo>
                    <a:pt x="78" y="22"/>
                    <a:pt x="56" y="25"/>
                    <a:pt x="38" y="27"/>
                  </a:cubicBezTo>
                  <a:cubicBezTo>
                    <a:pt x="20" y="29"/>
                    <a:pt x="6" y="31"/>
                    <a:pt x="0" y="3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8" name="未知"/>
            <p:cNvSpPr/>
            <p:nvPr/>
          </p:nvSpPr>
          <p:spPr>
            <a:xfrm>
              <a:off x="387" y="18"/>
              <a:ext cx="22" cy="425"/>
            </a:xfrm>
            <a:custGeom>
              <a:avLst/>
              <a:gdLst/>
              <a:ahLst/>
              <a:cxnLst/>
              <a:pathLst>
                <a:path w="11" h="212">
                  <a:moveTo>
                    <a:pt x="11" y="0"/>
                  </a:moveTo>
                  <a:cubicBezTo>
                    <a:pt x="11" y="0"/>
                    <a:pt x="8" y="14"/>
                    <a:pt x="5" y="47"/>
                  </a:cubicBezTo>
                  <a:cubicBezTo>
                    <a:pt x="4" y="64"/>
                    <a:pt x="3" y="85"/>
                    <a:pt x="3" y="112"/>
                  </a:cubicBezTo>
                  <a:cubicBezTo>
                    <a:pt x="3" y="126"/>
                    <a:pt x="2" y="141"/>
                    <a:pt x="2" y="157"/>
                  </a:cubicBezTo>
                  <a:cubicBezTo>
                    <a:pt x="2" y="166"/>
                    <a:pt x="2" y="174"/>
                    <a:pt x="2" y="183"/>
                  </a:cubicBezTo>
                  <a:cubicBezTo>
                    <a:pt x="2" y="188"/>
                    <a:pt x="1" y="193"/>
                    <a:pt x="1" y="197"/>
                  </a:cubicBezTo>
                  <a:cubicBezTo>
                    <a:pt x="1" y="202"/>
                    <a:pt x="0" y="207"/>
                    <a:pt x="0" y="212"/>
                  </a:cubicBezTo>
                  <a:cubicBezTo>
                    <a:pt x="0" y="212"/>
                    <a:pt x="0" y="209"/>
                    <a:pt x="1" y="204"/>
                  </a:cubicBezTo>
                  <a:cubicBezTo>
                    <a:pt x="1" y="201"/>
                    <a:pt x="2" y="198"/>
                    <a:pt x="2" y="195"/>
                  </a:cubicBezTo>
                  <a:cubicBezTo>
                    <a:pt x="3" y="193"/>
                    <a:pt x="3" y="191"/>
                    <a:pt x="3" y="189"/>
                  </a:cubicBezTo>
                  <a:cubicBezTo>
                    <a:pt x="3" y="187"/>
                    <a:pt x="3" y="185"/>
                    <a:pt x="4" y="183"/>
                  </a:cubicBezTo>
                  <a:cubicBezTo>
                    <a:pt x="5" y="165"/>
                    <a:pt x="7" y="141"/>
                    <a:pt x="8" y="116"/>
                  </a:cubicBezTo>
                  <a:cubicBezTo>
                    <a:pt x="10" y="67"/>
                    <a:pt x="11" y="1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9" name="未知"/>
            <p:cNvSpPr/>
            <p:nvPr/>
          </p:nvSpPr>
          <p:spPr>
            <a:xfrm>
              <a:off x="423" y="14"/>
              <a:ext cx="421" cy="299"/>
            </a:xfrm>
            <a:custGeom>
              <a:avLst/>
              <a:gdLst/>
              <a:ahLst/>
              <a:cxnLst/>
              <a:pathLst>
                <a:path w="210" h="149">
                  <a:moveTo>
                    <a:pt x="0" y="0"/>
                  </a:moveTo>
                  <a:cubicBezTo>
                    <a:pt x="0" y="0"/>
                    <a:pt x="12" y="12"/>
                    <a:pt x="44" y="37"/>
                  </a:cubicBezTo>
                  <a:cubicBezTo>
                    <a:pt x="52" y="43"/>
                    <a:pt x="61" y="50"/>
                    <a:pt x="71" y="58"/>
                  </a:cubicBezTo>
                  <a:cubicBezTo>
                    <a:pt x="74" y="60"/>
                    <a:pt x="77" y="62"/>
                    <a:pt x="79" y="65"/>
                  </a:cubicBezTo>
                  <a:cubicBezTo>
                    <a:pt x="82" y="67"/>
                    <a:pt x="85" y="69"/>
                    <a:pt x="88" y="71"/>
                  </a:cubicBezTo>
                  <a:cubicBezTo>
                    <a:pt x="94" y="76"/>
                    <a:pt x="101" y="80"/>
                    <a:pt x="107" y="85"/>
                  </a:cubicBezTo>
                  <a:cubicBezTo>
                    <a:pt x="135" y="103"/>
                    <a:pt x="169" y="125"/>
                    <a:pt x="210" y="149"/>
                  </a:cubicBezTo>
                  <a:cubicBezTo>
                    <a:pt x="210" y="149"/>
                    <a:pt x="199" y="141"/>
                    <a:pt x="181" y="129"/>
                  </a:cubicBezTo>
                  <a:cubicBezTo>
                    <a:pt x="163" y="117"/>
                    <a:pt x="139" y="101"/>
                    <a:pt x="114" y="83"/>
                  </a:cubicBezTo>
                  <a:cubicBezTo>
                    <a:pt x="108" y="79"/>
                    <a:pt x="102" y="75"/>
                    <a:pt x="96" y="70"/>
                  </a:cubicBezTo>
                  <a:cubicBezTo>
                    <a:pt x="90" y="66"/>
                    <a:pt x="84" y="61"/>
                    <a:pt x="78" y="57"/>
                  </a:cubicBezTo>
                  <a:cubicBezTo>
                    <a:pt x="72" y="52"/>
                    <a:pt x="67" y="48"/>
                    <a:pt x="61" y="43"/>
                  </a:cubicBezTo>
                  <a:cubicBezTo>
                    <a:pt x="55" y="39"/>
                    <a:pt x="50" y="35"/>
                    <a:pt x="44" y="32"/>
                  </a:cubicBezTo>
                  <a:cubicBezTo>
                    <a:pt x="24" y="16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0" name="未知"/>
            <p:cNvSpPr/>
            <p:nvPr/>
          </p:nvSpPr>
          <p:spPr>
            <a:xfrm>
              <a:off x="666" y="40"/>
              <a:ext cx="28" cy="179"/>
            </a:xfrm>
            <a:custGeom>
              <a:avLst/>
              <a:gdLst/>
              <a:ahLst/>
              <a:cxnLst/>
              <a:pathLst>
                <a:path w="14" h="89">
                  <a:moveTo>
                    <a:pt x="2" y="89"/>
                  </a:moveTo>
                  <a:cubicBezTo>
                    <a:pt x="2" y="89"/>
                    <a:pt x="14" y="65"/>
                    <a:pt x="0" y="0"/>
                  </a:cubicBezTo>
                  <a:cubicBezTo>
                    <a:pt x="0" y="0"/>
                    <a:pt x="2" y="77"/>
                    <a:pt x="2" y="8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1" name="未知"/>
            <p:cNvSpPr/>
            <p:nvPr/>
          </p:nvSpPr>
          <p:spPr>
            <a:xfrm>
              <a:off x="670" y="0"/>
              <a:ext cx="198" cy="48"/>
            </a:xfrm>
            <a:custGeom>
              <a:avLst/>
              <a:gdLst/>
              <a:ahLst/>
              <a:cxnLst/>
              <a:pathLst>
                <a:path w="99" h="24">
                  <a:moveTo>
                    <a:pt x="0" y="12"/>
                  </a:moveTo>
                  <a:cubicBezTo>
                    <a:pt x="0" y="12"/>
                    <a:pt x="2" y="12"/>
                    <a:pt x="6" y="11"/>
                  </a:cubicBezTo>
                  <a:cubicBezTo>
                    <a:pt x="10" y="10"/>
                    <a:pt x="16" y="9"/>
                    <a:pt x="24" y="8"/>
                  </a:cubicBezTo>
                  <a:cubicBezTo>
                    <a:pt x="28" y="7"/>
                    <a:pt x="32" y="6"/>
                    <a:pt x="38" y="6"/>
                  </a:cubicBezTo>
                  <a:cubicBezTo>
                    <a:pt x="43" y="5"/>
                    <a:pt x="49" y="5"/>
                    <a:pt x="55" y="7"/>
                  </a:cubicBezTo>
                  <a:cubicBezTo>
                    <a:pt x="61" y="9"/>
                    <a:pt x="68" y="12"/>
                    <a:pt x="75" y="16"/>
                  </a:cubicBezTo>
                  <a:cubicBezTo>
                    <a:pt x="79" y="18"/>
                    <a:pt x="83" y="20"/>
                    <a:pt x="87" y="21"/>
                  </a:cubicBezTo>
                  <a:cubicBezTo>
                    <a:pt x="89" y="22"/>
                    <a:pt x="91" y="23"/>
                    <a:pt x="93" y="23"/>
                  </a:cubicBezTo>
                  <a:cubicBezTo>
                    <a:pt x="95" y="24"/>
                    <a:pt x="97" y="24"/>
                    <a:pt x="99" y="23"/>
                  </a:cubicBezTo>
                  <a:cubicBezTo>
                    <a:pt x="99" y="23"/>
                    <a:pt x="99" y="23"/>
                    <a:pt x="98" y="23"/>
                  </a:cubicBezTo>
                  <a:cubicBezTo>
                    <a:pt x="98" y="23"/>
                    <a:pt x="98" y="23"/>
                    <a:pt x="97" y="23"/>
                  </a:cubicBezTo>
                  <a:cubicBezTo>
                    <a:pt x="97" y="23"/>
                    <a:pt x="97" y="23"/>
                    <a:pt x="96" y="23"/>
                  </a:cubicBezTo>
                  <a:cubicBezTo>
                    <a:pt x="94" y="23"/>
                    <a:pt x="91" y="22"/>
                    <a:pt x="87" y="19"/>
                  </a:cubicBezTo>
                  <a:cubicBezTo>
                    <a:pt x="80" y="15"/>
                    <a:pt x="70" y="7"/>
                    <a:pt x="58" y="3"/>
                  </a:cubicBezTo>
                  <a:cubicBezTo>
                    <a:pt x="52" y="1"/>
                    <a:pt x="45" y="0"/>
                    <a:pt x="39" y="0"/>
                  </a:cubicBezTo>
                  <a:cubicBezTo>
                    <a:pt x="33" y="1"/>
                    <a:pt x="27" y="2"/>
                    <a:pt x="22" y="3"/>
                  </a:cubicBezTo>
                  <a:cubicBezTo>
                    <a:pt x="11" y="7"/>
                    <a:pt x="4" y="10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2" name="未知"/>
            <p:cNvSpPr/>
            <p:nvPr/>
          </p:nvSpPr>
          <p:spPr>
            <a:xfrm>
              <a:off x="752" y="28"/>
              <a:ext cx="24" cy="261"/>
            </a:xfrm>
            <a:custGeom>
              <a:avLst/>
              <a:gdLst/>
              <a:ahLst/>
              <a:cxnLst/>
              <a:pathLst>
                <a:path w="12" h="130">
                  <a:moveTo>
                    <a:pt x="12" y="0"/>
                  </a:moveTo>
                  <a:cubicBezTo>
                    <a:pt x="12" y="0"/>
                    <a:pt x="0" y="34"/>
                    <a:pt x="12" y="130"/>
                  </a:cubicBezTo>
                  <a:cubicBezTo>
                    <a:pt x="12" y="130"/>
                    <a:pt x="12" y="1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3" name="未知"/>
            <p:cNvSpPr/>
            <p:nvPr/>
          </p:nvSpPr>
          <p:spPr>
            <a:xfrm>
              <a:off x="848" y="64"/>
              <a:ext cx="18" cy="477"/>
            </a:xfrm>
            <a:custGeom>
              <a:avLst/>
              <a:gdLst/>
              <a:ahLst/>
              <a:cxnLst/>
              <a:pathLst>
                <a:path w="9" h="238">
                  <a:moveTo>
                    <a:pt x="3" y="0"/>
                  </a:moveTo>
                  <a:cubicBezTo>
                    <a:pt x="3" y="0"/>
                    <a:pt x="0" y="15"/>
                    <a:pt x="0" y="53"/>
                  </a:cubicBezTo>
                  <a:cubicBezTo>
                    <a:pt x="0" y="71"/>
                    <a:pt x="1" y="95"/>
                    <a:pt x="2" y="126"/>
                  </a:cubicBezTo>
                  <a:cubicBezTo>
                    <a:pt x="5" y="157"/>
                    <a:pt x="6" y="194"/>
                    <a:pt x="9" y="238"/>
                  </a:cubicBezTo>
                  <a:cubicBezTo>
                    <a:pt x="9" y="238"/>
                    <a:pt x="9" y="225"/>
                    <a:pt x="9" y="205"/>
                  </a:cubicBezTo>
                  <a:cubicBezTo>
                    <a:pt x="9" y="185"/>
                    <a:pt x="9" y="158"/>
                    <a:pt x="8" y="130"/>
                  </a:cubicBezTo>
                  <a:cubicBezTo>
                    <a:pt x="6" y="75"/>
                    <a:pt x="3" y="15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4" name="未知"/>
            <p:cNvSpPr/>
            <p:nvPr/>
          </p:nvSpPr>
          <p:spPr>
            <a:xfrm>
              <a:off x="457" y="165"/>
              <a:ext cx="131" cy="80"/>
            </a:xfrm>
            <a:custGeom>
              <a:avLst/>
              <a:gdLst/>
              <a:ahLst/>
              <a:cxnLst/>
              <a:pathLst>
                <a:path w="65" h="40">
                  <a:moveTo>
                    <a:pt x="0" y="0"/>
                  </a:moveTo>
                  <a:cubicBezTo>
                    <a:pt x="0" y="0"/>
                    <a:pt x="1" y="1"/>
                    <a:pt x="2" y="4"/>
                  </a:cubicBezTo>
                  <a:cubicBezTo>
                    <a:pt x="3" y="6"/>
                    <a:pt x="6" y="10"/>
                    <a:pt x="10" y="15"/>
                  </a:cubicBezTo>
                  <a:cubicBezTo>
                    <a:pt x="14" y="19"/>
                    <a:pt x="21" y="24"/>
                    <a:pt x="29" y="30"/>
                  </a:cubicBezTo>
                  <a:cubicBezTo>
                    <a:pt x="34" y="32"/>
                    <a:pt x="39" y="35"/>
                    <a:pt x="45" y="37"/>
                  </a:cubicBezTo>
                  <a:cubicBezTo>
                    <a:pt x="51" y="39"/>
                    <a:pt x="58" y="40"/>
                    <a:pt x="65" y="39"/>
                  </a:cubicBezTo>
                  <a:cubicBezTo>
                    <a:pt x="65" y="39"/>
                    <a:pt x="64" y="39"/>
                    <a:pt x="62" y="39"/>
                  </a:cubicBezTo>
                  <a:cubicBezTo>
                    <a:pt x="60" y="38"/>
                    <a:pt x="58" y="38"/>
                    <a:pt x="55" y="37"/>
                  </a:cubicBezTo>
                  <a:cubicBezTo>
                    <a:pt x="49" y="35"/>
                    <a:pt x="41" y="31"/>
                    <a:pt x="33" y="26"/>
                  </a:cubicBezTo>
                  <a:cubicBezTo>
                    <a:pt x="18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5" name="未知"/>
            <p:cNvSpPr/>
            <p:nvPr/>
          </p:nvSpPr>
          <p:spPr>
            <a:xfrm>
              <a:off x="562" y="265"/>
              <a:ext cx="22" cy="146"/>
            </a:xfrm>
            <a:custGeom>
              <a:avLst/>
              <a:gdLst/>
              <a:ahLst/>
              <a:cxnLst/>
              <a:pathLst>
                <a:path w="11" h="73">
                  <a:moveTo>
                    <a:pt x="10" y="0"/>
                  </a:moveTo>
                  <a:cubicBezTo>
                    <a:pt x="10" y="0"/>
                    <a:pt x="7" y="5"/>
                    <a:pt x="6" y="16"/>
                  </a:cubicBezTo>
                  <a:cubicBezTo>
                    <a:pt x="5" y="22"/>
                    <a:pt x="5" y="29"/>
                    <a:pt x="5" y="38"/>
                  </a:cubicBezTo>
                  <a:cubicBezTo>
                    <a:pt x="5" y="43"/>
                    <a:pt x="5" y="48"/>
                    <a:pt x="5" y="54"/>
                  </a:cubicBezTo>
                  <a:cubicBezTo>
                    <a:pt x="5" y="57"/>
                    <a:pt x="5" y="60"/>
                    <a:pt x="5" y="63"/>
                  </a:cubicBezTo>
                  <a:cubicBezTo>
                    <a:pt x="4" y="65"/>
                    <a:pt x="4" y="66"/>
                    <a:pt x="4" y="68"/>
                  </a:cubicBezTo>
                  <a:cubicBezTo>
                    <a:pt x="3" y="70"/>
                    <a:pt x="3" y="72"/>
                    <a:pt x="0" y="73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2" y="72"/>
                    <a:pt x="3" y="72"/>
                    <a:pt x="3" y="71"/>
                  </a:cubicBezTo>
                  <a:cubicBezTo>
                    <a:pt x="5" y="69"/>
                    <a:pt x="6" y="66"/>
                    <a:pt x="7" y="63"/>
                  </a:cubicBezTo>
                  <a:cubicBezTo>
                    <a:pt x="8" y="57"/>
                    <a:pt x="9" y="49"/>
                    <a:pt x="10" y="40"/>
                  </a:cubicBezTo>
                  <a:cubicBezTo>
                    <a:pt x="11" y="23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6" name="未知"/>
            <p:cNvSpPr/>
            <p:nvPr/>
          </p:nvSpPr>
          <p:spPr>
            <a:xfrm>
              <a:off x="449" y="209"/>
              <a:ext cx="101" cy="182"/>
            </a:xfrm>
            <a:custGeom>
              <a:avLst/>
              <a:gdLst/>
              <a:ahLst/>
              <a:cxnLst/>
              <a:pathLst>
                <a:path w="50" h="91">
                  <a:moveTo>
                    <a:pt x="5" y="0"/>
                  </a:moveTo>
                  <a:cubicBezTo>
                    <a:pt x="5" y="0"/>
                    <a:pt x="3" y="5"/>
                    <a:pt x="2" y="18"/>
                  </a:cubicBezTo>
                  <a:cubicBezTo>
                    <a:pt x="1" y="25"/>
                    <a:pt x="0" y="33"/>
                    <a:pt x="0" y="44"/>
                  </a:cubicBezTo>
                  <a:cubicBezTo>
                    <a:pt x="0" y="49"/>
                    <a:pt x="0" y="55"/>
                    <a:pt x="0" y="61"/>
                  </a:cubicBezTo>
                  <a:cubicBezTo>
                    <a:pt x="0" y="65"/>
                    <a:pt x="0" y="68"/>
                    <a:pt x="0" y="72"/>
                  </a:cubicBezTo>
                  <a:cubicBezTo>
                    <a:pt x="0" y="76"/>
                    <a:pt x="0" y="80"/>
                    <a:pt x="1" y="85"/>
                  </a:cubicBezTo>
                  <a:cubicBezTo>
                    <a:pt x="3" y="84"/>
                    <a:pt x="6" y="84"/>
                    <a:pt x="7" y="84"/>
                  </a:cubicBezTo>
                  <a:cubicBezTo>
                    <a:pt x="9" y="84"/>
                    <a:pt x="11" y="84"/>
                    <a:pt x="12" y="84"/>
                  </a:cubicBezTo>
                  <a:cubicBezTo>
                    <a:pt x="14" y="84"/>
                    <a:pt x="16" y="84"/>
                    <a:pt x="18" y="85"/>
                  </a:cubicBezTo>
                  <a:cubicBezTo>
                    <a:pt x="20" y="85"/>
                    <a:pt x="22" y="85"/>
                    <a:pt x="24" y="85"/>
                  </a:cubicBezTo>
                  <a:cubicBezTo>
                    <a:pt x="32" y="86"/>
                    <a:pt x="40" y="89"/>
                    <a:pt x="50" y="91"/>
                  </a:cubicBezTo>
                  <a:cubicBezTo>
                    <a:pt x="46" y="90"/>
                    <a:pt x="42" y="88"/>
                    <a:pt x="38" y="87"/>
                  </a:cubicBezTo>
                  <a:cubicBezTo>
                    <a:pt x="34" y="86"/>
                    <a:pt x="31" y="84"/>
                    <a:pt x="27" y="83"/>
                  </a:cubicBezTo>
                  <a:cubicBezTo>
                    <a:pt x="25" y="83"/>
                    <a:pt x="23" y="82"/>
                    <a:pt x="21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3" y="80"/>
                    <a:pt x="11" y="80"/>
                    <a:pt x="9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7" name="未知"/>
            <p:cNvSpPr/>
            <p:nvPr/>
          </p:nvSpPr>
          <p:spPr>
            <a:xfrm>
              <a:off x="481" y="247"/>
              <a:ext cx="77" cy="30"/>
            </a:xfrm>
            <a:custGeom>
              <a:avLst/>
              <a:gdLst/>
              <a:ahLst/>
              <a:cxnLst/>
              <a:pathLst>
                <a:path w="38" h="15">
                  <a:moveTo>
                    <a:pt x="0" y="0"/>
                  </a:moveTo>
                  <a:cubicBezTo>
                    <a:pt x="0" y="0"/>
                    <a:pt x="5" y="15"/>
                    <a:pt x="38" y="15"/>
                  </a:cubicBezTo>
                  <a:cubicBezTo>
                    <a:pt x="38" y="15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8" name="未知"/>
            <p:cNvSpPr/>
            <p:nvPr/>
          </p:nvSpPr>
          <p:spPr>
            <a:xfrm>
              <a:off x="477" y="235"/>
              <a:ext cx="24" cy="132"/>
            </a:xfrm>
            <a:custGeom>
              <a:avLst/>
              <a:gdLst/>
              <a:ahLst/>
              <a:cxnLst/>
              <a:pathLst>
                <a:path w="12" h="66">
                  <a:moveTo>
                    <a:pt x="12" y="0"/>
                  </a:moveTo>
                  <a:cubicBezTo>
                    <a:pt x="12" y="0"/>
                    <a:pt x="0" y="17"/>
                    <a:pt x="12" y="66"/>
                  </a:cubicBezTo>
                  <a:cubicBezTo>
                    <a:pt x="12" y="66"/>
                    <a:pt x="12" y="8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9" name="未知"/>
            <p:cNvSpPr/>
            <p:nvPr/>
          </p:nvSpPr>
          <p:spPr>
            <a:xfrm>
              <a:off x="481" y="287"/>
              <a:ext cx="81" cy="32"/>
            </a:xfrm>
            <a:custGeom>
              <a:avLst/>
              <a:gdLst/>
              <a:ahLst/>
              <a:cxnLst/>
              <a:pathLst>
                <a:path w="40" h="16">
                  <a:moveTo>
                    <a:pt x="0" y="0"/>
                  </a:moveTo>
                  <a:cubicBezTo>
                    <a:pt x="0" y="0"/>
                    <a:pt x="6" y="15"/>
                    <a:pt x="40" y="16"/>
                  </a:cubicBezTo>
                  <a:cubicBezTo>
                    <a:pt x="40" y="16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0" name="未知"/>
            <p:cNvSpPr/>
            <p:nvPr/>
          </p:nvSpPr>
          <p:spPr>
            <a:xfrm>
              <a:off x="528" y="253"/>
              <a:ext cx="24" cy="96"/>
            </a:xfrm>
            <a:custGeom>
              <a:avLst/>
              <a:gdLst/>
              <a:ahLst/>
              <a:cxnLst/>
              <a:pathLst>
                <a:path w="12" h="48">
                  <a:moveTo>
                    <a:pt x="12" y="0"/>
                  </a:moveTo>
                  <a:cubicBezTo>
                    <a:pt x="12" y="0"/>
                    <a:pt x="0" y="12"/>
                    <a:pt x="12" y="48"/>
                  </a:cubicBezTo>
                  <a:cubicBezTo>
                    <a:pt x="12" y="48"/>
                    <a:pt x="12" y="6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1" name="未知"/>
            <p:cNvSpPr/>
            <p:nvPr/>
          </p:nvSpPr>
          <p:spPr>
            <a:xfrm>
              <a:off x="37" y="136"/>
              <a:ext cx="212" cy="45"/>
            </a:xfrm>
            <a:custGeom>
              <a:avLst/>
              <a:gdLst/>
              <a:ahLst/>
              <a:cxnLst/>
              <a:pathLst>
                <a:path w="106" h="22">
                  <a:moveTo>
                    <a:pt x="0" y="22"/>
                  </a:moveTo>
                  <a:cubicBezTo>
                    <a:pt x="0" y="22"/>
                    <a:pt x="2" y="22"/>
                    <a:pt x="6" y="22"/>
                  </a:cubicBezTo>
                  <a:cubicBezTo>
                    <a:pt x="10" y="22"/>
                    <a:pt x="16" y="21"/>
                    <a:pt x="24" y="19"/>
                  </a:cubicBezTo>
                  <a:cubicBezTo>
                    <a:pt x="32" y="17"/>
                    <a:pt x="43" y="15"/>
                    <a:pt x="56" y="11"/>
                  </a:cubicBezTo>
                  <a:cubicBezTo>
                    <a:pt x="63" y="9"/>
                    <a:pt x="70" y="7"/>
                    <a:pt x="79" y="5"/>
                  </a:cubicBezTo>
                  <a:cubicBezTo>
                    <a:pt x="87" y="3"/>
                    <a:pt x="96" y="1"/>
                    <a:pt x="106" y="0"/>
                  </a:cubicBezTo>
                  <a:cubicBezTo>
                    <a:pt x="106" y="0"/>
                    <a:pt x="105" y="0"/>
                    <a:pt x="102" y="0"/>
                  </a:cubicBezTo>
                  <a:cubicBezTo>
                    <a:pt x="100" y="0"/>
                    <a:pt x="96" y="0"/>
                    <a:pt x="91" y="0"/>
                  </a:cubicBezTo>
                  <a:cubicBezTo>
                    <a:pt x="82" y="1"/>
                    <a:pt x="70" y="3"/>
                    <a:pt x="57" y="6"/>
                  </a:cubicBezTo>
                  <a:cubicBezTo>
                    <a:pt x="32" y="11"/>
                    <a:pt x="6" y="20"/>
                    <a:pt x="0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2" name="未知"/>
            <p:cNvSpPr/>
            <p:nvPr/>
          </p:nvSpPr>
          <p:spPr>
            <a:xfrm>
              <a:off x="37" y="221"/>
              <a:ext cx="236" cy="40"/>
            </a:xfrm>
            <a:custGeom>
              <a:avLst/>
              <a:gdLst/>
              <a:ahLst/>
              <a:cxnLst/>
              <a:pathLst>
                <a:path w="118" h="20">
                  <a:moveTo>
                    <a:pt x="0" y="20"/>
                  </a:moveTo>
                  <a:cubicBezTo>
                    <a:pt x="0" y="20"/>
                    <a:pt x="2" y="20"/>
                    <a:pt x="6" y="20"/>
                  </a:cubicBezTo>
                  <a:cubicBezTo>
                    <a:pt x="11" y="20"/>
                    <a:pt x="17" y="19"/>
                    <a:pt x="27" y="17"/>
                  </a:cubicBezTo>
                  <a:cubicBezTo>
                    <a:pt x="31" y="16"/>
                    <a:pt x="36" y="15"/>
                    <a:pt x="42" y="14"/>
                  </a:cubicBezTo>
                  <a:cubicBezTo>
                    <a:pt x="48" y="13"/>
                    <a:pt x="55" y="11"/>
                    <a:pt x="63" y="9"/>
                  </a:cubicBezTo>
                  <a:cubicBezTo>
                    <a:pt x="70" y="8"/>
                    <a:pt x="78" y="6"/>
                    <a:pt x="88" y="4"/>
                  </a:cubicBezTo>
                  <a:cubicBezTo>
                    <a:pt x="90" y="4"/>
                    <a:pt x="92" y="3"/>
                    <a:pt x="95" y="3"/>
                  </a:cubicBezTo>
                  <a:cubicBezTo>
                    <a:pt x="96" y="3"/>
                    <a:pt x="97" y="2"/>
                    <a:pt x="98" y="2"/>
                  </a:cubicBezTo>
                  <a:cubicBezTo>
                    <a:pt x="100" y="2"/>
                    <a:pt x="101" y="2"/>
                    <a:pt x="102" y="2"/>
                  </a:cubicBezTo>
                  <a:cubicBezTo>
                    <a:pt x="107" y="1"/>
                    <a:pt x="113" y="0"/>
                    <a:pt x="118" y="0"/>
                  </a:cubicBezTo>
                  <a:cubicBezTo>
                    <a:pt x="118" y="0"/>
                    <a:pt x="112" y="0"/>
                    <a:pt x="102" y="0"/>
                  </a:cubicBezTo>
                  <a:cubicBezTo>
                    <a:pt x="100" y="0"/>
                    <a:pt x="99" y="0"/>
                    <a:pt x="98" y="0"/>
                  </a:cubicBezTo>
                  <a:cubicBezTo>
                    <a:pt x="96" y="0"/>
                    <a:pt x="95" y="0"/>
                    <a:pt x="93" y="0"/>
                  </a:cubicBezTo>
                  <a:cubicBezTo>
                    <a:pt x="90" y="1"/>
                    <a:pt x="87" y="1"/>
                    <a:pt x="84" y="1"/>
                  </a:cubicBezTo>
                  <a:cubicBezTo>
                    <a:pt x="78" y="2"/>
                    <a:pt x="71" y="3"/>
                    <a:pt x="64" y="4"/>
                  </a:cubicBezTo>
                  <a:cubicBezTo>
                    <a:pt x="50" y="6"/>
                    <a:pt x="36" y="10"/>
                    <a:pt x="24" y="13"/>
                  </a:cubicBezTo>
                  <a:cubicBezTo>
                    <a:pt x="13" y="16"/>
                    <a:pt x="3" y="19"/>
                    <a:pt x="0" y="2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3" name="未知"/>
            <p:cNvSpPr/>
            <p:nvPr/>
          </p:nvSpPr>
          <p:spPr>
            <a:xfrm>
              <a:off x="632" y="425"/>
              <a:ext cx="58" cy="72"/>
            </a:xfrm>
            <a:custGeom>
              <a:avLst/>
              <a:gdLst/>
              <a:ahLst/>
              <a:cxnLst/>
              <a:pathLst>
                <a:path w="29" h="36">
                  <a:moveTo>
                    <a:pt x="0" y="26"/>
                  </a:moveTo>
                  <a:cubicBezTo>
                    <a:pt x="0" y="26"/>
                    <a:pt x="2" y="27"/>
                    <a:pt x="6" y="29"/>
                  </a:cubicBezTo>
                  <a:cubicBezTo>
                    <a:pt x="8" y="30"/>
                    <a:pt x="11" y="31"/>
                    <a:pt x="14" y="32"/>
                  </a:cubicBezTo>
                  <a:cubicBezTo>
                    <a:pt x="16" y="32"/>
                    <a:pt x="18" y="33"/>
                    <a:pt x="20" y="34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5" y="35"/>
                    <a:pt x="27" y="35"/>
                    <a:pt x="29" y="36"/>
                  </a:cubicBezTo>
                  <a:cubicBezTo>
                    <a:pt x="29" y="33"/>
                    <a:pt x="29" y="30"/>
                    <a:pt x="29" y="27"/>
                  </a:cubicBezTo>
                  <a:cubicBezTo>
                    <a:pt x="29" y="25"/>
                    <a:pt x="29" y="22"/>
                    <a:pt x="29" y="20"/>
                  </a:cubicBezTo>
                  <a:cubicBezTo>
                    <a:pt x="29" y="17"/>
                    <a:pt x="29" y="14"/>
                    <a:pt x="29" y="11"/>
                  </a:cubicBezTo>
                  <a:cubicBezTo>
                    <a:pt x="29" y="8"/>
                    <a:pt x="29" y="4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ubicBezTo>
                    <a:pt x="23" y="0"/>
                    <a:pt x="23" y="0"/>
                    <a:pt x="22" y="1"/>
                  </a:cubicBezTo>
                  <a:cubicBezTo>
                    <a:pt x="20" y="1"/>
                    <a:pt x="18" y="1"/>
                    <a:pt x="16" y="1"/>
                  </a:cubicBezTo>
                  <a:cubicBezTo>
                    <a:pt x="13" y="1"/>
                    <a:pt x="8" y="2"/>
                    <a:pt x="4" y="2"/>
                  </a:cubicBezTo>
                  <a:cubicBezTo>
                    <a:pt x="4" y="7"/>
                    <a:pt x="3" y="13"/>
                    <a:pt x="2" y="1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4" name="未知"/>
            <p:cNvSpPr/>
            <p:nvPr/>
          </p:nvSpPr>
          <p:spPr>
            <a:xfrm>
              <a:off x="774" y="357"/>
              <a:ext cx="58" cy="40"/>
            </a:xfrm>
            <a:custGeom>
              <a:avLst/>
              <a:gdLst/>
              <a:ahLst/>
              <a:cxnLst/>
              <a:pathLst>
                <a:path w="29" h="20">
                  <a:moveTo>
                    <a:pt x="0" y="0"/>
                  </a:moveTo>
                  <a:cubicBezTo>
                    <a:pt x="0" y="0"/>
                    <a:pt x="1" y="15"/>
                    <a:pt x="29" y="20"/>
                  </a:cubicBezTo>
                  <a:cubicBezTo>
                    <a:pt x="29" y="20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5" name="未知"/>
            <p:cNvSpPr/>
            <p:nvPr/>
          </p:nvSpPr>
          <p:spPr>
            <a:xfrm>
              <a:off x="752" y="393"/>
              <a:ext cx="24" cy="148"/>
            </a:xfrm>
            <a:custGeom>
              <a:avLst/>
              <a:gdLst/>
              <a:ahLst/>
              <a:cxnLst/>
              <a:pathLst>
                <a:path w="12" h="74">
                  <a:moveTo>
                    <a:pt x="12" y="0"/>
                  </a:moveTo>
                  <a:cubicBezTo>
                    <a:pt x="12" y="0"/>
                    <a:pt x="0" y="19"/>
                    <a:pt x="12" y="74"/>
                  </a:cubicBezTo>
                  <a:cubicBezTo>
                    <a:pt x="12" y="74"/>
                    <a:pt x="12" y="9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6" name="未知"/>
            <p:cNvSpPr/>
            <p:nvPr/>
          </p:nvSpPr>
          <p:spPr>
            <a:xfrm>
              <a:off x="784" y="403"/>
              <a:ext cx="36" cy="152"/>
            </a:xfrm>
            <a:custGeom>
              <a:avLst/>
              <a:gdLst/>
              <a:ahLst/>
              <a:cxnLst/>
              <a:pathLst>
                <a:path w="18" h="76">
                  <a:moveTo>
                    <a:pt x="3" y="0"/>
                  </a:moveTo>
                  <a:cubicBezTo>
                    <a:pt x="3" y="0"/>
                    <a:pt x="3" y="3"/>
                    <a:pt x="2" y="10"/>
                  </a:cubicBezTo>
                  <a:cubicBezTo>
                    <a:pt x="2" y="14"/>
                    <a:pt x="2" y="18"/>
                    <a:pt x="1" y="24"/>
                  </a:cubicBezTo>
                  <a:cubicBezTo>
                    <a:pt x="1" y="29"/>
                    <a:pt x="1" y="38"/>
                    <a:pt x="0" y="51"/>
                  </a:cubicBezTo>
                  <a:cubicBezTo>
                    <a:pt x="0" y="59"/>
                    <a:pt x="0" y="65"/>
                    <a:pt x="1" y="69"/>
                  </a:cubicBezTo>
                  <a:cubicBezTo>
                    <a:pt x="1" y="66"/>
                    <a:pt x="2" y="63"/>
                    <a:pt x="3" y="59"/>
                  </a:cubicBezTo>
                  <a:cubicBezTo>
                    <a:pt x="3" y="57"/>
                    <a:pt x="4" y="55"/>
                    <a:pt x="4" y="53"/>
                  </a:cubicBezTo>
                  <a:cubicBezTo>
                    <a:pt x="5" y="53"/>
                    <a:pt x="5" y="52"/>
                    <a:pt x="5" y="51"/>
                  </a:cubicBezTo>
                  <a:cubicBezTo>
                    <a:pt x="5" y="51"/>
                    <a:pt x="5" y="49"/>
                    <a:pt x="5" y="52"/>
                  </a:cubicBezTo>
                  <a:cubicBezTo>
                    <a:pt x="4" y="57"/>
                    <a:pt x="4" y="61"/>
                    <a:pt x="3" y="65"/>
                  </a:cubicBezTo>
                  <a:cubicBezTo>
                    <a:pt x="4" y="61"/>
                    <a:pt x="5" y="56"/>
                    <a:pt x="6" y="49"/>
                  </a:cubicBezTo>
                  <a:cubicBezTo>
                    <a:pt x="6" y="44"/>
                    <a:pt x="7" y="39"/>
                    <a:pt x="8" y="33"/>
                  </a:cubicBezTo>
                  <a:cubicBezTo>
                    <a:pt x="8" y="31"/>
                    <a:pt x="8" y="28"/>
                    <a:pt x="8" y="25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8"/>
                    <a:pt x="8" y="30"/>
                    <a:pt x="8" y="33"/>
                  </a:cubicBezTo>
                  <a:cubicBezTo>
                    <a:pt x="7" y="38"/>
                    <a:pt x="6" y="44"/>
                    <a:pt x="6" y="50"/>
                  </a:cubicBezTo>
                  <a:cubicBezTo>
                    <a:pt x="6" y="47"/>
                    <a:pt x="6" y="43"/>
                    <a:pt x="6" y="39"/>
                  </a:cubicBezTo>
                  <a:cubicBezTo>
                    <a:pt x="6" y="37"/>
                    <a:pt x="6" y="35"/>
                    <a:pt x="6" y="33"/>
                  </a:cubicBezTo>
                  <a:cubicBezTo>
                    <a:pt x="6" y="32"/>
                    <a:pt x="6" y="31"/>
                    <a:pt x="6" y="3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9"/>
                    <a:pt x="6" y="45"/>
                    <a:pt x="6" y="50"/>
                  </a:cubicBezTo>
                  <a:cubicBezTo>
                    <a:pt x="6" y="55"/>
                    <a:pt x="6" y="60"/>
                    <a:pt x="6" y="66"/>
                  </a:cubicBezTo>
                  <a:cubicBezTo>
                    <a:pt x="6" y="61"/>
                    <a:pt x="6" y="56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5"/>
                    <a:pt x="7" y="56"/>
                    <a:pt x="7" y="58"/>
                  </a:cubicBezTo>
                  <a:cubicBezTo>
                    <a:pt x="7" y="62"/>
                    <a:pt x="8" y="65"/>
                    <a:pt x="8" y="69"/>
                  </a:cubicBezTo>
                  <a:cubicBezTo>
                    <a:pt x="9" y="66"/>
                    <a:pt x="10" y="62"/>
                    <a:pt x="11" y="59"/>
                  </a:cubicBezTo>
                  <a:cubicBezTo>
                    <a:pt x="11" y="57"/>
                    <a:pt x="11" y="55"/>
                    <a:pt x="12" y="54"/>
                  </a:cubicBezTo>
                  <a:cubicBezTo>
                    <a:pt x="12" y="49"/>
                    <a:pt x="11" y="57"/>
                    <a:pt x="11" y="60"/>
                  </a:cubicBezTo>
                  <a:cubicBezTo>
                    <a:pt x="12" y="53"/>
                    <a:pt x="12" y="46"/>
                    <a:pt x="13" y="38"/>
                  </a:cubicBezTo>
                  <a:cubicBezTo>
                    <a:pt x="13" y="36"/>
                    <a:pt x="14" y="33"/>
                    <a:pt x="14" y="3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5" y="25"/>
                    <a:pt x="15" y="24"/>
                  </a:cubicBezTo>
                  <a:cubicBezTo>
                    <a:pt x="15" y="21"/>
                    <a:pt x="15" y="17"/>
                    <a:pt x="16" y="1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6" y="22"/>
                    <a:pt x="16" y="25"/>
                    <a:pt x="16" y="26"/>
                  </a:cubicBezTo>
                  <a:cubicBezTo>
                    <a:pt x="17" y="35"/>
                    <a:pt x="17" y="44"/>
                    <a:pt x="17" y="53"/>
                  </a:cubicBezTo>
                  <a:cubicBezTo>
                    <a:pt x="18" y="61"/>
                    <a:pt x="18" y="68"/>
                    <a:pt x="18" y="7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4"/>
                    <a:pt x="4" y="22"/>
                    <a:pt x="4" y="21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23"/>
                    <a:pt x="3" y="23"/>
                    <a:pt x="3" y="2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7" name="未知"/>
            <p:cNvSpPr/>
            <p:nvPr/>
          </p:nvSpPr>
          <p:spPr>
            <a:xfrm>
              <a:off x="706" y="48"/>
              <a:ext cx="56" cy="8"/>
            </a:xfrm>
            <a:custGeom>
              <a:avLst/>
              <a:gdLst/>
              <a:ahLst/>
              <a:cxnLst/>
              <a:pathLst>
                <a:path w="56" h="8">
                  <a:moveTo>
                    <a:pt x="0" y="8"/>
                  </a:moveTo>
                  <a:lnTo>
                    <a:pt x="5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8" name="直接连接符 20557"/>
            <p:cNvSpPr/>
            <p:nvPr/>
          </p:nvSpPr>
          <p:spPr>
            <a:xfrm flipV="1">
              <a:off x="706" y="48"/>
              <a:ext cx="56" cy="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559" name="未知"/>
            <p:cNvSpPr/>
            <p:nvPr/>
          </p:nvSpPr>
          <p:spPr>
            <a:xfrm>
              <a:off x="706" y="44"/>
              <a:ext cx="56" cy="22"/>
            </a:xfrm>
            <a:custGeom>
              <a:avLst/>
              <a:gdLst/>
              <a:ahLst/>
              <a:cxnLst/>
              <a:pathLst>
                <a:path w="28" h="11">
                  <a:moveTo>
                    <a:pt x="0" y="4"/>
                  </a:moveTo>
                  <a:cubicBezTo>
                    <a:pt x="0" y="4"/>
                    <a:pt x="8" y="11"/>
                    <a:pt x="28" y="0"/>
                  </a:cubicBezTo>
                  <a:cubicBezTo>
                    <a:pt x="28" y="0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0" name="未知"/>
            <p:cNvSpPr/>
            <p:nvPr/>
          </p:nvSpPr>
          <p:spPr>
            <a:xfrm>
              <a:off x="706" y="76"/>
              <a:ext cx="56" cy="8"/>
            </a:xfrm>
            <a:custGeom>
              <a:avLst/>
              <a:gdLst/>
              <a:ahLst/>
              <a:cxnLst/>
              <a:pathLst>
                <a:path w="56" h="8">
                  <a:moveTo>
                    <a:pt x="0" y="8"/>
                  </a:moveTo>
                  <a:lnTo>
                    <a:pt x="5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1" name="直接连接符 20560"/>
            <p:cNvSpPr/>
            <p:nvPr/>
          </p:nvSpPr>
          <p:spPr>
            <a:xfrm flipV="1">
              <a:off x="706" y="76"/>
              <a:ext cx="56" cy="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562" name="未知"/>
            <p:cNvSpPr/>
            <p:nvPr/>
          </p:nvSpPr>
          <p:spPr>
            <a:xfrm>
              <a:off x="706" y="72"/>
              <a:ext cx="56" cy="22"/>
            </a:xfrm>
            <a:custGeom>
              <a:avLst/>
              <a:gdLst/>
              <a:ahLst/>
              <a:cxnLst/>
              <a:pathLst>
                <a:path w="28" h="11">
                  <a:moveTo>
                    <a:pt x="0" y="4"/>
                  </a:moveTo>
                  <a:cubicBezTo>
                    <a:pt x="0" y="4"/>
                    <a:pt x="8" y="11"/>
                    <a:pt x="28" y="0"/>
                  </a:cubicBezTo>
                  <a:cubicBezTo>
                    <a:pt x="28" y="0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3" name="未知"/>
            <p:cNvSpPr/>
            <p:nvPr/>
          </p:nvSpPr>
          <p:spPr>
            <a:xfrm>
              <a:off x="706" y="106"/>
              <a:ext cx="56" cy="10"/>
            </a:xfrm>
            <a:custGeom>
              <a:avLst/>
              <a:gdLst/>
              <a:ahLst/>
              <a:cxnLst/>
              <a:pathLst>
                <a:path w="56" h="10">
                  <a:moveTo>
                    <a:pt x="0" y="10"/>
                  </a:moveTo>
                  <a:lnTo>
                    <a:pt x="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4" name="直接连接符 20563"/>
            <p:cNvSpPr/>
            <p:nvPr/>
          </p:nvSpPr>
          <p:spPr>
            <a:xfrm flipV="1">
              <a:off x="706" y="106"/>
              <a:ext cx="56" cy="1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565" name="未知"/>
            <p:cNvSpPr/>
            <p:nvPr/>
          </p:nvSpPr>
          <p:spPr>
            <a:xfrm>
              <a:off x="706" y="102"/>
              <a:ext cx="56" cy="24"/>
            </a:xfrm>
            <a:custGeom>
              <a:avLst/>
              <a:gdLst/>
              <a:ahLst/>
              <a:cxnLst/>
              <a:pathLst>
                <a:path w="28" h="12">
                  <a:moveTo>
                    <a:pt x="0" y="5"/>
                  </a:moveTo>
                  <a:cubicBezTo>
                    <a:pt x="0" y="5"/>
                    <a:pt x="8" y="12"/>
                    <a:pt x="28" y="0"/>
                  </a:cubicBezTo>
                  <a:cubicBezTo>
                    <a:pt x="28" y="0"/>
                    <a:pt x="3" y="4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6" name="未知"/>
            <p:cNvSpPr/>
            <p:nvPr/>
          </p:nvSpPr>
          <p:spPr>
            <a:xfrm>
              <a:off x="706" y="146"/>
              <a:ext cx="56" cy="9"/>
            </a:xfrm>
            <a:custGeom>
              <a:avLst/>
              <a:gdLst/>
              <a:ahLst/>
              <a:cxnLst/>
              <a:pathLst>
                <a:path w="56" h="9">
                  <a:moveTo>
                    <a:pt x="0" y="9"/>
                  </a:moveTo>
                  <a:lnTo>
                    <a:pt x="5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7" name="直接连接符 20566"/>
            <p:cNvSpPr/>
            <p:nvPr/>
          </p:nvSpPr>
          <p:spPr>
            <a:xfrm flipV="1">
              <a:off x="706" y="146"/>
              <a:ext cx="56" cy="9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568" name="未知"/>
            <p:cNvSpPr/>
            <p:nvPr/>
          </p:nvSpPr>
          <p:spPr>
            <a:xfrm>
              <a:off x="706" y="142"/>
              <a:ext cx="56" cy="23"/>
            </a:xfrm>
            <a:custGeom>
              <a:avLst/>
              <a:gdLst/>
              <a:ahLst/>
              <a:cxnLst/>
              <a:pathLst>
                <a:path w="28" h="11">
                  <a:moveTo>
                    <a:pt x="0" y="4"/>
                  </a:moveTo>
                  <a:cubicBezTo>
                    <a:pt x="0" y="4"/>
                    <a:pt x="8" y="11"/>
                    <a:pt x="28" y="0"/>
                  </a:cubicBezTo>
                  <a:cubicBezTo>
                    <a:pt x="28" y="0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9" name="未知"/>
            <p:cNvSpPr/>
            <p:nvPr/>
          </p:nvSpPr>
          <p:spPr>
            <a:xfrm>
              <a:off x="800" y="56"/>
              <a:ext cx="42" cy="60"/>
            </a:xfrm>
            <a:custGeom>
              <a:avLst/>
              <a:gdLst/>
              <a:ahLst/>
              <a:cxnLst/>
              <a:pathLst>
                <a:path w="21" h="30">
                  <a:moveTo>
                    <a:pt x="0" y="0"/>
                  </a:moveTo>
                  <a:cubicBezTo>
                    <a:pt x="1" y="0"/>
                    <a:pt x="0" y="22"/>
                    <a:pt x="0" y="2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4"/>
                    <a:pt x="21" y="4"/>
                    <a:pt x="21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0" name="未知"/>
            <p:cNvSpPr/>
            <p:nvPr/>
          </p:nvSpPr>
          <p:spPr>
            <a:xfrm>
              <a:off x="798" y="52"/>
              <a:ext cx="46" cy="68"/>
            </a:xfrm>
            <a:custGeom>
              <a:avLst/>
              <a:gdLst/>
              <a:ahLst/>
              <a:cxnLst/>
              <a:pathLst>
                <a:path w="23" h="34">
                  <a:moveTo>
                    <a:pt x="2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5"/>
                    <a:pt x="2" y="7"/>
                  </a:cubicBezTo>
                  <a:cubicBezTo>
                    <a:pt x="2" y="9"/>
                    <a:pt x="1" y="11"/>
                    <a:pt x="1" y="14"/>
                  </a:cubicBezTo>
                  <a:cubicBezTo>
                    <a:pt x="1" y="15"/>
                    <a:pt x="1" y="17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8"/>
                    <a:pt x="8" y="29"/>
                    <a:pt x="10" y="29"/>
                  </a:cubicBezTo>
                  <a:cubicBezTo>
                    <a:pt x="11" y="30"/>
                    <a:pt x="13" y="31"/>
                    <a:pt x="15" y="31"/>
                  </a:cubicBezTo>
                  <a:cubicBezTo>
                    <a:pt x="18" y="32"/>
                    <a:pt x="21" y="33"/>
                    <a:pt x="23" y="34"/>
                  </a:cubicBezTo>
                  <a:cubicBezTo>
                    <a:pt x="23" y="33"/>
                    <a:pt x="23" y="31"/>
                    <a:pt x="23" y="29"/>
                  </a:cubicBezTo>
                  <a:cubicBezTo>
                    <a:pt x="23" y="28"/>
                    <a:pt x="23" y="27"/>
                    <a:pt x="23" y="26"/>
                  </a:cubicBezTo>
                  <a:cubicBezTo>
                    <a:pt x="23" y="24"/>
                    <a:pt x="23" y="22"/>
                    <a:pt x="23" y="20"/>
                  </a:cubicBezTo>
                  <a:cubicBezTo>
                    <a:pt x="23" y="18"/>
                    <a:pt x="23" y="15"/>
                    <a:pt x="23" y="13"/>
                  </a:cubicBezTo>
                  <a:cubicBezTo>
                    <a:pt x="22" y="11"/>
                    <a:pt x="22" y="8"/>
                    <a:pt x="22" y="6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5" y="5"/>
                    <a:pt x="14" y="5"/>
                    <a:pt x="12" y="4"/>
                  </a:cubicBezTo>
                  <a:cubicBezTo>
                    <a:pt x="8" y="4"/>
                    <a:pt x="5" y="4"/>
                    <a:pt x="1" y="3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1" name="未知"/>
            <p:cNvSpPr/>
            <p:nvPr/>
          </p:nvSpPr>
          <p:spPr>
            <a:xfrm>
              <a:off x="800" y="120"/>
              <a:ext cx="42" cy="53"/>
            </a:xfrm>
            <a:custGeom>
              <a:avLst/>
              <a:gdLst/>
              <a:ahLst/>
              <a:cxnLst/>
              <a:pathLst>
                <a:path w="42" h="53">
                  <a:moveTo>
                    <a:pt x="0" y="0"/>
                  </a:moveTo>
                  <a:lnTo>
                    <a:pt x="0" y="37"/>
                  </a:lnTo>
                  <a:lnTo>
                    <a:pt x="38" y="53"/>
                  </a:lnTo>
                  <a:lnTo>
                    <a:pt x="4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2" name="未知"/>
            <p:cNvSpPr/>
            <p:nvPr/>
          </p:nvSpPr>
          <p:spPr>
            <a:xfrm>
              <a:off x="798" y="120"/>
              <a:ext cx="44" cy="59"/>
            </a:xfrm>
            <a:custGeom>
              <a:avLst/>
              <a:gdLst/>
              <a:ahLst/>
              <a:cxnLst/>
              <a:pathLst>
                <a:path w="22" h="29">
                  <a:moveTo>
                    <a:pt x="3" y="0"/>
                  </a:moveTo>
                  <a:cubicBezTo>
                    <a:pt x="3" y="0"/>
                    <a:pt x="3" y="1"/>
                    <a:pt x="2" y="4"/>
                  </a:cubicBezTo>
                  <a:cubicBezTo>
                    <a:pt x="2" y="5"/>
                    <a:pt x="1" y="7"/>
                    <a:pt x="1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4"/>
                    <a:pt x="12" y="24"/>
                    <a:pt x="14" y="25"/>
                  </a:cubicBezTo>
                  <a:cubicBezTo>
                    <a:pt x="16" y="26"/>
                    <a:pt x="19" y="28"/>
                    <a:pt x="22" y="29"/>
                  </a:cubicBezTo>
                  <a:cubicBezTo>
                    <a:pt x="22" y="27"/>
                    <a:pt x="22" y="26"/>
                    <a:pt x="22" y="24"/>
                  </a:cubicBezTo>
                  <a:cubicBezTo>
                    <a:pt x="22" y="23"/>
                    <a:pt x="22" y="22"/>
                    <a:pt x="22" y="21"/>
                  </a:cubicBezTo>
                  <a:cubicBezTo>
                    <a:pt x="22" y="20"/>
                    <a:pt x="22" y="18"/>
                    <a:pt x="22" y="16"/>
                  </a:cubicBezTo>
                  <a:cubicBezTo>
                    <a:pt x="22" y="12"/>
                    <a:pt x="22" y="8"/>
                    <a:pt x="22" y="4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5" y="3"/>
                    <a:pt x="14" y="3"/>
                    <a:pt x="12" y="2"/>
                  </a:cubicBezTo>
                  <a:cubicBezTo>
                    <a:pt x="8" y="2"/>
                    <a:pt x="5" y="2"/>
                    <a:pt x="1" y="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3" y="17"/>
                    <a:pt x="3" y="17"/>
                    <a:pt x="3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73" name="组合 20572"/>
          <p:cNvGrpSpPr/>
          <p:nvPr/>
        </p:nvGrpSpPr>
        <p:grpSpPr>
          <a:xfrm rot="1630501">
            <a:off x="6961188" y="3457575"/>
            <a:ext cx="1035050" cy="2357438"/>
            <a:chOff x="0" y="0"/>
            <a:chExt cx="817" cy="1861"/>
          </a:xfrm>
        </p:grpSpPr>
        <p:grpSp>
          <p:nvGrpSpPr>
            <p:cNvPr id="20574" name="组合 20573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20575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76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77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78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79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0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1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2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3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4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5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6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7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8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89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0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1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2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3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4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5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6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7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8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99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0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1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2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3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4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5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6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7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8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9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10" name="矩形 20609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11" name="组合 20610"/>
          <p:cNvGrpSpPr/>
          <p:nvPr/>
        </p:nvGrpSpPr>
        <p:grpSpPr>
          <a:xfrm>
            <a:off x="1163638" y="3097213"/>
            <a:ext cx="1296987" cy="2954337"/>
            <a:chOff x="0" y="0"/>
            <a:chExt cx="817" cy="1861"/>
          </a:xfrm>
        </p:grpSpPr>
        <p:grpSp>
          <p:nvGrpSpPr>
            <p:cNvPr id="20612" name="组合 20611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20613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4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5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6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7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8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9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0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1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2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3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4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5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6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7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8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9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0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1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2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3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4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5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6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7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8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9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0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1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2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3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4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5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6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47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48" name="矩形 20647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49" name="组合 20648"/>
          <p:cNvGrpSpPr/>
          <p:nvPr/>
        </p:nvGrpSpPr>
        <p:grpSpPr>
          <a:xfrm rot="2084919">
            <a:off x="7545388" y="4392613"/>
            <a:ext cx="338137" cy="508000"/>
            <a:chOff x="0" y="0"/>
            <a:chExt cx="289" cy="435"/>
          </a:xfrm>
        </p:grpSpPr>
        <p:grpSp>
          <p:nvGrpSpPr>
            <p:cNvPr id="20650" name="组合 20649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20651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2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3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4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5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6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57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58" name="矩形 20657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9" name="组合 20658"/>
          <p:cNvGrpSpPr/>
          <p:nvPr/>
        </p:nvGrpSpPr>
        <p:grpSpPr>
          <a:xfrm rot="410085">
            <a:off x="1684338" y="4214813"/>
            <a:ext cx="358775" cy="539750"/>
            <a:chOff x="0" y="0"/>
            <a:chExt cx="289" cy="435"/>
          </a:xfrm>
        </p:grpSpPr>
        <p:grpSp>
          <p:nvGrpSpPr>
            <p:cNvPr id="20660" name="组合 20659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20661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2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3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4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5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6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67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68" name="矩形 20667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69" name="组合 20668"/>
          <p:cNvGrpSpPr/>
          <p:nvPr/>
        </p:nvGrpSpPr>
        <p:grpSpPr>
          <a:xfrm>
            <a:off x="1260475" y="4243388"/>
            <a:ext cx="458788" cy="690562"/>
            <a:chOff x="0" y="0"/>
            <a:chExt cx="289" cy="435"/>
          </a:xfrm>
        </p:grpSpPr>
        <p:grpSp>
          <p:nvGrpSpPr>
            <p:cNvPr id="20670" name="组合 20669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20671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2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3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4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5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6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77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678" name="矩形 20677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79" name="组合 20678"/>
          <p:cNvGrpSpPr/>
          <p:nvPr/>
        </p:nvGrpSpPr>
        <p:grpSpPr>
          <a:xfrm>
            <a:off x="4743450" y="3778250"/>
            <a:ext cx="881063" cy="452438"/>
            <a:chOff x="0" y="0"/>
            <a:chExt cx="555" cy="285"/>
          </a:xfrm>
        </p:grpSpPr>
        <p:sp>
          <p:nvSpPr>
            <p:cNvPr id="20680" name="未知"/>
            <p:cNvSpPr/>
            <p:nvPr/>
          </p:nvSpPr>
          <p:spPr>
            <a:xfrm>
              <a:off x="88" y="45"/>
              <a:ext cx="379" cy="206"/>
            </a:xfrm>
            <a:custGeom>
              <a:avLst/>
              <a:gdLst/>
              <a:ahLst/>
              <a:cxnLst/>
              <a:pathLst>
                <a:path w="189" h="103">
                  <a:moveTo>
                    <a:pt x="5" y="88"/>
                  </a:moveTo>
                  <a:cubicBezTo>
                    <a:pt x="5" y="88"/>
                    <a:pt x="0" y="46"/>
                    <a:pt x="46" y="45"/>
                  </a:cubicBezTo>
                  <a:cubicBezTo>
                    <a:pt x="46" y="45"/>
                    <a:pt x="67" y="0"/>
                    <a:pt x="107" y="3"/>
                  </a:cubicBezTo>
                  <a:cubicBezTo>
                    <a:pt x="147" y="6"/>
                    <a:pt x="144" y="45"/>
                    <a:pt x="144" y="45"/>
                  </a:cubicBezTo>
                  <a:cubicBezTo>
                    <a:pt x="144" y="45"/>
                    <a:pt x="145" y="64"/>
                    <a:pt x="132" y="71"/>
                  </a:cubicBezTo>
                  <a:cubicBezTo>
                    <a:pt x="132" y="71"/>
                    <a:pt x="153" y="56"/>
                    <a:pt x="171" y="64"/>
                  </a:cubicBezTo>
                  <a:cubicBezTo>
                    <a:pt x="188" y="72"/>
                    <a:pt x="189" y="94"/>
                    <a:pt x="175" y="103"/>
                  </a:cubicBezTo>
                  <a:cubicBezTo>
                    <a:pt x="175" y="103"/>
                    <a:pt x="43" y="89"/>
                    <a:pt x="5" y="88"/>
                  </a:cubicBez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1" name="未知"/>
            <p:cNvSpPr/>
            <p:nvPr/>
          </p:nvSpPr>
          <p:spPr>
            <a:xfrm>
              <a:off x="90" y="117"/>
              <a:ext cx="85" cy="110"/>
            </a:xfrm>
            <a:custGeom>
              <a:avLst/>
              <a:gdLst/>
              <a:ahLst/>
              <a:cxnLst/>
              <a:pathLst>
                <a:path w="42" h="55">
                  <a:moveTo>
                    <a:pt x="1" y="55"/>
                  </a:moveTo>
                  <a:cubicBezTo>
                    <a:pt x="1" y="55"/>
                    <a:pt x="1" y="54"/>
                    <a:pt x="2" y="51"/>
                  </a:cubicBezTo>
                  <a:cubicBezTo>
                    <a:pt x="2" y="48"/>
                    <a:pt x="3" y="44"/>
                    <a:pt x="4" y="38"/>
                  </a:cubicBezTo>
                  <a:cubicBezTo>
                    <a:pt x="5" y="33"/>
                    <a:pt x="7" y="26"/>
                    <a:pt x="13" y="18"/>
                  </a:cubicBezTo>
                  <a:cubicBezTo>
                    <a:pt x="18" y="11"/>
                    <a:pt x="28" y="4"/>
                    <a:pt x="42" y="0"/>
                  </a:cubicBezTo>
                  <a:cubicBezTo>
                    <a:pt x="42" y="0"/>
                    <a:pt x="41" y="0"/>
                    <a:pt x="39" y="1"/>
                  </a:cubicBezTo>
                  <a:cubicBezTo>
                    <a:pt x="38" y="1"/>
                    <a:pt x="35" y="1"/>
                    <a:pt x="32" y="2"/>
                  </a:cubicBezTo>
                  <a:cubicBezTo>
                    <a:pt x="26" y="4"/>
                    <a:pt x="17" y="8"/>
                    <a:pt x="11" y="15"/>
                  </a:cubicBezTo>
                  <a:cubicBezTo>
                    <a:pt x="5" y="22"/>
                    <a:pt x="2" y="31"/>
                    <a:pt x="1" y="39"/>
                  </a:cubicBezTo>
                  <a:cubicBezTo>
                    <a:pt x="0" y="46"/>
                    <a:pt x="1" y="52"/>
                    <a:pt x="1" y="5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2" name="未知"/>
            <p:cNvSpPr/>
            <p:nvPr/>
          </p:nvSpPr>
          <p:spPr>
            <a:xfrm>
              <a:off x="195" y="39"/>
              <a:ext cx="198" cy="114"/>
            </a:xfrm>
            <a:custGeom>
              <a:avLst/>
              <a:gdLst/>
              <a:ahLst/>
              <a:cxnLst/>
              <a:pathLst>
                <a:path w="99" h="57">
                  <a:moveTo>
                    <a:pt x="0" y="37"/>
                  </a:moveTo>
                  <a:cubicBezTo>
                    <a:pt x="0" y="37"/>
                    <a:pt x="0" y="37"/>
                    <a:pt x="1" y="36"/>
                  </a:cubicBezTo>
                  <a:cubicBezTo>
                    <a:pt x="1" y="35"/>
                    <a:pt x="2" y="33"/>
                    <a:pt x="4" y="31"/>
                  </a:cubicBezTo>
                  <a:cubicBezTo>
                    <a:pt x="7" y="27"/>
                    <a:pt x="12" y="20"/>
                    <a:pt x="21" y="13"/>
                  </a:cubicBezTo>
                  <a:cubicBezTo>
                    <a:pt x="25" y="10"/>
                    <a:pt x="31" y="7"/>
                    <a:pt x="38" y="6"/>
                  </a:cubicBezTo>
                  <a:cubicBezTo>
                    <a:pt x="45" y="4"/>
                    <a:pt x="53" y="4"/>
                    <a:pt x="62" y="6"/>
                  </a:cubicBezTo>
                  <a:cubicBezTo>
                    <a:pt x="70" y="8"/>
                    <a:pt x="79" y="14"/>
                    <a:pt x="86" y="23"/>
                  </a:cubicBezTo>
                  <a:cubicBezTo>
                    <a:pt x="92" y="32"/>
                    <a:pt x="97" y="44"/>
                    <a:pt x="99" y="57"/>
                  </a:cubicBezTo>
                  <a:cubicBezTo>
                    <a:pt x="99" y="57"/>
                    <a:pt x="99" y="55"/>
                    <a:pt x="99" y="52"/>
                  </a:cubicBezTo>
                  <a:cubicBezTo>
                    <a:pt x="98" y="48"/>
                    <a:pt x="97" y="43"/>
                    <a:pt x="95" y="37"/>
                  </a:cubicBezTo>
                  <a:cubicBezTo>
                    <a:pt x="93" y="32"/>
                    <a:pt x="90" y="25"/>
                    <a:pt x="85" y="19"/>
                  </a:cubicBezTo>
                  <a:cubicBezTo>
                    <a:pt x="81" y="12"/>
                    <a:pt x="73" y="7"/>
                    <a:pt x="65" y="4"/>
                  </a:cubicBezTo>
                  <a:cubicBezTo>
                    <a:pt x="57" y="1"/>
                    <a:pt x="48" y="0"/>
                    <a:pt x="39" y="2"/>
                  </a:cubicBezTo>
                  <a:cubicBezTo>
                    <a:pt x="31" y="3"/>
                    <a:pt x="23" y="7"/>
                    <a:pt x="18" y="12"/>
                  </a:cubicBezTo>
                  <a:cubicBezTo>
                    <a:pt x="12" y="17"/>
                    <a:pt x="8" y="22"/>
                    <a:pt x="5" y="27"/>
                  </a:cubicBezTo>
                  <a:cubicBezTo>
                    <a:pt x="2" y="31"/>
                    <a:pt x="1" y="35"/>
                    <a:pt x="0" y="3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3" name="未知"/>
            <p:cNvSpPr/>
            <p:nvPr/>
          </p:nvSpPr>
          <p:spPr>
            <a:xfrm>
              <a:off x="383" y="155"/>
              <a:ext cx="98" cy="100"/>
            </a:xfrm>
            <a:custGeom>
              <a:avLst/>
              <a:gdLst/>
              <a:ahLst/>
              <a:cxnLst/>
              <a:pathLst>
                <a:path w="49" h="50">
                  <a:moveTo>
                    <a:pt x="0" y="2"/>
                  </a:moveTo>
                  <a:cubicBezTo>
                    <a:pt x="0" y="2"/>
                    <a:pt x="1" y="2"/>
                    <a:pt x="5" y="2"/>
                  </a:cubicBezTo>
                  <a:cubicBezTo>
                    <a:pt x="8" y="2"/>
                    <a:pt x="13" y="2"/>
                    <a:pt x="20" y="3"/>
                  </a:cubicBezTo>
                  <a:cubicBezTo>
                    <a:pt x="26" y="5"/>
                    <a:pt x="35" y="8"/>
                    <a:pt x="41" y="17"/>
                  </a:cubicBezTo>
                  <a:cubicBezTo>
                    <a:pt x="44" y="21"/>
                    <a:pt x="47" y="27"/>
                    <a:pt x="46" y="34"/>
                  </a:cubicBezTo>
                  <a:cubicBezTo>
                    <a:pt x="46" y="37"/>
                    <a:pt x="44" y="40"/>
                    <a:pt x="41" y="43"/>
                  </a:cubicBezTo>
                  <a:cubicBezTo>
                    <a:pt x="38" y="46"/>
                    <a:pt x="34" y="48"/>
                    <a:pt x="30" y="50"/>
                  </a:cubicBezTo>
                  <a:cubicBezTo>
                    <a:pt x="30" y="50"/>
                    <a:pt x="32" y="49"/>
                    <a:pt x="34" y="48"/>
                  </a:cubicBezTo>
                  <a:cubicBezTo>
                    <a:pt x="36" y="48"/>
                    <a:pt x="39" y="46"/>
                    <a:pt x="42" y="44"/>
                  </a:cubicBezTo>
                  <a:cubicBezTo>
                    <a:pt x="43" y="43"/>
                    <a:pt x="45" y="41"/>
                    <a:pt x="46" y="39"/>
                  </a:cubicBezTo>
                  <a:cubicBezTo>
                    <a:pt x="47" y="37"/>
                    <a:pt x="49" y="35"/>
                    <a:pt x="49" y="32"/>
                  </a:cubicBezTo>
                  <a:cubicBezTo>
                    <a:pt x="49" y="27"/>
                    <a:pt x="48" y="21"/>
                    <a:pt x="45" y="16"/>
                  </a:cubicBezTo>
                  <a:cubicBezTo>
                    <a:pt x="42" y="12"/>
                    <a:pt x="38" y="7"/>
                    <a:pt x="34" y="5"/>
                  </a:cubicBezTo>
                  <a:cubicBezTo>
                    <a:pt x="29" y="2"/>
                    <a:pt x="24" y="1"/>
                    <a:pt x="19" y="0"/>
                  </a:cubicBezTo>
                  <a:cubicBezTo>
                    <a:pt x="10" y="0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4" name="未知"/>
            <p:cNvSpPr/>
            <p:nvPr/>
          </p:nvSpPr>
          <p:spPr>
            <a:xfrm>
              <a:off x="110" y="173"/>
              <a:ext cx="34" cy="32"/>
            </a:xfrm>
            <a:custGeom>
              <a:avLst/>
              <a:gdLst/>
              <a:ahLst/>
              <a:cxnLst/>
              <a:pathLst>
                <a:path w="17" h="16">
                  <a:moveTo>
                    <a:pt x="0" y="5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4"/>
                    <a:pt x="5" y="15"/>
                  </a:cubicBezTo>
                  <a:cubicBezTo>
                    <a:pt x="7" y="16"/>
                    <a:pt x="10" y="15"/>
                    <a:pt x="12" y="14"/>
                  </a:cubicBezTo>
                  <a:cubicBezTo>
                    <a:pt x="14" y="14"/>
                    <a:pt x="15" y="13"/>
                    <a:pt x="16" y="11"/>
                  </a:cubicBezTo>
                  <a:cubicBezTo>
                    <a:pt x="17" y="10"/>
                    <a:pt x="17" y="8"/>
                    <a:pt x="17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7"/>
                    <a:pt x="0" y="4"/>
                    <a:pt x="3" y="3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1" y="3"/>
                    <a:pt x="13" y="4"/>
                    <a:pt x="13" y="6"/>
                  </a:cubicBezTo>
                  <a:cubicBezTo>
                    <a:pt x="14" y="8"/>
                    <a:pt x="13" y="10"/>
                    <a:pt x="11" y="11"/>
                  </a:cubicBezTo>
                  <a:cubicBezTo>
                    <a:pt x="9" y="12"/>
                    <a:pt x="7" y="12"/>
                    <a:pt x="5" y="12"/>
                  </a:cubicBezTo>
                  <a:cubicBezTo>
                    <a:pt x="2" y="1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5" name="未知"/>
            <p:cNvSpPr/>
            <p:nvPr/>
          </p:nvSpPr>
          <p:spPr>
            <a:xfrm>
              <a:off x="223" y="105"/>
              <a:ext cx="66" cy="32"/>
            </a:xfrm>
            <a:custGeom>
              <a:avLst/>
              <a:gdLst/>
              <a:ahLst/>
              <a:cxnLst/>
              <a:pathLst>
                <a:path w="33" h="16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1" y="3"/>
                    <a:pt x="2" y="5"/>
                    <a:pt x="5" y="7"/>
                  </a:cubicBezTo>
                  <a:cubicBezTo>
                    <a:pt x="7" y="9"/>
                    <a:pt x="10" y="11"/>
                    <a:pt x="15" y="13"/>
                  </a:cubicBezTo>
                  <a:cubicBezTo>
                    <a:pt x="20" y="14"/>
                    <a:pt x="26" y="16"/>
                    <a:pt x="33" y="13"/>
                  </a:cubicBezTo>
                  <a:cubicBezTo>
                    <a:pt x="33" y="13"/>
                    <a:pt x="31" y="13"/>
                    <a:pt x="28" y="13"/>
                  </a:cubicBezTo>
                  <a:cubicBezTo>
                    <a:pt x="25" y="13"/>
                    <a:pt x="21" y="12"/>
                    <a:pt x="17" y="10"/>
                  </a:cubicBezTo>
                  <a:cubicBezTo>
                    <a:pt x="9" y="7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6" name="未知"/>
            <p:cNvSpPr/>
            <p:nvPr/>
          </p:nvSpPr>
          <p:spPr>
            <a:xfrm>
              <a:off x="201" y="133"/>
              <a:ext cx="84" cy="36"/>
            </a:xfrm>
            <a:custGeom>
              <a:avLst/>
              <a:gdLst/>
              <a:ahLst/>
              <a:cxnLst/>
              <a:pathLst>
                <a:path w="42" h="18">
                  <a:moveTo>
                    <a:pt x="0" y="0"/>
                  </a:moveTo>
                  <a:cubicBezTo>
                    <a:pt x="0" y="0"/>
                    <a:pt x="0" y="1"/>
                    <a:pt x="1" y="3"/>
                  </a:cubicBezTo>
                  <a:cubicBezTo>
                    <a:pt x="2" y="5"/>
                    <a:pt x="4" y="8"/>
                    <a:pt x="8" y="11"/>
                  </a:cubicBezTo>
                  <a:cubicBezTo>
                    <a:pt x="12" y="14"/>
                    <a:pt x="18" y="17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5" y="17"/>
                    <a:pt x="37" y="17"/>
                    <a:pt x="39" y="15"/>
                  </a:cubicBezTo>
                  <a:cubicBezTo>
                    <a:pt x="41" y="14"/>
                    <a:pt x="42" y="11"/>
                    <a:pt x="41" y="8"/>
                  </a:cubicBezTo>
                  <a:cubicBezTo>
                    <a:pt x="41" y="6"/>
                    <a:pt x="39" y="4"/>
                    <a:pt x="37" y="2"/>
                  </a:cubicBezTo>
                  <a:cubicBezTo>
                    <a:pt x="37" y="2"/>
                    <a:pt x="38" y="3"/>
                    <a:pt x="38" y="4"/>
                  </a:cubicBezTo>
                  <a:cubicBezTo>
                    <a:pt x="39" y="5"/>
                    <a:pt x="40" y="7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39" y="13"/>
                    <a:pt x="38" y="13"/>
                    <a:pt x="37" y="14"/>
                  </a:cubicBezTo>
                  <a:cubicBezTo>
                    <a:pt x="34" y="15"/>
                    <a:pt x="31" y="15"/>
                    <a:pt x="27" y="15"/>
                  </a:cubicBezTo>
                  <a:cubicBezTo>
                    <a:pt x="21" y="14"/>
                    <a:pt x="14" y="11"/>
                    <a:pt x="9" y="8"/>
                  </a:cubicBezTo>
                  <a:cubicBezTo>
                    <a:pt x="4" y="5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7" name="未知"/>
            <p:cNvSpPr/>
            <p:nvPr/>
          </p:nvSpPr>
          <p:spPr>
            <a:xfrm>
              <a:off x="161" y="181"/>
              <a:ext cx="88" cy="82"/>
            </a:xfrm>
            <a:custGeom>
              <a:avLst/>
              <a:gdLst/>
              <a:ahLst/>
              <a:cxnLst/>
              <a:pathLst>
                <a:path w="44" h="41">
                  <a:moveTo>
                    <a:pt x="24" y="0"/>
                  </a:moveTo>
                  <a:cubicBezTo>
                    <a:pt x="24" y="0"/>
                    <a:pt x="25" y="0"/>
                    <a:pt x="26" y="1"/>
                  </a:cubicBezTo>
                  <a:cubicBezTo>
                    <a:pt x="27" y="1"/>
                    <a:pt x="28" y="2"/>
                    <a:pt x="30" y="3"/>
                  </a:cubicBezTo>
                  <a:cubicBezTo>
                    <a:pt x="32" y="5"/>
                    <a:pt x="34" y="6"/>
                    <a:pt x="36" y="9"/>
                  </a:cubicBezTo>
                  <a:cubicBezTo>
                    <a:pt x="38" y="12"/>
                    <a:pt x="40" y="16"/>
                    <a:pt x="41" y="20"/>
                  </a:cubicBezTo>
                  <a:cubicBezTo>
                    <a:pt x="41" y="25"/>
                    <a:pt x="40" y="30"/>
                    <a:pt x="35" y="33"/>
                  </a:cubicBezTo>
                  <a:cubicBezTo>
                    <a:pt x="32" y="35"/>
                    <a:pt x="30" y="36"/>
                    <a:pt x="26" y="37"/>
                  </a:cubicBezTo>
                  <a:cubicBezTo>
                    <a:pt x="23" y="38"/>
                    <a:pt x="19" y="38"/>
                    <a:pt x="16" y="37"/>
                  </a:cubicBezTo>
                  <a:cubicBezTo>
                    <a:pt x="13" y="36"/>
                    <a:pt x="9" y="34"/>
                    <a:pt x="7" y="30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3" y="23"/>
                    <a:pt x="2" y="21"/>
                    <a:pt x="3" y="18"/>
                  </a:cubicBezTo>
                  <a:cubicBezTo>
                    <a:pt x="2" y="13"/>
                    <a:pt x="4" y="8"/>
                    <a:pt x="8" y="5"/>
                  </a:cubicBezTo>
                  <a:cubicBezTo>
                    <a:pt x="12" y="1"/>
                    <a:pt x="18" y="0"/>
                    <a:pt x="24" y="0"/>
                  </a:cubicBezTo>
                  <a:cubicBezTo>
                    <a:pt x="24" y="0"/>
                    <a:pt x="23" y="0"/>
                    <a:pt x="19" y="0"/>
                  </a:cubicBezTo>
                  <a:cubicBezTo>
                    <a:pt x="16" y="0"/>
                    <a:pt x="11" y="0"/>
                    <a:pt x="7" y="4"/>
                  </a:cubicBezTo>
                  <a:cubicBezTo>
                    <a:pt x="4" y="6"/>
                    <a:pt x="2" y="8"/>
                    <a:pt x="1" y="11"/>
                  </a:cubicBezTo>
                  <a:cubicBezTo>
                    <a:pt x="0" y="15"/>
                    <a:pt x="0" y="18"/>
                    <a:pt x="0" y="21"/>
                  </a:cubicBezTo>
                  <a:cubicBezTo>
                    <a:pt x="1" y="29"/>
                    <a:pt x="5" y="36"/>
                    <a:pt x="13" y="39"/>
                  </a:cubicBezTo>
                  <a:cubicBezTo>
                    <a:pt x="14" y="40"/>
                    <a:pt x="14" y="40"/>
                    <a:pt x="15" y="40"/>
                  </a:cubicBezTo>
                  <a:cubicBezTo>
                    <a:pt x="16" y="41"/>
                    <a:pt x="17" y="41"/>
                    <a:pt x="18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8" y="40"/>
                    <a:pt x="32" y="39"/>
                    <a:pt x="35" y="37"/>
                  </a:cubicBezTo>
                  <a:cubicBezTo>
                    <a:pt x="38" y="36"/>
                    <a:pt x="41" y="33"/>
                    <a:pt x="43" y="29"/>
                  </a:cubicBezTo>
                  <a:cubicBezTo>
                    <a:pt x="44" y="25"/>
                    <a:pt x="44" y="22"/>
                    <a:pt x="43" y="19"/>
                  </a:cubicBezTo>
                  <a:cubicBezTo>
                    <a:pt x="42" y="12"/>
                    <a:pt x="38" y="7"/>
                    <a:pt x="34" y="4"/>
                  </a:cubicBezTo>
                  <a:cubicBezTo>
                    <a:pt x="30" y="1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8" name="未知"/>
            <p:cNvSpPr/>
            <p:nvPr/>
          </p:nvSpPr>
          <p:spPr>
            <a:xfrm>
              <a:off x="339" y="201"/>
              <a:ext cx="82" cy="84"/>
            </a:xfrm>
            <a:custGeom>
              <a:avLst/>
              <a:gdLst/>
              <a:ahLst/>
              <a:cxnLst/>
              <a:pathLst>
                <a:path w="41" h="42">
                  <a:moveTo>
                    <a:pt x="23" y="0"/>
                  </a:moveTo>
                  <a:cubicBezTo>
                    <a:pt x="22" y="0"/>
                    <a:pt x="25" y="0"/>
                    <a:pt x="29" y="3"/>
                  </a:cubicBezTo>
                  <a:cubicBezTo>
                    <a:pt x="32" y="5"/>
                    <a:pt x="37" y="11"/>
                    <a:pt x="37" y="20"/>
                  </a:cubicBezTo>
                  <a:cubicBezTo>
                    <a:pt x="37" y="24"/>
                    <a:pt x="36" y="29"/>
                    <a:pt x="32" y="33"/>
                  </a:cubicBezTo>
                  <a:cubicBezTo>
                    <a:pt x="30" y="35"/>
                    <a:pt x="27" y="36"/>
                    <a:pt x="24" y="37"/>
                  </a:cubicBezTo>
                  <a:cubicBezTo>
                    <a:pt x="21" y="38"/>
                    <a:pt x="18" y="38"/>
                    <a:pt x="14" y="37"/>
                  </a:cubicBezTo>
                  <a:cubicBezTo>
                    <a:pt x="8" y="36"/>
                    <a:pt x="2" y="28"/>
                    <a:pt x="2" y="19"/>
                  </a:cubicBezTo>
                  <a:cubicBezTo>
                    <a:pt x="2" y="14"/>
                    <a:pt x="4" y="10"/>
                    <a:pt x="8" y="6"/>
                  </a:cubicBezTo>
                  <a:cubicBezTo>
                    <a:pt x="9" y="4"/>
                    <a:pt x="12" y="2"/>
                    <a:pt x="14" y="1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5" y="0"/>
                    <a:pt x="10" y="1"/>
                    <a:pt x="6" y="5"/>
                  </a:cubicBezTo>
                  <a:cubicBezTo>
                    <a:pt x="5" y="6"/>
                    <a:pt x="5" y="7"/>
                    <a:pt x="4" y="9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0" y="15"/>
                    <a:pt x="0" y="19"/>
                    <a:pt x="0" y="22"/>
                  </a:cubicBezTo>
                  <a:cubicBezTo>
                    <a:pt x="1" y="29"/>
                    <a:pt x="4" y="36"/>
                    <a:pt x="11" y="40"/>
                  </a:cubicBezTo>
                  <a:cubicBezTo>
                    <a:pt x="18" y="42"/>
                    <a:pt x="27" y="41"/>
                    <a:pt x="33" y="37"/>
                  </a:cubicBezTo>
                  <a:cubicBezTo>
                    <a:pt x="38" y="32"/>
                    <a:pt x="41" y="25"/>
                    <a:pt x="40" y="18"/>
                  </a:cubicBezTo>
                  <a:cubicBezTo>
                    <a:pt x="39" y="12"/>
                    <a:pt x="36" y="7"/>
                    <a:pt x="32" y="4"/>
                  </a:cubicBez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9" name="未知"/>
            <p:cNvSpPr/>
            <p:nvPr/>
          </p:nvSpPr>
          <p:spPr>
            <a:xfrm>
              <a:off x="345" y="0"/>
              <a:ext cx="16" cy="83"/>
            </a:xfrm>
            <a:custGeom>
              <a:avLst/>
              <a:gdLst/>
              <a:ahLst/>
              <a:cxnLst/>
              <a:pathLst>
                <a:path w="8" h="41">
                  <a:moveTo>
                    <a:pt x="0" y="41"/>
                  </a:moveTo>
                  <a:cubicBezTo>
                    <a:pt x="0" y="41"/>
                    <a:pt x="8" y="30"/>
                    <a:pt x="0" y="0"/>
                  </a:cubicBezTo>
                  <a:cubicBezTo>
                    <a:pt x="0" y="0"/>
                    <a:pt x="0" y="36"/>
                    <a:pt x="0" y="4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0" name="未知"/>
            <p:cNvSpPr/>
            <p:nvPr/>
          </p:nvSpPr>
          <p:spPr>
            <a:xfrm>
              <a:off x="0" y="137"/>
              <a:ext cx="86" cy="0"/>
            </a:xfrm>
            <a:custGeom>
              <a:avLst/>
              <a:gdLst/>
              <a:ahLst/>
              <a:cxnLst/>
              <a:pathLst>
                <a:path w="86">
                  <a:moveTo>
                    <a:pt x="0" y="0"/>
                  </a:moveTo>
                  <a:lnTo>
                    <a:pt x="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1" name="直接连接符 20690"/>
            <p:cNvSpPr/>
            <p:nvPr/>
          </p:nvSpPr>
          <p:spPr>
            <a:xfrm>
              <a:off x="0" y="137"/>
              <a:ext cx="86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692" name="未知"/>
            <p:cNvSpPr/>
            <p:nvPr/>
          </p:nvSpPr>
          <p:spPr>
            <a:xfrm>
              <a:off x="0" y="135"/>
              <a:ext cx="86" cy="16"/>
            </a:xfrm>
            <a:custGeom>
              <a:avLst/>
              <a:gdLst/>
              <a:ahLst/>
              <a:cxnLst/>
              <a:pathLst>
                <a:path w="43" h="8">
                  <a:moveTo>
                    <a:pt x="0" y="0"/>
                  </a:moveTo>
                  <a:cubicBezTo>
                    <a:pt x="0" y="0"/>
                    <a:pt x="11" y="8"/>
                    <a:pt x="43" y="0"/>
                  </a:cubicBezTo>
                  <a:cubicBezTo>
                    <a:pt x="43" y="0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3" name="未知"/>
            <p:cNvSpPr/>
            <p:nvPr/>
          </p:nvSpPr>
          <p:spPr>
            <a:xfrm>
              <a:off x="20" y="171"/>
              <a:ext cx="60" cy="2"/>
            </a:xfrm>
            <a:custGeom>
              <a:avLst/>
              <a:gdLst/>
              <a:ahLst/>
              <a:cxnLst/>
              <a:pathLst>
                <a:path w="60" h="2">
                  <a:moveTo>
                    <a:pt x="0" y="2"/>
                  </a:moveTo>
                  <a:lnTo>
                    <a:pt x="6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4" name="直接连接符 20693"/>
            <p:cNvSpPr/>
            <p:nvPr/>
          </p:nvSpPr>
          <p:spPr>
            <a:xfrm flipV="1">
              <a:off x="20" y="171"/>
              <a:ext cx="60" cy="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695" name="未知"/>
            <p:cNvSpPr/>
            <p:nvPr/>
          </p:nvSpPr>
          <p:spPr>
            <a:xfrm>
              <a:off x="20" y="167"/>
              <a:ext cx="60" cy="18"/>
            </a:xfrm>
            <a:custGeom>
              <a:avLst/>
              <a:gdLst/>
              <a:ahLst/>
              <a:cxnLst/>
              <a:pathLst>
                <a:path w="30" h="9">
                  <a:moveTo>
                    <a:pt x="0" y="1"/>
                  </a:moveTo>
                  <a:cubicBezTo>
                    <a:pt x="0" y="1"/>
                    <a:pt x="8" y="9"/>
                    <a:pt x="30" y="0"/>
                  </a:cubicBezTo>
                  <a:cubicBezTo>
                    <a:pt x="30" y="0"/>
                    <a:pt x="4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6" name="未知"/>
            <p:cNvSpPr/>
            <p:nvPr/>
          </p:nvSpPr>
          <p:spPr>
            <a:xfrm>
              <a:off x="489" y="185"/>
              <a:ext cx="38" cy="0"/>
            </a:xfrm>
            <a:custGeom>
              <a:avLst/>
              <a:gdLst/>
              <a:ahLst/>
              <a:cxnLst/>
              <a:pathLst>
                <a:path w="38">
                  <a:moveTo>
                    <a:pt x="0" y="0"/>
                  </a:move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7" name="直接连接符 20696"/>
            <p:cNvSpPr/>
            <p:nvPr/>
          </p:nvSpPr>
          <p:spPr>
            <a:xfrm>
              <a:off x="489" y="185"/>
              <a:ext cx="38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698" name="未知"/>
            <p:cNvSpPr/>
            <p:nvPr/>
          </p:nvSpPr>
          <p:spPr>
            <a:xfrm>
              <a:off x="489" y="181"/>
              <a:ext cx="38" cy="16"/>
            </a:xfrm>
            <a:custGeom>
              <a:avLst/>
              <a:gdLst/>
              <a:ahLst/>
              <a:cxnLst/>
              <a:pathLst>
                <a:path w="19" h="8">
                  <a:moveTo>
                    <a:pt x="0" y="0"/>
                  </a:moveTo>
                  <a:cubicBezTo>
                    <a:pt x="0" y="0"/>
                    <a:pt x="5" y="8"/>
                    <a:pt x="19" y="0"/>
                  </a:cubicBezTo>
                  <a:cubicBezTo>
                    <a:pt x="19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9" name="未知"/>
            <p:cNvSpPr/>
            <p:nvPr/>
          </p:nvSpPr>
          <p:spPr>
            <a:xfrm>
              <a:off x="501" y="215"/>
              <a:ext cx="54" cy="0"/>
            </a:xfrm>
            <a:custGeom>
              <a:avLst/>
              <a:gdLst/>
              <a:ahLst/>
              <a:cxnLst/>
              <a:pathLst>
                <a:path w="54">
                  <a:moveTo>
                    <a:pt x="0" y="0"/>
                  </a:move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0" name="直接连接符 20699"/>
            <p:cNvSpPr/>
            <p:nvPr/>
          </p:nvSpPr>
          <p:spPr>
            <a:xfrm>
              <a:off x="501" y="215"/>
              <a:ext cx="5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01" name="未知"/>
            <p:cNvSpPr/>
            <p:nvPr/>
          </p:nvSpPr>
          <p:spPr>
            <a:xfrm>
              <a:off x="501" y="211"/>
              <a:ext cx="54" cy="16"/>
            </a:xfrm>
            <a:custGeom>
              <a:avLst/>
              <a:gdLst/>
              <a:ahLst/>
              <a:cxnLst/>
              <a:pathLst>
                <a:path w="27" h="8">
                  <a:moveTo>
                    <a:pt x="0" y="0"/>
                  </a:moveTo>
                  <a:cubicBezTo>
                    <a:pt x="0" y="0"/>
                    <a:pt x="7" y="8"/>
                    <a:pt x="27" y="0"/>
                  </a:cubicBezTo>
                  <a:cubicBezTo>
                    <a:pt x="27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702" name="未知"/>
          <p:cNvSpPr/>
          <p:nvPr/>
        </p:nvSpPr>
        <p:spPr>
          <a:xfrm>
            <a:off x="90488" y="4116388"/>
            <a:ext cx="8961437" cy="950912"/>
          </a:xfrm>
          <a:custGeom>
            <a:avLst/>
            <a:gdLst/>
            <a:ahLst/>
            <a:cxnLst/>
            <a:pathLst>
              <a:path w="5645" h="599">
                <a:moveTo>
                  <a:pt x="0" y="599"/>
                </a:moveTo>
                <a:cubicBezTo>
                  <a:pt x="271" y="464"/>
                  <a:pt x="736" y="278"/>
                  <a:pt x="1225" y="177"/>
                </a:cubicBezTo>
                <a:cubicBezTo>
                  <a:pt x="1714" y="76"/>
                  <a:pt x="2375" y="0"/>
                  <a:pt x="2828" y="9"/>
                </a:cubicBezTo>
                <a:cubicBezTo>
                  <a:pt x="3281" y="18"/>
                  <a:pt x="3848" y="76"/>
                  <a:pt x="4287" y="177"/>
                </a:cubicBezTo>
                <a:cubicBezTo>
                  <a:pt x="4726" y="278"/>
                  <a:pt x="5421" y="455"/>
                  <a:pt x="5645" y="580"/>
                </a:cubicBezTo>
                <a:cubicBezTo>
                  <a:pt x="5645" y="580"/>
                  <a:pt x="2794" y="582"/>
                  <a:pt x="0" y="59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03" name="矩形 20702"/>
          <p:cNvSpPr/>
          <p:nvPr/>
        </p:nvSpPr>
        <p:spPr>
          <a:xfrm>
            <a:off x="6084888" y="1209675"/>
            <a:ext cx="1981200" cy="5937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sz="3900" b="0">
                <a:solidFill>
                  <a:srgbClr val="541D0F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谢谢</a:t>
            </a:r>
            <a:r>
              <a:rPr lang="zh-CN" altLang="en-US" sz="3900" b="0">
                <a:solidFill>
                  <a:srgbClr val="DD5116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观赏</a:t>
            </a:r>
            <a:endParaRPr lang="zh-CN" altLang="en-US" sz="3900" b="0">
              <a:solidFill>
                <a:srgbClr val="DD5116"/>
              </a:solidFill>
              <a:latin typeface="方正少儿简体" panose="03000509000000000000" pitchFamily="1" charset="-122"/>
              <a:ea typeface="方正少儿简体" panose="03000509000000000000" pitchFamily="1" charset="-122"/>
            </a:endParaRPr>
          </a:p>
        </p:txBody>
      </p:sp>
      <p:sp>
        <p:nvSpPr>
          <p:cNvPr id="20704" name="矩形 20703"/>
          <p:cNvSpPr/>
          <p:nvPr/>
        </p:nvSpPr>
        <p:spPr>
          <a:xfrm>
            <a:off x="6172200" y="1851025"/>
            <a:ext cx="18288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541D0F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20705" name="组合 20704"/>
          <p:cNvGrpSpPr/>
          <p:nvPr/>
        </p:nvGrpSpPr>
        <p:grpSpPr>
          <a:xfrm>
            <a:off x="1935163" y="2211388"/>
            <a:ext cx="549275" cy="482600"/>
            <a:chOff x="0" y="0"/>
            <a:chExt cx="346" cy="304"/>
          </a:xfrm>
        </p:grpSpPr>
        <p:sp>
          <p:nvSpPr>
            <p:cNvPr id="20706" name="未知"/>
            <p:cNvSpPr/>
            <p:nvPr/>
          </p:nvSpPr>
          <p:spPr>
            <a:xfrm>
              <a:off x="4" y="16"/>
              <a:ext cx="338" cy="282"/>
            </a:xfrm>
            <a:custGeom>
              <a:avLst/>
              <a:gdLst/>
              <a:ahLst/>
              <a:cxnLst/>
              <a:pathLst>
                <a:path w="169" h="141">
                  <a:moveTo>
                    <a:pt x="59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57" y="1"/>
                    <a:pt x="56" y="1"/>
                    <a:pt x="55" y="2"/>
                  </a:cubicBezTo>
                  <a:cubicBezTo>
                    <a:pt x="52" y="2"/>
                    <a:pt x="47" y="4"/>
                    <a:pt x="42" y="7"/>
                  </a:cubicBezTo>
                  <a:cubicBezTo>
                    <a:pt x="39" y="9"/>
                    <a:pt x="35" y="11"/>
                    <a:pt x="32" y="13"/>
                  </a:cubicBezTo>
                  <a:cubicBezTo>
                    <a:pt x="29" y="16"/>
                    <a:pt x="26" y="19"/>
                    <a:pt x="23" y="24"/>
                  </a:cubicBezTo>
                  <a:cubicBezTo>
                    <a:pt x="21" y="29"/>
                    <a:pt x="20" y="35"/>
                    <a:pt x="21" y="41"/>
                  </a:cubicBezTo>
                  <a:cubicBezTo>
                    <a:pt x="22" y="45"/>
                    <a:pt x="23" y="48"/>
                    <a:pt x="24" y="51"/>
                  </a:cubicBezTo>
                  <a:cubicBezTo>
                    <a:pt x="25" y="53"/>
                    <a:pt x="26" y="54"/>
                    <a:pt x="27" y="56"/>
                  </a:cubicBezTo>
                  <a:cubicBezTo>
                    <a:pt x="27" y="57"/>
                    <a:pt x="28" y="57"/>
                    <a:pt x="28" y="58"/>
                  </a:cubicBezTo>
                  <a:cubicBezTo>
                    <a:pt x="28" y="58"/>
                    <a:pt x="29" y="59"/>
                    <a:pt x="29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60"/>
                    <a:pt x="26" y="60"/>
                    <a:pt x="25" y="61"/>
                  </a:cubicBezTo>
                  <a:cubicBezTo>
                    <a:pt x="23" y="62"/>
                    <a:pt x="21" y="63"/>
                    <a:pt x="20" y="64"/>
                  </a:cubicBezTo>
                  <a:cubicBezTo>
                    <a:pt x="16" y="67"/>
                    <a:pt x="13" y="70"/>
                    <a:pt x="9" y="74"/>
                  </a:cubicBezTo>
                  <a:cubicBezTo>
                    <a:pt x="6" y="77"/>
                    <a:pt x="3" y="81"/>
                    <a:pt x="2" y="86"/>
                  </a:cubicBezTo>
                  <a:cubicBezTo>
                    <a:pt x="1" y="89"/>
                    <a:pt x="0" y="92"/>
                    <a:pt x="0" y="94"/>
                  </a:cubicBezTo>
                  <a:cubicBezTo>
                    <a:pt x="0" y="96"/>
                    <a:pt x="0" y="97"/>
                    <a:pt x="0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0" y="102"/>
                    <a:pt x="0" y="103"/>
                  </a:cubicBezTo>
                  <a:cubicBezTo>
                    <a:pt x="1" y="104"/>
                    <a:pt x="1" y="106"/>
                    <a:pt x="1" y="107"/>
                  </a:cubicBezTo>
                  <a:cubicBezTo>
                    <a:pt x="2" y="109"/>
                    <a:pt x="2" y="110"/>
                    <a:pt x="3" y="111"/>
                  </a:cubicBezTo>
                  <a:cubicBezTo>
                    <a:pt x="4" y="113"/>
                    <a:pt x="4" y="114"/>
                    <a:pt x="5" y="115"/>
                  </a:cubicBezTo>
                  <a:cubicBezTo>
                    <a:pt x="6" y="117"/>
                    <a:pt x="6" y="118"/>
                    <a:pt x="7" y="119"/>
                  </a:cubicBezTo>
                  <a:cubicBezTo>
                    <a:pt x="9" y="122"/>
                    <a:pt x="11" y="124"/>
                    <a:pt x="13" y="126"/>
                  </a:cubicBezTo>
                  <a:cubicBezTo>
                    <a:pt x="14" y="128"/>
                    <a:pt x="15" y="129"/>
                    <a:pt x="17" y="130"/>
                  </a:cubicBezTo>
                  <a:cubicBezTo>
                    <a:pt x="18" y="131"/>
                    <a:pt x="20" y="131"/>
                    <a:pt x="21" y="132"/>
                  </a:cubicBezTo>
                  <a:cubicBezTo>
                    <a:pt x="27" y="135"/>
                    <a:pt x="35" y="135"/>
                    <a:pt x="41" y="133"/>
                  </a:cubicBezTo>
                  <a:cubicBezTo>
                    <a:pt x="45" y="132"/>
                    <a:pt x="48" y="130"/>
                    <a:pt x="51" y="128"/>
                  </a:cubicBezTo>
                  <a:cubicBezTo>
                    <a:pt x="54" y="127"/>
                    <a:pt x="58" y="124"/>
                    <a:pt x="57" y="12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60" y="128"/>
                    <a:pt x="61" y="129"/>
                    <a:pt x="63" y="130"/>
                  </a:cubicBezTo>
                  <a:cubicBezTo>
                    <a:pt x="65" y="133"/>
                    <a:pt x="68" y="135"/>
                    <a:pt x="72" y="137"/>
                  </a:cubicBezTo>
                  <a:cubicBezTo>
                    <a:pt x="79" y="140"/>
                    <a:pt x="87" y="141"/>
                    <a:pt x="95" y="139"/>
                  </a:cubicBezTo>
                  <a:cubicBezTo>
                    <a:pt x="102" y="138"/>
                    <a:pt x="111" y="136"/>
                    <a:pt x="117" y="129"/>
                  </a:cubicBezTo>
                  <a:cubicBezTo>
                    <a:pt x="120" y="126"/>
                    <a:pt x="122" y="123"/>
                    <a:pt x="123" y="119"/>
                  </a:cubicBezTo>
                  <a:cubicBezTo>
                    <a:pt x="124" y="117"/>
                    <a:pt x="124" y="115"/>
                    <a:pt x="125" y="112"/>
                  </a:cubicBezTo>
                  <a:cubicBezTo>
                    <a:pt x="125" y="111"/>
                    <a:pt x="125" y="110"/>
                    <a:pt x="125" y="109"/>
                  </a:cubicBezTo>
                  <a:cubicBezTo>
                    <a:pt x="125" y="109"/>
                    <a:pt x="125" y="108"/>
                    <a:pt x="125" y="107"/>
                  </a:cubicBezTo>
                  <a:cubicBezTo>
                    <a:pt x="127" y="108"/>
                    <a:pt x="131" y="109"/>
                    <a:pt x="135" y="110"/>
                  </a:cubicBezTo>
                  <a:cubicBezTo>
                    <a:pt x="139" y="110"/>
                    <a:pt x="142" y="111"/>
                    <a:pt x="146" y="110"/>
                  </a:cubicBezTo>
                  <a:cubicBezTo>
                    <a:pt x="154" y="109"/>
                    <a:pt x="162" y="105"/>
                    <a:pt x="165" y="98"/>
                  </a:cubicBezTo>
                  <a:cubicBezTo>
                    <a:pt x="169" y="91"/>
                    <a:pt x="169" y="81"/>
                    <a:pt x="165" y="75"/>
                  </a:cubicBezTo>
                  <a:cubicBezTo>
                    <a:pt x="162" y="72"/>
                    <a:pt x="159" y="70"/>
                    <a:pt x="155" y="70"/>
                  </a:cubicBezTo>
                  <a:cubicBezTo>
                    <a:pt x="151" y="69"/>
                    <a:pt x="148" y="71"/>
                    <a:pt x="145" y="74"/>
                  </a:cubicBezTo>
                  <a:cubicBezTo>
                    <a:pt x="148" y="72"/>
                    <a:pt x="151" y="70"/>
                    <a:pt x="154" y="70"/>
                  </a:cubicBezTo>
                  <a:cubicBezTo>
                    <a:pt x="158" y="70"/>
                    <a:pt x="161" y="72"/>
                    <a:pt x="163" y="74"/>
                  </a:cubicBezTo>
                  <a:cubicBezTo>
                    <a:pt x="165" y="77"/>
                    <a:pt x="167" y="81"/>
                    <a:pt x="167" y="84"/>
                  </a:cubicBezTo>
                  <a:cubicBezTo>
                    <a:pt x="167" y="88"/>
                    <a:pt x="166" y="91"/>
                    <a:pt x="165" y="95"/>
                  </a:cubicBezTo>
                  <a:cubicBezTo>
                    <a:pt x="163" y="98"/>
                    <a:pt x="161" y="101"/>
                    <a:pt x="158" y="103"/>
                  </a:cubicBezTo>
                  <a:cubicBezTo>
                    <a:pt x="155" y="106"/>
                    <a:pt x="151" y="107"/>
                    <a:pt x="148" y="107"/>
                  </a:cubicBezTo>
                  <a:cubicBezTo>
                    <a:pt x="144" y="108"/>
                    <a:pt x="140" y="108"/>
                    <a:pt x="136" y="107"/>
                  </a:cubicBezTo>
                  <a:cubicBezTo>
                    <a:pt x="134" y="107"/>
                    <a:pt x="132" y="106"/>
                    <a:pt x="131" y="106"/>
                  </a:cubicBezTo>
                  <a:cubicBezTo>
                    <a:pt x="130" y="105"/>
                    <a:pt x="130" y="105"/>
                    <a:pt x="129" y="105"/>
                  </a:cubicBezTo>
                  <a:cubicBezTo>
                    <a:pt x="127" y="104"/>
                    <a:pt x="127" y="104"/>
                    <a:pt x="127" y="104"/>
                  </a:cubicBezTo>
                  <a:cubicBezTo>
                    <a:pt x="125" y="103"/>
                    <a:pt x="123" y="103"/>
                    <a:pt x="121" y="102"/>
                  </a:cubicBezTo>
                  <a:cubicBezTo>
                    <a:pt x="121" y="104"/>
                    <a:pt x="121" y="106"/>
                    <a:pt x="121" y="108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13"/>
                    <a:pt x="121" y="115"/>
                    <a:pt x="120" y="116"/>
                  </a:cubicBezTo>
                  <a:cubicBezTo>
                    <a:pt x="119" y="120"/>
                    <a:pt x="117" y="123"/>
                    <a:pt x="115" y="125"/>
                  </a:cubicBezTo>
                  <a:cubicBezTo>
                    <a:pt x="111" y="131"/>
                    <a:pt x="104" y="134"/>
                    <a:pt x="97" y="135"/>
                  </a:cubicBezTo>
                  <a:cubicBezTo>
                    <a:pt x="90" y="136"/>
                    <a:pt x="82" y="136"/>
                    <a:pt x="76" y="133"/>
                  </a:cubicBezTo>
                  <a:cubicBezTo>
                    <a:pt x="72" y="132"/>
                    <a:pt x="69" y="130"/>
                    <a:pt x="67" y="127"/>
                  </a:cubicBezTo>
                  <a:cubicBezTo>
                    <a:pt x="66" y="126"/>
                    <a:pt x="64" y="125"/>
                    <a:pt x="63" y="124"/>
                  </a:cubicBezTo>
                  <a:cubicBezTo>
                    <a:pt x="63" y="123"/>
                    <a:pt x="62" y="122"/>
                    <a:pt x="62" y="121"/>
                  </a:cubicBezTo>
                  <a:cubicBezTo>
                    <a:pt x="61" y="120"/>
                    <a:pt x="60" y="118"/>
                    <a:pt x="59" y="116"/>
                  </a:cubicBezTo>
                  <a:cubicBezTo>
                    <a:pt x="57" y="118"/>
                    <a:pt x="55" y="120"/>
                    <a:pt x="53" y="121"/>
                  </a:cubicBezTo>
                  <a:cubicBezTo>
                    <a:pt x="52" y="121"/>
                    <a:pt x="51" y="122"/>
                    <a:pt x="50" y="123"/>
                  </a:cubicBezTo>
                  <a:cubicBezTo>
                    <a:pt x="48" y="124"/>
                    <a:pt x="46" y="125"/>
                    <a:pt x="44" y="126"/>
                  </a:cubicBezTo>
                  <a:cubicBezTo>
                    <a:pt x="39" y="128"/>
                    <a:pt x="34" y="129"/>
                    <a:pt x="29" y="129"/>
                  </a:cubicBezTo>
                  <a:cubicBezTo>
                    <a:pt x="24" y="128"/>
                    <a:pt x="20" y="126"/>
                    <a:pt x="17" y="123"/>
                  </a:cubicBezTo>
                  <a:cubicBezTo>
                    <a:pt x="15" y="121"/>
                    <a:pt x="13" y="119"/>
                    <a:pt x="12" y="117"/>
                  </a:cubicBezTo>
                  <a:cubicBezTo>
                    <a:pt x="11" y="115"/>
                    <a:pt x="9" y="113"/>
                    <a:pt x="8" y="110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6" y="106"/>
                    <a:pt x="6" y="104"/>
                    <a:pt x="6" y="103"/>
                  </a:cubicBezTo>
                  <a:cubicBezTo>
                    <a:pt x="5" y="101"/>
                    <a:pt x="5" y="98"/>
                    <a:pt x="5" y="96"/>
                  </a:cubicBezTo>
                  <a:cubicBezTo>
                    <a:pt x="5" y="91"/>
                    <a:pt x="7" y="86"/>
                    <a:pt x="9" y="82"/>
                  </a:cubicBezTo>
                  <a:cubicBezTo>
                    <a:pt x="12" y="78"/>
                    <a:pt x="16" y="74"/>
                    <a:pt x="19" y="70"/>
                  </a:cubicBezTo>
                  <a:cubicBezTo>
                    <a:pt x="21" y="69"/>
                    <a:pt x="23" y="67"/>
                    <a:pt x="26" y="66"/>
                  </a:cubicBezTo>
                  <a:cubicBezTo>
                    <a:pt x="27" y="65"/>
                    <a:pt x="28" y="64"/>
                    <a:pt x="29" y="64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1" y="63"/>
                    <a:pt x="31" y="62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2"/>
                    <a:pt x="29" y="51"/>
                    <a:pt x="28" y="50"/>
                  </a:cubicBezTo>
                  <a:cubicBezTo>
                    <a:pt x="26" y="47"/>
                    <a:pt x="25" y="44"/>
                    <a:pt x="25" y="41"/>
                  </a:cubicBezTo>
                  <a:cubicBezTo>
                    <a:pt x="23" y="34"/>
                    <a:pt x="24" y="28"/>
                    <a:pt x="28" y="23"/>
                  </a:cubicBezTo>
                  <a:cubicBezTo>
                    <a:pt x="31" y="17"/>
                    <a:pt x="36" y="13"/>
                    <a:pt x="41" y="9"/>
                  </a:cubicBezTo>
                  <a:cubicBezTo>
                    <a:pt x="47" y="6"/>
                    <a:pt x="53" y="3"/>
                    <a:pt x="59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7" name="未知"/>
            <p:cNvSpPr/>
            <p:nvPr/>
          </p:nvSpPr>
          <p:spPr>
            <a:xfrm>
              <a:off x="128" y="0"/>
              <a:ext cx="208" cy="88"/>
            </a:xfrm>
            <a:custGeom>
              <a:avLst/>
              <a:gdLst/>
              <a:ahLst/>
              <a:cxnLst/>
              <a:pathLst>
                <a:path w="104" h="44">
                  <a:moveTo>
                    <a:pt x="0" y="17"/>
                  </a:moveTo>
                  <a:cubicBezTo>
                    <a:pt x="0" y="17"/>
                    <a:pt x="1" y="16"/>
                    <a:pt x="4" y="14"/>
                  </a:cubicBezTo>
                  <a:cubicBezTo>
                    <a:pt x="6" y="12"/>
                    <a:pt x="11" y="9"/>
                    <a:pt x="17" y="7"/>
                  </a:cubicBezTo>
                  <a:cubicBezTo>
                    <a:pt x="20" y="6"/>
                    <a:pt x="24" y="5"/>
                    <a:pt x="29" y="5"/>
                  </a:cubicBezTo>
                  <a:cubicBezTo>
                    <a:pt x="33" y="5"/>
                    <a:pt x="38" y="5"/>
                    <a:pt x="43" y="6"/>
                  </a:cubicBezTo>
                  <a:cubicBezTo>
                    <a:pt x="48" y="8"/>
                    <a:pt x="53" y="10"/>
                    <a:pt x="56" y="15"/>
                  </a:cubicBezTo>
                  <a:cubicBezTo>
                    <a:pt x="59" y="20"/>
                    <a:pt x="59" y="28"/>
                    <a:pt x="58" y="3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5" y="31"/>
                    <a:pt x="70" y="25"/>
                    <a:pt x="78" y="23"/>
                  </a:cubicBezTo>
                  <a:cubicBezTo>
                    <a:pt x="83" y="22"/>
                    <a:pt x="87" y="22"/>
                    <a:pt x="92" y="24"/>
                  </a:cubicBezTo>
                  <a:cubicBezTo>
                    <a:pt x="97" y="26"/>
                    <a:pt x="100" y="30"/>
                    <a:pt x="104" y="34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98" y="27"/>
                    <a:pt x="97" y="25"/>
                    <a:pt x="94" y="24"/>
                  </a:cubicBezTo>
                  <a:cubicBezTo>
                    <a:pt x="91" y="21"/>
                    <a:pt x="86" y="20"/>
                    <a:pt x="81" y="20"/>
                  </a:cubicBezTo>
                  <a:cubicBezTo>
                    <a:pt x="76" y="20"/>
                    <a:pt x="71" y="22"/>
                    <a:pt x="67" y="24"/>
                  </a:cubicBezTo>
                  <a:cubicBezTo>
                    <a:pt x="64" y="27"/>
                    <a:pt x="60" y="30"/>
                    <a:pt x="57" y="34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3" y="32"/>
                    <a:pt x="64" y="29"/>
                    <a:pt x="63" y="25"/>
                  </a:cubicBezTo>
                  <a:cubicBezTo>
                    <a:pt x="63" y="21"/>
                    <a:pt x="62" y="17"/>
                    <a:pt x="61" y="13"/>
                  </a:cubicBezTo>
                  <a:cubicBezTo>
                    <a:pt x="59" y="9"/>
                    <a:pt x="56" y="6"/>
                    <a:pt x="52" y="4"/>
                  </a:cubicBezTo>
                  <a:cubicBezTo>
                    <a:pt x="48" y="2"/>
                    <a:pt x="45" y="1"/>
                    <a:pt x="41" y="1"/>
                  </a:cubicBezTo>
                  <a:cubicBezTo>
                    <a:pt x="33" y="0"/>
                    <a:pt x="25" y="1"/>
                    <a:pt x="18" y="3"/>
                  </a:cubicBezTo>
                  <a:cubicBezTo>
                    <a:pt x="11" y="6"/>
                    <a:pt x="4" y="10"/>
                    <a:pt x="0" y="1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8" name="未知"/>
            <p:cNvSpPr/>
            <p:nvPr/>
          </p:nvSpPr>
          <p:spPr>
            <a:xfrm>
              <a:off x="0" y="12"/>
              <a:ext cx="346" cy="292"/>
            </a:xfrm>
            <a:custGeom>
              <a:avLst/>
              <a:gdLst/>
              <a:ahLst/>
              <a:cxnLst/>
              <a:pathLst>
                <a:path w="173" h="146">
                  <a:moveTo>
                    <a:pt x="66" y="18"/>
                  </a:moveTo>
                  <a:cubicBezTo>
                    <a:pt x="66" y="18"/>
                    <a:pt x="45" y="7"/>
                    <a:pt x="34" y="29"/>
                  </a:cubicBezTo>
                  <a:cubicBezTo>
                    <a:pt x="24" y="52"/>
                    <a:pt x="42" y="59"/>
                    <a:pt x="42" y="59"/>
                  </a:cubicBezTo>
                  <a:cubicBezTo>
                    <a:pt x="42" y="59"/>
                    <a:pt x="0" y="82"/>
                    <a:pt x="16" y="114"/>
                  </a:cubicBezTo>
                  <a:cubicBezTo>
                    <a:pt x="33" y="146"/>
                    <a:pt x="60" y="117"/>
                    <a:pt x="60" y="114"/>
                  </a:cubicBezTo>
                  <a:cubicBezTo>
                    <a:pt x="60" y="114"/>
                    <a:pt x="66" y="134"/>
                    <a:pt x="97" y="129"/>
                  </a:cubicBezTo>
                  <a:cubicBezTo>
                    <a:pt x="128" y="123"/>
                    <a:pt x="121" y="98"/>
                    <a:pt x="121" y="98"/>
                  </a:cubicBezTo>
                  <a:cubicBezTo>
                    <a:pt x="121" y="98"/>
                    <a:pt x="147" y="117"/>
                    <a:pt x="160" y="96"/>
                  </a:cubicBezTo>
                  <a:cubicBezTo>
                    <a:pt x="173" y="75"/>
                    <a:pt x="145" y="67"/>
                    <a:pt x="140" y="72"/>
                  </a:cubicBezTo>
                  <a:cubicBezTo>
                    <a:pt x="140" y="72"/>
                    <a:pt x="162" y="63"/>
                    <a:pt x="154" y="38"/>
                  </a:cubicBezTo>
                  <a:cubicBezTo>
                    <a:pt x="147" y="12"/>
                    <a:pt x="116" y="38"/>
                    <a:pt x="116" y="38"/>
                  </a:cubicBezTo>
                  <a:cubicBezTo>
                    <a:pt x="116" y="38"/>
                    <a:pt x="122" y="19"/>
                    <a:pt x="102" y="9"/>
                  </a:cubicBezTo>
                  <a:cubicBezTo>
                    <a:pt x="83" y="0"/>
                    <a:pt x="66" y="18"/>
                    <a:pt x="66" y="18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09" name="组合 20708"/>
          <p:cNvGrpSpPr/>
          <p:nvPr/>
        </p:nvGrpSpPr>
        <p:grpSpPr>
          <a:xfrm>
            <a:off x="4859338" y="2636838"/>
            <a:ext cx="550862" cy="434975"/>
            <a:chOff x="0" y="0"/>
            <a:chExt cx="399" cy="315"/>
          </a:xfrm>
        </p:grpSpPr>
        <p:sp>
          <p:nvSpPr>
            <p:cNvPr id="20710" name="未知"/>
            <p:cNvSpPr/>
            <p:nvPr/>
          </p:nvSpPr>
          <p:spPr>
            <a:xfrm>
              <a:off x="0" y="0"/>
              <a:ext cx="341" cy="315"/>
            </a:xfrm>
            <a:custGeom>
              <a:avLst/>
              <a:gdLst/>
              <a:ahLst/>
              <a:cxnLst/>
              <a:pathLst>
                <a:path w="170" h="157">
                  <a:moveTo>
                    <a:pt x="116" y="7"/>
                  </a:moveTo>
                  <a:cubicBezTo>
                    <a:pt x="116" y="7"/>
                    <a:pt x="114" y="7"/>
                    <a:pt x="111" y="6"/>
                  </a:cubicBezTo>
                  <a:cubicBezTo>
                    <a:pt x="109" y="4"/>
                    <a:pt x="104" y="3"/>
                    <a:pt x="97" y="1"/>
                  </a:cubicBezTo>
                  <a:cubicBezTo>
                    <a:pt x="94" y="1"/>
                    <a:pt x="90" y="0"/>
                    <a:pt x="86" y="0"/>
                  </a:cubicBezTo>
                  <a:cubicBezTo>
                    <a:pt x="81" y="0"/>
                    <a:pt x="76" y="0"/>
                    <a:pt x="71" y="3"/>
                  </a:cubicBezTo>
                  <a:cubicBezTo>
                    <a:pt x="69" y="4"/>
                    <a:pt x="66" y="5"/>
                    <a:pt x="64" y="7"/>
                  </a:cubicBezTo>
                  <a:cubicBezTo>
                    <a:pt x="62" y="9"/>
                    <a:pt x="60" y="12"/>
                    <a:pt x="58" y="15"/>
                  </a:cubicBezTo>
                  <a:cubicBezTo>
                    <a:pt x="57" y="18"/>
                    <a:pt x="56" y="21"/>
                    <a:pt x="55" y="25"/>
                  </a:cubicBezTo>
                  <a:cubicBezTo>
                    <a:pt x="55" y="27"/>
                    <a:pt x="55" y="29"/>
                    <a:pt x="55" y="31"/>
                  </a:cubicBezTo>
                  <a:cubicBezTo>
                    <a:pt x="55" y="31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9" y="33"/>
                    <a:pt x="46" y="33"/>
                    <a:pt x="44" y="33"/>
                  </a:cubicBezTo>
                  <a:cubicBezTo>
                    <a:pt x="40" y="32"/>
                    <a:pt x="35" y="32"/>
                    <a:pt x="30" y="33"/>
                  </a:cubicBezTo>
                  <a:cubicBezTo>
                    <a:pt x="25" y="34"/>
                    <a:pt x="20" y="36"/>
                    <a:pt x="15" y="39"/>
                  </a:cubicBezTo>
                  <a:cubicBezTo>
                    <a:pt x="12" y="40"/>
                    <a:pt x="10" y="42"/>
                    <a:pt x="8" y="44"/>
                  </a:cubicBezTo>
                  <a:cubicBezTo>
                    <a:pt x="6" y="46"/>
                    <a:pt x="4" y="49"/>
                    <a:pt x="3" y="52"/>
                  </a:cubicBezTo>
                  <a:cubicBezTo>
                    <a:pt x="1" y="58"/>
                    <a:pt x="0" y="64"/>
                    <a:pt x="1" y="70"/>
                  </a:cubicBezTo>
                  <a:cubicBezTo>
                    <a:pt x="1" y="77"/>
                    <a:pt x="2" y="84"/>
                    <a:pt x="7" y="90"/>
                  </a:cubicBezTo>
                  <a:cubicBezTo>
                    <a:pt x="11" y="95"/>
                    <a:pt x="17" y="100"/>
                    <a:pt x="24" y="102"/>
                  </a:cubicBezTo>
                  <a:cubicBezTo>
                    <a:pt x="28" y="103"/>
                    <a:pt x="31" y="104"/>
                    <a:pt x="35" y="105"/>
                  </a:cubicBezTo>
                  <a:cubicBezTo>
                    <a:pt x="37" y="105"/>
                    <a:pt x="39" y="105"/>
                    <a:pt x="41" y="105"/>
                  </a:cubicBezTo>
                  <a:cubicBezTo>
                    <a:pt x="42" y="105"/>
                    <a:pt x="43" y="105"/>
                    <a:pt x="43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5"/>
                    <a:pt x="44" y="106"/>
                    <a:pt x="44" y="106"/>
                  </a:cubicBezTo>
                  <a:cubicBezTo>
                    <a:pt x="44" y="107"/>
                    <a:pt x="44" y="107"/>
                    <a:pt x="44" y="108"/>
                  </a:cubicBezTo>
                  <a:cubicBezTo>
                    <a:pt x="44" y="110"/>
                    <a:pt x="44" y="112"/>
                    <a:pt x="45" y="114"/>
                  </a:cubicBezTo>
                  <a:cubicBezTo>
                    <a:pt x="46" y="118"/>
                    <a:pt x="48" y="122"/>
                    <a:pt x="50" y="125"/>
                  </a:cubicBezTo>
                  <a:cubicBezTo>
                    <a:pt x="54" y="132"/>
                    <a:pt x="61" y="138"/>
                    <a:pt x="68" y="142"/>
                  </a:cubicBezTo>
                  <a:cubicBezTo>
                    <a:pt x="75" y="146"/>
                    <a:pt x="84" y="149"/>
                    <a:pt x="93" y="149"/>
                  </a:cubicBezTo>
                  <a:cubicBezTo>
                    <a:pt x="97" y="148"/>
                    <a:pt x="102" y="147"/>
                    <a:pt x="106" y="145"/>
                  </a:cubicBezTo>
                  <a:cubicBezTo>
                    <a:pt x="108" y="143"/>
                    <a:pt x="110" y="142"/>
                    <a:pt x="111" y="140"/>
                  </a:cubicBezTo>
                  <a:cubicBezTo>
                    <a:pt x="112" y="140"/>
                    <a:pt x="113" y="139"/>
                    <a:pt x="113" y="138"/>
                  </a:cubicBezTo>
                  <a:cubicBezTo>
                    <a:pt x="114" y="137"/>
                    <a:pt x="114" y="137"/>
                    <a:pt x="115" y="136"/>
                  </a:cubicBezTo>
                  <a:cubicBezTo>
                    <a:pt x="116" y="137"/>
                    <a:pt x="117" y="138"/>
                    <a:pt x="118" y="140"/>
                  </a:cubicBezTo>
                  <a:cubicBezTo>
                    <a:pt x="119" y="141"/>
                    <a:pt x="121" y="143"/>
                    <a:pt x="122" y="144"/>
                  </a:cubicBezTo>
                  <a:cubicBezTo>
                    <a:pt x="125" y="147"/>
                    <a:pt x="128" y="150"/>
                    <a:pt x="132" y="152"/>
                  </a:cubicBezTo>
                  <a:cubicBezTo>
                    <a:pt x="136" y="154"/>
                    <a:pt x="139" y="156"/>
                    <a:pt x="144" y="157"/>
                  </a:cubicBezTo>
                  <a:cubicBezTo>
                    <a:pt x="148" y="157"/>
                    <a:pt x="152" y="157"/>
                    <a:pt x="156" y="155"/>
                  </a:cubicBezTo>
                  <a:cubicBezTo>
                    <a:pt x="160" y="154"/>
                    <a:pt x="164" y="151"/>
                    <a:pt x="166" y="148"/>
                  </a:cubicBezTo>
                  <a:cubicBezTo>
                    <a:pt x="169" y="144"/>
                    <a:pt x="170" y="140"/>
                    <a:pt x="170" y="136"/>
                  </a:cubicBezTo>
                  <a:cubicBezTo>
                    <a:pt x="169" y="132"/>
                    <a:pt x="167" y="128"/>
                    <a:pt x="164" y="126"/>
                  </a:cubicBezTo>
                  <a:cubicBezTo>
                    <a:pt x="160" y="123"/>
                    <a:pt x="156" y="122"/>
                    <a:pt x="152" y="123"/>
                  </a:cubicBezTo>
                  <a:cubicBezTo>
                    <a:pt x="156" y="123"/>
                    <a:pt x="160" y="123"/>
                    <a:pt x="163" y="126"/>
                  </a:cubicBezTo>
                  <a:cubicBezTo>
                    <a:pt x="166" y="128"/>
                    <a:pt x="168" y="131"/>
                    <a:pt x="168" y="135"/>
                  </a:cubicBezTo>
                  <a:cubicBezTo>
                    <a:pt x="169" y="138"/>
                    <a:pt x="168" y="142"/>
                    <a:pt x="166" y="145"/>
                  </a:cubicBezTo>
                  <a:cubicBezTo>
                    <a:pt x="164" y="149"/>
                    <a:pt x="161" y="151"/>
                    <a:pt x="158" y="152"/>
                  </a:cubicBezTo>
                  <a:cubicBezTo>
                    <a:pt x="150" y="156"/>
                    <a:pt x="142" y="155"/>
                    <a:pt x="135" y="150"/>
                  </a:cubicBezTo>
                  <a:cubicBezTo>
                    <a:pt x="131" y="148"/>
                    <a:pt x="128" y="146"/>
                    <a:pt x="125" y="143"/>
                  </a:cubicBezTo>
                  <a:cubicBezTo>
                    <a:pt x="124" y="141"/>
                    <a:pt x="122" y="140"/>
                    <a:pt x="121" y="138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17" y="133"/>
                    <a:pt x="116" y="131"/>
                    <a:pt x="115" y="129"/>
                  </a:cubicBezTo>
                  <a:cubicBezTo>
                    <a:pt x="113" y="132"/>
                    <a:pt x="113" y="132"/>
                    <a:pt x="113" y="132"/>
                  </a:cubicBezTo>
                  <a:cubicBezTo>
                    <a:pt x="112" y="133"/>
                    <a:pt x="112" y="133"/>
                    <a:pt x="112" y="133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0" y="136"/>
                    <a:pt x="110" y="136"/>
                    <a:pt x="109" y="137"/>
                  </a:cubicBezTo>
                  <a:cubicBezTo>
                    <a:pt x="108" y="139"/>
                    <a:pt x="106" y="140"/>
                    <a:pt x="105" y="141"/>
                  </a:cubicBezTo>
                  <a:cubicBezTo>
                    <a:pt x="102" y="143"/>
                    <a:pt x="98" y="144"/>
                    <a:pt x="94" y="144"/>
                  </a:cubicBezTo>
                  <a:cubicBezTo>
                    <a:pt x="91" y="145"/>
                    <a:pt x="87" y="144"/>
                    <a:pt x="83" y="143"/>
                  </a:cubicBezTo>
                  <a:cubicBezTo>
                    <a:pt x="82" y="143"/>
                    <a:pt x="80" y="142"/>
                    <a:pt x="78" y="141"/>
                  </a:cubicBezTo>
                  <a:cubicBezTo>
                    <a:pt x="76" y="141"/>
                    <a:pt x="74" y="140"/>
                    <a:pt x="73" y="139"/>
                  </a:cubicBezTo>
                  <a:cubicBezTo>
                    <a:pt x="66" y="135"/>
                    <a:pt x="60" y="130"/>
                    <a:pt x="55" y="124"/>
                  </a:cubicBezTo>
                  <a:cubicBezTo>
                    <a:pt x="53" y="121"/>
                    <a:pt x="51" y="118"/>
                    <a:pt x="50" y="114"/>
                  </a:cubicBezTo>
                  <a:cubicBezTo>
                    <a:pt x="50" y="112"/>
                    <a:pt x="49" y="110"/>
                    <a:pt x="49" y="109"/>
                  </a:cubicBezTo>
                  <a:cubicBezTo>
                    <a:pt x="49" y="108"/>
                    <a:pt x="49" y="107"/>
                    <a:pt x="49" y="106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8" y="100"/>
                    <a:pt x="47" y="100"/>
                    <a:pt x="45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1" y="100"/>
                    <a:pt x="40" y="100"/>
                    <a:pt x="38" y="100"/>
                  </a:cubicBezTo>
                  <a:cubicBezTo>
                    <a:pt x="36" y="99"/>
                    <a:pt x="33" y="99"/>
                    <a:pt x="30" y="98"/>
                  </a:cubicBezTo>
                  <a:cubicBezTo>
                    <a:pt x="25" y="97"/>
                    <a:pt x="20" y="95"/>
                    <a:pt x="16" y="91"/>
                  </a:cubicBezTo>
                  <a:cubicBezTo>
                    <a:pt x="8" y="85"/>
                    <a:pt x="5" y="74"/>
                    <a:pt x="6" y="63"/>
                  </a:cubicBezTo>
                  <a:cubicBezTo>
                    <a:pt x="7" y="58"/>
                    <a:pt x="8" y="53"/>
                    <a:pt x="11" y="49"/>
                  </a:cubicBezTo>
                  <a:cubicBezTo>
                    <a:pt x="14" y="45"/>
                    <a:pt x="19" y="42"/>
                    <a:pt x="24" y="40"/>
                  </a:cubicBezTo>
                  <a:cubicBezTo>
                    <a:pt x="29" y="38"/>
                    <a:pt x="34" y="38"/>
                    <a:pt x="40" y="37"/>
                  </a:cubicBezTo>
                  <a:cubicBezTo>
                    <a:pt x="42" y="37"/>
                    <a:pt x="45" y="38"/>
                    <a:pt x="48" y="38"/>
                  </a:cubicBezTo>
                  <a:cubicBezTo>
                    <a:pt x="49" y="38"/>
                    <a:pt x="51" y="38"/>
                    <a:pt x="52" y="38"/>
                  </a:cubicBezTo>
                  <a:cubicBezTo>
                    <a:pt x="53" y="38"/>
                    <a:pt x="57" y="39"/>
                    <a:pt x="60" y="4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29"/>
                    <a:pt x="59" y="28"/>
                    <a:pt x="59" y="26"/>
                  </a:cubicBezTo>
                  <a:cubicBezTo>
                    <a:pt x="60" y="23"/>
                    <a:pt x="61" y="19"/>
                    <a:pt x="62" y="16"/>
                  </a:cubicBezTo>
                  <a:cubicBezTo>
                    <a:pt x="64" y="10"/>
                    <a:pt x="69" y="6"/>
                    <a:pt x="75" y="4"/>
                  </a:cubicBezTo>
                  <a:cubicBezTo>
                    <a:pt x="82" y="2"/>
                    <a:pt x="89" y="2"/>
                    <a:pt x="95" y="3"/>
                  </a:cubicBezTo>
                  <a:cubicBezTo>
                    <a:pt x="102" y="4"/>
                    <a:pt x="109" y="5"/>
                    <a:pt x="116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1" name="未知"/>
            <p:cNvSpPr/>
            <p:nvPr/>
          </p:nvSpPr>
          <p:spPr>
            <a:xfrm>
              <a:off x="229" y="26"/>
              <a:ext cx="170" cy="170"/>
            </a:xfrm>
            <a:custGeom>
              <a:avLst/>
              <a:gdLst/>
              <a:ahLst/>
              <a:cxnLst/>
              <a:pathLst>
                <a:path w="85" h="85">
                  <a:moveTo>
                    <a:pt x="0" y="3"/>
                  </a:moveTo>
                  <a:cubicBezTo>
                    <a:pt x="0" y="3"/>
                    <a:pt x="2" y="3"/>
                    <a:pt x="5" y="3"/>
                  </a:cubicBezTo>
                  <a:cubicBezTo>
                    <a:pt x="9" y="3"/>
                    <a:pt x="14" y="4"/>
                    <a:pt x="21" y="7"/>
                  </a:cubicBezTo>
                  <a:cubicBezTo>
                    <a:pt x="28" y="9"/>
                    <a:pt x="36" y="14"/>
                    <a:pt x="44" y="22"/>
                  </a:cubicBezTo>
                  <a:cubicBezTo>
                    <a:pt x="48" y="26"/>
                    <a:pt x="51" y="31"/>
                    <a:pt x="52" y="37"/>
                  </a:cubicBezTo>
                  <a:cubicBezTo>
                    <a:pt x="52" y="40"/>
                    <a:pt x="51" y="43"/>
                    <a:pt x="50" y="46"/>
                  </a:cubicBezTo>
                  <a:cubicBezTo>
                    <a:pt x="49" y="47"/>
                    <a:pt x="49" y="48"/>
                    <a:pt x="48" y="49"/>
                  </a:cubicBezTo>
                  <a:cubicBezTo>
                    <a:pt x="48" y="49"/>
                    <a:pt x="48" y="49"/>
                    <a:pt x="48" y="50"/>
                  </a:cubicBezTo>
                  <a:cubicBezTo>
                    <a:pt x="47" y="50"/>
                    <a:pt x="46" y="51"/>
                    <a:pt x="46" y="52"/>
                  </a:cubicBezTo>
                  <a:cubicBezTo>
                    <a:pt x="43" y="55"/>
                    <a:pt x="38" y="58"/>
                    <a:pt x="34" y="62"/>
                  </a:cubicBezTo>
                  <a:cubicBezTo>
                    <a:pt x="36" y="61"/>
                    <a:pt x="39" y="60"/>
                    <a:pt x="41" y="60"/>
                  </a:cubicBezTo>
                  <a:cubicBezTo>
                    <a:pt x="43" y="59"/>
                    <a:pt x="45" y="59"/>
                    <a:pt x="47" y="58"/>
                  </a:cubicBezTo>
                  <a:cubicBezTo>
                    <a:pt x="49" y="58"/>
                    <a:pt x="50" y="58"/>
                    <a:pt x="52" y="57"/>
                  </a:cubicBezTo>
                  <a:cubicBezTo>
                    <a:pt x="53" y="57"/>
                    <a:pt x="54" y="57"/>
                    <a:pt x="55" y="57"/>
                  </a:cubicBezTo>
                  <a:cubicBezTo>
                    <a:pt x="59" y="57"/>
                    <a:pt x="64" y="57"/>
                    <a:pt x="68" y="59"/>
                  </a:cubicBezTo>
                  <a:cubicBezTo>
                    <a:pt x="72" y="61"/>
                    <a:pt x="76" y="64"/>
                    <a:pt x="79" y="69"/>
                  </a:cubicBezTo>
                  <a:cubicBezTo>
                    <a:pt x="82" y="73"/>
                    <a:pt x="84" y="79"/>
                    <a:pt x="85" y="85"/>
                  </a:cubicBezTo>
                  <a:cubicBezTo>
                    <a:pt x="85" y="82"/>
                    <a:pt x="85" y="80"/>
                    <a:pt x="84" y="77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65"/>
                    <a:pt x="76" y="61"/>
                    <a:pt x="72" y="58"/>
                  </a:cubicBezTo>
                  <a:cubicBezTo>
                    <a:pt x="68" y="55"/>
                    <a:pt x="63" y="54"/>
                    <a:pt x="58" y="53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4"/>
                    <a:pt x="53" y="51"/>
                    <a:pt x="54" y="50"/>
                  </a:cubicBezTo>
                  <a:cubicBezTo>
                    <a:pt x="56" y="46"/>
                    <a:pt x="58" y="42"/>
                    <a:pt x="57" y="37"/>
                  </a:cubicBezTo>
                  <a:cubicBezTo>
                    <a:pt x="57" y="33"/>
                    <a:pt x="56" y="29"/>
                    <a:pt x="54" y="25"/>
                  </a:cubicBezTo>
                  <a:cubicBezTo>
                    <a:pt x="52" y="23"/>
                    <a:pt x="51" y="21"/>
                    <a:pt x="50" y="20"/>
                  </a:cubicBezTo>
                  <a:cubicBezTo>
                    <a:pt x="48" y="19"/>
                    <a:pt x="47" y="17"/>
                    <a:pt x="45" y="16"/>
                  </a:cubicBezTo>
                  <a:cubicBezTo>
                    <a:pt x="39" y="11"/>
                    <a:pt x="32" y="6"/>
                    <a:pt x="24" y="4"/>
                  </a:cubicBezTo>
                  <a:cubicBezTo>
                    <a:pt x="17" y="1"/>
                    <a:pt x="8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2" name="未知"/>
            <p:cNvSpPr/>
            <p:nvPr/>
          </p:nvSpPr>
          <p:spPr>
            <a:xfrm>
              <a:off x="16" y="0"/>
              <a:ext cx="363" cy="311"/>
            </a:xfrm>
            <a:custGeom>
              <a:avLst/>
              <a:gdLst/>
              <a:ahLst/>
              <a:cxnLst/>
              <a:pathLst>
                <a:path w="181" h="155">
                  <a:moveTo>
                    <a:pt x="104" y="23"/>
                  </a:moveTo>
                  <a:cubicBezTo>
                    <a:pt x="104" y="23"/>
                    <a:pt x="91" y="0"/>
                    <a:pt x="68" y="12"/>
                  </a:cubicBezTo>
                  <a:cubicBezTo>
                    <a:pt x="45" y="23"/>
                    <a:pt x="58" y="41"/>
                    <a:pt x="58" y="41"/>
                  </a:cubicBezTo>
                  <a:cubicBezTo>
                    <a:pt x="58" y="41"/>
                    <a:pt x="7" y="31"/>
                    <a:pt x="3" y="67"/>
                  </a:cubicBezTo>
                  <a:cubicBezTo>
                    <a:pt x="0" y="104"/>
                    <a:pt x="42" y="98"/>
                    <a:pt x="44" y="96"/>
                  </a:cubicBezTo>
                  <a:cubicBezTo>
                    <a:pt x="44" y="96"/>
                    <a:pt x="37" y="116"/>
                    <a:pt x="69" y="132"/>
                  </a:cubicBezTo>
                  <a:cubicBezTo>
                    <a:pt x="100" y="148"/>
                    <a:pt x="108" y="123"/>
                    <a:pt x="108" y="123"/>
                  </a:cubicBezTo>
                  <a:cubicBezTo>
                    <a:pt x="108" y="123"/>
                    <a:pt x="121" y="155"/>
                    <a:pt x="145" y="147"/>
                  </a:cubicBezTo>
                  <a:cubicBezTo>
                    <a:pt x="169" y="139"/>
                    <a:pt x="148" y="114"/>
                    <a:pt x="140" y="115"/>
                  </a:cubicBezTo>
                  <a:cubicBezTo>
                    <a:pt x="140" y="115"/>
                    <a:pt x="165" y="122"/>
                    <a:pt x="173" y="97"/>
                  </a:cubicBezTo>
                  <a:cubicBezTo>
                    <a:pt x="181" y="72"/>
                    <a:pt x="138" y="72"/>
                    <a:pt x="138" y="72"/>
                  </a:cubicBezTo>
                  <a:cubicBezTo>
                    <a:pt x="138" y="72"/>
                    <a:pt x="154" y="60"/>
                    <a:pt x="142" y="40"/>
                  </a:cubicBezTo>
                  <a:cubicBezTo>
                    <a:pt x="130" y="19"/>
                    <a:pt x="104" y="23"/>
                    <a:pt x="104" y="23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13" name="组合 20712"/>
          <p:cNvGrpSpPr/>
          <p:nvPr/>
        </p:nvGrpSpPr>
        <p:grpSpPr>
          <a:xfrm>
            <a:off x="8001000" y="2900363"/>
            <a:ext cx="658813" cy="611187"/>
            <a:chOff x="0" y="0"/>
            <a:chExt cx="415" cy="385"/>
          </a:xfrm>
        </p:grpSpPr>
        <p:sp>
          <p:nvSpPr>
            <p:cNvPr id="20714" name="未知"/>
            <p:cNvSpPr/>
            <p:nvPr/>
          </p:nvSpPr>
          <p:spPr>
            <a:xfrm>
              <a:off x="4" y="0"/>
              <a:ext cx="313" cy="385"/>
            </a:xfrm>
            <a:custGeom>
              <a:avLst/>
              <a:gdLst/>
              <a:ahLst/>
              <a:cxnLst/>
              <a:pathLst>
                <a:path w="156" h="192">
                  <a:moveTo>
                    <a:pt x="152" y="22"/>
                  </a:moveTo>
                  <a:cubicBezTo>
                    <a:pt x="152" y="22"/>
                    <a:pt x="152" y="21"/>
                    <a:pt x="151" y="21"/>
                  </a:cubicBezTo>
                  <a:cubicBezTo>
                    <a:pt x="151" y="20"/>
                    <a:pt x="150" y="19"/>
                    <a:pt x="148" y="18"/>
                  </a:cubicBezTo>
                  <a:cubicBezTo>
                    <a:pt x="146" y="16"/>
                    <a:pt x="141" y="12"/>
                    <a:pt x="135" y="8"/>
                  </a:cubicBezTo>
                  <a:cubicBezTo>
                    <a:pt x="131" y="7"/>
                    <a:pt x="127" y="5"/>
                    <a:pt x="123" y="3"/>
                  </a:cubicBezTo>
                  <a:cubicBezTo>
                    <a:pt x="118" y="1"/>
                    <a:pt x="112" y="0"/>
                    <a:pt x="106" y="1"/>
                  </a:cubicBezTo>
                  <a:cubicBezTo>
                    <a:pt x="103" y="1"/>
                    <a:pt x="100" y="2"/>
                    <a:pt x="97" y="3"/>
                  </a:cubicBezTo>
                  <a:cubicBezTo>
                    <a:pt x="94" y="5"/>
                    <a:pt x="91" y="7"/>
                    <a:pt x="88" y="9"/>
                  </a:cubicBezTo>
                  <a:cubicBezTo>
                    <a:pt x="85" y="12"/>
                    <a:pt x="83" y="15"/>
                    <a:pt x="81" y="19"/>
                  </a:cubicBezTo>
                  <a:cubicBezTo>
                    <a:pt x="80" y="21"/>
                    <a:pt x="79" y="23"/>
                    <a:pt x="78" y="24"/>
                  </a:cubicBezTo>
                  <a:cubicBezTo>
                    <a:pt x="78" y="25"/>
                    <a:pt x="77" y="25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3" y="26"/>
                    <a:pt x="72" y="26"/>
                  </a:cubicBezTo>
                  <a:cubicBezTo>
                    <a:pt x="70" y="25"/>
                    <a:pt x="68" y="24"/>
                    <a:pt x="65" y="23"/>
                  </a:cubicBezTo>
                  <a:cubicBezTo>
                    <a:pt x="60" y="21"/>
                    <a:pt x="55" y="19"/>
                    <a:pt x="50" y="18"/>
                  </a:cubicBezTo>
                  <a:cubicBezTo>
                    <a:pt x="44" y="17"/>
                    <a:pt x="38" y="17"/>
                    <a:pt x="32" y="18"/>
                  </a:cubicBezTo>
                  <a:cubicBezTo>
                    <a:pt x="29" y="19"/>
                    <a:pt x="26" y="20"/>
                    <a:pt x="23" y="22"/>
                  </a:cubicBezTo>
                  <a:cubicBezTo>
                    <a:pt x="20" y="24"/>
                    <a:pt x="17" y="26"/>
                    <a:pt x="15" y="28"/>
                  </a:cubicBezTo>
                  <a:cubicBezTo>
                    <a:pt x="10" y="33"/>
                    <a:pt x="6" y="39"/>
                    <a:pt x="4" y="46"/>
                  </a:cubicBezTo>
                  <a:cubicBezTo>
                    <a:pt x="2" y="53"/>
                    <a:pt x="0" y="61"/>
                    <a:pt x="2" y="69"/>
                  </a:cubicBezTo>
                  <a:cubicBezTo>
                    <a:pt x="4" y="77"/>
                    <a:pt x="9" y="84"/>
                    <a:pt x="15" y="89"/>
                  </a:cubicBezTo>
                  <a:cubicBezTo>
                    <a:pt x="18" y="91"/>
                    <a:pt x="22" y="94"/>
                    <a:pt x="26" y="95"/>
                  </a:cubicBezTo>
                  <a:cubicBezTo>
                    <a:pt x="28" y="96"/>
                    <a:pt x="29" y="97"/>
                    <a:pt x="31" y="98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7"/>
                    <a:pt x="32" y="109"/>
                  </a:cubicBezTo>
                  <a:cubicBezTo>
                    <a:pt x="31" y="113"/>
                    <a:pt x="31" y="118"/>
                    <a:pt x="32" y="122"/>
                  </a:cubicBezTo>
                  <a:cubicBezTo>
                    <a:pt x="34" y="131"/>
                    <a:pt x="39" y="140"/>
                    <a:pt x="45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8" y="150"/>
                    <a:pt x="49" y="151"/>
                    <a:pt x="50" y="152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7" y="158"/>
                    <a:pt x="60" y="159"/>
                    <a:pt x="62" y="160"/>
                  </a:cubicBezTo>
                  <a:cubicBezTo>
                    <a:pt x="64" y="161"/>
                    <a:pt x="66" y="162"/>
                    <a:pt x="69" y="162"/>
                  </a:cubicBezTo>
                  <a:cubicBezTo>
                    <a:pt x="74" y="164"/>
                    <a:pt x="79" y="164"/>
                    <a:pt x="84" y="163"/>
                  </a:cubicBezTo>
                  <a:cubicBezTo>
                    <a:pt x="86" y="162"/>
                    <a:pt x="89" y="161"/>
                    <a:pt x="91" y="160"/>
                  </a:cubicBezTo>
                  <a:cubicBezTo>
                    <a:pt x="92" y="159"/>
                    <a:pt x="94" y="159"/>
                    <a:pt x="94" y="158"/>
                  </a:cubicBezTo>
                  <a:cubicBezTo>
                    <a:pt x="95" y="158"/>
                    <a:pt x="96" y="157"/>
                    <a:pt x="97" y="157"/>
                  </a:cubicBezTo>
                  <a:cubicBezTo>
                    <a:pt x="97" y="158"/>
                    <a:pt x="97" y="159"/>
                    <a:pt x="98" y="162"/>
                  </a:cubicBezTo>
                  <a:cubicBezTo>
                    <a:pt x="99" y="164"/>
                    <a:pt x="100" y="166"/>
                    <a:pt x="101" y="168"/>
                  </a:cubicBezTo>
                  <a:cubicBezTo>
                    <a:pt x="103" y="172"/>
                    <a:pt x="105" y="177"/>
                    <a:pt x="108" y="180"/>
                  </a:cubicBezTo>
                  <a:cubicBezTo>
                    <a:pt x="111" y="184"/>
                    <a:pt x="115" y="187"/>
                    <a:pt x="119" y="189"/>
                  </a:cubicBezTo>
                  <a:cubicBezTo>
                    <a:pt x="123" y="191"/>
                    <a:pt x="128" y="192"/>
                    <a:pt x="133" y="192"/>
                  </a:cubicBezTo>
                  <a:cubicBezTo>
                    <a:pt x="137" y="192"/>
                    <a:pt x="142" y="190"/>
                    <a:pt x="146" y="187"/>
                  </a:cubicBezTo>
                  <a:cubicBezTo>
                    <a:pt x="150" y="185"/>
                    <a:pt x="153" y="181"/>
                    <a:pt x="154" y="176"/>
                  </a:cubicBezTo>
                  <a:cubicBezTo>
                    <a:pt x="156" y="172"/>
                    <a:pt x="155" y="167"/>
                    <a:pt x="153" y="163"/>
                  </a:cubicBezTo>
                  <a:cubicBezTo>
                    <a:pt x="150" y="160"/>
                    <a:pt x="146" y="157"/>
                    <a:pt x="141" y="156"/>
                  </a:cubicBezTo>
                  <a:cubicBezTo>
                    <a:pt x="146" y="157"/>
                    <a:pt x="149" y="160"/>
                    <a:pt x="152" y="163"/>
                  </a:cubicBezTo>
                  <a:cubicBezTo>
                    <a:pt x="154" y="166"/>
                    <a:pt x="155" y="170"/>
                    <a:pt x="154" y="175"/>
                  </a:cubicBezTo>
                  <a:cubicBezTo>
                    <a:pt x="153" y="179"/>
                    <a:pt x="150" y="182"/>
                    <a:pt x="147" y="185"/>
                  </a:cubicBezTo>
                  <a:cubicBezTo>
                    <a:pt x="144" y="187"/>
                    <a:pt x="139" y="189"/>
                    <a:pt x="135" y="189"/>
                  </a:cubicBezTo>
                  <a:cubicBezTo>
                    <a:pt x="126" y="190"/>
                    <a:pt x="117" y="187"/>
                    <a:pt x="112" y="180"/>
                  </a:cubicBezTo>
                  <a:cubicBezTo>
                    <a:pt x="109" y="176"/>
                    <a:pt x="106" y="172"/>
                    <a:pt x="105" y="168"/>
                  </a:cubicBezTo>
                  <a:cubicBezTo>
                    <a:pt x="104" y="166"/>
                    <a:pt x="103" y="163"/>
                    <a:pt x="102" y="161"/>
                  </a:cubicBezTo>
                  <a:cubicBezTo>
                    <a:pt x="102" y="161"/>
                    <a:pt x="102" y="160"/>
                    <a:pt x="102" y="160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0" y="155"/>
                    <a:pt x="100" y="152"/>
                    <a:pt x="99" y="15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3"/>
                    <a:pt x="94" y="153"/>
                    <a:pt x="94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88" y="157"/>
                    <a:pt x="86" y="157"/>
                    <a:pt x="84" y="158"/>
                  </a:cubicBezTo>
                  <a:cubicBezTo>
                    <a:pt x="80" y="159"/>
                    <a:pt x="76" y="159"/>
                    <a:pt x="72" y="158"/>
                  </a:cubicBezTo>
                  <a:cubicBezTo>
                    <a:pt x="64" y="157"/>
                    <a:pt x="57" y="152"/>
                    <a:pt x="51" y="145"/>
                  </a:cubicBezTo>
                  <a:cubicBezTo>
                    <a:pt x="45" y="139"/>
                    <a:pt x="40" y="131"/>
                    <a:pt x="38" y="123"/>
                  </a:cubicBezTo>
                  <a:cubicBezTo>
                    <a:pt x="37" y="119"/>
                    <a:pt x="37" y="115"/>
                    <a:pt x="38" y="111"/>
                  </a:cubicBezTo>
                  <a:cubicBezTo>
                    <a:pt x="38" y="109"/>
                    <a:pt x="38" y="107"/>
                    <a:pt x="39" y="105"/>
                  </a:cubicBezTo>
                  <a:cubicBezTo>
                    <a:pt x="39" y="104"/>
                    <a:pt x="39" y="103"/>
                    <a:pt x="40" y="102"/>
                  </a:cubicBezTo>
                  <a:cubicBezTo>
                    <a:pt x="40" y="101"/>
                    <a:pt x="41" y="100"/>
                    <a:pt x="41" y="9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5"/>
                    <a:pt x="40" y="95"/>
                    <a:pt x="38" y="94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4" y="92"/>
                    <a:pt x="32" y="92"/>
                    <a:pt x="31" y="91"/>
                  </a:cubicBezTo>
                  <a:cubicBezTo>
                    <a:pt x="28" y="90"/>
                    <a:pt x="25" y="88"/>
                    <a:pt x="23" y="87"/>
                  </a:cubicBezTo>
                  <a:cubicBezTo>
                    <a:pt x="18" y="83"/>
                    <a:pt x="14" y="79"/>
                    <a:pt x="11" y="74"/>
                  </a:cubicBezTo>
                  <a:cubicBezTo>
                    <a:pt x="8" y="69"/>
                    <a:pt x="7" y="63"/>
                    <a:pt x="8" y="58"/>
                  </a:cubicBezTo>
                  <a:cubicBezTo>
                    <a:pt x="8" y="52"/>
                    <a:pt x="10" y="46"/>
                    <a:pt x="13" y="41"/>
                  </a:cubicBezTo>
                  <a:cubicBezTo>
                    <a:pt x="16" y="36"/>
                    <a:pt x="20" y="31"/>
                    <a:pt x="25" y="28"/>
                  </a:cubicBezTo>
                  <a:cubicBezTo>
                    <a:pt x="30" y="25"/>
                    <a:pt x="35" y="23"/>
                    <a:pt x="41" y="23"/>
                  </a:cubicBezTo>
                  <a:cubicBezTo>
                    <a:pt x="47" y="23"/>
                    <a:pt x="53" y="24"/>
                    <a:pt x="59" y="26"/>
                  </a:cubicBezTo>
                  <a:cubicBezTo>
                    <a:pt x="62" y="27"/>
                    <a:pt x="65" y="28"/>
                    <a:pt x="68" y="30"/>
                  </a:cubicBezTo>
                  <a:cubicBezTo>
                    <a:pt x="69" y="30"/>
                    <a:pt x="70" y="31"/>
                    <a:pt x="72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2"/>
                    <a:pt x="74" y="33"/>
                    <a:pt x="75" y="3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5"/>
                    <a:pt x="84" y="23"/>
                    <a:pt x="85" y="21"/>
                  </a:cubicBezTo>
                  <a:cubicBezTo>
                    <a:pt x="86" y="18"/>
                    <a:pt x="89" y="15"/>
                    <a:pt x="91" y="12"/>
                  </a:cubicBezTo>
                  <a:cubicBezTo>
                    <a:pt x="96" y="7"/>
                    <a:pt x="103" y="4"/>
                    <a:pt x="110" y="4"/>
                  </a:cubicBezTo>
                  <a:cubicBezTo>
                    <a:pt x="118" y="4"/>
                    <a:pt x="125" y="6"/>
                    <a:pt x="132" y="9"/>
                  </a:cubicBezTo>
                  <a:cubicBezTo>
                    <a:pt x="139" y="13"/>
                    <a:pt x="146" y="17"/>
                    <a:pt x="152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5" name="未知"/>
            <p:cNvSpPr/>
            <p:nvPr/>
          </p:nvSpPr>
          <p:spPr>
            <a:xfrm>
              <a:off x="297" y="61"/>
              <a:ext cx="118" cy="234"/>
            </a:xfrm>
            <a:custGeom>
              <a:avLst/>
              <a:gdLst/>
              <a:ahLst/>
              <a:cxnLst/>
              <a:pathLst>
                <a:path w="59" h="117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10" y="3"/>
                    <a:pt x="15" y="6"/>
                    <a:pt x="21" y="11"/>
                  </a:cubicBezTo>
                  <a:cubicBezTo>
                    <a:pt x="24" y="14"/>
                    <a:pt x="28" y="17"/>
                    <a:pt x="31" y="21"/>
                  </a:cubicBezTo>
                  <a:cubicBezTo>
                    <a:pt x="34" y="25"/>
                    <a:pt x="37" y="30"/>
                    <a:pt x="39" y="36"/>
                  </a:cubicBezTo>
                  <a:cubicBezTo>
                    <a:pt x="42" y="42"/>
                    <a:pt x="43" y="48"/>
                    <a:pt x="41" y="55"/>
                  </a:cubicBezTo>
                  <a:cubicBezTo>
                    <a:pt x="39" y="58"/>
                    <a:pt x="37" y="61"/>
                    <a:pt x="34" y="64"/>
                  </a:cubicBezTo>
                  <a:cubicBezTo>
                    <a:pt x="33" y="64"/>
                    <a:pt x="33" y="65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7"/>
                    <a:pt x="28" y="68"/>
                    <a:pt x="27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70"/>
                    <a:pt x="21" y="71"/>
                    <a:pt x="20" y="71"/>
                  </a:cubicBezTo>
                  <a:cubicBezTo>
                    <a:pt x="17" y="72"/>
                    <a:pt x="15" y="73"/>
                    <a:pt x="12" y="74"/>
                  </a:cubicBezTo>
                  <a:cubicBezTo>
                    <a:pt x="14" y="74"/>
                    <a:pt x="17" y="74"/>
                    <a:pt x="19" y="74"/>
                  </a:cubicBezTo>
                  <a:cubicBezTo>
                    <a:pt x="22" y="74"/>
                    <a:pt x="24" y="75"/>
                    <a:pt x="27" y="75"/>
                  </a:cubicBezTo>
                  <a:cubicBezTo>
                    <a:pt x="29" y="75"/>
                    <a:pt x="31" y="75"/>
                    <a:pt x="32" y="76"/>
                  </a:cubicBezTo>
                  <a:cubicBezTo>
                    <a:pt x="33" y="76"/>
                    <a:pt x="35" y="76"/>
                    <a:pt x="36" y="77"/>
                  </a:cubicBezTo>
                  <a:cubicBezTo>
                    <a:pt x="40" y="78"/>
                    <a:pt x="45" y="80"/>
                    <a:pt x="48" y="83"/>
                  </a:cubicBezTo>
                  <a:cubicBezTo>
                    <a:pt x="52" y="87"/>
                    <a:pt x="55" y="92"/>
                    <a:pt x="56" y="98"/>
                  </a:cubicBezTo>
                  <a:cubicBezTo>
                    <a:pt x="58" y="104"/>
                    <a:pt x="57" y="110"/>
                    <a:pt x="56" y="117"/>
                  </a:cubicBezTo>
                  <a:cubicBezTo>
                    <a:pt x="57" y="114"/>
                    <a:pt x="57" y="111"/>
                    <a:pt x="58" y="109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3"/>
                    <a:pt x="59" y="102"/>
                    <a:pt x="58" y="100"/>
                  </a:cubicBezTo>
                  <a:cubicBezTo>
                    <a:pt x="59" y="94"/>
                    <a:pt x="57" y="89"/>
                    <a:pt x="53" y="84"/>
                  </a:cubicBezTo>
                  <a:cubicBezTo>
                    <a:pt x="50" y="79"/>
                    <a:pt x="45" y="76"/>
                    <a:pt x="40" y="73"/>
                  </a:cubicBezTo>
                  <a:cubicBezTo>
                    <a:pt x="38" y="73"/>
                    <a:pt x="37" y="72"/>
                    <a:pt x="36" y="72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41" y="66"/>
                    <a:pt x="44" y="62"/>
                    <a:pt x="46" y="58"/>
                  </a:cubicBezTo>
                  <a:cubicBezTo>
                    <a:pt x="48" y="53"/>
                    <a:pt x="49" y="48"/>
                    <a:pt x="48" y="43"/>
                  </a:cubicBezTo>
                  <a:cubicBezTo>
                    <a:pt x="48" y="41"/>
                    <a:pt x="47" y="39"/>
                    <a:pt x="46" y="36"/>
                  </a:cubicBezTo>
                  <a:cubicBezTo>
                    <a:pt x="45" y="34"/>
                    <a:pt x="44" y="32"/>
                    <a:pt x="43" y="30"/>
                  </a:cubicBezTo>
                  <a:cubicBezTo>
                    <a:pt x="39" y="22"/>
                    <a:pt x="33" y="15"/>
                    <a:pt x="26" y="10"/>
                  </a:cubicBezTo>
                  <a:cubicBezTo>
                    <a:pt x="19" y="4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6" name="未知"/>
            <p:cNvSpPr/>
            <p:nvPr/>
          </p:nvSpPr>
          <p:spPr>
            <a:xfrm>
              <a:off x="0" y="16"/>
              <a:ext cx="409" cy="351"/>
            </a:xfrm>
            <a:custGeom>
              <a:avLst/>
              <a:gdLst/>
              <a:ahLst/>
              <a:cxnLst/>
              <a:pathLst>
                <a:path w="204" h="175">
                  <a:moveTo>
                    <a:pt x="143" y="29"/>
                  </a:moveTo>
                  <a:cubicBezTo>
                    <a:pt x="143" y="29"/>
                    <a:pt x="139" y="0"/>
                    <a:pt x="111" y="4"/>
                  </a:cubicBezTo>
                  <a:cubicBezTo>
                    <a:pt x="82" y="8"/>
                    <a:pt x="88" y="31"/>
                    <a:pt x="88" y="31"/>
                  </a:cubicBezTo>
                  <a:cubicBezTo>
                    <a:pt x="88" y="31"/>
                    <a:pt x="37" y="2"/>
                    <a:pt x="18" y="40"/>
                  </a:cubicBezTo>
                  <a:cubicBezTo>
                    <a:pt x="0" y="77"/>
                    <a:pt x="46" y="86"/>
                    <a:pt x="49" y="84"/>
                  </a:cubicBezTo>
                  <a:cubicBezTo>
                    <a:pt x="49" y="84"/>
                    <a:pt x="33" y="103"/>
                    <a:pt x="60" y="131"/>
                  </a:cubicBezTo>
                  <a:cubicBezTo>
                    <a:pt x="86" y="159"/>
                    <a:pt x="105" y="135"/>
                    <a:pt x="105" y="135"/>
                  </a:cubicBezTo>
                  <a:cubicBezTo>
                    <a:pt x="105" y="135"/>
                    <a:pt x="106" y="175"/>
                    <a:pt x="134" y="174"/>
                  </a:cubicBezTo>
                  <a:cubicBezTo>
                    <a:pt x="163" y="173"/>
                    <a:pt x="151" y="141"/>
                    <a:pt x="142" y="138"/>
                  </a:cubicBezTo>
                  <a:cubicBezTo>
                    <a:pt x="142" y="138"/>
                    <a:pt x="166" y="155"/>
                    <a:pt x="185" y="131"/>
                  </a:cubicBezTo>
                  <a:cubicBezTo>
                    <a:pt x="204" y="107"/>
                    <a:pt x="158" y="92"/>
                    <a:pt x="158" y="92"/>
                  </a:cubicBezTo>
                  <a:cubicBezTo>
                    <a:pt x="158" y="92"/>
                    <a:pt x="181" y="86"/>
                    <a:pt x="176" y="60"/>
                  </a:cubicBezTo>
                  <a:cubicBezTo>
                    <a:pt x="172" y="34"/>
                    <a:pt x="143" y="29"/>
                    <a:pt x="143" y="29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17" name="组合 20716"/>
          <p:cNvGrpSpPr/>
          <p:nvPr/>
        </p:nvGrpSpPr>
        <p:grpSpPr>
          <a:xfrm>
            <a:off x="601663" y="938213"/>
            <a:ext cx="180975" cy="241300"/>
            <a:chOff x="0" y="0"/>
            <a:chExt cx="114" cy="152"/>
          </a:xfrm>
        </p:grpSpPr>
        <p:sp>
          <p:nvSpPr>
            <p:cNvPr id="20718" name="未知"/>
            <p:cNvSpPr/>
            <p:nvPr/>
          </p:nvSpPr>
          <p:spPr>
            <a:xfrm>
              <a:off x="0" y="60"/>
              <a:ext cx="112" cy="24"/>
            </a:xfrm>
            <a:custGeom>
              <a:avLst/>
              <a:gdLst/>
              <a:ahLst/>
              <a:cxnLst/>
              <a:pathLst>
                <a:path w="112" h="24">
                  <a:moveTo>
                    <a:pt x="0" y="0"/>
                  </a:moveTo>
                  <a:lnTo>
                    <a:pt x="1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9" name="直接连接符 20718"/>
            <p:cNvSpPr/>
            <p:nvPr/>
          </p:nvSpPr>
          <p:spPr>
            <a:xfrm>
              <a:off x="0" y="60"/>
              <a:ext cx="112" cy="24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20" name="未知"/>
            <p:cNvSpPr/>
            <p:nvPr/>
          </p:nvSpPr>
          <p:spPr>
            <a:xfrm>
              <a:off x="2" y="54"/>
              <a:ext cx="112" cy="32"/>
            </a:xfrm>
            <a:custGeom>
              <a:avLst/>
              <a:gdLst/>
              <a:ahLst/>
              <a:cxnLst/>
              <a:pathLst>
                <a:path w="56" h="16">
                  <a:moveTo>
                    <a:pt x="0" y="0"/>
                  </a:moveTo>
                  <a:cubicBezTo>
                    <a:pt x="0" y="0"/>
                    <a:pt x="12" y="16"/>
                    <a:pt x="56" y="12"/>
                  </a:cubicBezTo>
                  <a:cubicBezTo>
                    <a:pt x="56" y="12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1" name="未知"/>
            <p:cNvSpPr/>
            <p:nvPr/>
          </p:nvSpPr>
          <p:spPr>
            <a:xfrm>
              <a:off x="36" y="0"/>
              <a:ext cx="30" cy="150"/>
            </a:xfrm>
            <a:custGeom>
              <a:avLst/>
              <a:gdLst/>
              <a:ahLst/>
              <a:cxnLst/>
              <a:pathLst>
                <a:path w="30" h="150">
                  <a:moveTo>
                    <a:pt x="30" y="0"/>
                  </a:moveTo>
                  <a:lnTo>
                    <a:pt x="0" y="15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2" name="直接连接符 20721"/>
            <p:cNvSpPr/>
            <p:nvPr/>
          </p:nvSpPr>
          <p:spPr>
            <a:xfrm flipH="1">
              <a:off x="36" y="0"/>
              <a:ext cx="30" cy="15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23" name="未知"/>
            <p:cNvSpPr/>
            <p:nvPr/>
          </p:nvSpPr>
          <p:spPr>
            <a:xfrm>
              <a:off x="38" y="2"/>
              <a:ext cx="34" cy="150"/>
            </a:xfrm>
            <a:custGeom>
              <a:avLst/>
              <a:gdLst/>
              <a:ahLst/>
              <a:cxnLst/>
              <a:pathLst>
                <a:path w="17" h="75">
                  <a:moveTo>
                    <a:pt x="17" y="0"/>
                  </a:moveTo>
                  <a:cubicBezTo>
                    <a:pt x="17" y="0"/>
                    <a:pt x="0" y="17"/>
                    <a:pt x="1" y="75"/>
                  </a:cubicBezTo>
                  <a:cubicBezTo>
                    <a:pt x="1" y="75"/>
                    <a:pt x="15" y="1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24" name="组合 20723"/>
          <p:cNvGrpSpPr/>
          <p:nvPr/>
        </p:nvGrpSpPr>
        <p:grpSpPr>
          <a:xfrm>
            <a:off x="1187450" y="1706563"/>
            <a:ext cx="177800" cy="238125"/>
            <a:chOff x="0" y="0"/>
            <a:chExt cx="112" cy="150"/>
          </a:xfrm>
        </p:grpSpPr>
        <p:sp>
          <p:nvSpPr>
            <p:cNvPr id="20725" name="未知"/>
            <p:cNvSpPr/>
            <p:nvPr/>
          </p:nvSpPr>
          <p:spPr>
            <a:xfrm>
              <a:off x="0" y="58"/>
              <a:ext cx="112" cy="24"/>
            </a:xfrm>
            <a:custGeom>
              <a:avLst/>
              <a:gdLst/>
              <a:ahLst/>
              <a:cxnLst/>
              <a:pathLst>
                <a:path w="112" h="24">
                  <a:moveTo>
                    <a:pt x="0" y="0"/>
                  </a:moveTo>
                  <a:lnTo>
                    <a:pt x="1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6" name="直接连接符 20725"/>
            <p:cNvSpPr/>
            <p:nvPr/>
          </p:nvSpPr>
          <p:spPr>
            <a:xfrm>
              <a:off x="0" y="58"/>
              <a:ext cx="112" cy="24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27" name="未知"/>
            <p:cNvSpPr/>
            <p:nvPr/>
          </p:nvSpPr>
          <p:spPr>
            <a:xfrm>
              <a:off x="0" y="52"/>
              <a:ext cx="112" cy="32"/>
            </a:xfrm>
            <a:custGeom>
              <a:avLst/>
              <a:gdLst/>
              <a:ahLst/>
              <a:cxnLst/>
              <a:pathLst>
                <a:path w="56" h="16">
                  <a:moveTo>
                    <a:pt x="0" y="0"/>
                  </a:moveTo>
                  <a:cubicBezTo>
                    <a:pt x="0" y="0"/>
                    <a:pt x="12" y="16"/>
                    <a:pt x="56" y="12"/>
                  </a:cubicBezTo>
                  <a:cubicBezTo>
                    <a:pt x="56" y="12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8" name="未知"/>
            <p:cNvSpPr/>
            <p:nvPr/>
          </p:nvSpPr>
          <p:spPr>
            <a:xfrm>
              <a:off x="34" y="0"/>
              <a:ext cx="32" cy="148"/>
            </a:xfrm>
            <a:custGeom>
              <a:avLst/>
              <a:gdLst/>
              <a:ahLst/>
              <a:cxnLst/>
              <a:pathLst>
                <a:path w="32" h="148">
                  <a:moveTo>
                    <a:pt x="32" y="0"/>
                  </a:moveTo>
                  <a:lnTo>
                    <a:pt x="0" y="14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9" name="直接连接符 20728"/>
            <p:cNvSpPr/>
            <p:nvPr/>
          </p:nvSpPr>
          <p:spPr>
            <a:xfrm flipH="1">
              <a:off x="34" y="0"/>
              <a:ext cx="32" cy="14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30" name="未知"/>
            <p:cNvSpPr/>
            <p:nvPr/>
          </p:nvSpPr>
          <p:spPr>
            <a:xfrm>
              <a:off x="38" y="0"/>
              <a:ext cx="32" cy="150"/>
            </a:xfrm>
            <a:custGeom>
              <a:avLst/>
              <a:gdLst/>
              <a:ahLst/>
              <a:cxnLst/>
              <a:pathLst>
                <a:path w="16" h="75">
                  <a:moveTo>
                    <a:pt x="16" y="0"/>
                  </a:moveTo>
                  <a:cubicBezTo>
                    <a:pt x="16" y="0"/>
                    <a:pt x="0" y="17"/>
                    <a:pt x="1" y="75"/>
                  </a:cubicBezTo>
                  <a:cubicBezTo>
                    <a:pt x="1" y="75"/>
                    <a:pt x="1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31" name="组合 20730"/>
          <p:cNvGrpSpPr/>
          <p:nvPr/>
        </p:nvGrpSpPr>
        <p:grpSpPr>
          <a:xfrm>
            <a:off x="1709738" y="1490663"/>
            <a:ext cx="179387" cy="238125"/>
            <a:chOff x="0" y="0"/>
            <a:chExt cx="113" cy="150"/>
          </a:xfrm>
        </p:grpSpPr>
        <p:sp>
          <p:nvSpPr>
            <p:cNvPr id="20732" name="未知"/>
            <p:cNvSpPr/>
            <p:nvPr/>
          </p:nvSpPr>
          <p:spPr>
            <a:xfrm>
              <a:off x="0" y="60"/>
              <a:ext cx="111" cy="22"/>
            </a:xfrm>
            <a:custGeom>
              <a:avLst/>
              <a:gdLst/>
              <a:ahLst/>
              <a:cxnLst/>
              <a:pathLst>
                <a:path w="111" h="22">
                  <a:moveTo>
                    <a:pt x="0" y="0"/>
                  </a:moveTo>
                  <a:lnTo>
                    <a:pt x="111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3" name="直接连接符 20732"/>
            <p:cNvSpPr/>
            <p:nvPr/>
          </p:nvSpPr>
          <p:spPr>
            <a:xfrm>
              <a:off x="0" y="60"/>
              <a:ext cx="111" cy="2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34" name="未知"/>
            <p:cNvSpPr/>
            <p:nvPr/>
          </p:nvSpPr>
          <p:spPr>
            <a:xfrm>
              <a:off x="0" y="54"/>
              <a:ext cx="113" cy="32"/>
            </a:xfrm>
            <a:custGeom>
              <a:avLst/>
              <a:gdLst/>
              <a:ahLst/>
              <a:cxnLst/>
              <a:pathLst>
                <a:path w="56" h="16">
                  <a:moveTo>
                    <a:pt x="0" y="0"/>
                  </a:moveTo>
                  <a:cubicBezTo>
                    <a:pt x="0" y="0"/>
                    <a:pt x="12" y="16"/>
                    <a:pt x="56" y="12"/>
                  </a:cubicBezTo>
                  <a:cubicBezTo>
                    <a:pt x="56" y="12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5" name="未知"/>
            <p:cNvSpPr/>
            <p:nvPr/>
          </p:nvSpPr>
          <p:spPr>
            <a:xfrm>
              <a:off x="34" y="0"/>
              <a:ext cx="30" cy="150"/>
            </a:xfrm>
            <a:custGeom>
              <a:avLst/>
              <a:gdLst/>
              <a:ahLst/>
              <a:cxnLst/>
              <a:pathLst>
                <a:path w="30" h="150">
                  <a:moveTo>
                    <a:pt x="30" y="0"/>
                  </a:moveTo>
                  <a:lnTo>
                    <a:pt x="0" y="15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6" name="直接连接符 20735"/>
            <p:cNvSpPr/>
            <p:nvPr/>
          </p:nvSpPr>
          <p:spPr>
            <a:xfrm flipH="1">
              <a:off x="34" y="0"/>
              <a:ext cx="30" cy="15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37" name="未知"/>
            <p:cNvSpPr/>
            <p:nvPr/>
          </p:nvSpPr>
          <p:spPr>
            <a:xfrm>
              <a:off x="38" y="2"/>
              <a:ext cx="32" cy="148"/>
            </a:xfrm>
            <a:custGeom>
              <a:avLst/>
              <a:gdLst/>
              <a:ahLst/>
              <a:cxnLst/>
              <a:pathLst>
                <a:path w="16" h="74">
                  <a:moveTo>
                    <a:pt x="16" y="0"/>
                  </a:moveTo>
                  <a:cubicBezTo>
                    <a:pt x="16" y="0"/>
                    <a:pt x="0" y="16"/>
                    <a:pt x="1" y="74"/>
                  </a:cubicBezTo>
                  <a:cubicBezTo>
                    <a:pt x="1" y="74"/>
                    <a:pt x="14" y="9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38" name="组合 20737"/>
          <p:cNvGrpSpPr/>
          <p:nvPr/>
        </p:nvGrpSpPr>
        <p:grpSpPr>
          <a:xfrm>
            <a:off x="1008063" y="868363"/>
            <a:ext cx="119062" cy="152400"/>
            <a:chOff x="0" y="0"/>
            <a:chExt cx="75" cy="96"/>
          </a:xfrm>
        </p:grpSpPr>
        <p:sp>
          <p:nvSpPr>
            <p:cNvPr id="20739" name="未知"/>
            <p:cNvSpPr/>
            <p:nvPr/>
          </p:nvSpPr>
          <p:spPr>
            <a:xfrm>
              <a:off x="0" y="38"/>
              <a:ext cx="73" cy="16"/>
            </a:xfrm>
            <a:custGeom>
              <a:avLst/>
              <a:gdLst/>
              <a:ahLst/>
              <a:cxnLst/>
              <a:pathLst>
                <a:path w="73" h="16">
                  <a:moveTo>
                    <a:pt x="0" y="0"/>
                  </a:moveTo>
                  <a:lnTo>
                    <a:pt x="73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0" name="直接连接符 20739"/>
            <p:cNvSpPr/>
            <p:nvPr/>
          </p:nvSpPr>
          <p:spPr>
            <a:xfrm>
              <a:off x="0" y="38"/>
              <a:ext cx="73" cy="1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41" name="未知"/>
            <p:cNvSpPr/>
            <p:nvPr/>
          </p:nvSpPr>
          <p:spPr>
            <a:xfrm>
              <a:off x="2" y="34"/>
              <a:ext cx="73" cy="20"/>
            </a:xfrm>
            <a:custGeom>
              <a:avLst/>
              <a:gdLst/>
              <a:ahLst/>
              <a:cxnLst/>
              <a:pathLst>
                <a:path w="36" h="10">
                  <a:moveTo>
                    <a:pt x="0" y="0"/>
                  </a:moveTo>
                  <a:cubicBezTo>
                    <a:pt x="0" y="0"/>
                    <a:pt x="7" y="10"/>
                    <a:pt x="36" y="8"/>
                  </a:cubicBezTo>
                  <a:cubicBezTo>
                    <a:pt x="36" y="8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2" name="未知"/>
            <p:cNvSpPr/>
            <p:nvPr/>
          </p:nvSpPr>
          <p:spPr>
            <a:xfrm>
              <a:off x="22" y="0"/>
              <a:ext cx="22" cy="96"/>
            </a:xfrm>
            <a:custGeom>
              <a:avLst/>
              <a:gdLst/>
              <a:ahLst/>
              <a:cxnLst/>
              <a:pathLst>
                <a:path w="22" h="96">
                  <a:moveTo>
                    <a:pt x="22" y="0"/>
                  </a:moveTo>
                  <a:lnTo>
                    <a:pt x="0" y="9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3" name="直接连接符 20742"/>
            <p:cNvSpPr/>
            <p:nvPr/>
          </p:nvSpPr>
          <p:spPr>
            <a:xfrm flipH="1">
              <a:off x="22" y="0"/>
              <a:ext cx="2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20744" name="未知"/>
            <p:cNvSpPr/>
            <p:nvPr/>
          </p:nvSpPr>
          <p:spPr>
            <a:xfrm>
              <a:off x="26" y="2"/>
              <a:ext cx="20" cy="94"/>
            </a:xfrm>
            <a:custGeom>
              <a:avLst/>
              <a:gdLst/>
              <a:ahLst/>
              <a:cxnLst/>
              <a:pathLst>
                <a:path w="10" h="47">
                  <a:moveTo>
                    <a:pt x="10" y="0"/>
                  </a:moveTo>
                  <a:cubicBezTo>
                    <a:pt x="10" y="0"/>
                    <a:pt x="0" y="10"/>
                    <a:pt x="0" y="47"/>
                  </a:cubicBezTo>
                  <a:cubicBezTo>
                    <a:pt x="0" y="47"/>
                    <a:pt x="9" y="6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745" name="组合 20744"/>
          <p:cNvGrpSpPr/>
          <p:nvPr/>
        </p:nvGrpSpPr>
        <p:grpSpPr>
          <a:xfrm>
            <a:off x="1790700" y="1049338"/>
            <a:ext cx="411163" cy="458787"/>
            <a:chOff x="0" y="0"/>
            <a:chExt cx="259" cy="289"/>
          </a:xfrm>
        </p:grpSpPr>
        <p:sp>
          <p:nvSpPr>
            <p:cNvPr id="20746" name="未知"/>
            <p:cNvSpPr/>
            <p:nvPr/>
          </p:nvSpPr>
          <p:spPr>
            <a:xfrm>
              <a:off x="0" y="0"/>
              <a:ext cx="185" cy="289"/>
            </a:xfrm>
            <a:custGeom>
              <a:avLst/>
              <a:gdLst/>
              <a:ahLst/>
              <a:cxnLst/>
              <a:pathLst>
                <a:path w="92" h="144">
                  <a:moveTo>
                    <a:pt x="92" y="0"/>
                  </a:moveTo>
                  <a:cubicBezTo>
                    <a:pt x="92" y="0"/>
                    <a:pt x="90" y="4"/>
                    <a:pt x="85" y="12"/>
                  </a:cubicBezTo>
                  <a:cubicBezTo>
                    <a:pt x="83" y="16"/>
                    <a:pt x="80" y="22"/>
                    <a:pt x="77" y="29"/>
                  </a:cubicBezTo>
                  <a:cubicBezTo>
                    <a:pt x="75" y="32"/>
                    <a:pt x="74" y="36"/>
                    <a:pt x="72" y="40"/>
                  </a:cubicBezTo>
                  <a:cubicBezTo>
                    <a:pt x="71" y="42"/>
                    <a:pt x="70" y="44"/>
                    <a:pt x="69" y="46"/>
                  </a:cubicBezTo>
                  <a:cubicBezTo>
                    <a:pt x="68" y="48"/>
                    <a:pt x="68" y="49"/>
                    <a:pt x="67" y="50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2"/>
                    <a:pt x="65" y="51"/>
                  </a:cubicBezTo>
                  <a:cubicBezTo>
                    <a:pt x="64" y="51"/>
                    <a:pt x="63" y="51"/>
                    <a:pt x="62" y="51"/>
                  </a:cubicBezTo>
                  <a:cubicBezTo>
                    <a:pt x="60" y="50"/>
                    <a:pt x="58" y="50"/>
                    <a:pt x="56" y="49"/>
                  </a:cubicBezTo>
                  <a:cubicBezTo>
                    <a:pt x="52" y="48"/>
                    <a:pt x="48" y="47"/>
                    <a:pt x="43" y="46"/>
                  </a:cubicBezTo>
                  <a:cubicBezTo>
                    <a:pt x="39" y="45"/>
                    <a:pt x="34" y="44"/>
                    <a:pt x="29" y="43"/>
                  </a:cubicBezTo>
                  <a:cubicBezTo>
                    <a:pt x="20" y="41"/>
                    <a:pt x="10" y="39"/>
                    <a:pt x="0" y="37"/>
                  </a:cubicBezTo>
                  <a:cubicBezTo>
                    <a:pt x="7" y="42"/>
                    <a:pt x="13" y="47"/>
                    <a:pt x="20" y="52"/>
                  </a:cubicBezTo>
                  <a:cubicBezTo>
                    <a:pt x="24" y="55"/>
                    <a:pt x="28" y="58"/>
                    <a:pt x="32" y="61"/>
                  </a:cubicBezTo>
                  <a:cubicBezTo>
                    <a:pt x="36" y="63"/>
                    <a:pt x="40" y="66"/>
                    <a:pt x="44" y="69"/>
                  </a:cubicBezTo>
                  <a:cubicBezTo>
                    <a:pt x="46" y="71"/>
                    <a:pt x="48" y="72"/>
                    <a:pt x="51" y="74"/>
                  </a:cubicBezTo>
                  <a:cubicBezTo>
                    <a:pt x="52" y="75"/>
                    <a:pt x="53" y="75"/>
                    <a:pt x="54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5" y="88"/>
                    <a:pt x="54" y="98"/>
                    <a:pt x="52" y="109"/>
                  </a:cubicBezTo>
                  <a:cubicBezTo>
                    <a:pt x="50" y="120"/>
                    <a:pt x="49" y="132"/>
                    <a:pt x="47" y="144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69" y="57"/>
                    <a:pt x="69" y="57"/>
                    <a:pt x="69" y="57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7" name="未知"/>
            <p:cNvSpPr/>
            <p:nvPr/>
          </p:nvSpPr>
          <p:spPr>
            <a:xfrm>
              <a:off x="97" y="12"/>
              <a:ext cx="162" cy="253"/>
            </a:xfrm>
            <a:custGeom>
              <a:avLst/>
              <a:gdLst/>
              <a:ahLst/>
              <a:cxnLst/>
              <a:pathLst>
                <a:path w="81" h="126">
                  <a:moveTo>
                    <a:pt x="0" y="126"/>
                  </a:moveTo>
                  <a:cubicBezTo>
                    <a:pt x="0" y="126"/>
                    <a:pt x="1" y="125"/>
                    <a:pt x="3" y="120"/>
                  </a:cubicBezTo>
                  <a:cubicBezTo>
                    <a:pt x="4" y="116"/>
                    <a:pt x="7" y="110"/>
                    <a:pt x="11" y="102"/>
                  </a:cubicBezTo>
                  <a:cubicBezTo>
                    <a:pt x="15" y="94"/>
                    <a:pt x="21" y="84"/>
                    <a:pt x="32" y="75"/>
                  </a:cubicBezTo>
                  <a:cubicBezTo>
                    <a:pt x="37" y="70"/>
                    <a:pt x="44" y="67"/>
                    <a:pt x="52" y="65"/>
                  </a:cubicBezTo>
                  <a:cubicBezTo>
                    <a:pt x="60" y="63"/>
                    <a:pt x="70" y="63"/>
                    <a:pt x="80" y="66"/>
                  </a:cubicBezTo>
                  <a:cubicBezTo>
                    <a:pt x="80" y="64"/>
                    <a:pt x="80" y="63"/>
                    <a:pt x="81" y="61"/>
                  </a:cubicBezTo>
                  <a:cubicBezTo>
                    <a:pt x="76" y="60"/>
                    <a:pt x="70" y="59"/>
                    <a:pt x="64" y="56"/>
                  </a:cubicBezTo>
                  <a:cubicBezTo>
                    <a:pt x="59" y="54"/>
                    <a:pt x="53" y="50"/>
                    <a:pt x="48" y="45"/>
                  </a:cubicBezTo>
                  <a:cubicBezTo>
                    <a:pt x="44" y="39"/>
                    <a:pt x="41" y="32"/>
                    <a:pt x="40" y="25"/>
                  </a:cubicBezTo>
                  <a:cubicBezTo>
                    <a:pt x="39" y="17"/>
                    <a:pt x="40" y="8"/>
                    <a:pt x="42" y="0"/>
                  </a:cubicBezTo>
                  <a:cubicBezTo>
                    <a:pt x="41" y="3"/>
                    <a:pt x="40" y="7"/>
                    <a:pt x="39" y="1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5"/>
                    <a:pt x="40" y="36"/>
                    <a:pt x="41" y="38"/>
                  </a:cubicBezTo>
                  <a:cubicBezTo>
                    <a:pt x="41" y="39"/>
                    <a:pt x="41" y="40"/>
                    <a:pt x="42" y="4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7" y="50"/>
                    <a:pt x="53" y="55"/>
                    <a:pt x="59" y="58"/>
                  </a:cubicBezTo>
                  <a:cubicBezTo>
                    <a:pt x="66" y="62"/>
                    <a:pt x="72" y="65"/>
                    <a:pt x="80" y="66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2" y="58"/>
                    <a:pt x="61" y="57"/>
                    <a:pt x="51" y="59"/>
                  </a:cubicBezTo>
                  <a:cubicBezTo>
                    <a:pt x="41" y="61"/>
                    <a:pt x="32" y="66"/>
                    <a:pt x="25" y="74"/>
                  </a:cubicBezTo>
                  <a:cubicBezTo>
                    <a:pt x="18" y="81"/>
                    <a:pt x="13" y="89"/>
                    <a:pt x="9" y="98"/>
                  </a:cubicBezTo>
                  <a:cubicBezTo>
                    <a:pt x="5" y="107"/>
                    <a:pt x="2" y="117"/>
                    <a:pt x="0" y="12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748" name="未知"/>
          <p:cNvSpPr/>
          <p:nvPr/>
        </p:nvSpPr>
        <p:spPr>
          <a:xfrm>
            <a:off x="317500" y="4113213"/>
            <a:ext cx="8529638" cy="846137"/>
          </a:xfrm>
          <a:custGeom>
            <a:avLst/>
            <a:gdLst/>
            <a:ahLst/>
            <a:cxnLst/>
            <a:pathLst>
              <a:path w="2681" h="266">
                <a:moveTo>
                  <a:pt x="0" y="266"/>
                </a:moveTo>
                <a:cubicBezTo>
                  <a:pt x="0" y="266"/>
                  <a:pt x="3" y="265"/>
                  <a:pt x="8" y="263"/>
                </a:cubicBezTo>
                <a:cubicBezTo>
                  <a:pt x="13" y="260"/>
                  <a:pt x="21" y="257"/>
                  <a:pt x="32" y="252"/>
                </a:cubicBezTo>
                <a:cubicBezTo>
                  <a:pt x="53" y="243"/>
                  <a:pt x="86" y="229"/>
                  <a:pt x="132" y="212"/>
                </a:cubicBezTo>
                <a:cubicBezTo>
                  <a:pt x="178" y="195"/>
                  <a:pt x="237" y="175"/>
                  <a:pt x="311" y="153"/>
                </a:cubicBezTo>
                <a:cubicBezTo>
                  <a:pt x="385" y="132"/>
                  <a:pt x="474" y="108"/>
                  <a:pt x="579" y="86"/>
                </a:cubicBezTo>
                <a:cubicBezTo>
                  <a:pt x="593" y="84"/>
                  <a:pt x="606" y="81"/>
                  <a:pt x="620" y="78"/>
                </a:cubicBezTo>
                <a:cubicBezTo>
                  <a:pt x="633" y="76"/>
                  <a:pt x="647" y="73"/>
                  <a:pt x="662" y="70"/>
                </a:cubicBezTo>
                <a:cubicBezTo>
                  <a:pt x="676" y="68"/>
                  <a:pt x="690" y="65"/>
                  <a:pt x="705" y="63"/>
                </a:cubicBezTo>
                <a:cubicBezTo>
                  <a:pt x="720" y="60"/>
                  <a:pt x="735" y="58"/>
                  <a:pt x="750" y="55"/>
                </a:cubicBezTo>
                <a:cubicBezTo>
                  <a:pt x="811" y="46"/>
                  <a:pt x="877" y="37"/>
                  <a:pt x="947" y="30"/>
                </a:cubicBezTo>
                <a:cubicBezTo>
                  <a:pt x="1087" y="16"/>
                  <a:pt x="1245" y="7"/>
                  <a:pt x="1421" y="12"/>
                </a:cubicBezTo>
                <a:cubicBezTo>
                  <a:pt x="1509" y="15"/>
                  <a:pt x="1602" y="22"/>
                  <a:pt x="1699" y="33"/>
                </a:cubicBezTo>
                <a:cubicBezTo>
                  <a:pt x="1796" y="44"/>
                  <a:pt x="1897" y="60"/>
                  <a:pt x="2002" y="81"/>
                </a:cubicBezTo>
                <a:cubicBezTo>
                  <a:pt x="2055" y="91"/>
                  <a:pt x="2108" y="102"/>
                  <a:pt x="2163" y="115"/>
                </a:cubicBezTo>
                <a:cubicBezTo>
                  <a:pt x="2218" y="127"/>
                  <a:pt x="2273" y="141"/>
                  <a:pt x="2330" y="157"/>
                </a:cubicBezTo>
                <a:cubicBezTo>
                  <a:pt x="2387" y="172"/>
                  <a:pt x="2444" y="188"/>
                  <a:pt x="2503" y="206"/>
                </a:cubicBezTo>
                <a:cubicBezTo>
                  <a:pt x="2561" y="225"/>
                  <a:pt x="2621" y="244"/>
                  <a:pt x="2681" y="266"/>
                </a:cubicBezTo>
                <a:cubicBezTo>
                  <a:pt x="2681" y="266"/>
                  <a:pt x="2672" y="263"/>
                  <a:pt x="2655" y="257"/>
                </a:cubicBezTo>
                <a:cubicBezTo>
                  <a:pt x="2639" y="251"/>
                  <a:pt x="2615" y="242"/>
                  <a:pt x="2583" y="231"/>
                </a:cubicBezTo>
                <a:cubicBezTo>
                  <a:pt x="2521" y="209"/>
                  <a:pt x="2430" y="180"/>
                  <a:pt x="2319" y="150"/>
                </a:cubicBezTo>
                <a:cubicBezTo>
                  <a:pt x="2209" y="119"/>
                  <a:pt x="2077" y="87"/>
                  <a:pt x="1933" y="60"/>
                </a:cubicBezTo>
                <a:cubicBezTo>
                  <a:pt x="1789" y="33"/>
                  <a:pt x="1632" y="12"/>
                  <a:pt x="1472" y="4"/>
                </a:cubicBezTo>
                <a:cubicBezTo>
                  <a:pt x="1451" y="3"/>
                  <a:pt x="1431" y="2"/>
                  <a:pt x="1411" y="1"/>
                </a:cubicBezTo>
                <a:cubicBezTo>
                  <a:pt x="1391" y="0"/>
                  <a:pt x="1371" y="0"/>
                  <a:pt x="1351" y="0"/>
                </a:cubicBezTo>
                <a:cubicBezTo>
                  <a:pt x="1340" y="0"/>
                  <a:pt x="1330" y="0"/>
                  <a:pt x="1320" y="0"/>
                </a:cubicBezTo>
                <a:cubicBezTo>
                  <a:pt x="1290" y="0"/>
                  <a:pt x="1290" y="0"/>
                  <a:pt x="1290" y="0"/>
                </a:cubicBezTo>
                <a:cubicBezTo>
                  <a:pt x="1270" y="0"/>
                  <a:pt x="1250" y="0"/>
                  <a:pt x="1229" y="1"/>
                </a:cubicBezTo>
                <a:cubicBezTo>
                  <a:pt x="1149" y="3"/>
                  <a:pt x="1069" y="8"/>
                  <a:pt x="990" y="15"/>
                </a:cubicBezTo>
                <a:cubicBezTo>
                  <a:pt x="833" y="29"/>
                  <a:pt x="683" y="54"/>
                  <a:pt x="549" y="84"/>
                </a:cubicBezTo>
                <a:cubicBezTo>
                  <a:pt x="415" y="114"/>
                  <a:pt x="297" y="149"/>
                  <a:pt x="204" y="182"/>
                </a:cubicBezTo>
                <a:cubicBezTo>
                  <a:pt x="110" y="215"/>
                  <a:pt x="40" y="246"/>
                  <a:pt x="0" y="26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49" name="未知"/>
          <p:cNvSpPr/>
          <p:nvPr/>
        </p:nvSpPr>
        <p:spPr>
          <a:xfrm>
            <a:off x="0" y="0"/>
            <a:ext cx="9169400" cy="401638"/>
          </a:xfrm>
          <a:custGeom>
            <a:avLst/>
            <a:gdLst/>
            <a:ahLst/>
            <a:cxnLst/>
            <a:pathLst>
              <a:path w="2882" h="126">
                <a:moveTo>
                  <a:pt x="2880" y="66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0" y="79"/>
                  <a:pt x="0" y="80"/>
                </a:cubicBezTo>
                <a:cubicBezTo>
                  <a:pt x="0" y="81"/>
                  <a:pt x="0" y="82"/>
                  <a:pt x="0" y="8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108"/>
                  <a:pt x="22" y="126"/>
                  <a:pt x="46" y="126"/>
                </a:cubicBezTo>
                <a:cubicBezTo>
                  <a:pt x="70" y="126"/>
                  <a:pt x="90" y="108"/>
                  <a:pt x="92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5" y="108"/>
                  <a:pt x="115" y="126"/>
                  <a:pt x="139" y="126"/>
                </a:cubicBezTo>
                <a:cubicBezTo>
                  <a:pt x="163" y="126"/>
                  <a:pt x="183" y="108"/>
                  <a:pt x="185" y="84"/>
                </a:cubicBezTo>
                <a:cubicBezTo>
                  <a:pt x="186" y="84"/>
                  <a:pt x="186" y="84"/>
                  <a:pt x="186" y="84"/>
                </a:cubicBezTo>
                <a:cubicBezTo>
                  <a:pt x="188" y="108"/>
                  <a:pt x="208" y="126"/>
                  <a:pt x="232" y="126"/>
                </a:cubicBezTo>
                <a:cubicBezTo>
                  <a:pt x="256" y="126"/>
                  <a:pt x="276" y="108"/>
                  <a:pt x="278" y="84"/>
                </a:cubicBezTo>
                <a:cubicBezTo>
                  <a:pt x="279" y="84"/>
                  <a:pt x="279" y="84"/>
                  <a:pt x="279" y="84"/>
                </a:cubicBezTo>
                <a:cubicBezTo>
                  <a:pt x="281" y="108"/>
                  <a:pt x="301" y="126"/>
                  <a:pt x="325" y="126"/>
                </a:cubicBezTo>
                <a:cubicBezTo>
                  <a:pt x="349" y="126"/>
                  <a:pt x="369" y="108"/>
                  <a:pt x="371" y="84"/>
                </a:cubicBezTo>
                <a:cubicBezTo>
                  <a:pt x="372" y="84"/>
                  <a:pt x="372" y="84"/>
                  <a:pt x="372" y="84"/>
                </a:cubicBezTo>
                <a:cubicBezTo>
                  <a:pt x="374" y="108"/>
                  <a:pt x="394" y="126"/>
                  <a:pt x="418" y="126"/>
                </a:cubicBezTo>
                <a:cubicBezTo>
                  <a:pt x="442" y="126"/>
                  <a:pt x="462" y="108"/>
                  <a:pt x="464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7" y="108"/>
                  <a:pt x="487" y="126"/>
                  <a:pt x="511" y="126"/>
                </a:cubicBezTo>
                <a:cubicBezTo>
                  <a:pt x="535" y="126"/>
                  <a:pt x="555" y="108"/>
                  <a:pt x="557" y="84"/>
                </a:cubicBezTo>
                <a:cubicBezTo>
                  <a:pt x="558" y="84"/>
                  <a:pt x="558" y="84"/>
                  <a:pt x="558" y="84"/>
                </a:cubicBezTo>
                <a:cubicBezTo>
                  <a:pt x="560" y="108"/>
                  <a:pt x="580" y="126"/>
                  <a:pt x="604" y="126"/>
                </a:cubicBezTo>
                <a:cubicBezTo>
                  <a:pt x="628" y="126"/>
                  <a:pt x="648" y="108"/>
                  <a:pt x="650" y="84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53" y="108"/>
                  <a:pt x="673" y="126"/>
                  <a:pt x="697" y="126"/>
                </a:cubicBezTo>
                <a:cubicBezTo>
                  <a:pt x="721" y="126"/>
                  <a:pt x="741" y="108"/>
                  <a:pt x="743" y="84"/>
                </a:cubicBezTo>
                <a:cubicBezTo>
                  <a:pt x="744" y="84"/>
                  <a:pt x="744" y="84"/>
                  <a:pt x="744" y="84"/>
                </a:cubicBezTo>
                <a:cubicBezTo>
                  <a:pt x="746" y="108"/>
                  <a:pt x="766" y="126"/>
                  <a:pt x="790" y="126"/>
                </a:cubicBezTo>
                <a:cubicBezTo>
                  <a:pt x="814" y="126"/>
                  <a:pt x="834" y="108"/>
                  <a:pt x="836" y="84"/>
                </a:cubicBezTo>
                <a:cubicBezTo>
                  <a:pt x="837" y="84"/>
                  <a:pt x="837" y="84"/>
                  <a:pt x="837" y="84"/>
                </a:cubicBezTo>
                <a:cubicBezTo>
                  <a:pt x="839" y="108"/>
                  <a:pt x="859" y="126"/>
                  <a:pt x="883" y="126"/>
                </a:cubicBezTo>
                <a:cubicBezTo>
                  <a:pt x="907" y="126"/>
                  <a:pt x="927" y="108"/>
                  <a:pt x="929" y="84"/>
                </a:cubicBezTo>
                <a:cubicBezTo>
                  <a:pt x="930" y="84"/>
                  <a:pt x="930" y="84"/>
                  <a:pt x="930" y="84"/>
                </a:cubicBezTo>
                <a:cubicBezTo>
                  <a:pt x="932" y="108"/>
                  <a:pt x="952" y="126"/>
                  <a:pt x="976" y="126"/>
                </a:cubicBezTo>
                <a:cubicBezTo>
                  <a:pt x="1000" y="126"/>
                  <a:pt x="1020" y="108"/>
                  <a:pt x="1022" y="84"/>
                </a:cubicBezTo>
                <a:cubicBezTo>
                  <a:pt x="1023" y="84"/>
                  <a:pt x="1023" y="84"/>
                  <a:pt x="1023" y="84"/>
                </a:cubicBezTo>
                <a:cubicBezTo>
                  <a:pt x="1025" y="108"/>
                  <a:pt x="1045" y="126"/>
                  <a:pt x="1069" y="126"/>
                </a:cubicBezTo>
                <a:cubicBezTo>
                  <a:pt x="1093" y="126"/>
                  <a:pt x="1113" y="108"/>
                  <a:pt x="1115" y="84"/>
                </a:cubicBezTo>
                <a:cubicBezTo>
                  <a:pt x="1116" y="84"/>
                  <a:pt x="1116" y="84"/>
                  <a:pt x="1116" y="84"/>
                </a:cubicBezTo>
                <a:cubicBezTo>
                  <a:pt x="1118" y="108"/>
                  <a:pt x="1138" y="126"/>
                  <a:pt x="1162" y="126"/>
                </a:cubicBezTo>
                <a:cubicBezTo>
                  <a:pt x="1186" y="126"/>
                  <a:pt x="1206" y="108"/>
                  <a:pt x="1208" y="84"/>
                </a:cubicBezTo>
                <a:cubicBezTo>
                  <a:pt x="1208" y="84"/>
                  <a:pt x="1208" y="84"/>
                  <a:pt x="1208" y="84"/>
                </a:cubicBezTo>
                <a:cubicBezTo>
                  <a:pt x="1211" y="108"/>
                  <a:pt x="1230" y="126"/>
                  <a:pt x="1255" y="126"/>
                </a:cubicBezTo>
                <a:cubicBezTo>
                  <a:pt x="1279" y="126"/>
                  <a:pt x="1299" y="108"/>
                  <a:pt x="1301" y="84"/>
                </a:cubicBezTo>
                <a:cubicBezTo>
                  <a:pt x="1301" y="84"/>
                  <a:pt x="1301" y="84"/>
                  <a:pt x="1301" y="84"/>
                </a:cubicBezTo>
                <a:cubicBezTo>
                  <a:pt x="1304" y="108"/>
                  <a:pt x="1323" y="126"/>
                  <a:pt x="1348" y="126"/>
                </a:cubicBezTo>
                <a:cubicBezTo>
                  <a:pt x="1372" y="126"/>
                  <a:pt x="1392" y="108"/>
                  <a:pt x="1394" y="84"/>
                </a:cubicBezTo>
                <a:cubicBezTo>
                  <a:pt x="1394" y="84"/>
                  <a:pt x="1394" y="84"/>
                  <a:pt x="1394" y="84"/>
                </a:cubicBezTo>
                <a:cubicBezTo>
                  <a:pt x="1397" y="108"/>
                  <a:pt x="1416" y="126"/>
                  <a:pt x="1441" y="126"/>
                </a:cubicBezTo>
                <a:cubicBezTo>
                  <a:pt x="1465" y="126"/>
                  <a:pt x="1485" y="108"/>
                  <a:pt x="1487" y="84"/>
                </a:cubicBezTo>
                <a:cubicBezTo>
                  <a:pt x="1487" y="84"/>
                  <a:pt x="1487" y="84"/>
                  <a:pt x="1487" y="84"/>
                </a:cubicBezTo>
                <a:cubicBezTo>
                  <a:pt x="1490" y="108"/>
                  <a:pt x="1509" y="126"/>
                  <a:pt x="1534" y="126"/>
                </a:cubicBezTo>
                <a:cubicBezTo>
                  <a:pt x="1558" y="126"/>
                  <a:pt x="1578" y="108"/>
                  <a:pt x="1580" y="84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2" y="108"/>
                  <a:pt x="1602" y="126"/>
                  <a:pt x="1627" y="126"/>
                </a:cubicBezTo>
                <a:cubicBezTo>
                  <a:pt x="1651" y="126"/>
                  <a:pt x="1671" y="108"/>
                  <a:pt x="1673" y="84"/>
                </a:cubicBezTo>
                <a:cubicBezTo>
                  <a:pt x="1673" y="84"/>
                  <a:pt x="1673" y="84"/>
                  <a:pt x="1673" y="84"/>
                </a:cubicBezTo>
                <a:cubicBezTo>
                  <a:pt x="1675" y="108"/>
                  <a:pt x="1695" y="126"/>
                  <a:pt x="1720" y="126"/>
                </a:cubicBezTo>
                <a:cubicBezTo>
                  <a:pt x="1744" y="126"/>
                  <a:pt x="1764" y="108"/>
                  <a:pt x="1766" y="84"/>
                </a:cubicBezTo>
                <a:cubicBezTo>
                  <a:pt x="1766" y="84"/>
                  <a:pt x="1766" y="84"/>
                  <a:pt x="1766" y="84"/>
                </a:cubicBezTo>
                <a:cubicBezTo>
                  <a:pt x="1768" y="108"/>
                  <a:pt x="1788" y="126"/>
                  <a:pt x="1813" y="126"/>
                </a:cubicBezTo>
                <a:cubicBezTo>
                  <a:pt x="1837" y="126"/>
                  <a:pt x="1857" y="108"/>
                  <a:pt x="1859" y="84"/>
                </a:cubicBezTo>
                <a:cubicBezTo>
                  <a:pt x="1859" y="84"/>
                  <a:pt x="1859" y="84"/>
                  <a:pt x="1859" y="84"/>
                </a:cubicBezTo>
                <a:cubicBezTo>
                  <a:pt x="1861" y="108"/>
                  <a:pt x="1881" y="126"/>
                  <a:pt x="1906" y="126"/>
                </a:cubicBezTo>
                <a:cubicBezTo>
                  <a:pt x="1930" y="126"/>
                  <a:pt x="1950" y="108"/>
                  <a:pt x="1952" y="84"/>
                </a:cubicBezTo>
                <a:cubicBezTo>
                  <a:pt x="1952" y="84"/>
                  <a:pt x="1952" y="84"/>
                  <a:pt x="1952" y="84"/>
                </a:cubicBezTo>
                <a:cubicBezTo>
                  <a:pt x="1954" y="108"/>
                  <a:pt x="1974" y="126"/>
                  <a:pt x="1999" y="126"/>
                </a:cubicBezTo>
                <a:cubicBezTo>
                  <a:pt x="2023" y="126"/>
                  <a:pt x="2043" y="108"/>
                  <a:pt x="2045" y="84"/>
                </a:cubicBezTo>
                <a:cubicBezTo>
                  <a:pt x="2045" y="84"/>
                  <a:pt x="2045" y="84"/>
                  <a:pt x="2045" y="84"/>
                </a:cubicBezTo>
                <a:cubicBezTo>
                  <a:pt x="2047" y="108"/>
                  <a:pt x="2067" y="126"/>
                  <a:pt x="2091" y="126"/>
                </a:cubicBezTo>
                <a:cubicBezTo>
                  <a:pt x="2116" y="126"/>
                  <a:pt x="2136" y="108"/>
                  <a:pt x="2138" y="84"/>
                </a:cubicBezTo>
                <a:cubicBezTo>
                  <a:pt x="2138" y="84"/>
                  <a:pt x="2138" y="84"/>
                  <a:pt x="2138" y="84"/>
                </a:cubicBezTo>
                <a:cubicBezTo>
                  <a:pt x="2140" y="108"/>
                  <a:pt x="2160" y="126"/>
                  <a:pt x="2184" y="126"/>
                </a:cubicBezTo>
                <a:cubicBezTo>
                  <a:pt x="2209" y="126"/>
                  <a:pt x="2229" y="108"/>
                  <a:pt x="2231" y="84"/>
                </a:cubicBezTo>
                <a:cubicBezTo>
                  <a:pt x="2231" y="84"/>
                  <a:pt x="2231" y="84"/>
                  <a:pt x="2231" y="84"/>
                </a:cubicBezTo>
                <a:cubicBezTo>
                  <a:pt x="2233" y="108"/>
                  <a:pt x="2253" y="126"/>
                  <a:pt x="2277" y="126"/>
                </a:cubicBezTo>
                <a:cubicBezTo>
                  <a:pt x="2302" y="126"/>
                  <a:pt x="2322" y="108"/>
                  <a:pt x="2324" y="84"/>
                </a:cubicBezTo>
                <a:cubicBezTo>
                  <a:pt x="2324" y="84"/>
                  <a:pt x="2324" y="84"/>
                  <a:pt x="2324" y="84"/>
                </a:cubicBezTo>
                <a:cubicBezTo>
                  <a:pt x="2326" y="108"/>
                  <a:pt x="2346" y="126"/>
                  <a:pt x="2370" y="126"/>
                </a:cubicBezTo>
                <a:cubicBezTo>
                  <a:pt x="2395" y="126"/>
                  <a:pt x="2415" y="108"/>
                  <a:pt x="2417" y="84"/>
                </a:cubicBezTo>
                <a:cubicBezTo>
                  <a:pt x="2417" y="84"/>
                  <a:pt x="2417" y="84"/>
                  <a:pt x="2417" y="84"/>
                </a:cubicBezTo>
                <a:cubicBezTo>
                  <a:pt x="2419" y="108"/>
                  <a:pt x="2439" y="126"/>
                  <a:pt x="2463" y="126"/>
                </a:cubicBezTo>
                <a:cubicBezTo>
                  <a:pt x="2488" y="126"/>
                  <a:pt x="2508" y="108"/>
                  <a:pt x="2510" y="84"/>
                </a:cubicBezTo>
                <a:cubicBezTo>
                  <a:pt x="2510" y="84"/>
                  <a:pt x="2510" y="84"/>
                  <a:pt x="2510" y="84"/>
                </a:cubicBezTo>
                <a:cubicBezTo>
                  <a:pt x="2512" y="108"/>
                  <a:pt x="2532" y="126"/>
                  <a:pt x="2556" y="126"/>
                </a:cubicBezTo>
                <a:cubicBezTo>
                  <a:pt x="2581" y="126"/>
                  <a:pt x="2601" y="108"/>
                  <a:pt x="2603" y="84"/>
                </a:cubicBezTo>
                <a:cubicBezTo>
                  <a:pt x="2603" y="84"/>
                  <a:pt x="2603" y="84"/>
                  <a:pt x="2603" y="84"/>
                </a:cubicBezTo>
                <a:cubicBezTo>
                  <a:pt x="2605" y="108"/>
                  <a:pt x="2625" y="126"/>
                  <a:pt x="2649" y="126"/>
                </a:cubicBezTo>
                <a:cubicBezTo>
                  <a:pt x="2674" y="126"/>
                  <a:pt x="2693" y="108"/>
                  <a:pt x="2696" y="84"/>
                </a:cubicBezTo>
                <a:cubicBezTo>
                  <a:pt x="2696" y="84"/>
                  <a:pt x="2696" y="84"/>
                  <a:pt x="2696" y="84"/>
                </a:cubicBezTo>
                <a:cubicBezTo>
                  <a:pt x="2698" y="108"/>
                  <a:pt x="2718" y="126"/>
                  <a:pt x="2742" y="126"/>
                </a:cubicBezTo>
                <a:cubicBezTo>
                  <a:pt x="2767" y="126"/>
                  <a:pt x="2786" y="108"/>
                  <a:pt x="2789" y="84"/>
                </a:cubicBezTo>
                <a:cubicBezTo>
                  <a:pt x="2789" y="84"/>
                  <a:pt x="2789" y="84"/>
                  <a:pt x="2789" y="84"/>
                </a:cubicBezTo>
                <a:cubicBezTo>
                  <a:pt x="2791" y="108"/>
                  <a:pt x="2811" y="126"/>
                  <a:pt x="2835" y="126"/>
                </a:cubicBezTo>
                <a:cubicBezTo>
                  <a:pt x="2861" y="126"/>
                  <a:pt x="2882" y="106"/>
                  <a:pt x="2882" y="80"/>
                </a:cubicBezTo>
                <a:cubicBezTo>
                  <a:pt x="2882" y="75"/>
                  <a:pt x="2881" y="71"/>
                  <a:pt x="2880" y="66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50" name="未知"/>
          <p:cNvSpPr/>
          <p:nvPr/>
        </p:nvSpPr>
        <p:spPr>
          <a:xfrm>
            <a:off x="-11112" y="4741863"/>
            <a:ext cx="9167812" cy="400050"/>
          </a:xfrm>
          <a:custGeom>
            <a:avLst/>
            <a:gdLst/>
            <a:ahLst/>
            <a:cxnLst/>
            <a:pathLst>
              <a:path w="2882" h="126">
                <a:moveTo>
                  <a:pt x="2" y="59"/>
                </a:moveTo>
                <a:cubicBezTo>
                  <a:pt x="2" y="126"/>
                  <a:pt x="2" y="126"/>
                  <a:pt x="2" y="126"/>
                </a:cubicBezTo>
                <a:cubicBezTo>
                  <a:pt x="2882" y="126"/>
                  <a:pt x="2882" y="126"/>
                  <a:pt x="2882" y="126"/>
                </a:cubicBezTo>
                <a:cubicBezTo>
                  <a:pt x="2882" y="49"/>
                  <a:pt x="2882" y="49"/>
                  <a:pt x="2882" y="49"/>
                </a:cubicBezTo>
                <a:cubicBezTo>
                  <a:pt x="2882" y="48"/>
                  <a:pt x="2882" y="47"/>
                  <a:pt x="2882" y="46"/>
                </a:cubicBezTo>
                <a:cubicBezTo>
                  <a:pt x="2882" y="45"/>
                  <a:pt x="2882" y="44"/>
                  <a:pt x="2882" y="43"/>
                </a:cubicBezTo>
                <a:cubicBezTo>
                  <a:pt x="2882" y="42"/>
                  <a:pt x="2882" y="42"/>
                  <a:pt x="2882" y="42"/>
                </a:cubicBezTo>
                <a:cubicBezTo>
                  <a:pt x="2882" y="42"/>
                  <a:pt x="2882" y="42"/>
                  <a:pt x="2882" y="42"/>
                </a:cubicBezTo>
                <a:cubicBezTo>
                  <a:pt x="2879" y="18"/>
                  <a:pt x="2860" y="0"/>
                  <a:pt x="2835" y="0"/>
                </a:cubicBezTo>
                <a:cubicBezTo>
                  <a:pt x="2811" y="0"/>
                  <a:pt x="2791" y="18"/>
                  <a:pt x="2789" y="42"/>
                </a:cubicBezTo>
                <a:cubicBezTo>
                  <a:pt x="2789" y="42"/>
                  <a:pt x="2789" y="42"/>
                  <a:pt x="2789" y="42"/>
                </a:cubicBezTo>
                <a:cubicBezTo>
                  <a:pt x="2786" y="18"/>
                  <a:pt x="2767" y="0"/>
                  <a:pt x="2742" y="0"/>
                </a:cubicBezTo>
                <a:cubicBezTo>
                  <a:pt x="2718" y="0"/>
                  <a:pt x="2698" y="18"/>
                  <a:pt x="2696" y="42"/>
                </a:cubicBezTo>
                <a:cubicBezTo>
                  <a:pt x="2696" y="42"/>
                  <a:pt x="2696" y="42"/>
                  <a:pt x="2696" y="42"/>
                </a:cubicBezTo>
                <a:cubicBezTo>
                  <a:pt x="2693" y="18"/>
                  <a:pt x="2674" y="0"/>
                  <a:pt x="2649" y="0"/>
                </a:cubicBezTo>
                <a:cubicBezTo>
                  <a:pt x="2625" y="0"/>
                  <a:pt x="2605" y="18"/>
                  <a:pt x="2603" y="42"/>
                </a:cubicBezTo>
                <a:cubicBezTo>
                  <a:pt x="2603" y="42"/>
                  <a:pt x="2603" y="42"/>
                  <a:pt x="2603" y="42"/>
                </a:cubicBezTo>
                <a:cubicBezTo>
                  <a:pt x="2601" y="18"/>
                  <a:pt x="2581" y="0"/>
                  <a:pt x="2556" y="0"/>
                </a:cubicBezTo>
                <a:cubicBezTo>
                  <a:pt x="2532" y="0"/>
                  <a:pt x="2512" y="18"/>
                  <a:pt x="2510" y="42"/>
                </a:cubicBezTo>
                <a:cubicBezTo>
                  <a:pt x="2510" y="42"/>
                  <a:pt x="2510" y="42"/>
                  <a:pt x="2510" y="42"/>
                </a:cubicBezTo>
                <a:cubicBezTo>
                  <a:pt x="2508" y="18"/>
                  <a:pt x="2488" y="0"/>
                  <a:pt x="2463" y="0"/>
                </a:cubicBezTo>
                <a:cubicBezTo>
                  <a:pt x="2439" y="0"/>
                  <a:pt x="2419" y="18"/>
                  <a:pt x="2417" y="42"/>
                </a:cubicBezTo>
                <a:cubicBezTo>
                  <a:pt x="2417" y="42"/>
                  <a:pt x="2417" y="42"/>
                  <a:pt x="2417" y="42"/>
                </a:cubicBezTo>
                <a:cubicBezTo>
                  <a:pt x="2415" y="18"/>
                  <a:pt x="2395" y="0"/>
                  <a:pt x="2370" y="0"/>
                </a:cubicBezTo>
                <a:cubicBezTo>
                  <a:pt x="2346" y="0"/>
                  <a:pt x="2326" y="18"/>
                  <a:pt x="2324" y="42"/>
                </a:cubicBezTo>
                <a:cubicBezTo>
                  <a:pt x="2324" y="42"/>
                  <a:pt x="2324" y="42"/>
                  <a:pt x="2324" y="42"/>
                </a:cubicBezTo>
                <a:cubicBezTo>
                  <a:pt x="2322" y="18"/>
                  <a:pt x="2302" y="0"/>
                  <a:pt x="2277" y="0"/>
                </a:cubicBezTo>
                <a:cubicBezTo>
                  <a:pt x="2253" y="0"/>
                  <a:pt x="2233" y="18"/>
                  <a:pt x="2231" y="42"/>
                </a:cubicBezTo>
                <a:cubicBezTo>
                  <a:pt x="2231" y="42"/>
                  <a:pt x="2231" y="42"/>
                  <a:pt x="2231" y="42"/>
                </a:cubicBezTo>
                <a:cubicBezTo>
                  <a:pt x="2229" y="18"/>
                  <a:pt x="2209" y="0"/>
                  <a:pt x="2184" y="0"/>
                </a:cubicBezTo>
                <a:cubicBezTo>
                  <a:pt x="2160" y="0"/>
                  <a:pt x="2140" y="18"/>
                  <a:pt x="2138" y="42"/>
                </a:cubicBezTo>
                <a:cubicBezTo>
                  <a:pt x="2138" y="42"/>
                  <a:pt x="2138" y="42"/>
                  <a:pt x="2138" y="42"/>
                </a:cubicBezTo>
                <a:cubicBezTo>
                  <a:pt x="2136" y="18"/>
                  <a:pt x="2116" y="0"/>
                  <a:pt x="2091" y="0"/>
                </a:cubicBezTo>
                <a:cubicBezTo>
                  <a:pt x="2067" y="0"/>
                  <a:pt x="2047" y="18"/>
                  <a:pt x="2045" y="42"/>
                </a:cubicBezTo>
                <a:cubicBezTo>
                  <a:pt x="2045" y="42"/>
                  <a:pt x="2045" y="42"/>
                  <a:pt x="2045" y="42"/>
                </a:cubicBezTo>
                <a:cubicBezTo>
                  <a:pt x="2043" y="18"/>
                  <a:pt x="2023" y="0"/>
                  <a:pt x="1999" y="0"/>
                </a:cubicBezTo>
                <a:cubicBezTo>
                  <a:pt x="1974" y="0"/>
                  <a:pt x="1954" y="18"/>
                  <a:pt x="1952" y="42"/>
                </a:cubicBezTo>
                <a:cubicBezTo>
                  <a:pt x="1952" y="42"/>
                  <a:pt x="1952" y="42"/>
                  <a:pt x="1952" y="42"/>
                </a:cubicBezTo>
                <a:cubicBezTo>
                  <a:pt x="1950" y="18"/>
                  <a:pt x="1930" y="0"/>
                  <a:pt x="1906" y="0"/>
                </a:cubicBezTo>
                <a:cubicBezTo>
                  <a:pt x="1881" y="0"/>
                  <a:pt x="1861" y="18"/>
                  <a:pt x="1859" y="42"/>
                </a:cubicBezTo>
                <a:cubicBezTo>
                  <a:pt x="1859" y="42"/>
                  <a:pt x="1859" y="42"/>
                  <a:pt x="1859" y="42"/>
                </a:cubicBezTo>
                <a:cubicBezTo>
                  <a:pt x="1857" y="18"/>
                  <a:pt x="1837" y="0"/>
                  <a:pt x="1813" y="0"/>
                </a:cubicBezTo>
                <a:cubicBezTo>
                  <a:pt x="1788" y="0"/>
                  <a:pt x="1768" y="18"/>
                  <a:pt x="1766" y="42"/>
                </a:cubicBezTo>
                <a:cubicBezTo>
                  <a:pt x="1766" y="42"/>
                  <a:pt x="1766" y="42"/>
                  <a:pt x="1766" y="42"/>
                </a:cubicBezTo>
                <a:cubicBezTo>
                  <a:pt x="1764" y="18"/>
                  <a:pt x="1744" y="0"/>
                  <a:pt x="1720" y="0"/>
                </a:cubicBezTo>
                <a:cubicBezTo>
                  <a:pt x="1695" y="0"/>
                  <a:pt x="1675" y="18"/>
                  <a:pt x="1673" y="42"/>
                </a:cubicBezTo>
                <a:cubicBezTo>
                  <a:pt x="1673" y="42"/>
                  <a:pt x="1673" y="42"/>
                  <a:pt x="1673" y="42"/>
                </a:cubicBezTo>
                <a:cubicBezTo>
                  <a:pt x="1671" y="18"/>
                  <a:pt x="1651" y="0"/>
                  <a:pt x="1627" y="0"/>
                </a:cubicBezTo>
                <a:cubicBezTo>
                  <a:pt x="1602" y="0"/>
                  <a:pt x="1582" y="18"/>
                  <a:pt x="1580" y="42"/>
                </a:cubicBezTo>
                <a:cubicBezTo>
                  <a:pt x="1580" y="42"/>
                  <a:pt x="1580" y="42"/>
                  <a:pt x="1580" y="42"/>
                </a:cubicBezTo>
                <a:cubicBezTo>
                  <a:pt x="1578" y="18"/>
                  <a:pt x="1558" y="0"/>
                  <a:pt x="1534" y="0"/>
                </a:cubicBezTo>
                <a:cubicBezTo>
                  <a:pt x="1509" y="0"/>
                  <a:pt x="1490" y="18"/>
                  <a:pt x="1487" y="42"/>
                </a:cubicBezTo>
                <a:cubicBezTo>
                  <a:pt x="1487" y="42"/>
                  <a:pt x="1487" y="42"/>
                  <a:pt x="1487" y="42"/>
                </a:cubicBezTo>
                <a:cubicBezTo>
                  <a:pt x="1485" y="18"/>
                  <a:pt x="1465" y="0"/>
                  <a:pt x="1441" y="0"/>
                </a:cubicBezTo>
                <a:cubicBezTo>
                  <a:pt x="1416" y="0"/>
                  <a:pt x="1397" y="18"/>
                  <a:pt x="1394" y="42"/>
                </a:cubicBezTo>
                <a:cubicBezTo>
                  <a:pt x="1394" y="42"/>
                  <a:pt x="1394" y="42"/>
                  <a:pt x="1394" y="42"/>
                </a:cubicBezTo>
                <a:cubicBezTo>
                  <a:pt x="1392" y="18"/>
                  <a:pt x="1372" y="0"/>
                  <a:pt x="1348" y="0"/>
                </a:cubicBezTo>
                <a:cubicBezTo>
                  <a:pt x="1323" y="0"/>
                  <a:pt x="1304" y="18"/>
                  <a:pt x="1301" y="42"/>
                </a:cubicBezTo>
                <a:cubicBezTo>
                  <a:pt x="1301" y="42"/>
                  <a:pt x="1301" y="42"/>
                  <a:pt x="1301" y="42"/>
                </a:cubicBezTo>
                <a:cubicBezTo>
                  <a:pt x="1299" y="18"/>
                  <a:pt x="1279" y="0"/>
                  <a:pt x="1255" y="0"/>
                </a:cubicBezTo>
                <a:cubicBezTo>
                  <a:pt x="1230" y="0"/>
                  <a:pt x="1211" y="18"/>
                  <a:pt x="1208" y="42"/>
                </a:cubicBezTo>
                <a:cubicBezTo>
                  <a:pt x="1208" y="42"/>
                  <a:pt x="1208" y="42"/>
                  <a:pt x="1208" y="42"/>
                </a:cubicBezTo>
                <a:cubicBezTo>
                  <a:pt x="1206" y="18"/>
                  <a:pt x="1186" y="0"/>
                  <a:pt x="1162" y="0"/>
                </a:cubicBezTo>
                <a:cubicBezTo>
                  <a:pt x="1138" y="0"/>
                  <a:pt x="1118" y="18"/>
                  <a:pt x="1116" y="42"/>
                </a:cubicBezTo>
                <a:cubicBezTo>
                  <a:pt x="1115" y="42"/>
                  <a:pt x="1115" y="42"/>
                  <a:pt x="1115" y="42"/>
                </a:cubicBezTo>
                <a:cubicBezTo>
                  <a:pt x="1113" y="18"/>
                  <a:pt x="1093" y="0"/>
                  <a:pt x="1069" y="0"/>
                </a:cubicBezTo>
                <a:cubicBezTo>
                  <a:pt x="1045" y="0"/>
                  <a:pt x="1025" y="18"/>
                  <a:pt x="1023" y="42"/>
                </a:cubicBezTo>
                <a:cubicBezTo>
                  <a:pt x="1022" y="42"/>
                  <a:pt x="1022" y="42"/>
                  <a:pt x="1022" y="42"/>
                </a:cubicBezTo>
                <a:cubicBezTo>
                  <a:pt x="1020" y="18"/>
                  <a:pt x="1000" y="0"/>
                  <a:pt x="976" y="0"/>
                </a:cubicBezTo>
                <a:cubicBezTo>
                  <a:pt x="952" y="0"/>
                  <a:pt x="932" y="18"/>
                  <a:pt x="930" y="42"/>
                </a:cubicBezTo>
                <a:cubicBezTo>
                  <a:pt x="929" y="42"/>
                  <a:pt x="929" y="42"/>
                  <a:pt x="929" y="42"/>
                </a:cubicBezTo>
                <a:cubicBezTo>
                  <a:pt x="927" y="18"/>
                  <a:pt x="907" y="0"/>
                  <a:pt x="883" y="0"/>
                </a:cubicBezTo>
                <a:cubicBezTo>
                  <a:pt x="859" y="0"/>
                  <a:pt x="839" y="18"/>
                  <a:pt x="837" y="42"/>
                </a:cubicBezTo>
                <a:cubicBezTo>
                  <a:pt x="836" y="42"/>
                  <a:pt x="836" y="42"/>
                  <a:pt x="836" y="42"/>
                </a:cubicBezTo>
                <a:cubicBezTo>
                  <a:pt x="834" y="18"/>
                  <a:pt x="814" y="0"/>
                  <a:pt x="790" y="0"/>
                </a:cubicBezTo>
                <a:cubicBezTo>
                  <a:pt x="766" y="0"/>
                  <a:pt x="746" y="18"/>
                  <a:pt x="744" y="42"/>
                </a:cubicBezTo>
                <a:cubicBezTo>
                  <a:pt x="743" y="42"/>
                  <a:pt x="743" y="42"/>
                  <a:pt x="743" y="42"/>
                </a:cubicBezTo>
                <a:cubicBezTo>
                  <a:pt x="741" y="18"/>
                  <a:pt x="721" y="0"/>
                  <a:pt x="697" y="0"/>
                </a:cubicBezTo>
                <a:cubicBezTo>
                  <a:pt x="673" y="0"/>
                  <a:pt x="653" y="18"/>
                  <a:pt x="651" y="42"/>
                </a:cubicBezTo>
                <a:cubicBezTo>
                  <a:pt x="650" y="42"/>
                  <a:pt x="650" y="42"/>
                  <a:pt x="650" y="42"/>
                </a:cubicBezTo>
                <a:cubicBezTo>
                  <a:pt x="648" y="18"/>
                  <a:pt x="628" y="0"/>
                  <a:pt x="604" y="0"/>
                </a:cubicBezTo>
                <a:cubicBezTo>
                  <a:pt x="580" y="0"/>
                  <a:pt x="560" y="18"/>
                  <a:pt x="558" y="42"/>
                </a:cubicBezTo>
                <a:cubicBezTo>
                  <a:pt x="557" y="42"/>
                  <a:pt x="557" y="42"/>
                  <a:pt x="557" y="42"/>
                </a:cubicBezTo>
                <a:cubicBezTo>
                  <a:pt x="555" y="18"/>
                  <a:pt x="535" y="0"/>
                  <a:pt x="511" y="0"/>
                </a:cubicBezTo>
                <a:cubicBezTo>
                  <a:pt x="487" y="0"/>
                  <a:pt x="467" y="18"/>
                  <a:pt x="465" y="42"/>
                </a:cubicBezTo>
                <a:cubicBezTo>
                  <a:pt x="464" y="42"/>
                  <a:pt x="464" y="42"/>
                  <a:pt x="464" y="42"/>
                </a:cubicBezTo>
                <a:cubicBezTo>
                  <a:pt x="462" y="18"/>
                  <a:pt x="442" y="0"/>
                  <a:pt x="418" y="0"/>
                </a:cubicBezTo>
                <a:cubicBezTo>
                  <a:pt x="394" y="0"/>
                  <a:pt x="374" y="18"/>
                  <a:pt x="372" y="42"/>
                </a:cubicBezTo>
                <a:cubicBezTo>
                  <a:pt x="371" y="42"/>
                  <a:pt x="371" y="42"/>
                  <a:pt x="371" y="42"/>
                </a:cubicBezTo>
                <a:cubicBezTo>
                  <a:pt x="369" y="18"/>
                  <a:pt x="349" y="0"/>
                  <a:pt x="325" y="0"/>
                </a:cubicBezTo>
                <a:cubicBezTo>
                  <a:pt x="301" y="0"/>
                  <a:pt x="281" y="18"/>
                  <a:pt x="279" y="42"/>
                </a:cubicBezTo>
                <a:cubicBezTo>
                  <a:pt x="278" y="42"/>
                  <a:pt x="278" y="42"/>
                  <a:pt x="278" y="42"/>
                </a:cubicBezTo>
                <a:cubicBezTo>
                  <a:pt x="276" y="18"/>
                  <a:pt x="256" y="0"/>
                  <a:pt x="232" y="0"/>
                </a:cubicBezTo>
                <a:cubicBezTo>
                  <a:pt x="208" y="0"/>
                  <a:pt x="188" y="18"/>
                  <a:pt x="186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3" y="18"/>
                  <a:pt x="163" y="0"/>
                  <a:pt x="139" y="0"/>
                </a:cubicBezTo>
                <a:cubicBezTo>
                  <a:pt x="115" y="0"/>
                  <a:pt x="95" y="18"/>
                  <a:pt x="93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0" y="18"/>
                  <a:pt x="70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51"/>
                  <a:pt x="0" y="55"/>
                  <a:pt x="2" y="59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751" name="组合 20750"/>
          <p:cNvGrpSpPr/>
          <p:nvPr/>
        </p:nvGrpSpPr>
        <p:grpSpPr>
          <a:xfrm>
            <a:off x="1049338" y="266700"/>
            <a:ext cx="581025" cy="1331913"/>
            <a:chOff x="0" y="0"/>
            <a:chExt cx="366" cy="839"/>
          </a:xfrm>
        </p:grpSpPr>
        <p:grpSp>
          <p:nvGrpSpPr>
            <p:cNvPr id="20752" name="组合 20751"/>
            <p:cNvGrpSpPr/>
            <p:nvPr/>
          </p:nvGrpSpPr>
          <p:grpSpPr>
            <a:xfrm>
              <a:off x="5" y="418"/>
              <a:ext cx="361" cy="421"/>
              <a:chOff x="0" y="0"/>
              <a:chExt cx="361" cy="421"/>
            </a:xfrm>
          </p:grpSpPr>
          <p:sp>
            <p:nvSpPr>
              <p:cNvPr id="20753" name="未知"/>
              <p:cNvSpPr/>
              <p:nvPr/>
            </p:nvSpPr>
            <p:spPr>
              <a:xfrm>
                <a:off x="14" y="0"/>
                <a:ext cx="299" cy="371"/>
              </a:xfrm>
              <a:custGeom>
                <a:avLst/>
                <a:gdLst/>
                <a:ahLst/>
                <a:cxnLst/>
                <a:pathLst>
                  <a:path w="149" h="185">
                    <a:moveTo>
                      <a:pt x="98" y="0"/>
                    </a:moveTo>
                    <a:cubicBezTo>
                      <a:pt x="98" y="0"/>
                      <a:pt x="97" y="0"/>
                      <a:pt x="94" y="1"/>
                    </a:cubicBezTo>
                    <a:cubicBezTo>
                      <a:pt x="91" y="2"/>
                      <a:pt x="87" y="3"/>
                      <a:pt x="81" y="6"/>
                    </a:cubicBezTo>
                    <a:cubicBezTo>
                      <a:pt x="70" y="11"/>
                      <a:pt x="52" y="20"/>
                      <a:pt x="33" y="41"/>
                    </a:cubicBezTo>
                    <a:cubicBezTo>
                      <a:pt x="23" y="51"/>
                      <a:pt x="14" y="65"/>
                      <a:pt x="7" y="82"/>
                    </a:cubicBezTo>
                    <a:cubicBezTo>
                      <a:pt x="7" y="83"/>
                      <a:pt x="7" y="85"/>
                      <a:pt x="6" y="86"/>
                    </a:cubicBezTo>
                    <a:cubicBezTo>
                      <a:pt x="6" y="87"/>
                      <a:pt x="6" y="88"/>
                      <a:pt x="5" y="89"/>
                    </a:cubicBezTo>
                    <a:cubicBezTo>
                      <a:pt x="5" y="91"/>
                      <a:pt x="4" y="94"/>
                      <a:pt x="3" y="96"/>
                    </a:cubicBezTo>
                    <a:cubicBezTo>
                      <a:pt x="3" y="98"/>
                      <a:pt x="3" y="101"/>
                      <a:pt x="2" y="104"/>
                    </a:cubicBezTo>
                    <a:cubicBezTo>
                      <a:pt x="2" y="106"/>
                      <a:pt x="1" y="109"/>
                      <a:pt x="1" y="111"/>
                    </a:cubicBezTo>
                    <a:cubicBezTo>
                      <a:pt x="0" y="122"/>
                      <a:pt x="1" y="133"/>
                      <a:pt x="5" y="144"/>
                    </a:cubicBezTo>
                    <a:cubicBezTo>
                      <a:pt x="6" y="147"/>
                      <a:pt x="8" y="150"/>
                      <a:pt x="9" y="152"/>
                    </a:cubicBezTo>
                    <a:cubicBezTo>
                      <a:pt x="10" y="155"/>
                      <a:pt x="12" y="158"/>
                      <a:pt x="14" y="160"/>
                    </a:cubicBezTo>
                    <a:cubicBezTo>
                      <a:pt x="16" y="162"/>
                      <a:pt x="18" y="165"/>
                      <a:pt x="20" y="167"/>
                    </a:cubicBezTo>
                    <a:cubicBezTo>
                      <a:pt x="21" y="168"/>
                      <a:pt x="23" y="169"/>
                      <a:pt x="24" y="170"/>
                    </a:cubicBezTo>
                    <a:cubicBezTo>
                      <a:pt x="25" y="171"/>
                      <a:pt x="26" y="172"/>
                      <a:pt x="28" y="173"/>
                    </a:cubicBezTo>
                    <a:cubicBezTo>
                      <a:pt x="33" y="177"/>
                      <a:pt x="39" y="180"/>
                      <a:pt x="45" y="182"/>
                    </a:cubicBezTo>
                    <a:cubicBezTo>
                      <a:pt x="52" y="184"/>
                      <a:pt x="59" y="185"/>
                      <a:pt x="66" y="184"/>
                    </a:cubicBezTo>
                    <a:cubicBezTo>
                      <a:pt x="80" y="183"/>
                      <a:pt x="93" y="177"/>
                      <a:pt x="107" y="171"/>
                    </a:cubicBezTo>
                    <a:cubicBezTo>
                      <a:pt x="121" y="165"/>
                      <a:pt x="135" y="158"/>
                      <a:pt x="149" y="149"/>
                    </a:cubicBezTo>
                    <a:cubicBezTo>
                      <a:pt x="149" y="149"/>
                      <a:pt x="145" y="151"/>
                      <a:pt x="137" y="155"/>
                    </a:cubicBezTo>
                    <a:cubicBezTo>
                      <a:pt x="129" y="159"/>
                      <a:pt x="119" y="164"/>
                      <a:pt x="105" y="170"/>
                    </a:cubicBezTo>
                    <a:cubicBezTo>
                      <a:pt x="98" y="173"/>
                      <a:pt x="91" y="175"/>
                      <a:pt x="83" y="178"/>
                    </a:cubicBezTo>
                    <a:cubicBezTo>
                      <a:pt x="74" y="180"/>
                      <a:pt x="66" y="182"/>
                      <a:pt x="57" y="180"/>
                    </a:cubicBezTo>
                    <a:cubicBezTo>
                      <a:pt x="48" y="179"/>
                      <a:pt x="39" y="176"/>
                      <a:pt x="31" y="170"/>
                    </a:cubicBezTo>
                    <a:cubicBezTo>
                      <a:pt x="24" y="165"/>
                      <a:pt x="17" y="157"/>
                      <a:pt x="13" y="148"/>
                    </a:cubicBezTo>
                    <a:cubicBezTo>
                      <a:pt x="8" y="139"/>
                      <a:pt x="6" y="129"/>
                      <a:pt x="6" y="119"/>
                    </a:cubicBezTo>
                    <a:cubicBezTo>
                      <a:pt x="7" y="109"/>
                      <a:pt x="8" y="99"/>
                      <a:pt x="11" y="90"/>
                    </a:cubicBezTo>
                    <a:cubicBezTo>
                      <a:pt x="16" y="70"/>
                      <a:pt x="27" y="54"/>
                      <a:pt x="39" y="41"/>
                    </a:cubicBezTo>
                    <a:cubicBezTo>
                      <a:pt x="50" y="28"/>
                      <a:pt x="63" y="19"/>
                      <a:pt x="74" y="12"/>
                    </a:cubicBezTo>
                    <a:cubicBezTo>
                      <a:pt x="84" y="6"/>
                      <a:pt x="93" y="2"/>
                      <a:pt x="9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54" name="未知"/>
              <p:cNvSpPr/>
              <p:nvPr/>
            </p:nvSpPr>
            <p:spPr>
              <a:xfrm>
                <a:off x="187" y="20"/>
                <a:ext cx="174" cy="277"/>
              </a:xfrm>
              <a:custGeom>
                <a:avLst/>
                <a:gdLst/>
                <a:ahLst/>
                <a:cxnLst/>
                <a:pathLst>
                  <a:path w="87" h="138">
                    <a:moveTo>
                      <a:pt x="13" y="0"/>
                    </a:moveTo>
                    <a:cubicBezTo>
                      <a:pt x="13" y="0"/>
                      <a:pt x="12" y="0"/>
                      <a:pt x="12" y="2"/>
                    </a:cubicBezTo>
                    <a:cubicBezTo>
                      <a:pt x="11" y="3"/>
                      <a:pt x="10" y="5"/>
                      <a:pt x="8" y="9"/>
                    </a:cubicBezTo>
                    <a:cubicBezTo>
                      <a:pt x="6" y="15"/>
                      <a:pt x="3" y="25"/>
                      <a:pt x="1" y="40"/>
                    </a:cubicBezTo>
                    <a:cubicBezTo>
                      <a:pt x="1" y="47"/>
                      <a:pt x="0" y="56"/>
                      <a:pt x="2" y="66"/>
                    </a:cubicBezTo>
                    <a:cubicBezTo>
                      <a:pt x="3" y="76"/>
                      <a:pt x="6" y="87"/>
                      <a:pt x="12" y="98"/>
                    </a:cubicBezTo>
                    <a:cubicBezTo>
                      <a:pt x="15" y="103"/>
                      <a:pt x="19" y="108"/>
                      <a:pt x="24" y="113"/>
                    </a:cubicBezTo>
                    <a:cubicBezTo>
                      <a:pt x="29" y="118"/>
                      <a:pt x="35" y="123"/>
                      <a:pt x="41" y="126"/>
                    </a:cubicBezTo>
                    <a:cubicBezTo>
                      <a:pt x="54" y="133"/>
                      <a:pt x="70" y="137"/>
                      <a:pt x="87" y="138"/>
                    </a:cubicBezTo>
                    <a:cubicBezTo>
                      <a:pt x="87" y="138"/>
                      <a:pt x="85" y="138"/>
                      <a:pt x="81" y="137"/>
                    </a:cubicBezTo>
                    <a:cubicBezTo>
                      <a:pt x="79" y="137"/>
                      <a:pt x="78" y="136"/>
                      <a:pt x="77" y="136"/>
                    </a:cubicBezTo>
                    <a:cubicBezTo>
                      <a:pt x="76" y="136"/>
                      <a:pt x="74" y="136"/>
                      <a:pt x="73" y="135"/>
                    </a:cubicBezTo>
                    <a:cubicBezTo>
                      <a:pt x="71" y="135"/>
                      <a:pt x="70" y="134"/>
                      <a:pt x="68" y="134"/>
                    </a:cubicBezTo>
                    <a:cubicBezTo>
                      <a:pt x="66" y="133"/>
                      <a:pt x="65" y="133"/>
                      <a:pt x="63" y="132"/>
                    </a:cubicBezTo>
                    <a:cubicBezTo>
                      <a:pt x="59" y="131"/>
                      <a:pt x="55" y="129"/>
                      <a:pt x="51" y="128"/>
                    </a:cubicBezTo>
                    <a:cubicBezTo>
                      <a:pt x="49" y="126"/>
                      <a:pt x="47" y="125"/>
                      <a:pt x="45" y="124"/>
                    </a:cubicBezTo>
                    <a:cubicBezTo>
                      <a:pt x="43" y="123"/>
                      <a:pt x="41" y="122"/>
                      <a:pt x="39" y="120"/>
                    </a:cubicBezTo>
                    <a:cubicBezTo>
                      <a:pt x="31" y="115"/>
                      <a:pt x="24" y="107"/>
                      <a:pt x="19" y="98"/>
                    </a:cubicBezTo>
                    <a:cubicBezTo>
                      <a:pt x="13" y="89"/>
                      <a:pt x="10" y="78"/>
                      <a:pt x="8" y="68"/>
                    </a:cubicBezTo>
                    <a:cubicBezTo>
                      <a:pt x="6" y="58"/>
                      <a:pt x="6" y="47"/>
                      <a:pt x="6" y="38"/>
                    </a:cubicBezTo>
                    <a:cubicBezTo>
                      <a:pt x="7" y="20"/>
                      <a:pt x="11" y="5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755" name="未知"/>
              <p:cNvSpPr/>
              <p:nvPr/>
            </p:nvSpPr>
            <p:spPr>
              <a:xfrm>
                <a:off x="0" y="24"/>
                <a:ext cx="283" cy="397"/>
              </a:xfrm>
              <a:custGeom>
                <a:avLst/>
                <a:gdLst/>
                <a:ahLst/>
                <a:cxnLst/>
                <a:pathLst>
                  <a:path w="141" h="198">
                    <a:moveTo>
                      <a:pt x="93" y="0"/>
                    </a:moveTo>
                    <a:cubicBezTo>
                      <a:pt x="93" y="0"/>
                      <a:pt x="0" y="55"/>
                      <a:pt x="21" y="125"/>
                    </a:cubicBezTo>
                    <a:cubicBezTo>
                      <a:pt x="43" y="198"/>
                      <a:pt x="141" y="137"/>
                      <a:pt x="141" y="137"/>
                    </a:cubicBezTo>
                    <a:cubicBezTo>
                      <a:pt x="141" y="137"/>
                      <a:pt x="97" y="125"/>
                      <a:pt x="86" y="85"/>
                    </a:cubicBezTo>
                    <a:cubicBezTo>
                      <a:pt x="75" y="46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rgbClr val="F4D28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756" name="矩形 20755"/>
            <p:cNvSpPr/>
            <p:nvPr/>
          </p:nvSpPr>
          <p:spPr>
            <a:xfrm>
              <a:off x="0" y="0"/>
              <a:ext cx="365" cy="41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2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0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0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206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0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0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599940">
                                      <p:cBhvr>
                                        <p:cTn id="25" dur="200" fill="hold"/>
                                        <p:tgtEl>
                                          <p:spTgt spid="20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599940">
                                      <p:cBhvr>
                                        <p:cTn id="27" dur="100" fill="hold"/>
                                        <p:tgtEl>
                                          <p:spTgt spid="20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-6.54321E-6 C 0.05313 0.00863 0.10642 0.01728 0.16597 0.03826 C 0.22552 0.05925 0.30087 0.09228 0.35764 0.12592 C 0.41441 0.15956 0.46059 0.19968 0.50677 0.23981 " pathEditMode="relative" ptsTypes="aaaA">
                                      <p:cBhvr>
                                        <p:cTn id="31" dur="2000" spd="-999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900000">
                                      <p:cBhvr>
                                        <p:cTn id="33" dur="1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899940">
                                      <p:cBhvr>
                                        <p:cTn id="35" dur="19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206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0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0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206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0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0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206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20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0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9" dur="200" fill="hold"/>
                                        <p:tgtEl>
                                          <p:spTgt spid="20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71" dur="100" fill="hold"/>
                                        <p:tgtEl>
                                          <p:spTgt spid="206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88889E-6 1.23457E-7 L -3.88889E-6 -0.01482 L -0.01336 0.30216 " pathEditMode="relative" ptsTypes="AAA">
                                      <p:cBhvr>
                                        <p:cTn id="75" dur="400" spd="-999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7.77778E-6 5.18519E-6 L -0.00174 -0.01635 L 0.02499 0.38519 " pathEditMode="relative" ptsTypes="AAA">
                                      <p:cBhvr>
                                        <p:cTn id="79" dur="400" spd="-999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-2.46914E-6 L 8.33333E-7 -0.01173 L 8.33333E-7 0.33024 " pathEditMode="relative" ptsTypes="AAA">
                                      <p:cBhvr>
                                        <p:cTn id="83" dur="400" spd="-999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20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20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2070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0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20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207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20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20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207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05" dur="200" fill="hold"/>
                                        <p:tgtEl>
                                          <p:spTgt spid="20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1199940">
                                      <p:cBhvr>
                                        <p:cTn id="107" dur="100" fill="hold"/>
                                        <p:tgtEl>
                                          <p:spTgt spid="20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20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20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13" dur="100" fill="hold"/>
                                        <p:tgtEl>
                                          <p:spTgt spid="207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2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2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19" dur="100" fill="hold"/>
                                        <p:tgtEl>
                                          <p:spTgt spid="207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2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2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5" dur="100" fill="hold"/>
                                        <p:tgtEl>
                                          <p:spTgt spid="207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2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2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1" dur="100" fill="hold"/>
                                        <p:tgtEl>
                                          <p:spTgt spid="207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20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20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37" dur="100" fill="hold"/>
                                        <p:tgtEl>
                                          <p:spTgt spid="207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0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100" fill="hold"/>
                                        <p:tgtEl>
                                          <p:spTgt spid="207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0" dur="100" fill="hold"/>
                                        <p:tgtEl>
                                          <p:spTgt spid="207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1" dur="100" fill="hold"/>
                                        <p:tgtEl>
                                          <p:spTgt spid="207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207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32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20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207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207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207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2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100" fill="hold"/>
                                        <p:tgtEl>
                                          <p:spTgt spid="20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0" dur="100" fill="hold"/>
                                        <p:tgtEl>
                                          <p:spTgt spid="207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1" dur="100" fill="hold"/>
                                        <p:tgtEl>
                                          <p:spTgt spid="207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207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32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100" fill="hold"/>
                                        <p:tgtEl>
                                          <p:spTgt spid="207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0" dur="100" fill="hold"/>
                                        <p:tgtEl>
                                          <p:spTgt spid="207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1" dur="100" fill="hold"/>
                                        <p:tgtEl>
                                          <p:spTgt spid="207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100" fill="hold"/>
                                        <p:tgtEl>
                                          <p:spTgt spid="207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32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9" dur="100" fill="hold"/>
                                        <p:tgtEl>
                                          <p:spTgt spid="207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0" dur="100" fill="hold"/>
                                        <p:tgtEl>
                                          <p:spTgt spid="207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1" dur="100" fill="hold"/>
                                        <p:tgtEl>
                                          <p:spTgt spid="207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100" fill="hold"/>
                                        <p:tgtEl>
                                          <p:spTgt spid="207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7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7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7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03" grpId="0"/>
      <p:bldP spid="207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缩略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2397125" y="3648075"/>
            <a:ext cx="2212975" cy="1409700"/>
            <a:chOff x="0" y="0"/>
            <a:chExt cx="1394" cy="888"/>
          </a:xfrm>
        </p:grpSpPr>
        <p:grpSp>
          <p:nvGrpSpPr>
            <p:cNvPr id="6147" name="组合 6146"/>
            <p:cNvGrpSpPr/>
            <p:nvPr/>
          </p:nvGrpSpPr>
          <p:grpSpPr>
            <a:xfrm>
              <a:off x="0" y="0"/>
              <a:ext cx="1357" cy="431"/>
              <a:chOff x="0" y="0"/>
              <a:chExt cx="1357" cy="431"/>
            </a:xfrm>
          </p:grpSpPr>
          <p:sp>
            <p:nvSpPr>
              <p:cNvPr id="6148" name="未知"/>
              <p:cNvSpPr/>
              <p:nvPr/>
            </p:nvSpPr>
            <p:spPr>
              <a:xfrm>
                <a:off x="824" y="139"/>
                <a:ext cx="288" cy="100"/>
              </a:xfrm>
              <a:custGeom>
                <a:avLst/>
                <a:gdLst/>
                <a:ahLst/>
                <a:cxnLst/>
                <a:pathLst>
                  <a:path w="144" h="50">
                    <a:moveTo>
                      <a:pt x="0" y="50"/>
                    </a:moveTo>
                    <a:cubicBezTo>
                      <a:pt x="0" y="50"/>
                      <a:pt x="0" y="49"/>
                      <a:pt x="0" y="48"/>
                    </a:cubicBezTo>
                    <a:cubicBezTo>
                      <a:pt x="0" y="47"/>
                      <a:pt x="0" y="46"/>
                      <a:pt x="1" y="44"/>
                    </a:cubicBezTo>
                    <a:cubicBezTo>
                      <a:pt x="2" y="40"/>
                      <a:pt x="4" y="33"/>
                      <a:pt x="9" y="26"/>
                    </a:cubicBezTo>
                    <a:cubicBezTo>
                      <a:pt x="11" y="22"/>
                      <a:pt x="15" y="18"/>
                      <a:pt x="19" y="15"/>
                    </a:cubicBezTo>
                    <a:cubicBezTo>
                      <a:pt x="24" y="12"/>
                      <a:pt x="30" y="9"/>
                      <a:pt x="37" y="8"/>
                    </a:cubicBezTo>
                    <a:cubicBezTo>
                      <a:pt x="44" y="7"/>
                      <a:pt x="52" y="8"/>
                      <a:pt x="59" y="13"/>
                    </a:cubicBezTo>
                    <a:cubicBezTo>
                      <a:pt x="66" y="18"/>
                      <a:pt x="71" y="26"/>
                      <a:pt x="74" y="3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29"/>
                      <a:pt x="78" y="23"/>
                      <a:pt x="82" y="17"/>
                    </a:cubicBezTo>
                    <a:cubicBezTo>
                      <a:pt x="86" y="11"/>
                      <a:pt x="92" y="7"/>
                      <a:pt x="99" y="5"/>
                    </a:cubicBezTo>
                    <a:cubicBezTo>
                      <a:pt x="107" y="2"/>
                      <a:pt x="115" y="2"/>
                      <a:pt x="123" y="4"/>
                    </a:cubicBezTo>
                    <a:cubicBezTo>
                      <a:pt x="132" y="7"/>
                      <a:pt x="140" y="13"/>
                      <a:pt x="144" y="22"/>
                    </a:cubicBezTo>
                    <a:cubicBezTo>
                      <a:pt x="141" y="14"/>
                      <a:pt x="134" y="8"/>
                      <a:pt x="127" y="4"/>
                    </a:cubicBezTo>
                    <a:cubicBezTo>
                      <a:pt x="120" y="1"/>
                      <a:pt x="111" y="0"/>
                      <a:pt x="103" y="2"/>
                    </a:cubicBezTo>
                    <a:cubicBezTo>
                      <a:pt x="99" y="2"/>
                      <a:pt x="95" y="3"/>
                      <a:pt x="92" y="5"/>
                    </a:cubicBezTo>
                    <a:cubicBezTo>
                      <a:pt x="88" y="7"/>
                      <a:pt x="85" y="10"/>
                      <a:pt x="82" y="13"/>
                    </a:cubicBezTo>
                    <a:cubicBezTo>
                      <a:pt x="76" y="19"/>
                      <a:pt x="73" y="27"/>
                      <a:pt x="74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4" y="25"/>
                      <a:pt x="70" y="16"/>
                      <a:pt x="61" y="10"/>
                    </a:cubicBezTo>
                    <a:cubicBezTo>
                      <a:pt x="57" y="7"/>
                      <a:pt x="52" y="5"/>
                      <a:pt x="47" y="5"/>
                    </a:cubicBezTo>
                    <a:cubicBezTo>
                      <a:pt x="45" y="4"/>
                      <a:pt x="42" y="5"/>
                      <a:pt x="40" y="5"/>
                    </a:cubicBezTo>
                    <a:cubicBezTo>
                      <a:pt x="37" y="5"/>
                      <a:pt x="35" y="5"/>
                      <a:pt x="33" y="6"/>
                    </a:cubicBezTo>
                    <a:cubicBezTo>
                      <a:pt x="23" y="8"/>
                      <a:pt x="14" y="14"/>
                      <a:pt x="8" y="22"/>
                    </a:cubicBezTo>
                    <a:cubicBezTo>
                      <a:pt x="3" y="30"/>
                      <a:pt x="0" y="40"/>
                      <a:pt x="0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未知"/>
              <p:cNvSpPr/>
              <p:nvPr/>
            </p:nvSpPr>
            <p:spPr>
              <a:xfrm>
                <a:off x="1108" y="145"/>
                <a:ext cx="227" cy="136"/>
              </a:xfrm>
              <a:custGeom>
                <a:avLst/>
                <a:gdLst/>
                <a:ahLst/>
                <a:cxnLst/>
                <a:pathLst>
                  <a:path w="113" h="68">
                    <a:moveTo>
                      <a:pt x="0" y="1"/>
                    </a:moveTo>
                    <a:cubicBezTo>
                      <a:pt x="0" y="1"/>
                      <a:pt x="1" y="1"/>
                      <a:pt x="4" y="1"/>
                    </a:cubicBezTo>
                    <a:cubicBezTo>
                      <a:pt x="6" y="1"/>
                      <a:pt x="11" y="1"/>
                      <a:pt x="16" y="2"/>
                    </a:cubicBezTo>
                    <a:cubicBezTo>
                      <a:pt x="22" y="3"/>
                      <a:pt x="29" y="5"/>
                      <a:pt x="36" y="10"/>
                    </a:cubicBezTo>
                    <a:cubicBezTo>
                      <a:pt x="37" y="11"/>
                      <a:pt x="38" y="12"/>
                      <a:pt x="39" y="13"/>
                    </a:cubicBezTo>
                    <a:cubicBezTo>
                      <a:pt x="39" y="14"/>
                      <a:pt x="40" y="14"/>
                      <a:pt x="41" y="15"/>
                    </a:cubicBezTo>
                    <a:cubicBezTo>
                      <a:pt x="42" y="17"/>
                      <a:pt x="44" y="19"/>
                      <a:pt x="44" y="22"/>
                    </a:cubicBezTo>
                    <a:cubicBezTo>
                      <a:pt x="45" y="24"/>
                      <a:pt x="46" y="27"/>
                      <a:pt x="46" y="30"/>
                    </a:cubicBezTo>
                    <a:cubicBezTo>
                      <a:pt x="47" y="31"/>
                      <a:pt x="47" y="33"/>
                      <a:pt x="47" y="35"/>
                    </a:cubicBezTo>
                    <a:cubicBezTo>
                      <a:pt x="47" y="37"/>
                      <a:pt x="47" y="39"/>
                      <a:pt x="47" y="41"/>
                    </a:cubicBezTo>
                    <a:cubicBezTo>
                      <a:pt x="48" y="41"/>
                      <a:pt x="49" y="41"/>
                      <a:pt x="50" y="41"/>
                    </a:cubicBezTo>
                    <a:cubicBezTo>
                      <a:pt x="51" y="40"/>
                      <a:pt x="52" y="40"/>
                      <a:pt x="53" y="40"/>
                    </a:cubicBezTo>
                    <a:cubicBezTo>
                      <a:pt x="54" y="40"/>
                      <a:pt x="55" y="40"/>
                      <a:pt x="56" y="39"/>
                    </a:cubicBezTo>
                    <a:cubicBezTo>
                      <a:pt x="59" y="39"/>
                      <a:pt x="61" y="39"/>
                      <a:pt x="64" y="39"/>
                    </a:cubicBezTo>
                    <a:cubicBezTo>
                      <a:pt x="69" y="39"/>
                      <a:pt x="75" y="39"/>
                      <a:pt x="81" y="41"/>
                    </a:cubicBezTo>
                    <a:cubicBezTo>
                      <a:pt x="87" y="42"/>
                      <a:pt x="94" y="45"/>
                      <a:pt x="99" y="50"/>
                    </a:cubicBezTo>
                    <a:cubicBezTo>
                      <a:pt x="105" y="54"/>
                      <a:pt x="109" y="60"/>
                      <a:pt x="113" y="68"/>
                    </a:cubicBezTo>
                    <a:cubicBezTo>
                      <a:pt x="110" y="62"/>
                      <a:pt x="107" y="56"/>
                      <a:pt x="103" y="51"/>
                    </a:cubicBezTo>
                    <a:cubicBezTo>
                      <a:pt x="100" y="49"/>
                      <a:pt x="98" y="47"/>
                      <a:pt x="95" y="45"/>
                    </a:cubicBezTo>
                    <a:cubicBezTo>
                      <a:pt x="92" y="43"/>
                      <a:pt x="90" y="41"/>
                      <a:pt x="87" y="40"/>
                    </a:cubicBezTo>
                    <a:cubicBezTo>
                      <a:pt x="81" y="37"/>
                      <a:pt x="74" y="36"/>
                      <a:pt x="68" y="36"/>
                    </a:cubicBezTo>
                    <a:cubicBezTo>
                      <a:pt x="64" y="36"/>
                      <a:pt x="61" y="36"/>
                      <a:pt x="58" y="36"/>
                    </a:cubicBezTo>
                    <a:cubicBezTo>
                      <a:pt x="56" y="36"/>
                      <a:pt x="55" y="36"/>
                      <a:pt x="53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3"/>
                      <a:pt x="50" y="32"/>
                      <a:pt x="50" y="30"/>
                    </a:cubicBezTo>
                    <a:cubicBezTo>
                      <a:pt x="49" y="27"/>
                      <a:pt x="49" y="24"/>
                      <a:pt x="48" y="21"/>
                    </a:cubicBezTo>
                    <a:cubicBezTo>
                      <a:pt x="47" y="18"/>
                      <a:pt x="45" y="15"/>
                      <a:pt x="43" y="13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8"/>
                      <a:pt x="37" y="7"/>
                      <a:pt x="36" y="6"/>
                    </a:cubicBezTo>
                    <a:cubicBezTo>
                      <a:pt x="30" y="3"/>
                      <a:pt x="24" y="1"/>
                      <a:pt x="18" y="0"/>
                    </a:cubicBezTo>
                    <a:cubicBezTo>
                      <a:pt x="12" y="0"/>
                      <a:pt x="6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0" name="未知"/>
              <p:cNvSpPr/>
              <p:nvPr/>
            </p:nvSpPr>
            <p:spPr>
              <a:xfrm>
                <a:off x="22" y="0"/>
                <a:ext cx="1335" cy="427"/>
              </a:xfrm>
              <a:custGeom>
                <a:avLst/>
                <a:gdLst/>
                <a:ahLst/>
                <a:cxnLst/>
                <a:pathLst>
                  <a:path w="666" h="213">
                    <a:moveTo>
                      <a:pt x="28" y="213"/>
                    </a:moveTo>
                    <a:cubicBezTo>
                      <a:pt x="28" y="213"/>
                      <a:pt x="0" y="209"/>
                      <a:pt x="0" y="178"/>
                    </a:cubicBezTo>
                    <a:cubicBezTo>
                      <a:pt x="0" y="147"/>
                      <a:pt x="31" y="153"/>
                      <a:pt x="31" y="153"/>
                    </a:cubicBezTo>
                    <a:cubicBezTo>
                      <a:pt x="31" y="153"/>
                      <a:pt x="14" y="129"/>
                      <a:pt x="25" y="105"/>
                    </a:cubicBezTo>
                    <a:cubicBezTo>
                      <a:pt x="37" y="82"/>
                      <a:pt x="63" y="75"/>
                      <a:pt x="75" y="80"/>
                    </a:cubicBezTo>
                    <a:cubicBezTo>
                      <a:pt x="75" y="80"/>
                      <a:pt x="57" y="15"/>
                      <a:pt x="122" y="21"/>
                    </a:cubicBezTo>
                    <a:cubicBezTo>
                      <a:pt x="122" y="21"/>
                      <a:pt x="153" y="0"/>
                      <a:pt x="177" y="14"/>
                    </a:cubicBezTo>
                    <a:cubicBezTo>
                      <a:pt x="201" y="29"/>
                      <a:pt x="198" y="54"/>
                      <a:pt x="198" y="54"/>
                    </a:cubicBezTo>
                    <a:cubicBezTo>
                      <a:pt x="198" y="54"/>
                      <a:pt x="222" y="24"/>
                      <a:pt x="253" y="43"/>
                    </a:cubicBezTo>
                    <a:cubicBezTo>
                      <a:pt x="283" y="62"/>
                      <a:pt x="280" y="80"/>
                      <a:pt x="280" y="80"/>
                    </a:cubicBezTo>
                    <a:cubicBezTo>
                      <a:pt x="280" y="80"/>
                      <a:pt x="287" y="67"/>
                      <a:pt x="303" y="70"/>
                    </a:cubicBezTo>
                    <a:cubicBezTo>
                      <a:pt x="318" y="74"/>
                      <a:pt x="315" y="88"/>
                      <a:pt x="315" y="88"/>
                    </a:cubicBezTo>
                    <a:cubicBezTo>
                      <a:pt x="315" y="88"/>
                      <a:pt x="341" y="62"/>
                      <a:pt x="363" y="66"/>
                    </a:cubicBezTo>
                    <a:cubicBezTo>
                      <a:pt x="385" y="70"/>
                      <a:pt x="397" y="89"/>
                      <a:pt x="395" y="110"/>
                    </a:cubicBezTo>
                    <a:cubicBezTo>
                      <a:pt x="395" y="110"/>
                      <a:pt x="411" y="77"/>
                      <a:pt x="441" y="80"/>
                    </a:cubicBezTo>
                    <a:cubicBezTo>
                      <a:pt x="472" y="84"/>
                      <a:pt x="475" y="115"/>
                      <a:pt x="475" y="115"/>
                    </a:cubicBezTo>
                    <a:cubicBezTo>
                      <a:pt x="475" y="115"/>
                      <a:pt x="475" y="73"/>
                      <a:pt x="505" y="72"/>
                    </a:cubicBezTo>
                    <a:cubicBezTo>
                      <a:pt x="535" y="72"/>
                      <a:pt x="535" y="83"/>
                      <a:pt x="535" y="83"/>
                    </a:cubicBezTo>
                    <a:cubicBezTo>
                      <a:pt x="535" y="83"/>
                      <a:pt x="550" y="65"/>
                      <a:pt x="574" y="82"/>
                    </a:cubicBezTo>
                    <a:cubicBezTo>
                      <a:pt x="598" y="100"/>
                      <a:pt x="583" y="118"/>
                      <a:pt x="583" y="118"/>
                    </a:cubicBezTo>
                    <a:cubicBezTo>
                      <a:pt x="583" y="118"/>
                      <a:pt x="610" y="102"/>
                      <a:pt x="638" y="120"/>
                    </a:cubicBezTo>
                    <a:cubicBezTo>
                      <a:pt x="666" y="139"/>
                      <a:pt x="659" y="159"/>
                      <a:pt x="659" y="159"/>
                    </a:cubicBezTo>
                    <a:cubicBezTo>
                      <a:pt x="659" y="159"/>
                      <a:pt x="244" y="167"/>
                      <a:pt x="28" y="213"/>
                    </a:cubicBezTo>
                    <a:close/>
                  </a:path>
                </a:pathLst>
              </a:custGeom>
              <a:solidFill>
                <a:srgbClr val="B9C44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1" name="未知"/>
              <p:cNvSpPr/>
              <p:nvPr/>
            </p:nvSpPr>
            <p:spPr>
              <a:xfrm>
                <a:off x="0" y="10"/>
                <a:ext cx="826" cy="421"/>
              </a:xfrm>
              <a:custGeom>
                <a:avLst/>
                <a:gdLst/>
                <a:ahLst/>
                <a:cxnLst/>
                <a:pathLst>
                  <a:path w="412" h="210">
                    <a:moveTo>
                      <a:pt x="36" y="210"/>
                    </a:moveTo>
                    <a:cubicBezTo>
                      <a:pt x="36" y="210"/>
                      <a:pt x="34" y="210"/>
                      <a:pt x="31" y="209"/>
                    </a:cubicBezTo>
                    <a:cubicBezTo>
                      <a:pt x="27" y="207"/>
                      <a:pt x="21" y="205"/>
                      <a:pt x="14" y="200"/>
                    </a:cubicBezTo>
                    <a:cubicBezTo>
                      <a:pt x="11" y="198"/>
                      <a:pt x="7" y="194"/>
                      <a:pt x="5" y="189"/>
                    </a:cubicBezTo>
                    <a:cubicBezTo>
                      <a:pt x="2" y="185"/>
                      <a:pt x="1" y="178"/>
                      <a:pt x="2" y="172"/>
                    </a:cubicBezTo>
                    <a:cubicBezTo>
                      <a:pt x="2" y="165"/>
                      <a:pt x="5" y="157"/>
                      <a:pt x="12" y="153"/>
                    </a:cubicBezTo>
                    <a:cubicBezTo>
                      <a:pt x="15" y="150"/>
                      <a:pt x="19" y="148"/>
                      <a:pt x="23" y="147"/>
                    </a:cubicBezTo>
                    <a:cubicBezTo>
                      <a:pt x="25" y="147"/>
                      <a:pt x="27" y="146"/>
                      <a:pt x="30" y="146"/>
                    </a:cubicBezTo>
                    <a:cubicBezTo>
                      <a:pt x="31" y="146"/>
                      <a:pt x="32" y="146"/>
                      <a:pt x="33" y="146"/>
                    </a:cubicBezTo>
                    <a:cubicBezTo>
                      <a:pt x="35" y="146"/>
                      <a:pt x="37" y="146"/>
                      <a:pt x="38" y="146"/>
                    </a:cubicBezTo>
                    <a:cubicBezTo>
                      <a:pt x="36" y="144"/>
                      <a:pt x="34" y="142"/>
                      <a:pt x="33" y="141"/>
                    </a:cubicBezTo>
                    <a:cubicBezTo>
                      <a:pt x="32" y="140"/>
                      <a:pt x="31" y="138"/>
                      <a:pt x="30" y="136"/>
                    </a:cubicBezTo>
                    <a:cubicBezTo>
                      <a:pt x="28" y="133"/>
                      <a:pt x="27" y="129"/>
                      <a:pt x="26" y="125"/>
                    </a:cubicBezTo>
                    <a:cubicBezTo>
                      <a:pt x="25" y="117"/>
                      <a:pt x="26" y="108"/>
                      <a:pt x="29" y="99"/>
                    </a:cubicBezTo>
                    <a:cubicBezTo>
                      <a:pt x="32" y="90"/>
                      <a:pt x="37" y="80"/>
                      <a:pt x="47" y="74"/>
                    </a:cubicBezTo>
                    <a:cubicBezTo>
                      <a:pt x="51" y="71"/>
                      <a:pt x="56" y="68"/>
                      <a:pt x="62" y="68"/>
                    </a:cubicBezTo>
                    <a:cubicBezTo>
                      <a:pt x="65" y="67"/>
                      <a:pt x="68" y="67"/>
                      <a:pt x="71" y="67"/>
                    </a:cubicBezTo>
                    <a:cubicBezTo>
                      <a:pt x="73" y="67"/>
                      <a:pt x="75" y="68"/>
                      <a:pt x="76" y="68"/>
                    </a:cubicBezTo>
                    <a:cubicBezTo>
                      <a:pt x="77" y="68"/>
                      <a:pt x="77" y="68"/>
                      <a:pt x="79" y="68"/>
                    </a:cubicBezTo>
                    <a:cubicBezTo>
                      <a:pt x="80" y="69"/>
                      <a:pt x="82" y="69"/>
                      <a:pt x="83" y="70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1"/>
                      <a:pt x="82" y="59"/>
                      <a:pt x="82" y="58"/>
                    </a:cubicBezTo>
                    <a:cubicBezTo>
                      <a:pt x="82" y="56"/>
                      <a:pt x="82" y="54"/>
                      <a:pt x="82" y="53"/>
                    </a:cubicBezTo>
                    <a:cubicBezTo>
                      <a:pt x="82" y="51"/>
                      <a:pt x="82" y="50"/>
                      <a:pt x="83" y="48"/>
                    </a:cubicBezTo>
                    <a:cubicBezTo>
                      <a:pt x="84" y="41"/>
                      <a:pt x="86" y="35"/>
                      <a:pt x="90" y="30"/>
                    </a:cubicBezTo>
                    <a:cubicBezTo>
                      <a:pt x="95" y="24"/>
                      <a:pt x="101" y="20"/>
                      <a:pt x="108" y="17"/>
                    </a:cubicBezTo>
                    <a:cubicBezTo>
                      <a:pt x="115" y="15"/>
                      <a:pt x="122" y="14"/>
                      <a:pt x="130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4"/>
                      <a:pt x="135" y="14"/>
                      <a:pt x="135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1"/>
                      <a:pt x="140" y="10"/>
                      <a:pt x="142" y="9"/>
                    </a:cubicBezTo>
                    <a:cubicBezTo>
                      <a:pt x="144" y="8"/>
                      <a:pt x="145" y="7"/>
                      <a:pt x="147" y="7"/>
                    </a:cubicBezTo>
                    <a:cubicBezTo>
                      <a:pt x="149" y="6"/>
                      <a:pt x="151" y="5"/>
                      <a:pt x="153" y="5"/>
                    </a:cubicBezTo>
                    <a:cubicBezTo>
                      <a:pt x="155" y="4"/>
                      <a:pt x="157" y="4"/>
                      <a:pt x="159" y="4"/>
                    </a:cubicBezTo>
                    <a:cubicBezTo>
                      <a:pt x="162" y="3"/>
                      <a:pt x="164" y="4"/>
                      <a:pt x="166" y="4"/>
                    </a:cubicBezTo>
                    <a:cubicBezTo>
                      <a:pt x="170" y="3"/>
                      <a:pt x="174" y="4"/>
                      <a:pt x="179" y="5"/>
                    </a:cubicBezTo>
                    <a:cubicBezTo>
                      <a:pt x="183" y="5"/>
                      <a:pt x="187" y="7"/>
                      <a:pt x="191" y="8"/>
                    </a:cubicBezTo>
                    <a:cubicBezTo>
                      <a:pt x="195" y="11"/>
                      <a:pt x="198" y="13"/>
                      <a:pt x="201" y="17"/>
                    </a:cubicBezTo>
                    <a:cubicBezTo>
                      <a:pt x="204" y="21"/>
                      <a:pt x="205" y="25"/>
                      <a:pt x="206" y="30"/>
                    </a:cubicBezTo>
                    <a:cubicBezTo>
                      <a:pt x="206" y="32"/>
                      <a:pt x="207" y="34"/>
                      <a:pt x="207" y="37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3"/>
                      <a:pt x="206" y="45"/>
                      <a:pt x="206" y="48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2" y="42"/>
                      <a:pt x="213" y="42"/>
                      <a:pt x="214" y="41"/>
                    </a:cubicBezTo>
                    <a:cubicBezTo>
                      <a:pt x="215" y="40"/>
                      <a:pt x="217" y="39"/>
                      <a:pt x="219" y="37"/>
                    </a:cubicBezTo>
                    <a:cubicBezTo>
                      <a:pt x="223" y="35"/>
                      <a:pt x="226" y="33"/>
                      <a:pt x="231" y="32"/>
                    </a:cubicBezTo>
                    <a:cubicBezTo>
                      <a:pt x="235" y="30"/>
                      <a:pt x="239" y="30"/>
                      <a:pt x="244" y="29"/>
                    </a:cubicBezTo>
                    <a:cubicBezTo>
                      <a:pt x="248" y="29"/>
                      <a:pt x="253" y="30"/>
                      <a:pt x="257" y="31"/>
                    </a:cubicBezTo>
                    <a:cubicBezTo>
                      <a:pt x="266" y="34"/>
                      <a:pt x="274" y="40"/>
                      <a:pt x="279" y="48"/>
                    </a:cubicBezTo>
                    <a:cubicBezTo>
                      <a:pt x="282" y="52"/>
                      <a:pt x="284" y="56"/>
                      <a:pt x="285" y="61"/>
                    </a:cubicBezTo>
                    <a:cubicBezTo>
                      <a:pt x="286" y="63"/>
                      <a:pt x="287" y="66"/>
                      <a:pt x="287" y="68"/>
                    </a:cubicBezTo>
                    <a:cubicBezTo>
                      <a:pt x="287" y="69"/>
                      <a:pt x="288" y="70"/>
                      <a:pt x="288" y="72"/>
                    </a:cubicBezTo>
                    <a:cubicBezTo>
                      <a:pt x="288" y="73"/>
                      <a:pt x="288" y="75"/>
                      <a:pt x="288" y="77"/>
                    </a:cubicBezTo>
                    <a:cubicBezTo>
                      <a:pt x="290" y="74"/>
                      <a:pt x="292" y="72"/>
                      <a:pt x="293" y="70"/>
                    </a:cubicBezTo>
                    <a:cubicBezTo>
                      <a:pt x="295" y="69"/>
                      <a:pt x="297" y="67"/>
                      <a:pt x="299" y="66"/>
                    </a:cubicBezTo>
                    <a:cubicBezTo>
                      <a:pt x="302" y="64"/>
                      <a:pt x="307" y="62"/>
                      <a:pt x="311" y="62"/>
                    </a:cubicBezTo>
                    <a:cubicBezTo>
                      <a:pt x="316" y="63"/>
                      <a:pt x="321" y="64"/>
                      <a:pt x="324" y="68"/>
                    </a:cubicBezTo>
                    <a:cubicBezTo>
                      <a:pt x="327" y="72"/>
                      <a:pt x="327" y="78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28" y="80"/>
                      <a:pt x="328" y="80"/>
                      <a:pt x="328" y="80"/>
                    </a:cubicBezTo>
                    <a:cubicBezTo>
                      <a:pt x="329" y="79"/>
                      <a:pt x="330" y="79"/>
                      <a:pt x="330" y="78"/>
                    </a:cubicBezTo>
                    <a:cubicBezTo>
                      <a:pt x="332" y="76"/>
                      <a:pt x="334" y="74"/>
                      <a:pt x="335" y="73"/>
                    </a:cubicBezTo>
                    <a:cubicBezTo>
                      <a:pt x="339" y="69"/>
                      <a:pt x="343" y="67"/>
                      <a:pt x="347" y="64"/>
                    </a:cubicBezTo>
                    <a:cubicBezTo>
                      <a:pt x="351" y="62"/>
                      <a:pt x="356" y="60"/>
                      <a:pt x="361" y="59"/>
                    </a:cubicBezTo>
                    <a:cubicBezTo>
                      <a:pt x="363" y="59"/>
                      <a:pt x="366" y="59"/>
                      <a:pt x="368" y="59"/>
                    </a:cubicBezTo>
                    <a:cubicBezTo>
                      <a:pt x="371" y="59"/>
                      <a:pt x="373" y="59"/>
                      <a:pt x="376" y="59"/>
                    </a:cubicBezTo>
                    <a:cubicBezTo>
                      <a:pt x="379" y="60"/>
                      <a:pt x="379" y="60"/>
                      <a:pt x="379" y="60"/>
                    </a:cubicBezTo>
                    <a:cubicBezTo>
                      <a:pt x="383" y="62"/>
                      <a:pt x="383" y="62"/>
                      <a:pt x="383" y="62"/>
                    </a:cubicBezTo>
                    <a:cubicBezTo>
                      <a:pt x="385" y="62"/>
                      <a:pt x="388" y="64"/>
                      <a:pt x="390" y="65"/>
                    </a:cubicBezTo>
                    <a:cubicBezTo>
                      <a:pt x="394" y="68"/>
                      <a:pt x="398" y="71"/>
                      <a:pt x="401" y="75"/>
                    </a:cubicBezTo>
                    <a:cubicBezTo>
                      <a:pt x="408" y="84"/>
                      <a:pt x="411" y="94"/>
                      <a:pt x="412" y="105"/>
                    </a:cubicBezTo>
                    <a:cubicBezTo>
                      <a:pt x="411" y="95"/>
                      <a:pt x="408" y="85"/>
                      <a:pt x="402" y="76"/>
                    </a:cubicBezTo>
                    <a:cubicBezTo>
                      <a:pt x="397" y="68"/>
                      <a:pt x="388" y="61"/>
                      <a:pt x="378" y="59"/>
                    </a:cubicBezTo>
                    <a:cubicBezTo>
                      <a:pt x="374" y="58"/>
                      <a:pt x="374" y="58"/>
                      <a:pt x="374" y="58"/>
                    </a:cubicBezTo>
                    <a:cubicBezTo>
                      <a:pt x="370" y="58"/>
                      <a:pt x="370" y="58"/>
                      <a:pt x="370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6" y="58"/>
                      <a:pt x="366" y="58"/>
                      <a:pt x="366" y="58"/>
                    </a:cubicBezTo>
                    <a:cubicBezTo>
                      <a:pt x="365" y="58"/>
                      <a:pt x="364" y="58"/>
                      <a:pt x="362" y="58"/>
                    </a:cubicBezTo>
                    <a:cubicBezTo>
                      <a:pt x="357" y="59"/>
                      <a:pt x="352" y="60"/>
                      <a:pt x="348" y="62"/>
                    </a:cubicBezTo>
                    <a:cubicBezTo>
                      <a:pt x="343" y="65"/>
                      <a:pt x="339" y="68"/>
                      <a:pt x="335" y="71"/>
                    </a:cubicBezTo>
                    <a:cubicBezTo>
                      <a:pt x="333" y="73"/>
                      <a:pt x="331" y="74"/>
                      <a:pt x="330" y="76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8" y="77"/>
                      <a:pt x="329" y="79"/>
                      <a:pt x="328" y="75"/>
                    </a:cubicBezTo>
                    <a:cubicBezTo>
                      <a:pt x="328" y="72"/>
                      <a:pt x="327" y="70"/>
                      <a:pt x="325" y="68"/>
                    </a:cubicBezTo>
                    <a:cubicBezTo>
                      <a:pt x="322" y="63"/>
                      <a:pt x="317" y="61"/>
                      <a:pt x="312" y="61"/>
                    </a:cubicBezTo>
                    <a:cubicBezTo>
                      <a:pt x="307" y="60"/>
                      <a:pt x="302" y="62"/>
                      <a:pt x="298" y="64"/>
                    </a:cubicBezTo>
                    <a:cubicBezTo>
                      <a:pt x="296" y="65"/>
                      <a:pt x="294" y="67"/>
                      <a:pt x="292" y="69"/>
                    </a:cubicBezTo>
                    <a:cubicBezTo>
                      <a:pt x="291" y="69"/>
                      <a:pt x="291" y="69"/>
                      <a:pt x="291" y="70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290" y="69"/>
                      <a:pt x="290" y="69"/>
                      <a:pt x="290" y="68"/>
                    </a:cubicBezTo>
                    <a:cubicBezTo>
                      <a:pt x="289" y="66"/>
                      <a:pt x="289" y="63"/>
                      <a:pt x="288" y="61"/>
                    </a:cubicBezTo>
                    <a:cubicBezTo>
                      <a:pt x="287" y="56"/>
                      <a:pt x="285" y="52"/>
                      <a:pt x="282" y="48"/>
                    </a:cubicBezTo>
                    <a:cubicBezTo>
                      <a:pt x="279" y="44"/>
                      <a:pt x="276" y="40"/>
                      <a:pt x="273" y="37"/>
                    </a:cubicBezTo>
                    <a:cubicBezTo>
                      <a:pt x="269" y="34"/>
                      <a:pt x="265" y="31"/>
                      <a:pt x="260" y="29"/>
                    </a:cubicBezTo>
                    <a:cubicBezTo>
                      <a:pt x="251" y="26"/>
                      <a:pt x="241" y="26"/>
                      <a:pt x="231" y="28"/>
                    </a:cubicBezTo>
                    <a:cubicBezTo>
                      <a:pt x="227" y="30"/>
                      <a:pt x="222" y="32"/>
                      <a:pt x="218" y="34"/>
                    </a:cubicBezTo>
                    <a:cubicBezTo>
                      <a:pt x="216" y="35"/>
                      <a:pt x="214" y="37"/>
                      <a:pt x="212" y="38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6"/>
                      <a:pt x="210" y="34"/>
                      <a:pt x="210" y="32"/>
                    </a:cubicBezTo>
                    <a:cubicBezTo>
                      <a:pt x="209" y="27"/>
                      <a:pt x="208" y="23"/>
                      <a:pt x="206" y="19"/>
                    </a:cubicBezTo>
                    <a:cubicBezTo>
                      <a:pt x="203" y="12"/>
                      <a:pt x="195" y="6"/>
                      <a:pt x="187" y="3"/>
                    </a:cubicBezTo>
                    <a:cubicBezTo>
                      <a:pt x="185" y="3"/>
                      <a:pt x="183" y="2"/>
                      <a:pt x="181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1" y="0"/>
                      <a:pt x="167" y="0"/>
                      <a:pt x="163" y="0"/>
                    </a:cubicBezTo>
                    <a:cubicBezTo>
                      <a:pt x="154" y="1"/>
                      <a:pt x="146" y="2"/>
                      <a:pt x="139" y="7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5" y="9"/>
                      <a:pt x="134" y="9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6" y="10"/>
                      <a:pt x="124" y="10"/>
                      <a:pt x="122" y="1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8" y="13"/>
                      <a:pt x="100" y="16"/>
                      <a:pt x="93" y="21"/>
                    </a:cubicBezTo>
                    <a:cubicBezTo>
                      <a:pt x="87" y="27"/>
                      <a:pt x="82" y="35"/>
                      <a:pt x="80" y="43"/>
                    </a:cubicBezTo>
                    <a:cubicBezTo>
                      <a:pt x="79" y="47"/>
                      <a:pt x="79" y="51"/>
                      <a:pt x="78" y="55"/>
                    </a:cubicBezTo>
                    <a:cubicBezTo>
                      <a:pt x="78" y="57"/>
                      <a:pt x="78" y="59"/>
                      <a:pt x="79" y="61"/>
                    </a:cubicBezTo>
                    <a:cubicBezTo>
                      <a:pt x="79" y="63"/>
                      <a:pt x="79" y="64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65"/>
                      <a:pt x="75" y="64"/>
                      <a:pt x="74" y="64"/>
                    </a:cubicBezTo>
                    <a:cubicBezTo>
                      <a:pt x="71" y="64"/>
                      <a:pt x="69" y="64"/>
                      <a:pt x="66" y="64"/>
                    </a:cubicBezTo>
                    <a:cubicBezTo>
                      <a:pt x="61" y="64"/>
                      <a:pt x="56" y="65"/>
                      <a:pt x="51" y="68"/>
                    </a:cubicBezTo>
                    <a:cubicBezTo>
                      <a:pt x="41" y="72"/>
                      <a:pt x="34" y="80"/>
                      <a:pt x="30" y="89"/>
                    </a:cubicBezTo>
                    <a:cubicBezTo>
                      <a:pt x="25" y="98"/>
                      <a:pt x="23" y="108"/>
                      <a:pt x="23" y="119"/>
                    </a:cubicBezTo>
                    <a:cubicBezTo>
                      <a:pt x="23" y="124"/>
                      <a:pt x="24" y="129"/>
                      <a:pt x="26" y="134"/>
                    </a:cubicBezTo>
                    <a:cubicBezTo>
                      <a:pt x="27" y="136"/>
                      <a:pt x="29" y="139"/>
                      <a:pt x="30" y="141"/>
                    </a:cubicBezTo>
                    <a:cubicBezTo>
                      <a:pt x="31" y="142"/>
                      <a:pt x="32" y="143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1" y="144"/>
                      <a:pt x="31" y="144"/>
                      <a:pt x="30" y="144"/>
                    </a:cubicBezTo>
                    <a:cubicBezTo>
                      <a:pt x="28" y="144"/>
                      <a:pt x="25" y="145"/>
                      <a:pt x="23" y="145"/>
                    </a:cubicBezTo>
                    <a:cubicBezTo>
                      <a:pt x="19" y="146"/>
                      <a:pt x="15" y="148"/>
                      <a:pt x="11" y="151"/>
                    </a:cubicBezTo>
                    <a:cubicBezTo>
                      <a:pt x="7" y="154"/>
                      <a:pt x="4" y="157"/>
                      <a:pt x="2" y="162"/>
                    </a:cubicBezTo>
                    <a:cubicBezTo>
                      <a:pt x="1" y="166"/>
                      <a:pt x="0" y="171"/>
                      <a:pt x="0" y="175"/>
                    </a:cubicBezTo>
                    <a:cubicBezTo>
                      <a:pt x="0" y="180"/>
                      <a:pt x="1" y="184"/>
                      <a:pt x="3" y="189"/>
                    </a:cubicBezTo>
                    <a:cubicBezTo>
                      <a:pt x="5" y="193"/>
                      <a:pt x="8" y="196"/>
                      <a:pt x="12" y="199"/>
                    </a:cubicBezTo>
                    <a:cubicBezTo>
                      <a:pt x="19" y="205"/>
                      <a:pt x="27" y="208"/>
                      <a:pt x="36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52" name="矩形 6151"/>
            <p:cNvSpPr/>
            <p:nvPr/>
          </p:nvSpPr>
          <p:spPr>
            <a:xfrm rot="21293870">
              <a:off x="38" y="441"/>
              <a:ext cx="1356" cy="4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3" name="组合 6152"/>
          <p:cNvGrpSpPr/>
          <p:nvPr/>
        </p:nvGrpSpPr>
        <p:grpSpPr>
          <a:xfrm rot="1125657">
            <a:off x="6203950" y="4022725"/>
            <a:ext cx="1787525" cy="1138238"/>
            <a:chOff x="0" y="0"/>
            <a:chExt cx="1394" cy="888"/>
          </a:xfrm>
        </p:grpSpPr>
        <p:grpSp>
          <p:nvGrpSpPr>
            <p:cNvPr id="6154" name="组合 6153"/>
            <p:cNvGrpSpPr/>
            <p:nvPr/>
          </p:nvGrpSpPr>
          <p:grpSpPr>
            <a:xfrm>
              <a:off x="0" y="0"/>
              <a:ext cx="1357" cy="431"/>
              <a:chOff x="0" y="0"/>
              <a:chExt cx="1357" cy="431"/>
            </a:xfrm>
          </p:grpSpPr>
          <p:sp>
            <p:nvSpPr>
              <p:cNvPr id="6155" name="未知"/>
              <p:cNvSpPr/>
              <p:nvPr/>
            </p:nvSpPr>
            <p:spPr>
              <a:xfrm>
                <a:off x="824" y="139"/>
                <a:ext cx="288" cy="100"/>
              </a:xfrm>
              <a:custGeom>
                <a:avLst/>
                <a:gdLst/>
                <a:ahLst/>
                <a:cxnLst/>
                <a:pathLst>
                  <a:path w="144" h="50">
                    <a:moveTo>
                      <a:pt x="0" y="50"/>
                    </a:moveTo>
                    <a:cubicBezTo>
                      <a:pt x="0" y="50"/>
                      <a:pt x="0" y="49"/>
                      <a:pt x="0" y="48"/>
                    </a:cubicBezTo>
                    <a:cubicBezTo>
                      <a:pt x="0" y="47"/>
                      <a:pt x="0" y="46"/>
                      <a:pt x="1" y="44"/>
                    </a:cubicBezTo>
                    <a:cubicBezTo>
                      <a:pt x="2" y="40"/>
                      <a:pt x="4" y="33"/>
                      <a:pt x="9" y="26"/>
                    </a:cubicBezTo>
                    <a:cubicBezTo>
                      <a:pt x="11" y="22"/>
                      <a:pt x="15" y="18"/>
                      <a:pt x="19" y="15"/>
                    </a:cubicBezTo>
                    <a:cubicBezTo>
                      <a:pt x="24" y="12"/>
                      <a:pt x="30" y="9"/>
                      <a:pt x="37" y="8"/>
                    </a:cubicBezTo>
                    <a:cubicBezTo>
                      <a:pt x="44" y="7"/>
                      <a:pt x="52" y="8"/>
                      <a:pt x="59" y="13"/>
                    </a:cubicBezTo>
                    <a:cubicBezTo>
                      <a:pt x="66" y="18"/>
                      <a:pt x="71" y="26"/>
                      <a:pt x="74" y="3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29"/>
                      <a:pt x="78" y="23"/>
                      <a:pt x="82" y="17"/>
                    </a:cubicBezTo>
                    <a:cubicBezTo>
                      <a:pt x="86" y="11"/>
                      <a:pt x="92" y="7"/>
                      <a:pt x="99" y="5"/>
                    </a:cubicBezTo>
                    <a:cubicBezTo>
                      <a:pt x="107" y="2"/>
                      <a:pt x="115" y="2"/>
                      <a:pt x="123" y="4"/>
                    </a:cubicBezTo>
                    <a:cubicBezTo>
                      <a:pt x="132" y="7"/>
                      <a:pt x="140" y="13"/>
                      <a:pt x="144" y="22"/>
                    </a:cubicBezTo>
                    <a:cubicBezTo>
                      <a:pt x="141" y="14"/>
                      <a:pt x="134" y="8"/>
                      <a:pt x="127" y="4"/>
                    </a:cubicBezTo>
                    <a:cubicBezTo>
                      <a:pt x="120" y="1"/>
                      <a:pt x="111" y="0"/>
                      <a:pt x="103" y="2"/>
                    </a:cubicBezTo>
                    <a:cubicBezTo>
                      <a:pt x="99" y="2"/>
                      <a:pt x="95" y="3"/>
                      <a:pt x="92" y="5"/>
                    </a:cubicBezTo>
                    <a:cubicBezTo>
                      <a:pt x="88" y="7"/>
                      <a:pt x="85" y="10"/>
                      <a:pt x="82" y="13"/>
                    </a:cubicBezTo>
                    <a:cubicBezTo>
                      <a:pt x="76" y="19"/>
                      <a:pt x="73" y="27"/>
                      <a:pt x="74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4" y="25"/>
                      <a:pt x="70" y="16"/>
                      <a:pt x="61" y="10"/>
                    </a:cubicBezTo>
                    <a:cubicBezTo>
                      <a:pt x="57" y="7"/>
                      <a:pt x="52" y="5"/>
                      <a:pt x="47" y="5"/>
                    </a:cubicBezTo>
                    <a:cubicBezTo>
                      <a:pt x="45" y="4"/>
                      <a:pt x="42" y="5"/>
                      <a:pt x="40" y="5"/>
                    </a:cubicBezTo>
                    <a:cubicBezTo>
                      <a:pt x="37" y="5"/>
                      <a:pt x="35" y="5"/>
                      <a:pt x="33" y="6"/>
                    </a:cubicBezTo>
                    <a:cubicBezTo>
                      <a:pt x="23" y="8"/>
                      <a:pt x="14" y="14"/>
                      <a:pt x="8" y="22"/>
                    </a:cubicBezTo>
                    <a:cubicBezTo>
                      <a:pt x="3" y="30"/>
                      <a:pt x="0" y="40"/>
                      <a:pt x="0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6" name="未知"/>
              <p:cNvSpPr/>
              <p:nvPr/>
            </p:nvSpPr>
            <p:spPr>
              <a:xfrm>
                <a:off x="1108" y="145"/>
                <a:ext cx="227" cy="136"/>
              </a:xfrm>
              <a:custGeom>
                <a:avLst/>
                <a:gdLst/>
                <a:ahLst/>
                <a:cxnLst/>
                <a:pathLst>
                  <a:path w="113" h="68">
                    <a:moveTo>
                      <a:pt x="0" y="1"/>
                    </a:moveTo>
                    <a:cubicBezTo>
                      <a:pt x="0" y="1"/>
                      <a:pt x="1" y="1"/>
                      <a:pt x="4" y="1"/>
                    </a:cubicBezTo>
                    <a:cubicBezTo>
                      <a:pt x="6" y="1"/>
                      <a:pt x="11" y="1"/>
                      <a:pt x="16" y="2"/>
                    </a:cubicBezTo>
                    <a:cubicBezTo>
                      <a:pt x="22" y="3"/>
                      <a:pt x="29" y="5"/>
                      <a:pt x="36" y="10"/>
                    </a:cubicBezTo>
                    <a:cubicBezTo>
                      <a:pt x="37" y="11"/>
                      <a:pt x="38" y="12"/>
                      <a:pt x="39" y="13"/>
                    </a:cubicBezTo>
                    <a:cubicBezTo>
                      <a:pt x="39" y="14"/>
                      <a:pt x="40" y="14"/>
                      <a:pt x="41" y="15"/>
                    </a:cubicBezTo>
                    <a:cubicBezTo>
                      <a:pt x="42" y="17"/>
                      <a:pt x="44" y="19"/>
                      <a:pt x="44" y="22"/>
                    </a:cubicBezTo>
                    <a:cubicBezTo>
                      <a:pt x="45" y="24"/>
                      <a:pt x="46" y="27"/>
                      <a:pt x="46" y="30"/>
                    </a:cubicBezTo>
                    <a:cubicBezTo>
                      <a:pt x="47" y="31"/>
                      <a:pt x="47" y="33"/>
                      <a:pt x="47" y="35"/>
                    </a:cubicBezTo>
                    <a:cubicBezTo>
                      <a:pt x="47" y="37"/>
                      <a:pt x="47" y="39"/>
                      <a:pt x="47" y="41"/>
                    </a:cubicBezTo>
                    <a:cubicBezTo>
                      <a:pt x="48" y="41"/>
                      <a:pt x="49" y="41"/>
                      <a:pt x="50" y="41"/>
                    </a:cubicBezTo>
                    <a:cubicBezTo>
                      <a:pt x="51" y="40"/>
                      <a:pt x="52" y="40"/>
                      <a:pt x="53" y="40"/>
                    </a:cubicBezTo>
                    <a:cubicBezTo>
                      <a:pt x="54" y="40"/>
                      <a:pt x="55" y="40"/>
                      <a:pt x="56" y="39"/>
                    </a:cubicBezTo>
                    <a:cubicBezTo>
                      <a:pt x="59" y="39"/>
                      <a:pt x="61" y="39"/>
                      <a:pt x="64" y="39"/>
                    </a:cubicBezTo>
                    <a:cubicBezTo>
                      <a:pt x="69" y="39"/>
                      <a:pt x="75" y="39"/>
                      <a:pt x="81" y="41"/>
                    </a:cubicBezTo>
                    <a:cubicBezTo>
                      <a:pt x="87" y="42"/>
                      <a:pt x="94" y="45"/>
                      <a:pt x="99" y="50"/>
                    </a:cubicBezTo>
                    <a:cubicBezTo>
                      <a:pt x="105" y="54"/>
                      <a:pt x="109" y="60"/>
                      <a:pt x="113" y="68"/>
                    </a:cubicBezTo>
                    <a:cubicBezTo>
                      <a:pt x="110" y="62"/>
                      <a:pt x="107" y="56"/>
                      <a:pt x="103" y="51"/>
                    </a:cubicBezTo>
                    <a:cubicBezTo>
                      <a:pt x="100" y="49"/>
                      <a:pt x="98" y="47"/>
                      <a:pt x="95" y="45"/>
                    </a:cubicBezTo>
                    <a:cubicBezTo>
                      <a:pt x="92" y="43"/>
                      <a:pt x="90" y="41"/>
                      <a:pt x="87" y="40"/>
                    </a:cubicBezTo>
                    <a:cubicBezTo>
                      <a:pt x="81" y="37"/>
                      <a:pt x="74" y="36"/>
                      <a:pt x="68" y="36"/>
                    </a:cubicBezTo>
                    <a:cubicBezTo>
                      <a:pt x="64" y="36"/>
                      <a:pt x="61" y="36"/>
                      <a:pt x="58" y="36"/>
                    </a:cubicBezTo>
                    <a:cubicBezTo>
                      <a:pt x="56" y="36"/>
                      <a:pt x="55" y="36"/>
                      <a:pt x="53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3"/>
                      <a:pt x="50" y="32"/>
                      <a:pt x="50" y="30"/>
                    </a:cubicBezTo>
                    <a:cubicBezTo>
                      <a:pt x="49" y="27"/>
                      <a:pt x="49" y="24"/>
                      <a:pt x="48" y="21"/>
                    </a:cubicBezTo>
                    <a:cubicBezTo>
                      <a:pt x="47" y="18"/>
                      <a:pt x="45" y="15"/>
                      <a:pt x="43" y="13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8"/>
                      <a:pt x="37" y="7"/>
                      <a:pt x="36" y="6"/>
                    </a:cubicBezTo>
                    <a:cubicBezTo>
                      <a:pt x="30" y="3"/>
                      <a:pt x="24" y="1"/>
                      <a:pt x="18" y="0"/>
                    </a:cubicBezTo>
                    <a:cubicBezTo>
                      <a:pt x="12" y="0"/>
                      <a:pt x="6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7" name="未知"/>
              <p:cNvSpPr/>
              <p:nvPr/>
            </p:nvSpPr>
            <p:spPr>
              <a:xfrm>
                <a:off x="22" y="0"/>
                <a:ext cx="1335" cy="427"/>
              </a:xfrm>
              <a:custGeom>
                <a:avLst/>
                <a:gdLst/>
                <a:ahLst/>
                <a:cxnLst/>
                <a:pathLst>
                  <a:path w="666" h="213">
                    <a:moveTo>
                      <a:pt x="28" y="213"/>
                    </a:moveTo>
                    <a:cubicBezTo>
                      <a:pt x="28" y="213"/>
                      <a:pt x="0" y="209"/>
                      <a:pt x="0" y="178"/>
                    </a:cubicBezTo>
                    <a:cubicBezTo>
                      <a:pt x="0" y="147"/>
                      <a:pt x="31" y="153"/>
                      <a:pt x="31" y="153"/>
                    </a:cubicBezTo>
                    <a:cubicBezTo>
                      <a:pt x="31" y="153"/>
                      <a:pt x="14" y="129"/>
                      <a:pt x="25" y="105"/>
                    </a:cubicBezTo>
                    <a:cubicBezTo>
                      <a:pt x="37" y="82"/>
                      <a:pt x="63" y="75"/>
                      <a:pt x="75" y="80"/>
                    </a:cubicBezTo>
                    <a:cubicBezTo>
                      <a:pt x="75" y="80"/>
                      <a:pt x="57" y="15"/>
                      <a:pt x="122" y="21"/>
                    </a:cubicBezTo>
                    <a:cubicBezTo>
                      <a:pt x="122" y="21"/>
                      <a:pt x="153" y="0"/>
                      <a:pt x="177" y="14"/>
                    </a:cubicBezTo>
                    <a:cubicBezTo>
                      <a:pt x="201" y="29"/>
                      <a:pt x="198" y="54"/>
                      <a:pt x="198" y="54"/>
                    </a:cubicBezTo>
                    <a:cubicBezTo>
                      <a:pt x="198" y="54"/>
                      <a:pt x="222" y="24"/>
                      <a:pt x="253" y="43"/>
                    </a:cubicBezTo>
                    <a:cubicBezTo>
                      <a:pt x="283" y="62"/>
                      <a:pt x="280" y="80"/>
                      <a:pt x="280" y="80"/>
                    </a:cubicBezTo>
                    <a:cubicBezTo>
                      <a:pt x="280" y="80"/>
                      <a:pt x="287" y="67"/>
                      <a:pt x="303" y="70"/>
                    </a:cubicBezTo>
                    <a:cubicBezTo>
                      <a:pt x="318" y="74"/>
                      <a:pt x="315" y="88"/>
                      <a:pt x="315" y="88"/>
                    </a:cubicBezTo>
                    <a:cubicBezTo>
                      <a:pt x="315" y="88"/>
                      <a:pt x="341" y="62"/>
                      <a:pt x="363" y="66"/>
                    </a:cubicBezTo>
                    <a:cubicBezTo>
                      <a:pt x="385" y="70"/>
                      <a:pt x="397" y="89"/>
                      <a:pt x="395" y="110"/>
                    </a:cubicBezTo>
                    <a:cubicBezTo>
                      <a:pt x="395" y="110"/>
                      <a:pt x="411" y="77"/>
                      <a:pt x="441" y="80"/>
                    </a:cubicBezTo>
                    <a:cubicBezTo>
                      <a:pt x="472" y="84"/>
                      <a:pt x="475" y="115"/>
                      <a:pt x="475" y="115"/>
                    </a:cubicBezTo>
                    <a:cubicBezTo>
                      <a:pt x="475" y="115"/>
                      <a:pt x="475" y="73"/>
                      <a:pt x="505" y="72"/>
                    </a:cubicBezTo>
                    <a:cubicBezTo>
                      <a:pt x="535" y="72"/>
                      <a:pt x="535" y="83"/>
                      <a:pt x="535" y="83"/>
                    </a:cubicBezTo>
                    <a:cubicBezTo>
                      <a:pt x="535" y="83"/>
                      <a:pt x="550" y="65"/>
                      <a:pt x="574" y="82"/>
                    </a:cubicBezTo>
                    <a:cubicBezTo>
                      <a:pt x="598" y="100"/>
                      <a:pt x="583" y="118"/>
                      <a:pt x="583" y="118"/>
                    </a:cubicBezTo>
                    <a:cubicBezTo>
                      <a:pt x="583" y="118"/>
                      <a:pt x="610" y="102"/>
                      <a:pt x="638" y="120"/>
                    </a:cubicBezTo>
                    <a:cubicBezTo>
                      <a:pt x="666" y="139"/>
                      <a:pt x="659" y="159"/>
                      <a:pt x="659" y="159"/>
                    </a:cubicBezTo>
                    <a:cubicBezTo>
                      <a:pt x="659" y="159"/>
                      <a:pt x="244" y="167"/>
                      <a:pt x="28" y="213"/>
                    </a:cubicBezTo>
                    <a:close/>
                  </a:path>
                </a:pathLst>
              </a:custGeom>
              <a:solidFill>
                <a:srgbClr val="B9C44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8" name="未知"/>
              <p:cNvSpPr/>
              <p:nvPr/>
            </p:nvSpPr>
            <p:spPr>
              <a:xfrm>
                <a:off x="0" y="10"/>
                <a:ext cx="826" cy="421"/>
              </a:xfrm>
              <a:custGeom>
                <a:avLst/>
                <a:gdLst/>
                <a:ahLst/>
                <a:cxnLst/>
                <a:pathLst>
                  <a:path w="412" h="210">
                    <a:moveTo>
                      <a:pt x="36" y="210"/>
                    </a:moveTo>
                    <a:cubicBezTo>
                      <a:pt x="36" y="210"/>
                      <a:pt x="34" y="210"/>
                      <a:pt x="31" y="209"/>
                    </a:cubicBezTo>
                    <a:cubicBezTo>
                      <a:pt x="27" y="207"/>
                      <a:pt x="21" y="205"/>
                      <a:pt x="14" y="200"/>
                    </a:cubicBezTo>
                    <a:cubicBezTo>
                      <a:pt x="11" y="198"/>
                      <a:pt x="7" y="194"/>
                      <a:pt x="5" y="189"/>
                    </a:cubicBezTo>
                    <a:cubicBezTo>
                      <a:pt x="2" y="185"/>
                      <a:pt x="1" y="178"/>
                      <a:pt x="2" y="172"/>
                    </a:cubicBezTo>
                    <a:cubicBezTo>
                      <a:pt x="2" y="165"/>
                      <a:pt x="5" y="157"/>
                      <a:pt x="12" y="153"/>
                    </a:cubicBezTo>
                    <a:cubicBezTo>
                      <a:pt x="15" y="150"/>
                      <a:pt x="19" y="148"/>
                      <a:pt x="23" y="147"/>
                    </a:cubicBezTo>
                    <a:cubicBezTo>
                      <a:pt x="25" y="147"/>
                      <a:pt x="27" y="146"/>
                      <a:pt x="30" y="146"/>
                    </a:cubicBezTo>
                    <a:cubicBezTo>
                      <a:pt x="31" y="146"/>
                      <a:pt x="32" y="146"/>
                      <a:pt x="33" y="146"/>
                    </a:cubicBezTo>
                    <a:cubicBezTo>
                      <a:pt x="35" y="146"/>
                      <a:pt x="37" y="146"/>
                      <a:pt x="38" y="146"/>
                    </a:cubicBezTo>
                    <a:cubicBezTo>
                      <a:pt x="36" y="144"/>
                      <a:pt x="34" y="142"/>
                      <a:pt x="33" y="141"/>
                    </a:cubicBezTo>
                    <a:cubicBezTo>
                      <a:pt x="32" y="140"/>
                      <a:pt x="31" y="138"/>
                      <a:pt x="30" y="136"/>
                    </a:cubicBezTo>
                    <a:cubicBezTo>
                      <a:pt x="28" y="133"/>
                      <a:pt x="27" y="129"/>
                      <a:pt x="26" y="125"/>
                    </a:cubicBezTo>
                    <a:cubicBezTo>
                      <a:pt x="25" y="117"/>
                      <a:pt x="26" y="108"/>
                      <a:pt x="29" y="99"/>
                    </a:cubicBezTo>
                    <a:cubicBezTo>
                      <a:pt x="32" y="90"/>
                      <a:pt x="37" y="80"/>
                      <a:pt x="47" y="74"/>
                    </a:cubicBezTo>
                    <a:cubicBezTo>
                      <a:pt x="51" y="71"/>
                      <a:pt x="56" y="68"/>
                      <a:pt x="62" y="68"/>
                    </a:cubicBezTo>
                    <a:cubicBezTo>
                      <a:pt x="65" y="67"/>
                      <a:pt x="68" y="67"/>
                      <a:pt x="71" y="67"/>
                    </a:cubicBezTo>
                    <a:cubicBezTo>
                      <a:pt x="73" y="67"/>
                      <a:pt x="75" y="68"/>
                      <a:pt x="76" y="68"/>
                    </a:cubicBezTo>
                    <a:cubicBezTo>
                      <a:pt x="77" y="68"/>
                      <a:pt x="77" y="68"/>
                      <a:pt x="79" y="68"/>
                    </a:cubicBezTo>
                    <a:cubicBezTo>
                      <a:pt x="80" y="69"/>
                      <a:pt x="82" y="69"/>
                      <a:pt x="83" y="70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1"/>
                      <a:pt x="82" y="59"/>
                      <a:pt x="82" y="58"/>
                    </a:cubicBezTo>
                    <a:cubicBezTo>
                      <a:pt x="82" y="56"/>
                      <a:pt x="82" y="54"/>
                      <a:pt x="82" y="53"/>
                    </a:cubicBezTo>
                    <a:cubicBezTo>
                      <a:pt x="82" y="51"/>
                      <a:pt x="82" y="50"/>
                      <a:pt x="83" y="48"/>
                    </a:cubicBezTo>
                    <a:cubicBezTo>
                      <a:pt x="84" y="41"/>
                      <a:pt x="86" y="35"/>
                      <a:pt x="90" y="30"/>
                    </a:cubicBezTo>
                    <a:cubicBezTo>
                      <a:pt x="95" y="24"/>
                      <a:pt x="101" y="20"/>
                      <a:pt x="108" y="17"/>
                    </a:cubicBezTo>
                    <a:cubicBezTo>
                      <a:pt x="115" y="15"/>
                      <a:pt x="122" y="14"/>
                      <a:pt x="130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4"/>
                      <a:pt x="135" y="14"/>
                      <a:pt x="135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1"/>
                      <a:pt x="140" y="10"/>
                      <a:pt x="142" y="9"/>
                    </a:cubicBezTo>
                    <a:cubicBezTo>
                      <a:pt x="144" y="8"/>
                      <a:pt x="145" y="7"/>
                      <a:pt x="147" y="7"/>
                    </a:cubicBezTo>
                    <a:cubicBezTo>
                      <a:pt x="149" y="6"/>
                      <a:pt x="151" y="5"/>
                      <a:pt x="153" y="5"/>
                    </a:cubicBezTo>
                    <a:cubicBezTo>
                      <a:pt x="155" y="4"/>
                      <a:pt x="157" y="4"/>
                      <a:pt x="159" y="4"/>
                    </a:cubicBezTo>
                    <a:cubicBezTo>
                      <a:pt x="162" y="3"/>
                      <a:pt x="164" y="4"/>
                      <a:pt x="166" y="4"/>
                    </a:cubicBezTo>
                    <a:cubicBezTo>
                      <a:pt x="170" y="3"/>
                      <a:pt x="174" y="4"/>
                      <a:pt x="179" y="5"/>
                    </a:cubicBezTo>
                    <a:cubicBezTo>
                      <a:pt x="183" y="5"/>
                      <a:pt x="187" y="7"/>
                      <a:pt x="191" y="8"/>
                    </a:cubicBezTo>
                    <a:cubicBezTo>
                      <a:pt x="195" y="11"/>
                      <a:pt x="198" y="13"/>
                      <a:pt x="201" y="17"/>
                    </a:cubicBezTo>
                    <a:cubicBezTo>
                      <a:pt x="204" y="21"/>
                      <a:pt x="205" y="25"/>
                      <a:pt x="206" y="30"/>
                    </a:cubicBezTo>
                    <a:cubicBezTo>
                      <a:pt x="206" y="32"/>
                      <a:pt x="207" y="34"/>
                      <a:pt x="207" y="37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3"/>
                      <a:pt x="206" y="45"/>
                      <a:pt x="206" y="48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2" y="42"/>
                      <a:pt x="213" y="42"/>
                      <a:pt x="214" y="41"/>
                    </a:cubicBezTo>
                    <a:cubicBezTo>
                      <a:pt x="215" y="40"/>
                      <a:pt x="217" y="39"/>
                      <a:pt x="219" y="37"/>
                    </a:cubicBezTo>
                    <a:cubicBezTo>
                      <a:pt x="223" y="35"/>
                      <a:pt x="226" y="33"/>
                      <a:pt x="231" y="32"/>
                    </a:cubicBezTo>
                    <a:cubicBezTo>
                      <a:pt x="235" y="30"/>
                      <a:pt x="239" y="30"/>
                      <a:pt x="244" y="29"/>
                    </a:cubicBezTo>
                    <a:cubicBezTo>
                      <a:pt x="248" y="29"/>
                      <a:pt x="253" y="30"/>
                      <a:pt x="257" y="31"/>
                    </a:cubicBezTo>
                    <a:cubicBezTo>
                      <a:pt x="266" y="34"/>
                      <a:pt x="274" y="40"/>
                      <a:pt x="279" y="48"/>
                    </a:cubicBezTo>
                    <a:cubicBezTo>
                      <a:pt x="282" y="52"/>
                      <a:pt x="284" y="56"/>
                      <a:pt x="285" y="61"/>
                    </a:cubicBezTo>
                    <a:cubicBezTo>
                      <a:pt x="286" y="63"/>
                      <a:pt x="287" y="66"/>
                      <a:pt x="287" y="68"/>
                    </a:cubicBezTo>
                    <a:cubicBezTo>
                      <a:pt x="287" y="69"/>
                      <a:pt x="288" y="70"/>
                      <a:pt x="288" y="72"/>
                    </a:cubicBezTo>
                    <a:cubicBezTo>
                      <a:pt x="288" y="73"/>
                      <a:pt x="288" y="75"/>
                      <a:pt x="288" y="77"/>
                    </a:cubicBezTo>
                    <a:cubicBezTo>
                      <a:pt x="290" y="74"/>
                      <a:pt x="292" y="72"/>
                      <a:pt x="293" y="70"/>
                    </a:cubicBezTo>
                    <a:cubicBezTo>
                      <a:pt x="295" y="69"/>
                      <a:pt x="297" y="67"/>
                      <a:pt x="299" y="66"/>
                    </a:cubicBezTo>
                    <a:cubicBezTo>
                      <a:pt x="302" y="64"/>
                      <a:pt x="307" y="62"/>
                      <a:pt x="311" y="62"/>
                    </a:cubicBezTo>
                    <a:cubicBezTo>
                      <a:pt x="316" y="63"/>
                      <a:pt x="321" y="64"/>
                      <a:pt x="324" y="68"/>
                    </a:cubicBezTo>
                    <a:cubicBezTo>
                      <a:pt x="327" y="72"/>
                      <a:pt x="327" y="78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28" y="80"/>
                      <a:pt x="328" y="80"/>
                      <a:pt x="328" y="80"/>
                    </a:cubicBezTo>
                    <a:cubicBezTo>
                      <a:pt x="329" y="79"/>
                      <a:pt x="330" y="79"/>
                      <a:pt x="330" y="78"/>
                    </a:cubicBezTo>
                    <a:cubicBezTo>
                      <a:pt x="332" y="76"/>
                      <a:pt x="334" y="74"/>
                      <a:pt x="335" y="73"/>
                    </a:cubicBezTo>
                    <a:cubicBezTo>
                      <a:pt x="339" y="69"/>
                      <a:pt x="343" y="67"/>
                      <a:pt x="347" y="64"/>
                    </a:cubicBezTo>
                    <a:cubicBezTo>
                      <a:pt x="351" y="62"/>
                      <a:pt x="356" y="60"/>
                      <a:pt x="361" y="59"/>
                    </a:cubicBezTo>
                    <a:cubicBezTo>
                      <a:pt x="363" y="59"/>
                      <a:pt x="366" y="59"/>
                      <a:pt x="368" y="59"/>
                    </a:cubicBezTo>
                    <a:cubicBezTo>
                      <a:pt x="371" y="59"/>
                      <a:pt x="373" y="59"/>
                      <a:pt x="376" y="59"/>
                    </a:cubicBezTo>
                    <a:cubicBezTo>
                      <a:pt x="379" y="60"/>
                      <a:pt x="379" y="60"/>
                      <a:pt x="379" y="60"/>
                    </a:cubicBezTo>
                    <a:cubicBezTo>
                      <a:pt x="383" y="62"/>
                      <a:pt x="383" y="62"/>
                      <a:pt x="383" y="62"/>
                    </a:cubicBezTo>
                    <a:cubicBezTo>
                      <a:pt x="385" y="62"/>
                      <a:pt x="388" y="64"/>
                      <a:pt x="390" y="65"/>
                    </a:cubicBezTo>
                    <a:cubicBezTo>
                      <a:pt x="394" y="68"/>
                      <a:pt x="398" y="71"/>
                      <a:pt x="401" y="75"/>
                    </a:cubicBezTo>
                    <a:cubicBezTo>
                      <a:pt x="408" y="84"/>
                      <a:pt x="411" y="94"/>
                      <a:pt x="412" y="105"/>
                    </a:cubicBezTo>
                    <a:cubicBezTo>
                      <a:pt x="411" y="95"/>
                      <a:pt x="408" y="85"/>
                      <a:pt x="402" y="76"/>
                    </a:cubicBezTo>
                    <a:cubicBezTo>
                      <a:pt x="397" y="68"/>
                      <a:pt x="388" y="61"/>
                      <a:pt x="378" y="59"/>
                    </a:cubicBezTo>
                    <a:cubicBezTo>
                      <a:pt x="374" y="58"/>
                      <a:pt x="374" y="58"/>
                      <a:pt x="374" y="58"/>
                    </a:cubicBezTo>
                    <a:cubicBezTo>
                      <a:pt x="370" y="58"/>
                      <a:pt x="370" y="58"/>
                      <a:pt x="370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6" y="58"/>
                      <a:pt x="366" y="58"/>
                      <a:pt x="366" y="58"/>
                    </a:cubicBezTo>
                    <a:cubicBezTo>
                      <a:pt x="365" y="58"/>
                      <a:pt x="364" y="58"/>
                      <a:pt x="362" y="58"/>
                    </a:cubicBezTo>
                    <a:cubicBezTo>
                      <a:pt x="357" y="59"/>
                      <a:pt x="352" y="60"/>
                      <a:pt x="348" y="62"/>
                    </a:cubicBezTo>
                    <a:cubicBezTo>
                      <a:pt x="343" y="65"/>
                      <a:pt x="339" y="68"/>
                      <a:pt x="335" y="71"/>
                    </a:cubicBezTo>
                    <a:cubicBezTo>
                      <a:pt x="333" y="73"/>
                      <a:pt x="331" y="74"/>
                      <a:pt x="330" y="76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8" y="77"/>
                      <a:pt x="329" y="79"/>
                      <a:pt x="328" y="75"/>
                    </a:cubicBezTo>
                    <a:cubicBezTo>
                      <a:pt x="328" y="72"/>
                      <a:pt x="327" y="70"/>
                      <a:pt x="325" y="68"/>
                    </a:cubicBezTo>
                    <a:cubicBezTo>
                      <a:pt x="322" y="63"/>
                      <a:pt x="317" y="61"/>
                      <a:pt x="312" y="61"/>
                    </a:cubicBezTo>
                    <a:cubicBezTo>
                      <a:pt x="307" y="60"/>
                      <a:pt x="302" y="62"/>
                      <a:pt x="298" y="64"/>
                    </a:cubicBezTo>
                    <a:cubicBezTo>
                      <a:pt x="296" y="65"/>
                      <a:pt x="294" y="67"/>
                      <a:pt x="292" y="69"/>
                    </a:cubicBezTo>
                    <a:cubicBezTo>
                      <a:pt x="291" y="69"/>
                      <a:pt x="291" y="69"/>
                      <a:pt x="291" y="70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290" y="69"/>
                      <a:pt x="290" y="69"/>
                      <a:pt x="290" y="68"/>
                    </a:cubicBezTo>
                    <a:cubicBezTo>
                      <a:pt x="289" y="66"/>
                      <a:pt x="289" y="63"/>
                      <a:pt x="288" y="61"/>
                    </a:cubicBezTo>
                    <a:cubicBezTo>
                      <a:pt x="287" y="56"/>
                      <a:pt x="285" y="52"/>
                      <a:pt x="282" y="48"/>
                    </a:cubicBezTo>
                    <a:cubicBezTo>
                      <a:pt x="279" y="44"/>
                      <a:pt x="276" y="40"/>
                      <a:pt x="273" y="37"/>
                    </a:cubicBezTo>
                    <a:cubicBezTo>
                      <a:pt x="269" y="34"/>
                      <a:pt x="265" y="31"/>
                      <a:pt x="260" y="29"/>
                    </a:cubicBezTo>
                    <a:cubicBezTo>
                      <a:pt x="251" y="26"/>
                      <a:pt x="241" y="26"/>
                      <a:pt x="231" y="28"/>
                    </a:cubicBezTo>
                    <a:cubicBezTo>
                      <a:pt x="227" y="30"/>
                      <a:pt x="222" y="32"/>
                      <a:pt x="218" y="34"/>
                    </a:cubicBezTo>
                    <a:cubicBezTo>
                      <a:pt x="216" y="35"/>
                      <a:pt x="214" y="37"/>
                      <a:pt x="212" y="38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6"/>
                      <a:pt x="210" y="34"/>
                      <a:pt x="210" y="32"/>
                    </a:cubicBezTo>
                    <a:cubicBezTo>
                      <a:pt x="209" y="27"/>
                      <a:pt x="208" y="23"/>
                      <a:pt x="206" y="19"/>
                    </a:cubicBezTo>
                    <a:cubicBezTo>
                      <a:pt x="203" y="12"/>
                      <a:pt x="195" y="6"/>
                      <a:pt x="187" y="3"/>
                    </a:cubicBezTo>
                    <a:cubicBezTo>
                      <a:pt x="185" y="3"/>
                      <a:pt x="183" y="2"/>
                      <a:pt x="181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1" y="0"/>
                      <a:pt x="167" y="0"/>
                      <a:pt x="163" y="0"/>
                    </a:cubicBezTo>
                    <a:cubicBezTo>
                      <a:pt x="154" y="1"/>
                      <a:pt x="146" y="2"/>
                      <a:pt x="139" y="7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5" y="9"/>
                      <a:pt x="134" y="9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6" y="10"/>
                      <a:pt x="124" y="10"/>
                      <a:pt x="122" y="1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8" y="13"/>
                      <a:pt x="100" y="16"/>
                      <a:pt x="93" y="21"/>
                    </a:cubicBezTo>
                    <a:cubicBezTo>
                      <a:pt x="87" y="27"/>
                      <a:pt x="82" y="35"/>
                      <a:pt x="80" y="43"/>
                    </a:cubicBezTo>
                    <a:cubicBezTo>
                      <a:pt x="79" y="47"/>
                      <a:pt x="79" y="51"/>
                      <a:pt x="78" y="55"/>
                    </a:cubicBezTo>
                    <a:cubicBezTo>
                      <a:pt x="78" y="57"/>
                      <a:pt x="78" y="59"/>
                      <a:pt x="79" y="61"/>
                    </a:cubicBezTo>
                    <a:cubicBezTo>
                      <a:pt x="79" y="63"/>
                      <a:pt x="79" y="64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65"/>
                      <a:pt x="75" y="64"/>
                      <a:pt x="74" y="64"/>
                    </a:cubicBezTo>
                    <a:cubicBezTo>
                      <a:pt x="71" y="64"/>
                      <a:pt x="69" y="64"/>
                      <a:pt x="66" y="64"/>
                    </a:cubicBezTo>
                    <a:cubicBezTo>
                      <a:pt x="61" y="64"/>
                      <a:pt x="56" y="65"/>
                      <a:pt x="51" y="68"/>
                    </a:cubicBezTo>
                    <a:cubicBezTo>
                      <a:pt x="41" y="72"/>
                      <a:pt x="34" y="80"/>
                      <a:pt x="30" y="89"/>
                    </a:cubicBezTo>
                    <a:cubicBezTo>
                      <a:pt x="25" y="98"/>
                      <a:pt x="23" y="108"/>
                      <a:pt x="23" y="119"/>
                    </a:cubicBezTo>
                    <a:cubicBezTo>
                      <a:pt x="23" y="124"/>
                      <a:pt x="24" y="129"/>
                      <a:pt x="26" y="134"/>
                    </a:cubicBezTo>
                    <a:cubicBezTo>
                      <a:pt x="27" y="136"/>
                      <a:pt x="29" y="139"/>
                      <a:pt x="30" y="141"/>
                    </a:cubicBezTo>
                    <a:cubicBezTo>
                      <a:pt x="31" y="142"/>
                      <a:pt x="32" y="143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1" y="144"/>
                      <a:pt x="31" y="144"/>
                      <a:pt x="30" y="144"/>
                    </a:cubicBezTo>
                    <a:cubicBezTo>
                      <a:pt x="28" y="144"/>
                      <a:pt x="25" y="145"/>
                      <a:pt x="23" y="145"/>
                    </a:cubicBezTo>
                    <a:cubicBezTo>
                      <a:pt x="19" y="146"/>
                      <a:pt x="15" y="148"/>
                      <a:pt x="11" y="151"/>
                    </a:cubicBezTo>
                    <a:cubicBezTo>
                      <a:pt x="7" y="154"/>
                      <a:pt x="4" y="157"/>
                      <a:pt x="2" y="162"/>
                    </a:cubicBezTo>
                    <a:cubicBezTo>
                      <a:pt x="1" y="166"/>
                      <a:pt x="0" y="171"/>
                      <a:pt x="0" y="175"/>
                    </a:cubicBezTo>
                    <a:cubicBezTo>
                      <a:pt x="0" y="180"/>
                      <a:pt x="1" y="184"/>
                      <a:pt x="3" y="189"/>
                    </a:cubicBezTo>
                    <a:cubicBezTo>
                      <a:pt x="5" y="193"/>
                      <a:pt x="8" y="196"/>
                      <a:pt x="12" y="199"/>
                    </a:cubicBezTo>
                    <a:cubicBezTo>
                      <a:pt x="19" y="205"/>
                      <a:pt x="27" y="208"/>
                      <a:pt x="36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59" name="矩形 6158"/>
            <p:cNvSpPr/>
            <p:nvPr/>
          </p:nvSpPr>
          <p:spPr>
            <a:xfrm rot="21293870">
              <a:off x="38" y="441"/>
              <a:ext cx="1356" cy="4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60" name="组合 6159"/>
          <p:cNvGrpSpPr/>
          <p:nvPr/>
        </p:nvGrpSpPr>
        <p:grpSpPr>
          <a:xfrm>
            <a:off x="3452813" y="3197225"/>
            <a:ext cx="679450" cy="982663"/>
            <a:chOff x="0" y="0"/>
            <a:chExt cx="428" cy="619"/>
          </a:xfrm>
        </p:grpSpPr>
        <p:sp>
          <p:nvSpPr>
            <p:cNvPr id="6161" name="未知"/>
            <p:cNvSpPr/>
            <p:nvPr/>
          </p:nvSpPr>
          <p:spPr>
            <a:xfrm>
              <a:off x="24" y="354"/>
              <a:ext cx="308" cy="265"/>
            </a:xfrm>
            <a:custGeom>
              <a:avLst/>
              <a:gdLst/>
              <a:ahLst/>
              <a:cxnLst/>
              <a:pathLst>
                <a:path w="308" h="265">
                  <a:moveTo>
                    <a:pt x="0" y="265"/>
                  </a:moveTo>
                  <a:lnTo>
                    <a:pt x="0" y="16"/>
                  </a:lnTo>
                  <a:lnTo>
                    <a:pt x="308" y="0"/>
                  </a:lnTo>
                  <a:lnTo>
                    <a:pt x="308" y="241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2" name="未知"/>
            <p:cNvSpPr/>
            <p:nvPr/>
          </p:nvSpPr>
          <p:spPr>
            <a:xfrm>
              <a:off x="128" y="6"/>
              <a:ext cx="172" cy="364"/>
            </a:xfrm>
            <a:custGeom>
              <a:avLst/>
              <a:gdLst/>
              <a:ahLst/>
              <a:cxnLst/>
              <a:pathLst>
                <a:path w="172" h="364">
                  <a:moveTo>
                    <a:pt x="0" y="364"/>
                  </a:moveTo>
                  <a:lnTo>
                    <a:pt x="0" y="300"/>
                  </a:lnTo>
                  <a:lnTo>
                    <a:pt x="80" y="290"/>
                  </a:lnTo>
                  <a:lnTo>
                    <a:pt x="96" y="0"/>
                  </a:lnTo>
                  <a:lnTo>
                    <a:pt x="126" y="286"/>
                  </a:lnTo>
                  <a:lnTo>
                    <a:pt x="168" y="288"/>
                  </a:lnTo>
                  <a:lnTo>
                    <a:pt x="172" y="354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3" name="未知"/>
            <p:cNvSpPr/>
            <p:nvPr/>
          </p:nvSpPr>
          <p:spPr>
            <a:xfrm>
              <a:off x="340" y="379"/>
              <a:ext cx="88" cy="208"/>
            </a:xfrm>
            <a:custGeom>
              <a:avLst/>
              <a:gdLst/>
              <a:ahLst/>
              <a:cxnLst/>
              <a:pathLst>
                <a:path w="88" h="208">
                  <a:moveTo>
                    <a:pt x="2" y="0"/>
                  </a:moveTo>
                  <a:lnTo>
                    <a:pt x="82" y="48"/>
                  </a:lnTo>
                  <a:lnTo>
                    <a:pt x="88" y="208"/>
                  </a:lnTo>
                  <a:lnTo>
                    <a:pt x="0" y="20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C9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4" name="未知"/>
            <p:cNvSpPr/>
            <p:nvPr/>
          </p:nvSpPr>
          <p:spPr>
            <a:xfrm>
              <a:off x="78" y="413"/>
              <a:ext cx="224" cy="196"/>
            </a:xfrm>
            <a:custGeom>
              <a:avLst/>
              <a:gdLst/>
              <a:ahLst/>
              <a:cxnLst/>
              <a:pathLst>
                <a:path w="224" h="196">
                  <a:moveTo>
                    <a:pt x="2" y="196"/>
                  </a:moveTo>
                  <a:lnTo>
                    <a:pt x="0" y="36"/>
                  </a:lnTo>
                  <a:lnTo>
                    <a:pt x="218" y="0"/>
                  </a:lnTo>
                  <a:lnTo>
                    <a:pt x="224" y="54"/>
                  </a:lnTo>
                  <a:lnTo>
                    <a:pt x="60" y="78"/>
                  </a:lnTo>
                  <a:lnTo>
                    <a:pt x="66" y="192"/>
                  </a:lnTo>
                  <a:lnTo>
                    <a:pt x="2" y="196"/>
                  </a:lnTo>
                  <a:close/>
                </a:path>
              </a:pathLst>
            </a:custGeom>
            <a:solidFill>
              <a:srgbClr val="9DD1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5" name="未知"/>
            <p:cNvSpPr/>
            <p:nvPr/>
          </p:nvSpPr>
          <p:spPr>
            <a:xfrm>
              <a:off x="0" y="375"/>
              <a:ext cx="24" cy="242"/>
            </a:xfrm>
            <a:custGeom>
              <a:avLst/>
              <a:gdLst/>
              <a:ahLst/>
              <a:cxnLst/>
              <a:pathLst>
                <a:path w="12" h="121">
                  <a:moveTo>
                    <a:pt x="10" y="121"/>
                  </a:moveTo>
                  <a:cubicBezTo>
                    <a:pt x="10" y="121"/>
                    <a:pt x="12" y="113"/>
                    <a:pt x="12" y="94"/>
                  </a:cubicBezTo>
                  <a:cubicBezTo>
                    <a:pt x="12" y="75"/>
                    <a:pt x="10" y="45"/>
                    <a:pt x="0" y="0"/>
                  </a:cubicBezTo>
                  <a:cubicBezTo>
                    <a:pt x="0" y="0"/>
                    <a:pt x="9" y="105"/>
                    <a:pt x="10" y="1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6" name="未知"/>
            <p:cNvSpPr/>
            <p:nvPr/>
          </p:nvSpPr>
          <p:spPr>
            <a:xfrm>
              <a:off x="16" y="348"/>
              <a:ext cx="326" cy="247"/>
            </a:xfrm>
            <a:custGeom>
              <a:avLst/>
              <a:gdLst/>
              <a:ahLst/>
              <a:cxnLst/>
              <a:pathLst>
                <a:path w="163" h="123">
                  <a:moveTo>
                    <a:pt x="158" y="123"/>
                  </a:moveTo>
                  <a:cubicBezTo>
                    <a:pt x="158" y="123"/>
                    <a:pt x="159" y="115"/>
                    <a:pt x="160" y="96"/>
                  </a:cubicBezTo>
                  <a:cubicBezTo>
                    <a:pt x="161" y="86"/>
                    <a:pt x="162" y="74"/>
                    <a:pt x="162" y="59"/>
                  </a:cubicBezTo>
                  <a:cubicBezTo>
                    <a:pt x="163" y="51"/>
                    <a:pt x="163" y="42"/>
                    <a:pt x="163" y="33"/>
                  </a:cubicBezTo>
                  <a:cubicBezTo>
                    <a:pt x="163" y="28"/>
                    <a:pt x="163" y="24"/>
                    <a:pt x="163" y="18"/>
                  </a:cubicBezTo>
                  <a:cubicBezTo>
                    <a:pt x="163" y="12"/>
                    <a:pt x="163" y="6"/>
                    <a:pt x="163" y="0"/>
                  </a:cubicBezTo>
                  <a:cubicBezTo>
                    <a:pt x="158" y="0"/>
                    <a:pt x="152" y="0"/>
                    <a:pt x="146" y="0"/>
                  </a:cubicBezTo>
                  <a:cubicBezTo>
                    <a:pt x="141" y="1"/>
                    <a:pt x="135" y="1"/>
                    <a:pt x="129" y="1"/>
                  </a:cubicBezTo>
                  <a:cubicBezTo>
                    <a:pt x="118" y="2"/>
                    <a:pt x="106" y="2"/>
                    <a:pt x="92" y="3"/>
                  </a:cubicBezTo>
                  <a:cubicBezTo>
                    <a:pt x="65" y="5"/>
                    <a:pt x="35" y="7"/>
                    <a:pt x="0" y="11"/>
                  </a:cubicBezTo>
                  <a:cubicBezTo>
                    <a:pt x="158" y="5"/>
                    <a:pt x="158" y="5"/>
                    <a:pt x="158" y="5"/>
                  </a:cubicBezTo>
                  <a:lnTo>
                    <a:pt x="158" y="1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7" name="未知"/>
            <p:cNvSpPr/>
            <p:nvPr/>
          </p:nvSpPr>
          <p:spPr>
            <a:xfrm>
              <a:off x="354" y="370"/>
              <a:ext cx="74" cy="189"/>
            </a:xfrm>
            <a:custGeom>
              <a:avLst/>
              <a:gdLst/>
              <a:ahLst/>
              <a:cxnLst/>
              <a:pathLst>
                <a:path w="37" h="94">
                  <a:moveTo>
                    <a:pt x="0" y="0"/>
                  </a:moveTo>
                  <a:cubicBezTo>
                    <a:pt x="0" y="0"/>
                    <a:pt x="2" y="2"/>
                    <a:pt x="7" y="8"/>
                  </a:cubicBezTo>
                  <a:cubicBezTo>
                    <a:pt x="9" y="10"/>
                    <a:pt x="12" y="14"/>
                    <a:pt x="17" y="17"/>
                  </a:cubicBezTo>
                  <a:cubicBezTo>
                    <a:pt x="19" y="19"/>
                    <a:pt x="21" y="21"/>
                    <a:pt x="24" y="24"/>
                  </a:cubicBezTo>
                  <a:cubicBezTo>
                    <a:pt x="25" y="25"/>
                    <a:pt x="26" y="26"/>
                    <a:pt x="28" y="27"/>
                  </a:cubicBezTo>
                  <a:cubicBezTo>
                    <a:pt x="29" y="28"/>
                    <a:pt x="29" y="28"/>
                    <a:pt x="30" y="2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1"/>
                    <a:pt x="31" y="31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2" y="36"/>
                    <a:pt x="32" y="38"/>
                    <a:pt x="32" y="41"/>
                  </a:cubicBezTo>
                  <a:cubicBezTo>
                    <a:pt x="32" y="45"/>
                    <a:pt x="32" y="50"/>
                    <a:pt x="32" y="56"/>
                  </a:cubicBezTo>
                  <a:cubicBezTo>
                    <a:pt x="33" y="67"/>
                    <a:pt x="35" y="80"/>
                    <a:pt x="37" y="94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8" name="未知"/>
            <p:cNvSpPr/>
            <p:nvPr/>
          </p:nvSpPr>
          <p:spPr>
            <a:xfrm>
              <a:off x="128" y="284"/>
              <a:ext cx="174" cy="76"/>
            </a:xfrm>
            <a:custGeom>
              <a:avLst/>
              <a:gdLst/>
              <a:ahLst/>
              <a:cxnLst/>
              <a:pathLst>
                <a:path w="87" h="38">
                  <a:moveTo>
                    <a:pt x="0" y="38"/>
                  </a:moveTo>
                  <a:cubicBezTo>
                    <a:pt x="0" y="38"/>
                    <a:pt x="1" y="36"/>
                    <a:pt x="2" y="30"/>
                  </a:cubicBezTo>
                  <a:cubicBezTo>
                    <a:pt x="3" y="28"/>
                    <a:pt x="3" y="25"/>
                    <a:pt x="4" y="20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4" y="13"/>
                    <a:pt x="4" y="11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3" y="8"/>
                    <a:pt x="15" y="8"/>
                    <a:pt x="18" y="8"/>
                  </a:cubicBezTo>
                  <a:cubicBezTo>
                    <a:pt x="24" y="8"/>
                    <a:pt x="30" y="7"/>
                    <a:pt x="37" y="7"/>
                  </a:cubicBezTo>
                  <a:cubicBezTo>
                    <a:pt x="43" y="7"/>
                    <a:pt x="51" y="6"/>
                    <a:pt x="59" y="6"/>
                  </a:cubicBezTo>
                  <a:cubicBezTo>
                    <a:pt x="63" y="5"/>
                    <a:pt x="67" y="5"/>
                    <a:pt x="71" y="5"/>
                  </a:cubicBezTo>
                  <a:cubicBezTo>
                    <a:pt x="73" y="4"/>
                    <a:pt x="75" y="4"/>
                    <a:pt x="78" y="4"/>
                  </a:cubicBezTo>
                  <a:cubicBezTo>
                    <a:pt x="79" y="4"/>
                    <a:pt x="80" y="4"/>
                    <a:pt x="81" y="3"/>
                  </a:cubicBezTo>
                  <a:cubicBezTo>
                    <a:pt x="82" y="3"/>
                    <a:pt x="83" y="3"/>
                    <a:pt x="84" y="3"/>
                  </a:cubicBezTo>
                  <a:cubicBezTo>
                    <a:pt x="84" y="8"/>
                    <a:pt x="84" y="14"/>
                    <a:pt x="84" y="19"/>
                  </a:cubicBezTo>
                  <a:cubicBezTo>
                    <a:pt x="84" y="25"/>
                    <a:pt x="84" y="32"/>
                    <a:pt x="84" y="3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69" name="未知"/>
            <p:cNvSpPr/>
            <p:nvPr/>
          </p:nvSpPr>
          <p:spPr>
            <a:xfrm>
              <a:off x="308" y="294"/>
              <a:ext cx="48" cy="74"/>
            </a:xfrm>
            <a:custGeom>
              <a:avLst/>
              <a:gdLst/>
              <a:ahLst/>
              <a:cxnLst/>
              <a:pathLst>
                <a:path w="24" h="37">
                  <a:moveTo>
                    <a:pt x="12" y="37"/>
                  </a:moveTo>
                  <a:cubicBezTo>
                    <a:pt x="12" y="37"/>
                    <a:pt x="14" y="35"/>
                    <a:pt x="17" y="31"/>
                  </a:cubicBezTo>
                  <a:cubicBezTo>
                    <a:pt x="18" y="29"/>
                    <a:pt x="19" y="26"/>
                    <a:pt x="21" y="22"/>
                  </a:cubicBezTo>
                  <a:cubicBezTo>
                    <a:pt x="21" y="20"/>
                    <a:pt x="22" y="18"/>
                    <a:pt x="23" y="16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1"/>
                    <a:pt x="23" y="11"/>
                    <a:pt x="24" y="10"/>
                  </a:cubicBezTo>
                  <a:cubicBezTo>
                    <a:pt x="24" y="9"/>
                    <a:pt x="24" y="7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3"/>
                    <a:pt x="15" y="3"/>
                    <a:pt x="13" y="2"/>
                  </a:cubicBezTo>
                  <a:cubicBezTo>
                    <a:pt x="9" y="1"/>
                    <a:pt x="5" y="1"/>
                    <a:pt x="0" y="0"/>
                  </a:cubicBezTo>
                  <a:cubicBezTo>
                    <a:pt x="19" y="9"/>
                    <a:pt x="19" y="9"/>
                    <a:pt x="19" y="9"/>
                  </a:cubicBezTo>
                  <a:lnTo>
                    <a:pt x="12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0" name="未知"/>
            <p:cNvSpPr/>
            <p:nvPr/>
          </p:nvSpPr>
          <p:spPr>
            <a:xfrm>
              <a:off x="80" y="403"/>
              <a:ext cx="222" cy="170"/>
            </a:xfrm>
            <a:custGeom>
              <a:avLst/>
              <a:gdLst/>
              <a:ahLst/>
              <a:cxnLst/>
              <a:pathLst>
                <a:path w="111" h="85">
                  <a:moveTo>
                    <a:pt x="0" y="17"/>
                  </a:moveTo>
                  <a:cubicBezTo>
                    <a:pt x="0" y="17"/>
                    <a:pt x="8" y="18"/>
                    <a:pt x="25" y="17"/>
                  </a:cubicBezTo>
                  <a:cubicBezTo>
                    <a:pt x="34" y="16"/>
                    <a:pt x="45" y="15"/>
                    <a:pt x="59" y="13"/>
                  </a:cubicBezTo>
                  <a:cubicBezTo>
                    <a:pt x="65" y="12"/>
                    <a:pt x="73" y="11"/>
                    <a:pt x="81" y="10"/>
                  </a:cubicBezTo>
                  <a:cubicBezTo>
                    <a:pt x="86" y="10"/>
                    <a:pt x="90" y="9"/>
                    <a:pt x="95" y="8"/>
                  </a:cubicBezTo>
                  <a:cubicBezTo>
                    <a:pt x="97" y="8"/>
                    <a:pt x="99" y="7"/>
                    <a:pt x="102" y="7"/>
                  </a:cubicBezTo>
                  <a:cubicBezTo>
                    <a:pt x="103" y="7"/>
                    <a:pt x="104" y="7"/>
                    <a:pt x="105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9"/>
                    <a:pt x="106" y="10"/>
                    <a:pt x="107" y="12"/>
                  </a:cubicBezTo>
                  <a:cubicBezTo>
                    <a:pt x="107" y="15"/>
                    <a:pt x="107" y="18"/>
                    <a:pt x="107" y="21"/>
                  </a:cubicBezTo>
                  <a:cubicBezTo>
                    <a:pt x="107" y="27"/>
                    <a:pt x="108" y="33"/>
                    <a:pt x="108" y="40"/>
                  </a:cubicBezTo>
                  <a:cubicBezTo>
                    <a:pt x="109" y="54"/>
                    <a:pt x="110" y="69"/>
                    <a:pt x="111" y="85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1" name="未知"/>
            <p:cNvSpPr/>
            <p:nvPr/>
          </p:nvSpPr>
          <p:spPr>
            <a:xfrm>
              <a:off x="76" y="487"/>
              <a:ext cx="24" cy="124"/>
            </a:xfrm>
            <a:custGeom>
              <a:avLst/>
              <a:gdLst/>
              <a:ahLst/>
              <a:cxnLst/>
              <a:pathLst>
                <a:path w="12" h="62">
                  <a:moveTo>
                    <a:pt x="0" y="62"/>
                  </a:moveTo>
                  <a:cubicBezTo>
                    <a:pt x="0" y="62"/>
                    <a:pt x="12" y="46"/>
                    <a:pt x="0" y="0"/>
                  </a:cubicBezTo>
                  <a:cubicBezTo>
                    <a:pt x="0" y="0"/>
                    <a:pt x="0" y="54"/>
                    <a:pt x="0" y="6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2" name="未知"/>
            <p:cNvSpPr/>
            <p:nvPr/>
          </p:nvSpPr>
          <p:spPr>
            <a:xfrm>
              <a:off x="72" y="453"/>
              <a:ext cx="74" cy="154"/>
            </a:xfrm>
            <a:custGeom>
              <a:avLst/>
              <a:gdLst/>
              <a:ahLst/>
              <a:cxnLst/>
              <a:pathLst>
                <a:path w="37" h="77">
                  <a:moveTo>
                    <a:pt x="0" y="0"/>
                  </a:moveTo>
                  <a:cubicBezTo>
                    <a:pt x="0" y="0"/>
                    <a:pt x="2" y="2"/>
                    <a:pt x="6" y="6"/>
                  </a:cubicBezTo>
                  <a:cubicBezTo>
                    <a:pt x="9" y="8"/>
                    <a:pt x="12" y="10"/>
                    <a:pt x="15" y="13"/>
                  </a:cubicBezTo>
                  <a:cubicBezTo>
                    <a:pt x="17" y="14"/>
                    <a:pt x="20" y="15"/>
                    <a:pt x="22" y="17"/>
                  </a:cubicBezTo>
                  <a:cubicBezTo>
                    <a:pt x="24" y="18"/>
                    <a:pt x="26" y="19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9" y="26"/>
                    <a:pt x="29" y="28"/>
                    <a:pt x="29" y="30"/>
                  </a:cubicBezTo>
                  <a:cubicBezTo>
                    <a:pt x="30" y="34"/>
                    <a:pt x="30" y="38"/>
                    <a:pt x="31" y="43"/>
                  </a:cubicBezTo>
                  <a:cubicBezTo>
                    <a:pt x="32" y="53"/>
                    <a:pt x="34" y="64"/>
                    <a:pt x="37" y="77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3" name="未知"/>
            <p:cNvSpPr/>
            <p:nvPr/>
          </p:nvSpPr>
          <p:spPr>
            <a:xfrm>
              <a:off x="134" y="455"/>
              <a:ext cx="164" cy="42"/>
            </a:xfrm>
            <a:custGeom>
              <a:avLst/>
              <a:gdLst/>
              <a:ahLst/>
              <a:cxnLst/>
              <a:pathLst>
                <a:path w="82" h="21">
                  <a:moveTo>
                    <a:pt x="82" y="8"/>
                  </a:moveTo>
                  <a:cubicBezTo>
                    <a:pt x="82" y="8"/>
                    <a:pt x="59" y="0"/>
                    <a:pt x="0" y="21"/>
                  </a:cubicBezTo>
                  <a:cubicBezTo>
                    <a:pt x="0" y="21"/>
                    <a:pt x="71" y="10"/>
                    <a:pt x="82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4" name="未知"/>
            <p:cNvSpPr/>
            <p:nvPr/>
          </p:nvSpPr>
          <p:spPr>
            <a:xfrm>
              <a:off x="212" y="0"/>
              <a:ext cx="32" cy="292"/>
            </a:xfrm>
            <a:custGeom>
              <a:avLst/>
              <a:gdLst/>
              <a:ahLst/>
              <a:cxnLst/>
              <a:pathLst>
                <a:path w="16" h="146">
                  <a:moveTo>
                    <a:pt x="16" y="146"/>
                  </a:moveTo>
                  <a:cubicBezTo>
                    <a:pt x="16" y="146"/>
                    <a:pt x="16" y="136"/>
                    <a:pt x="16" y="113"/>
                  </a:cubicBezTo>
                  <a:cubicBezTo>
                    <a:pt x="16" y="107"/>
                    <a:pt x="16" y="101"/>
                    <a:pt x="15" y="93"/>
                  </a:cubicBezTo>
                  <a:cubicBezTo>
                    <a:pt x="14" y="86"/>
                    <a:pt x="14" y="77"/>
                    <a:pt x="13" y="68"/>
                  </a:cubicBezTo>
                  <a:cubicBezTo>
                    <a:pt x="12" y="58"/>
                    <a:pt x="11" y="48"/>
                    <a:pt x="9" y="37"/>
                  </a:cubicBezTo>
                  <a:cubicBezTo>
                    <a:pt x="7" y="26"/>
                    <a:pt x="6" y="14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9"/>
                    <a:pt x="2" y="41"/>
                    <a:pt x="2" y="65"/>
                  </a:cubicBezTo>
                  <a:cubicBezTo>
                    <a:pt x="3" y="90"/>
                    <a:pt x="3" y="117"/>
                    <a:pt x="4" y="146"/>
                  </a:cubicBezTo>
                  <a:cubicBezTo>
                    <a:pt x="4" y="122"/>
                    <a:pt x="5" y="98"/>
                    <a:pt x="5" y="73"/>
                  </a:cubicBezTo>
                  <a:cubicBezTo>
                    <a:pt x="5" y="61"/>
                    <a:pt x="5" y="49"/>
                    <a:pt x="5" y="37"/>
                  </a:cubicBezTo>
                  <a:cubicBezTo>
                    <a:pt x="5" y="25"/>
                    <a:pt x="5" y="1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49"/>
                    <a:pt x="14" y="98"/>
                    <a:pt x="16" y="14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5" name="未知"/>
            <p:cNvSpPr/>
            <p:nvPr/>
          </p:nvSpPr>
          <p:spPr>
            <a:xfrm>
              <a:off x="188" y="164"/>
              <a:ext cx="82" cy="64"/>
            </a:xfrm>
            <a:custGeom>
              <a:avLst/>
              <a:gdLst/>
              <a:ahLst/>
              <a:cxnLst/>
              <a:pathLst>
                <a:path w="41" h="32">
                  <a:moveTo>
                    <a:pt x="2" y="23"/>
                  </a:moveTo>
                  <a:cubicBezTo>
                    <a:pt x="0" y="32"/>
                    <a:pt x="14" y="32"/>
                    <a:pt x="22" y="32"/>
                  </a:cubicBezTo>
                  <a:cubicBezTo>
                    <a:pt x="29" y="32"/>
                    <a:pt x="41" y="28"/>
                    <a:pt x="40" y="19"/>
                  </a:cubicBezTo>
                  <a:cubicBezTo>
                    <a:pt x="39" y="11"/>
                    <a:pt x="7" y="0"/>
                    <a:pt x="2" y="23"/>
                  </a:cubicBezTo>
                  <a:close/>
                </a:path>
              </a:pathLst>
            </a:custGeom>
            <a:solidFill>
              <a:srgbClr val="9DD1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6" name="未知"/>
            <p:cNvSpPr/>
            <p:nvPr/>
          </p:nvSpPr>
          <p:spPr>
            <a:xfrm>
              <a:off x="194" y="180"/>
              <a:ext cx="78" cy="50"/>
            </a:xfrm>
            <a:custGeom>
              <a:avLst/>
              <a:gdLst/>
              <a:ahLst/>
              <a:cxnLst/>
              <a:pathLst>
                <a:path w="39" h="25"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1"/>
                    <a:pt x="3" y="22"/>
                    <a:pt x="5" y="23"/>
                  </a:cubicBezTo>
                  <a:cubicBezTo>
                    <a:pt x="8" y="24"/>
                    <a:pt x="11" y="25"/>
                    <a:pt x="15" y="25"/>
                  </a:cubicBezTo>
                  <a:cubicBezTo>
                    <a:pt x="19" y="25"/>
                    <a:pt x="24" y="25"/>
                    <a:pt x="29" y="23"/>
                  </a:cubicBezTo>
                  <a:cubicBezTo>
                    <a:pt x="31" y="22"/>
                    <a:pt x="34" y="21"/>
                    <a:pt x="36" y="18"/>
                  </a:cubicBezTo>
                  <a:cubicBezTo>
                    <a:pt x="37" y="17"/>
                    <a:pt x="38" y="16"/>
                    <a:pt x="38" y="14"/>
                  </a:cubicBezTo>
                  <a:cubicBezTo>
                    <a:pt x="39" y="13"/>
                    <a:pt x="38" y="12"/>
                    <a:pt x="38" y="11"/>
                  </a:cubicBezTo>
                  <a:cubicBezTo>
                    <a:pt x="38" y="10"/>
                    <a:pt x="38" y="9"/>
                    <a:pt x="37" y="8"/>
                  </a:cubicBezTo>
                  <a:cubicBezTo>
                    <a:pt x="35" y="5"/>
                    <a:pt x="32" y="4"/>
                    <a:pt x="28" y="2"/>
                  </a:cubicBezTo>
                  <a:cubicBezTo>
                    <a:pt x="25" y="1"/>
                    <a:pt x="21" y="0"/>
                    <a:pt x="17" y="1"/>
                  </a:cubicBezTo>
                  <a:cubicBezTo>
                    <a:pt x="13" y="1"/>
                    <a:pt x="9" y="2"/>
                    <a:pt x="6" y="4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2" y="10"/>
                    <a:pt x="4" y="7"/>
                    <a:pt x="7" y="5"/>
                  </a:cubicBezTo>
                  <a:cubicBezTo>
                    <a:pt x="10" y="3"/>
                    <a:pt x="15" y="2"/>
                    <a:pt x="19" y="3"/>
                  </a:cubicBezTo>
                  <a:cubicBezTo>
                    <a:pt x="24" y="4"/>
                    <a:pt x="30" y="6"/>
                    <a:pt x="33" y="9"/>
                  </a:cubicBezTo>
                  <a:cubicBezTo>
                    <a:pt x="34" y="10"/>
                    <a:pt x="35" y="11"/>
                    <a:pt x="35" y="12"/>
                  </a:cubicBezTo>
                  <a:cubicBezTo>
                    <a:pt x="35" y="13"/>
                    <a:pt x="35" y="14"/>
                    <a:pt x="34" y="15"/>
                  </a:cubicBezTo>
                  <a:cubicBezTo>
                    <a:pt x="33" y="17"/>
                    <a:pt x="31" y="18"/>
                    <a:pt x="29" y="20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19" y="22"/>
                    <a:pt x="17" y="22"/>
                    <a:pt x="14" y="22"/>
                  </a:cubicBezTo>
                  <a:cubicBezTo>
                    <a:pt x="10" y="22"/>
                    <a:pt x="5" y="21"/>
                    <a:pt x="3" y="20"/>
                  </a:cubicBezTo>
                  <a:cubicBezTo>
                    <a:pt x="0" y="18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7" name="未知"/>
            <p:cNvSpPr/>
            <p:nvPr/>
          </p:nvSpPr>
          <p:spPr>
            <a:xfrm>
              <a:off x="186" y="176"/>
              <a:ext cx="94" cy="60"/>
            </a:xfrm>
            <a:custGeom>
              <a:avLst/>
              <a:gdLst/>
              <a:ahLst/>
              <a:cxnLst/>
              <a:pathLst>
                <a:path w="47" h="30">
                  <a:moveTo>
                    <a:pt x="1" y="18"/>
                  </a:moveTo>
                  <a:cubicBezTo>
                    <a:pt x="1" y="18"/>
                    <a:pt x="0" y="18"/>
                    <a:pt x="0" y="19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1" y="24"/>
                    <a:pt x="4" y="26"/>
                    <a:pt x="7" y="27"/>
                  </a:cubicBezTo>
                  <a:cubicBezTo>
                    <a:pt x="10" y="28"/>
                    <a:pt x="14" y="29"/>
                    <a:pt x="19" y="29"/>
                  </a:cubicBezTo>
                  <a:cubicBezTo>
                    <a:pt x="21" y="29"/>
                    <a:pt x="24" y="30"/>
                    <a:pt x="27" y="29"/>
                  </a:cubicBezTo>
                  <a:cubicBezTo>
                    <a:pt x="29" y="29"/>
                    <a:pt x="32" y="29"/>
                    <a:pt x="35" y="27"/>
                  </a:cubicBezTo>
                  <a:cubicBezTo>
                    <a:pt x="38" y="26"/>
                    <a:pt x="41" y="25"/>
                    <a:pt x="44" y="21"/>
                  </a:cubicBezTo>
                  <a:cubicBezTo>
                    <a:pt x="45" y="20"/>
                    <a:pt x="46" y="18"/>
                    <a:pt x="46" y="16"/>
                  </a:cubicBezTo>
                  <a:cubicBezTo>
                    <a:pt x="47" y="15"/>
                    <a:pt x="46" y="14"/>
                    <a:pt x="46" y="13"/>
                  </a:cubicBezTo>
                  <a:cubicBezTo>
                    <a:pt x="46" y="11"/>
                    <a:pt x="46" y="10"/>
                    <a:pt x="45" y="9"/>
                  </a:cubicBezTo>
                  <a:cubicBezTo>
                    <a:pt x="42" y="6"/>
                    <a:pt x="38" y="4"/>
                    <a:pt x="34" y="2"/>
                  </a:cubicBezTo>
                  <a:cubicBezTo>
                    <a:pt x="30" y="1"/>
                    <a:pt x="26" y="0"/>
                    <a:pt x="21" y="0"/>
                  </a:cubicBezTo>
                  <a:cubicBezTo>
                    <a:pt x="16" y="0"/>
                    <a:pt x="11" y="1"/>
                    <a:pt x="7" y="5"/>
                  </a:cubicBezTo>
                  <a:cubicBezTo>
                    <a:pt x="3" y="8"/>
                    <a:pt x="1" y="12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1" y="16"/>
                    <a:pt x="1" y="15"/>
                    <a:pt x="2" y="14"/>
                  </a:cubicBezTo>
                  <a:cubicBezTo>
                    <a:pt x="3" y="11"/>
                    <a:pt x="5" y="8"/>
                    <a:pt x="8" y="5"/>
                  </a:cubicBezTo>
                  <a:cubicBezTo>
                    <a:pt x="12" y="3"/>
                    <a:pt x="18" y="2"/>
                    <a:pt x="24" y="3"/>
                  </a:cubicBezTo>
                  <a:cubicBezTo>
                    <a:pt x="30" y="4"/>
                    <a:pt x="36" y="6"/>
                    <a:pt x="41" y="10"/>
                  </a:cubicBezTo>
                  <a:cubicBezTo>
                    <a:pt x="42" y="11"/>
                    <a:pt x="43" y="12"/>
                    <a:pt x="43" y="13"/>
                  </a:cubicBezTo>
                  <a:cubicBezTo>
                    <a:pt x="43" y="15"/>
                    <a:pt x="43" y="16"/>
                    <a:pt x="42" y="17"/>
                  </a:cubicBezTo>
                  <a:cubicBezTo>
                    <a:pt x="41" y="20"/>
                    <a:pt x="38" y="22"/>
                    <a:pt x="36" y="23"/>
                  </a:cubicBezTo>
                  <a:cubicBezTo>
                    <a:pt x="33" y="25"/>
                    <a:pt x="30" y="26"/>
                    <a:pt x="27" y="26"/>
                  </a:cubicBezTo>
                  <a:cubicBezTo>
                    <a:pt x="24" y="27"/>
                    <a:pt x="21" y="26"/>
                    <a:pt x="18" y="26"/>
                  </a:cubicBezTo>
                  <a:cubicBezTo>
                    <a:pt x="12" y="26"/>
                    <a:pt x="7" y="25"/>
                    <a:pt x="3" y="24"/>
                  </a:cubicBezTo>
                  <a:cubicBezTo>
                    <a:pt x="0" y="22"/>
                    <a:pt x="0" y="19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8" name="未知"/>
            <p:cNvSpPr/>
            <p:nvPr/>
          </p:nvSpPr>
          <p:spPr>
            <a:xfrm>
              <a:off x="20" y="30"/>
              <a:ext cx="28" cy="557"/>
            </a:xfrm>
            <a:custGeom>
              <a:avLst/>
              <a:gdLst/>
              <a:ahLst/>
              <a:cxnLst/>
              <a:pathLst>
                <a:path w="14" h="278">
                  <a:moveTo>
                    <a:pt x="11" y="0"/>
                  </a:moveTo>
                  <a:cubicBezTo>
                    <a:pt x="11" y="0"/>
                    <a:pt x="0" y="72"/>
                    <a:pt x="14" y="278"/>
                  </a:cubicBezTo>
                  <a:cubicBezTo>
                    <a:pt x="14" y="278"/>
                    <a:pt x="12" y="36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79" name="组合 6178"/>
          <p:cNvGrpSpPr/>
          <p:nvPr/>
        </p:nvGrpSpPr>
        <p:grpSpPr>
          <a:xfrm>
            <a:off x="2700338" y="3151188"/>
            <a:ext cx="814387" cy="1166812"/>
            <a:chOff x="0" y="0"/>
            <a:chExt cx="513" cy="735"/>
          </a:xfrm>
        </p:grpSpPr>
        <p:sp>
          <p:nvSpPr>
            <p:cNvPr id="6180" name="未知"/>
            <p:cNvSpPr/>
            <p:nvPr/>
          </p:nvSpPr>
          <p:spPr>
            <a:xfrm>
              <a:off x="0" y="26"/>
              <a:ext cx="513" cy="709"/>
            </a:xfrm>
            <a:custGeom>
              <a:avLst/>
              <a:gdLst/>
              <a:ahLst/>
              <a:cxnLst/>
              <a:pathLst>
                <a:path w="256" h="354">
                  <a:moveTo>
                    <a:pt x="0" y="50"/>
                  </a:moveTo>
                  <a:cubicBezTo>
                    <a:pt x="0" y="50"/>
                    <a:pt x="123" y="35"/>
                    <a:pt x="173" y="0"/>
                  </a:cubicBezTo>
                  <a:cubicBezTo>
                    <a:pt x="173" y="0"/>
                    <a:pt x="234" y="35"/>
                    <a:pt x="256" y="34"/>
                  </a:cubicBezTo>
                  <a:cubicBezTo>
                    <a:pt x="256" y="331"/>
                    <a:pt x="256" y="331"/>
                    <a:pt x="256" y="331"/>
                  </a:cubicBezTo>
                  <a:cubicBezTo>
                    <a:pt x="256" y="331"/>
                    <a:pt x="74" y="347"/>
                    <a:pt x="59" y="354"/>
                  </a:cubicBezTo>
                  <a:cubicBezTo>
                    <a:pt x="59" y="354"/>
                    <a:pt x="28" y="80"/>
                    <a:pt x="0" y="50"/>
                  </a:cubicBez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未知"/>
            <p:cNvSpPr/>
            <p:nvPr/>
          </p:nvSpPr>
          <p:spPr>
            <a:xfrm>
              <a:off x="6" y="144"/>
              <a:ext cx="98" cy="565"/>
            </a:xfrm>
            <a:custGeom>
              <a:avLst/>
              <a:gdLst/>
              <a:ahLst/>
              <a:cxnLst/>
              <a:pathLst>
                <a:path w="49" h="282">
                  <a:moveTo>
                    <a:pt x="0" y="0"/>
                  </a:moveTo>
                  <a:cubicBezTo>
                    <a:pt x="0" y="0"/>
                    <a:pt x="1" y="4"/>
                    <a:pt x="4" y="14"/>
                  </a:cubicBezTo>
                  <a:cubicBezTo>
                    <a:pt x="6" y="24"/>
                    <a:pt x="10" y="40"/>
                    <a:pt x="15" y="62"/>
                  </a:cubicBezTo>
                  <a:cubicBezTo>
                    <a:pt x="25" y="106"/>
                    <a:pt x="38" y="176"/>
                    <a:pt x="49" y="282"/>
                  </a:cubicBezTo>
                  <a:cubicBezTo>
                    <a:pt x="49" y="282"/>
                    <a:pt x="48" y="266"/>
                    <a:pt x="46" y="242"/>
                  </a:cubicBezTo>
                  <a:cubicBezTo>
                    <a:pt x="45" y="218"/>
                    <a:pt x="42" y="186"/>
                    <a:pt x="37" y="153"/>
                  </a:cubicBezTo>
                  <a:cubicBezTo>
                    <a:pt x="36" y="145"/>
                    <a:pt x="35" y="136"/>
                    <a:pt x="33" y="128"/>
                  </a:cubicBezTo>
                  <a:cubicBezTo>
                    <a:pt x="33" y="124"/>
                    <a:pt x="32" y="120"/>
                    <a:pt x="31" y="115"/>
                  </a:cubicBezTo>
                  <a:cubicBezTo>
                    <a:pt x="31" y="111"/>
                    <a:pt x="30" y="107"/>
                    <a:pt x="29" y="103"/>
                  </a:cubicBezTo>
                  <a:cubicBezTo>
                    <a:pt x="27" y="95"/>
                    <a:pt x="26" y="87"/>
                    <a:pt x="24" y="79"/>
                  </a:cubicBezTo>
                  <a:cubicBezTo>
                    <a:pt x="23" y="76"/>
                    <a:pt x="22" y="72"/>
                    <a:pt x="21" y="68"/>
                  </a:cubicBezTo>
                  <a:cubicBezTo>
                    <a:pt x="20" y="65"/>
                    <a:pt x="20" y="61"/>
                    <a:pt x="19" y="58"/>
                  </a:cubicBezTo>
                  <a:cubicBezTo>
                    <a:pt x="17" y="51"/>
                    <a:pt x="15" y="44"/>
                    <a:pt x="13" y="38"/>
                  </a:cubicBezTo>
                  <a:cubicBezTo>
                    <a:pt x="11" y="32"/>
                    <a:pt x="10" y="26"/>
                    <a:pt x="8" y="21"/>
                  </a:cubicBezTo>
                  <a:cubicBezTo>
                    <a:pt x="7" y="16"/>
                    <a:pt x="5" y="12"/>
                    <a:pt x="3" y="9"/>
                  </a:cubicBezTo>
                  <a:cubicBezTo>
                    <a:pt x="2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未知"/>
            <p:cNvSpPr/>
            <p:nvPr/>
          </p:nvSpPr>
          <p:spPr>
            <a:xfrm>
              <a:off x="0" y="8"/>
              <a:ext cx="330" cy="108"/>
            </a:xfrm>
            <a:custGeom>
              <a:avLst/>
              <a:gdLst/>
              <a:ahLst/>
              <a:cxnLst/>
              <a:pathLst>
                <a:path w="165" h="54">
                  <a:moveTo>
                    <a:pt x="0" y="54"/>
                  </a:moveTo>
                  <a:cubicBezTo>
                    <a:pt x="0" y="54"/>
                    <a:pt x="3" y="54"/>
                    <a:pt x="9" y="54"/>
                  </a:cubicBezTo>
                  <a:cubicBezTo>
                    <a:pt x="15" y="54"/>
                    <a:pt x="25" y="54"/>
                    <a:pt x="39" y="51"/>
                  </a:cubicBezTo>
                  <a:cubicBezTo>
                    <a:pt x="52" y="49"/>
                    <a:pt x="70" y="45"/>
                    <a:pt x="91" y="36"/>
                  </a:cubicBezTo>
                  <a:cubicBezTo>
                    <a:pt x="112" y="27"/>
                    <a:pt x="136" y="15"/>
                    <a:pt x="165" y="0"/>
                  </a:cubicBezTo>
                  <a:cubicBezTo>
                    <a:pt x="165" y="0"/>
                    <a:pt x="130" y="14"/>
                    <a:pt x="92" y="30"/>
                  </a:cubicBezTo>
                  <a:cubicBezTo>
                    <a:pt x="73" y="38"/>
                    <a:pt x="53" y="44"/>
                    <a:pt x="36" y="47"/>
                  </a:cubicBezTo>
                  <a:cubicBezTo>
                    <a:pt x="19" y="51"/>
                    <a:pt x="6" y="53"/>
                    <a:pt x="0" y="5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未知"/>
            <p:cNvSpPr/>
            <p:nvPr/>
          </p:nvSpPr>
          <p:spPr>
            <a:xfrm>
              <a:off x="360" y="0"/>
              <a:ext cx="139" cy="80"/>
            </a:xfrm>
            <a:custGeom>
              <a:avLst/>
              <a:gdLst/>
              <a:ahLst/>
              <a:cxnLst/>
              <a:pathLst>
                <a:path w="69" h="40">
                  <a:moveTo>
                    <a:pt x="0" y="0"/>
                  </a:moveTo>
                  <a:cubicBezTo>
                    <a:pt x="0" y="0"/>
                    <a:pt x="1" y="2"/>
                    <a:pt x="2" y="4"/>
                  </a:cubicBezTo>
                  <a:cubicBezTo>
                    <a:pt x="4" y="7"/>
                    <a:pt x="6" y="11"/>
                    <a:pt x="11" y="16"/>
                  </a:cubicBezTo>
                  <a:cubicBezTo>
                    <a:pt x="15" y="20"/>
                    <a:pt x="22" y="26"/>
                    <a:pt x="32" y="31"/>
                  </a:cubicBezTo>
                  <a:cubicBezTo>
                    <a:pt x="36" y="33"/>
                    <a:pt x="42" y="35"/>
                    <a:pt x="48" y="37"/>
                  </a:cubicBezTo>
                  <a:cubicBezTo>
                    <a:pt x="54" y="39"/>
                    <a:pt x="61" y="40"/>
                    <a:pt x="69" y="40"/>
                  </a:cubicBezTo>
                  <a:cubicBezTo>
                    <a:pt x="69" y="40"/>
                    <a:pt x="68" y="39"/>
                    <a:pt x="66" y="39"/>
                  </a:cubicBezTo>
                  <a:cubicBezTo>
                    <a:pt x="65" y="39"/>
                    <a:pt x="64" y="39"/>
                    <a:pt x="63" y="38"/>
                  </a:cubicBezTo>
                  <a:cubicBezTo>
                    <a:pt x="61" y="38"/>
                    <a:pt x="60" y="38"/>
                    <a:pt x="58" y="37"/>
                  </a:cubicBezTo>
                  <a:cubicBezTo>
                    <a:pt x="52" y="35"/>
                    <a:pt x="43" y="32"/>
                    <a:pt x="35" y="27"/>
                  </a:cubicBezTo>
                  <a:cubicBezTo>
                    <a:pt x="19" y="1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未知"/>
            <p:cNvSpPr/>
            <p:nvPr/>
          </p:nvSpPr>
          <p:spPr>
            <a:xfrm>
              <a:off x="362" y="32"/>
              <a:ext cx="34" cy="629"/>
            </a:xfrm>
            <a:custGeom>
              <a:avLst/>
              <a:gdLst/>
              <a:ahLst/>
              <a:cxnLst/>
              <a:pathLst>
                <a:path w="17" h="314">
                  <a:moveTo>
                    <a:pt x="0" y="0"/>
                  </a:moveTo>
                  <a:cubicBezTo>
                    <a:pt x="0" y="0"/>
                    <a:pt x="0" y="1"/>
                    <a:pt x="1" y="4"/>
                  </a:cubicBezTo>
                  <a:cubicBezTo>
                    <a:pt x="1" y="7"/>
                    <a:pt x="2" y="11"/>
                    <a:pt x="2" y="16"/>
                  </a:cubicBezTo>
                  <a:cubicBezTo>
                    <a:pt x="4" y="28"/>
                    <a:pt x="6" y="45"/>
                    <a:pt x="8" y="69"/>
                  </a:cubicBezTo>
                  <a:cubicBezTo>
                    <a:pt x="10" y="82"/>
                    <a:pt x="10" y="96"/>
                    <a:pt x="11" y="112"/>
                  </a:cubicBezTo>
                  <a:cubicBezTo>
                    <a:pt x="11" y="128"/>
                    <a:pt x="11" y="146"/>
                    <a:pt x="12" y="166"/>
                  </a:cubicBezTo>
                  <a:cubicBezTo>
                    <a:pt x="12" y="207"/>
                    <a:pt x="14" y="256"/>
                    <a:pt x="17" y="314"/>
                  </a:cubicBezTo>
                  <a:cubicBezTo>
                    <a:pt x="17" y="314"/>
                    <a:pt x="17" y="246"/>
                    <a:pt x="17" y="172"/>
                  </a:cubicBezTo>
                  <a:cubicBezTo>
                    <a:pt x="17" y="163"/>
                    <a:pt x="17" y="154"/>
                    <a:pt x="17" y="144"/>
                  </a:cubicBezTo>
                  <a:cubicBezTo>
                    <a:pt x="17" y="135"/>
                    <a:pt x="16" y="126"/>
                    <a:pt x="16" y="117"/>
                  </a:cubicBezTo>
                  <a:cubicBezTo>
                    <a:pt x="16" y="99"/>
                    <a:pt x="14" y="81"/>
                    <a:pt x="12" y="66"/>
                  </a:cubicBezTo>
                  <a:cubicBezTo>
                    <a:pt x="9" y="34"/>
                    <a:pt x="3" y="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未知"/>
            <p:cNvSpPr/>
            <p:nvPr/>
          </p:nvSpPr>
          <p:spPr>
            <a:xfrm>
              <a:off x="60" y="178"/>
              <a:ext cx="44" cy="82"/>
            </a:xfrm>
            <a:custGeom>
              <a:avLst/>
              <a:gdLst/>
              <a:ahLst/>
              <a:cxnLst/>
              <a:pathLst>
                <a:path w="22" h="41">
                  <a:moveTo>
                    <a:pt x="8" y="0"/>
                  </a:moveTo>
                  <a:cubicBezTo>
                    <a:pt x="8" y="0"/>
                    <a:pt x="0" y="15"/>
                    <a:pt x="22" y="41"/>
                  </a:cubicBezTo>
                  <a:cubicBezTo>
                    <a:pt x="22" y="4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未知"/>
            <p:cNvSpPr/>
            <p:nvPr/>
          </p:nvSpPr>
          <p:spPr>
            <a:xfrm>
              <a:off x="112" y="176"/>
              <a:ext cx="216" cy="52"/>
            </a:xfrm>
            <a:custGeom>
              <a:avLst/>
              <a:gdLst/>
              <a:ahLst/>
              <a:cxnLst/>
              <a:pathLst>
                <a:path w="108" h="26">
                  <a:moveTo>
                    <a:pt x="0" y="24"/>
                  </a:moveTo>
                  <a:cubicBezTo>
                    <a:pt x="0" y="24"/>
                    <a:pt x="8" y="26"/>
                    <a:pt x="25" y="25"/>
                  </a:cubicBezTo>
                  <a:cubicBezTo>
                    <a:pt x="30" y="24"/>
                    <a:pt x="35" y="24"/>
                    <a:pt x="40" y="23"/>
                  </a:cubicBezTo>
                  <a:cubicBezTo>
                    <a:pt x="46" y="22"/>
                    <a:pt x="52" y="21"/>
                    <a:pt x="59" y="19"/>
                  </a:cubicBezTo>
                  <a:cubicBezTo>
                    <a:pt x="63" y="18"/>
                    <a:pt x="66" y="17"/>
                    <a:pt x="70" y="16"/>
                  </a:cubicBezTo>
                  <a:cubicBezTo>
                    <a:pt x="74" y="15"/>
                    <a:pt x="78" y="13"/>
                    <a:pt x="82" y="12"/>
                  </a:cubicBezTo>
                  <a:cubicBezTo>
                    <a:pt x="86" y="10"/>
                    <a:pt x="91" y="9"/>
                    <a:pt x="95" y="7"/>
                  </a:cubicBezTo>
                  <a:cubicBezTo>
                    <a:pt x="99" y="4"/>
                    <a:pt x="104" y="2"/>
                    <a:pt x="108" y="0"/>
                  </a:cubicBezTo>
                  <a:cubicBezTo>
                    <a:pt x="108" y="0"/>
                    <a:pt x="102" y="2"/>
                    <a:pt x="94" y="5"/>
                  </a:cubicBezTo>
                  <a:cubicBezTo>
                    <a:pt x="89" y="6"/>
                    <a:pt x="84" y="8"/>
                    <a:pt x="78" y="9"/>
                  </a:cubicBezTo>
                  <a:cubicBezTo>
                    <a:pt x="73" y="11"/>
                    <a:pt x="67" y="12"/>
                    <a:pt x="60" y="14"/>
                  </a:cubicBezTo>
                  <a:cubicBezTo>
                    <a:pt x="35" y="19"/>
                    <a:pt x="7" y="23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7" name="未知"/>
            <p:cNvSpPr/>
            <p:nvPr/>
          </p:nvSpPr>
          <p:spPr>
            <a:xfrm>
              <a:off x="70" y="86"/>
              <a:ext cx="244" cy="118"/>
            </a:xfrm>
            <a:custGeom>
              <a:avLst/>
              <a:gdLst/>
              <a:ahLst/>
              <a:cxnLst/>
              <a:pathLst>
                <a:path w="122" h="59">
                  <a:moveTo>
                    <a:pt x="0" y="34"/>
                  </a:moveTo>
                  <a:cubicBezTo>
                    <a:pt x="0" y="34"/>
                    <a:pt x="2" y="34"/>
                    <a:pt x="9" y="34"/>
                  </a:cubicBezTo>
                  <a:cubicBezTo>
                    <a:pt x="15" y="33"/>
                    <a:pt x="25" y="32"/>
                    <a:pt x="38" y="30"/>
                  </a:cubicBezTo>
                  <a:cubicBezTo>
                    <a:pt x="52" y="28"/>
                    <a:pt x="69" y="24"/>
                    <a:pt x="91" y="16"/>
                  </a:cubicBezTo>
                  <a:cubicBezTo>
                    <a:pt x="96" y="14"/>
                    <a:pt x="102" y="12"/>
                    <a:pt x="107" y="9"/>
                  </a:cubicBezTo>
                  <a:cubicBezTo>
                    <a:pt x="109" y="8"/>
                    <a:pt x="110" y="8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11"/>
                    <a:pt x="115" y="13"/>
                    <a:pt x="115" y="15"/>
                  </a:cubicBezTo>
                  <a:cubicBezTo>
                    <a:pt x="117" y="28"/>
                    <a:pt x="119" y="43"/>
                    <a:pt x="122" y="59"/>
                  </a:cubicBezTo>
                  <a:cubicBezTo>
                    <a:pt x="122" y="59"/>
                    <a:pt x="121" y="49"/>
                    <a:pt x="120" y="35"/>
                  </a:cubicBezTo>
                  <a:cubicBezTo>
                    <a:pt x="119" y="28"/>
                    <a:pt x="119" y="19"/>
                    <a:pt x="118" y="10"/>
                  </a:cubicBezTo>
                  <a:cubicBezTo>
                    <a:pt x="118" y="8"/>
                    <a:pt x="118" y="7"/>
                    <a:pt x="118" y="5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2" y="2"/>
                    <a:pt x="109" y="3"/>
                    <a:pt x="106" y="5"/>
                  </a:cubicBezTo>
                  <a:cubicBezTo>
                    <a:pt x="104" y="6"/>
                    <a:pt x="102" y="7"/>
                    <a:pt x="99" y="8"/>
                  </a:cubicBezTo>
                  <a:cubicBezTo>
                    <a:pt x="97" y="9"/>
                    <a:pt x="95" y="9"/>
                    <a:pt x="92" y="10"/>
                  </a:cubicBezTo>
                  <a:cubicBezTo>
                    <a:pt x="73" y="17"/>
                    <a:pt x="52" y="22"/>
                    <a:pt x="36" y="26"/>
                  </a:cubicBezTo>
                  <a:cubicBezTo>
                    <a:pt x="19" y="30"/>
                    <a:pt x="5" y="33"/>
                    <a:pt x="0" y="3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未知"/>
            <p:cNvSpPr/>
            <p:nvPr/>
          </p:nvSpPr>
          <p:spPr>
            <a:xfrm>
              <a:off x="110" y="292"/>
              <a:ext cx="210" cy="60"/>
            </a:xfrm>
            <a:custGeom>
              <a:avLst/>
              <a:gdLst/>
              <a:ahLst/>
              <a:cxnLst/>
              <a:pathLst>
                <a:path w="105" h="30">
                  <a:moveTo>
                    <a:pt x="4" y="0"/>
                  </a:moveTo>
                  <a:cubicBezTo>
                    <a:pt x="4" y="0"/>
                    <a:pt x="3" y="2"/>
                    <a:pt x="2" y="7"/>
                  </a:cubicBezTo>
                  <a:cubicBezTo>
                    <a:pt x="2" y="9"/>
                    <a:pt x="1" y="12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4" y="29"/>
                    <a:pt x="5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8" y="30"/>
                    <a:pt x="10" y="30"/>
                    <a:pt x="11" y="30"/>
                  </a:cubicBezTo>
                  <a:cubicBezTo>
                    <a:pt x="14" y="30"/>
                    <a:pt x="18" y="29"/>
                    <a:pt x="21" y="29"/>
                  </a:cubicBezTo>
                  <a:cubicBezTo>
                    <a:pt x="24" y="29"/>
                    <a:pt x="28" y="28"/>
                    <a:pt x="32" y="28"/>
                  </a:cubicBezTo>
                  <a:cubicBezTo>
                    <a:pt x="35" y="27"/>
                    <a:pt x="39" y="26"/>
                    <a:pt x="43" y="25"/>
                  </a:cubicBezTo>
                  <a:cubicBezTo>
                    <a:pt x="48" y="24"/>
                    <a:pt x="52" y="23"/>
                    <a:pt x="56" y="22"/>
                  </a:cubicBezTo>
                  <a:cubicBezTo>
                    <a:pt x="61" y="21"/>
                    <a:pt x="65" y="19"/>
                    <a:pt x="70" y="18"/>
                  </a:cubicBezTo>
                  <a:cubicBezTo>
                    <a:pt x="73" y="17"/>
                    <a:pt x="75" y="17"/>
                    <a:pt x="78" y="16"/>
                  </a:cubicBezTo>
                  <a:cubicBezTo>
                    <a:pt x="81" y="16"/>
                    <a:pt x="83" y="15"/>
                    <a:pt x="86" y="15"/>
                  </a:cubicBezTo>
                  <a:cubicBezTo>
                    <a:pt x="89" y="15"/>
                    <a:pt x="92" y="14"/>
                    <a:pt x="95" y="14"/>
                  </a:cubicBezTo>
                  <a:cubicBezTo>
                    <a:pt x="96" y="14"/>
                    <a:pt x="98" y="14"/>
                    <a:pt x="100" y="14"/>
                  </a:cubicBezTo>
                  <a:cubicBezTo>
                    <a:pt x="101" y="14"/>
                    <a:pt x="103" y="14"/>
                    <a:pt x="105" y="15"/>
                  </a:cubicBezTo>
                  <a:cubicBezTo>
                    <a:pt x="104" y="15"/>
                    <a:pt x="97" y="12"/>
                    <a:pt x="86" y="13"/>
                  </a:cubicBezTo>
                  <a:cubicBezTo>
                    <a:pt x="80" y="13"/>
                    <a:pt x="73" y="14"/>
                    <a:pt x="66" y="15"/>
                  </a:cubicBezTo>
                  <a:cubicBezTo>
                    <a:pt x="60" y="17"/>
                    <a:pt x="52" y="18"/>
                    <a:pt x="45" y="20"/>
                  </a:cubicBezTo>
                  <a:cubicBezTo>
                    <a:pt x="41" y="20"/>
                    <a:pt x="37" y="21"/>
                    <a:pt x="34" y="22"/>
                  </a:cubicBezTo>
                  <a:cubicBezTo>
                    <a:pt x="30" y="23"/>
                    <a:pt x="26" y="23"/>
                    <a:pt x="22" y="23"/>
                  </a:cubicBezTo>
                  <a:cubicBezTo>
                    <a:pt x="19" y="24"/>
                    <a:pt x="15" y="25"/>
                    <a:pt x="12" y="25"/>
                  </a:cubicBezTo>
                  <a:cubicBezTo>
                    <a:pt x="9" y="25"/>
                    <a:pt x="4" y="25"/>
                    <a:pt x="4" y="25"/>
                  </a:cubicBezTo>
                  <a:cubicBezTo>
                    <a:pt x="4" y="13"/>
                    <a:pt x="4" y="4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未知"/>
            <p:cNvSpPr/>
            <p:nvPr/>
          </p:nvSpPr>
          <p:spPr>
            <a:xfrm>
              <a:off x="134" y="244"/>
              <a:ext cx="180" cy="92"/>
            </a:xfrm>
            <a:custGeom>
              <a:avLst/>
              <a:gdLst/>
              <a:ahLst/>
              <a:cxnLst/>
              <a:pathLst>
                <a:path w="90" h="46">
                  <a:moveTo>
                    <a:pt x="0" y="22"/>
                  </a:moveTo>
                  <a:cubicBezTo>
                    <a:pt x="0" y="22"/>
                    <a:pt x="8" y="23"/>
                    <a:pt x="29" y="20"/>
                  </a:cubicBezTo>
                  <a:cubicBezTo>
                    <a:pt x="39" y="19"/>
                    <a:pt x="53" y="17"/>
                    <a:pt x="69" y="12"/>
                  </a:cubicBezTo>
                  <a:cubicBezTo>
                    <a:pt x="73" y="10"/>
                    <a:pt x="77" y="9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4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6" y="5"/>
                    <a:pt x="86" y="6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7"/>
                    <a:pt x="86" y="7"/>
                    <a:pt x="86" y="8"/>
                  </a:cubicBezTo>
                  <a:cubicBezTo>
                    <a:pt x="86" y="9"/>
                    <a:pt x="87" y="10"/>
                    <a:pt x="87" y="12"/>
                  </a:cubicBezTo>
                  <a:cubicBezTo>
                    <a:pt x="87" y="22"/>
                    <a:pt x="89" y="33"/>
                    <a:pt x="90" y="46"/>
                  </a:cubicBezTo>
                  <a:cubicBezTo>
                    <a:pt x="90" y="46"/>
                    <a:pt x="90" y="38"/>
                    <a:pt x="90" y="27"/>
                  </a:cubicBezTo>
                  <a:cubicBezTo>
                    <a:pt x="90" y="22"/>
                    <a:pt x="90" y="15"/>
                    <a:pt x="90" y="8"/>
                  </a:cubicBezTo>
                  <a:cubicBezTo>
                    <a:pt x="90" y="7"/>
                    <a:pt x="90" y="5"/>
                    <a:pt x="90" y="4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6" y="1"/>
                    <a:pt x="84" y="2"/>
                    <a:pt x="81" y="3"/>
                  </a:cubicBezTo>
                  <a:cubicBezTo>
                    <a:pt x="77" y="4"/>
                    <a:pt x="74" y="5"/>
                    <a:pt x="70" y="6"/>
                  </a:cubicBezTo>
                  <a:cubicBezTo>
                    <a:pt x="55" y="10"/>
                    <a:pt x="40" y="14"/>
                    <a:pt x="27" y="16"/>
                  </a:cubicBezTo>
                  <a:cubicBezTo>
                    <a:pt x="14" y="19"/>
                    <a:pt x="4" y="21"/>
                    <a:pt x="0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未知"/>
            <p:cNvSpPr/>
            <p:nvPr/>
          </p:nvSpPr>
          <p:spPr>
            <a:xfrm>
              <a:off x="132" y="420"/>
              <a:ext cx="208" cy="55"/>
            </a:xfrm>
            <a:custGeom>
              <a:avLst/>
              <a:gdLst/>
              <a:ahLst/>
              <a:cxnLst/>
              <a:pathLst>
                <a:path w="104" h="27">
                  <a:moveTo>
                    <a:pt x="4" y="4"/>
                  </a:moveTo>
                  <a:cubicBezTo>
                    <a:pt x="4" y="4"/>
                    <a:pt x="3" y="6"/>
                    <a:pt x="2" y="10"/>
                  </a:cubicBezTo>
                  <a:cubicBezTo>
                    <a:pt x="2" y="12"/>
                    <a:pt x="1" y="15"/>
                    <a:pt x="1" y="19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6" y="26"/>
                    <a:pt x="7" y="26"/>
                    <a:pt x="8" y="25"/>
                  </a:cubicBezTo>
                  <a:cubicBezTo>
                    <a:pt x="13" y="25"/>
                    <a:pt x="19" y="24"/>
                    <a:pt x="25" y="22"/>
                  </a:cubicBezTo>
                  <a:cubicBezTo>
                    <a:pt x="28" y="21"/>
                    <a:pt x="32" y="20"/>
                    <a:pt x="35" y="19"/>
                  </a:cubicBezTo>
                  <a:cubicBezTo>
                    <a:pt x="39" y="18"/>
                    <a:pt x="42" y="16"/>
                    <a:pt x="46" y="15"/>
                  </a:cubicBezTo>
                  <a:cubicBezTo>
                    <a:pt x="54" y="12"/>
                    <a:pt x="61" y="8"/>
                    <a:pt x="71" y="5"/>
                  </a:cubicBezTo>
                  <a:cubicBezTo>
                    <a:pt x="80" y="3"/>
                    <a:pt x="91" y="1"/>
                    <a:pt x="104" y="1"/>
                  </a:cubicBezTo>
                  <a:cubicBezTo>
                    <a:pt x="104" y="1"/>
                    <a:pt x="102" y="1"/>
                    <a:pt x="99" y="0"/>
                  </a:cubicBezTo>
                  <a:cubicBezTo>
                    <a:pt x="95" y="0"/>
                    <a:pt x="91" y="0"/>
                    <a:pt x="86" y="0"/>
                  </a:cubicBezTo>
                  <a:cubicBezTo>
                    <a:pt x="80" y="1"/>
                    <a:pt x="74" y="1"/>
                    <a:pt x="67" y="3"/>
                  </a:cubicBezTo>
                  <a:cubicBezTo>
                    <a:pt x="60" y="4"/>
                    <a:pt x="53" y="7"/>
                    <a:pt x="46" y="9"/>
                  </a:cubicBezTo>
                  <a:cubicBezTo>
                    <a:pt x="39" y="12"/>
                    <a:pt x="33" y="15"/>
                    <a:pt x="26" y="16"/>
                  </a:cubicBezTo>
                  <a:cubicBezTo>
                    <a:pt x="22" y="17"/>
                    <a:pt x="19" y="18"/>
                    <a:pt x="15" y="19"/>
                  </a:cubicBezTo>
                  <a:cubicBezTo>
                    <a:pt x="12" y="20"/>
                    <a:pt x="9" y="21"/>
                    <a:pt x="6" y="21"/>
                  </a:cubicBezTo>
                  <a:cubicBezTo>
                    <a:pt x="5" y="21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4" y="9"/>
                    <a:pt x="4" y="6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未知"/>
            <p:cNvSpPr/>
            <p:nvPr/>
          </p:nvSpPr>
          <p:spPr>
            <a:xfrm>
              <a:off x="148" y="364"/>
              <a:ext cx="188" cy="95"/>
            </a:xfrm>
            <a:custGeom>
              <a:avLst/>
              <a:gdLst/>
              <a:ahLst/>
              <a:cxnLst/>
              <a:pathLst>
                <a:path w="94" h="47">
                  <a:moveTo>
                    <a:pt x="88" y="47"/>
                  </a:moveTo>
                  <a:cubicBezTo>
                    <a:pt x="88" y="47"/>
                    <a:pt x="91" y="38"/>
                    <a:pt x="93" y="16"/>
                  </a:cubicBezTo>
                  <a:cubicBezTo>
                    <a:pt x="93" y="14"/>
                    <a:pt x="93" y="11"/>
                    <a:pt x="93" y="8"/>
                  </a:cubicBezTo>
                  <a:cubicBezTo>
                    <a:pt x="93" y="7"/>
                    <a:pt x="94" y="3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7" y="1"/>
                    <a:pt x="86" y="2"/>
                  </a:cubicBezTo>
                  <a:cubicBezTo>
                    <a:pt x="79" y="3"/>
                    <a:pt x="71" y="5"/>
                    <a:pt x="63" y="8"/>
                  </a:cubicBezTo>
                  <a:cubicBezTo>
                    <a:pt x="54" y="10"/>
                    <a:pt x="45" y="14"/>
                    <a:pt x="35" y="16"/>
                  </a:cubicBezTo>
                  <a:cubicBezTo>
                    <a:pt x="24" y="18"/>
                    <a:pt x="13" y="20"/>
                    <a:pt x="0" y="22"/>
                  </a:cubicBezTo>
                  <a:cubicBezTo>
                    <a:pt x="0" y="22"/>
                    <a:pt x="7" y="21"/>
                    <a:pt x="19" y="21"/>
                  </a:cubicBezTo>
                  <a:cubicBezTo>
                    <a:pt x="22" y="21"/>
                    <a:pt x="25" y="20"/>
                    <a:pt x="28" y="20"/>
                  </a:cubicBezTo>
                  <a:cubicBezTo>
                    <a:pt x="30" y="20"/>
                    <a:pt x="31" y="20"/>
                    <a:pt x="33" y="20"/>
                  </a:cubicBezTo>
                  <a:cubicBezTo>
                    <a:pt x="35" y="20"/>
                    <a:pt x="37" y="19"/>
                    <a:pt x="39" y="19"/>
                  </a:cubicBezTo>
                  <a:cubicBezTo>
                    <a:pt x="46" y="17"/>
                    <a:pt x="54" y="16"/>
                    <a:pt x="62" y="13"/>
                  </a:cubicBezTo>
                  <a:cubicBezTo>
                    <a:pt x="69" y="11"/>
                    <a:pt x="77" y="9"/>
                    <a:pt x="85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1"/>
                    <a:pt x="88" y="15"/>
                    <a:pt x="88" y="18"/>
                  </a:cubicBezTo>
                  <a:cubicBezTo>
                    <a:pt x="88" y="32"/>
                    <a:pt x="88" y="42"/>
                    <a:pt x="88" y="4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未知"/>
            <p:cNvSpPr/>
            <p:nvPr/>
          </p:nvSpPr>
          <p:spPr>
            <a:xfrm>
              <a:off x="128" y="525"/>
              <a:ext cx="24" cy="54"/>
            </a:xfrm>
            <a:custGeom>
              <a:avLst/>
              <a:gdLst/>
              <a:ahLst/>
              <a:cxnLst/>
              <a:pathLst>
                <a:path w="12" h="27">
                  <a:moveTo>
                    <a:pt x="12" y="0"/>
                  </a:moveTo>
                  <a:cubicBezTo>
                    <a:pt x="12" y="0"/>
                    <a:pt x="0" y="7"/>
                    <a:pt x="12" y="27"/>
                  </a:cubicBezTo>
                  <a:cubicBezTo>
                    <a:pt x="12" y="27"/>
                    <a:pt x="12" y="3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未知"/>
            <p:cNvSpPr/>
            <p:nvPr/>
          </p:nvSpPr>
          <p:spPr>
            <a:xfrm>
              <a:off x="172" y="501"/>
              <a:ext cx="154" cy="70"/>
            </a:xfrm>
            <a:custGeom>
              <a:avLst/>
              <a:gdLst/>
              <a:ahLst/>
              <a:cxnLst/>
              <a:pathLst>
                <a:path w="77" h="35">
                  <a:moveTo>
                    <a:pt x="0" y="33"/>
                  </a:moveTo>
                  <a:cubicBezTo>
                    <a:pt x="0" y="33"/>
                    <a:pt x="7" y="35"/>
                    <a:pt x="24" y="35"/>
                  </a:cubicBezTo>
                  <a:cubicBezTo>
                    <a:pt x="32" y="35"/>
                    <a:pt x="42" y="35"/>
                    <a:pt x="55" y="33"/>
                  </a:cubicBezTo>
                  <a:cubicBezTo>
                    <a:pt x="59" y="32"/>
                    <a:pt x="62" y="32"/>
                    <a:pt x="66" y="31"/>
                  </a:cubicBezTo>
                  <a:cubicBezTo>
                    <a:pt x="68" y="31"/>
                    <a:pt x="70" y="31"/>
                    <a:pt x="72" y="30"/>
                  </a:cubicBezTo>
                  <a:cubicBezTo>
                    <a:pt x="73" y="30"/>
                    <a:pt x="74" y="30"/>
                    <a:pt x="75" y="30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18"/>
                    <a:pt x="75" y="10"/>
                    <a:pt x="73" y="0"/>
                  </a:cubicBezTo>
                  <a:cubicBezTo>
                    <a:pt x="73" y="0"/>
                    <a:pt x="73" y="6"/>
                    <a:pt x="73" y="15"/>
                  </a:cubicBezTo>
                  <a:cubicBezTo>
                    <a:pt x="73" y="17"/>
                    <a:pt x="73" y="19"/>
                    <a:pt x="73" y="22"/>
                  </a:cubicBezTo>
                  <a:cubicBezTo>
                    <a:pt x="73" y="23"/>
                    <a:pt x="73" y="24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68" y="27"/>
                    <a:pt x="63" y="27"/>
                    <a:pt x="57" y="28"/>
                  </a:cubicBezTo>
                  <a:cubicBezTo>
                    <a:pt x="33" y="29"/>
                    <a:pt x="7" y="32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未知"/>
            <p:cNvSpPr/>
            <p:nvPr/>
          </p:nvSpPr>
          <p:spPr>
            <a:xfrm>
              <a:off x="172" y="493"/>
              <a:ext cx="146" cy="28"/>
            </a:xfrm>
            <a:custGeom>
              <a:avLst/>
              <a:gdLst/>
              <a:ahLst/>
              <a:cxnLst/>
              <a:pathLst>
                <a:path w="73" h="14">
                  <a:moveTo>
                    <a:pt x="73" y="0"/>
                  </a:moveTo>
                  <a:cubicBezTo>
                    <a:pt x="73" y="0"/>
                    <a:pt x="72" y="0"/>
                    <a:pt x="69" y="0"/>
                  </a:cubicBezTo>
                  <a:cubicBezTo>
                    <a:pt x="66" y="0"/>
                    <a:pt x="62" y="0"/>
                    <a:pt x="56" y="1"/>
                  </a:cubicBezTo>
                  <a:cubicBezTo>
                    <a:pt x="51" y="2"/>
                    <a:pt x="44" y="3"/>
                    <a:pt x="34" y="6"/>
                  </a:cubicBezTo>
                  <a:cubicBezTo>
                    <a:pt x="32" y="6"/>
                    <a:pt x="30" y="7"/>
                    <a:pt x="27" y="8"/>
                  </a:cubicBezTo>
                  <a:cubicBezTo>
                    <a:pt x="25" y="8"/>
                    <a:pt x="22" y="9"/>
                    <a:pt x="19" y="10"/>
                  </a:cubicBezTo>
                  <a:cubicBezTo>
                    <a:pt x="14" y="11"/>
                    <a:pt x="7" y="12"/>
                    <a:pt x="0" y="14"/>
                  </a:cubicBezTo>
                  <a:cubicBezTo>
                    <a:pt x="0" y="14"/>
                    <a:pt x="5" y="14"/>
                    <a:pt x="11" y="14"/>
                  </a:cubicBezTo>
                  <a:cubicBezTo>
                    <a:pt x="14" y="14"/>
                    <a:pt x="18" y="13"/>
                    <a:pt x="22" y="13"/>
                  </a:cubicBezTo>
                  <a:cubicBezTo>
                    <a:pt x="24" y="12"/>
                    <a:pt x="26" y="12"/>
                    <a:pt x="28" y="12"/>
                  </a:cubicBezTo>
                  <a:cubicBezTo>
                    <a:pt x="30" y="12"/>
                    <a:pt x="32" y="11"/>
                    <a:pt x="34" y="11"/>
                  </a:cubicBezTo>
                  <a:cubicBezTo>
                    <a:pt x="51" y="8"/>
                    <a:pt x="69" y="2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直接连接符 6194"/>
            <p:cNvSpPr/>
            <p:nvPr/>
          </p:nvSpPr>
          <p:spPr>
            <a:xfrm>
              <a:off x="166" y="631"/>
              <a:ext cx="0" cy="30"/>
            </a:xfrm>
            <a:prstGeom prst="line">
              <a:avLst/>
            </a:prstGeom>
            <a:ln w="12700" cap="flat" cmpd="sng">
              <a:solidFill>
                <a:srgbClr val="04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6" name="未知"/>
            <p:cNvSpPr/>
            <p:nvPr/>
          </p:nvSpPr>
          <p:spPr>
            <a:xfrm>
              <a:off x="188" y="637"/>
              <a:ext cx="120" cy="14"/>
            </a:xfrm>
            <a:custGeom>
              <a:avLst/>
              <a:gdLst/>
              <a:ahLst/>
              <a:cxnLst/>
              <a:pathLst>
                <a:path w="60" h="7">
                  <a:moveTo>
                    <a:pt x="0" y="4"/>
                  </a:moveTo>
                  <a:cubicBezTo>
                    <a:pt x="0" y="4"/>
                    <a:pt x="33" y="7"/>
                    <a:pt x="60" y="0"/>
                  </a:cubicBezTo>
                </a:path>
              </a:pathLst>
            </a:custGeom>
            <a:noFill/>
            <a:ln w="12700" cap="flat" cmpd="sng">
              <a:solidFill>
                <a:srgbClr val="04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未知"/>
            <p:cNvSpPr/>
            <p:nvPr/>
          </p:nvSpPr>
          <p:spPr>
            <a:xfrm>
              <a:off x="168" y="597"/>
              <a:ext cx="154" cy="64"/>
            </a:xfrm>
            <a:custGeom>
              <a:avLst/>
              <a:gdLst/>
              <a:ahLst/>
              <a:cxnLst/>
              <a:pathLst>
                <a:path w="77" h="32">
                  <a:moveTo>
                    <a:pt x="0" y="7"/>
                  </a:moveTo>
                  <a:cubicBezTo>
                    <a:pt x="0" y="7"/>
                    <a:pt x="1" y="8"/>
                    <a:pt x="5" y="9"/>
                  </a:cubicBezTo>
                  <a:cubicBezTo>
                    <a:pt x="8" y="11"/>
                    <a:pt x="14" y="12"/>
                    <a:pt x="22" y="13"/>
                  </a:cubicBezTo>
                  <a:cubicBezTo>
                    <a:pt x="31" y="14"/>
                    <a:pt x="41" y="14"/>
                    <a:pt x="55" y="11"/>
                  </a:cubicBezTo>
                  <a:cubicBezTo>
                    <a:pt x="58" y="11"/>
                    <a:pt x="62" y="10"/>
                    <a:pt x="65" y="8"/>
                  </a:cubicBezTo>
                  <a:cubicBezTo>
                    <a:pt x="67" y="8"/>
                    <a:pt x="69" y="7"/>
                    <a:pt x="71" y="6"/>
                  </a:cubicBezTo>
                  <a:cubicBezTo>
                    <a:pt x="71" y="6"/>
                    <a:pt x="72" y="6"/>
                    <a:pt x="72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10"/>
                    <a:pt x="75" y="14"/>
                    <a:pt x="75" y="18"/>
                  </a:cubicBezTo>
                  <a:cubicBezTo>
                    <a:pt x="76" y="23"/>
                    <a:pt x="76" y="27"/>
                    <a:pt x="77" y="32"/>
                  </a:cubicBezTo>
                  <a:cubicBezTo>
                    <a:pt x="77" y="32"/>
                    <a:pt x="77" y="26"/>
                    <a:pt x="77" y="18"/>
                  </a:cubicBezTo>
                  <a:cubicBezTo>
                    <a:pt x="77" y="16"/>
                    <a:pt x="77" y="13"/>
                    <a:pt x="77" y="11"/>
                  </a:cubicBezTo>
                  <a:cubicBezTo>
                    <a:pt x="77" y="9"/>
                    <a:pt x="77" y="8"/>
                    <a:pt x="77" y="6"/>
                  </a:cubicBezTo>
                  <a:cubicBezTo>
                    <a:pt x="77" y="5"/>
                    <a:pt x="77" y="3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3" y="1"/>
                    <a:pt x="71" y="2"/>
                    <a:pt x="69" y="3"/>
                  </a:cubicBezTo>
                  <a:cubicBezTo>
                    <a:pt x="67" y="3"/>
                    <a:pt x="66" y="4"/>
                    <a:pt x="65" y="4"/>
                  </a:cubicBezTo>
                  <a:cubicBezTo>
                    <a:pt x="62" y="5"/>
                    <a:pt x="59" y="5"/>
                    <a:pt x="56" y="6"/>
                  </a:cubicBezTo>
                  <a:cubicBezTo>
                    <a:pt x="32" y="10"/>
                    <a:pt x="6" y="8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98" name="组合 6197"/>
          <p:cNvGrpSpPr/>
          <p:nvPr/>
        </p:nvGrpSpPr>
        <p:grpSpPr>
          <a:xfrm>
            <a:off x="5724525" y="3598863"/>
            <a:ext cx="1377950" cy="890587"/>
            <a:chOff x="0" y="0"/>
            <a:chExt cx="868" cy="561"/>
          </a:xfrm>
        </p:grpSpPr>
        <p:sp>
          <p:nvSpPr>
            <p:cNvPr id="6199" name="未知"/>
            <p:cNvSpPr/>
            <p:nvPr/>
          </p:nvSpPr>
          <p:spPr>
            <a:xfrm>
              <a:off x="0" y="2"/>
              <a:ext cx="854" cy="559"/>
            </a:xfrm>
            <a:custGeom>
              <a:avLst/>
              <a:gdLst/>
              <a:ahLst/>
              <a:cxnLst/>
              <a:pathLst>
                <a:path w="426" h="279">
                  <a:moveTo>
                    <a:pt x="0" y="206"/>
                  </a:moveTo>
                  <a:cubicBezTo>
                    <a:pt x="0" y="206"/>
                    <a:pt x="30" y="81"/>
                    <a:pt x="22" y="44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339" y="103"/>
                    <a:pt x="339" y="103"/>
                    <a:pt x="339" y="103"/>
                  </a:cubicBezTo>
                  <a:cubicBezTo>
                    <a:pt x="339" y="103"/>
                    <a:pt x="345" y="42"/>
                    <a:pt x="337" y="18"/>
                  </a:cubicBezTo>
                  <a:cubicBezTo>
                    <a:pt x="337" y="18"/>
                    <a:pt x="360" y="0"/>
                    <a:pt x="385" y="3"/>
                  </a:cubicBezTo>
                  <a:cubicBezTo>
                    <a:pt x="410" y="6"/>
                    <a:pt x="423" y="25"/>
                    <a:pt x="423" y="25"/>
                  </a:cubicBezTo>
                  <a:cubicBezTo>
                    <a:pt x="426" y="279"/>
                    <a:pt x="426" y="279"/>
                    <a:pt x="426" y="279"/>
                  </a:cubicBezTo>
                  <a:cubicBezTo>
                    <a:pt x="426" y="279"/>
                    <a:pt x="321" y="255"/>
                    <a:pt x="196" y="232"/>
                  </a:cubicBezTo>
                  <a:cubicBezTo>
                    <a:pt x="70" y="209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0" name="未知"/>
            <p:cNvSpPr/>
            <p:nvPr/>
          </p:nvSpPr>
          <p:spPr>
            <a:xfrm>
              <a:off x="4" y="98"/>
              <a:ext cx="33" cy="297"/>
            </a:xfrm>
            <a:custGeom>
              <a:avLst/>
              <a:gdLst/>
              <a:ahLst/>
              <a:cxnLst/>
              <a:pathLst>
                <a:path w="16" h="148">
                  <a:moveTo>
                    <a:pt x="0" y="148"/>
                  </a:moveTo>
                  <a:cubicBezTo>
                    <a:pt x="0" y="148"/>
                    <a:pt x="4" y="139"/>
                    <a:pt x="9" y="116"/>
                  </a:cubicBezTo>
                  <a:cubicBezTo>
                    <a:pt x="11" y="105"/>
                    <a:pt x="13" y="90"/>
                    <a:pt x="15" y="70"/>
                  </a:cubicBezTo>
                  <a:cubicBezTo>
                    <a:pt x="15" y="61"/>
                    <a:pt x="16" y="50"/>
                    <a:pt x="16" y="39"/>
                  </a:cubicBezTo>
                  <a:cubicBezTo>
                    <a:pt x="16" y="33"/>
                    <a:pt x="16" y="27"/>
                    <a:pt x="16" y="20"/>
                  </a:cubicBezTo>
                  <a:cubicBezTo>
                    <a:pt x="15" y="14"/>
                    <a:pt x="14" y="7"/>
                    <a:pt x="14" y="0"/>
                  </a:cubicBezTo>
                  <a:cubicBezTo>
                    <a:pt x="14" y="0"/>
                    <a:pt x="14" y="2"/>
                    <a:pt x="14" y="6"/>
                  </a:cubicBezTo>
                  <a:cubicBezTo>
                    <a:pt x="14" y="9"/>
                    <a:pt x="14" y="14"/>
                    <a:pt x="14" y="21"/>
                  </a:cubicBezTo>
                  <a:cubicBezTo>
                    <a:pt x="13" y="27"/>
                    <a:pt x="13" y="34"/>
                    <a:pt x="12" y="42"/>
                  </a:cubicBezTo>
                  <a:cubicBezTo>
                    <a:pt x="11" y="50"/>
                    <a:pt x="11" y="59"/>
                    <a:pt x="10" y="67"/>
                  </a:cubicBezTo>
                  <a:cubicBezTo>
                    <a:pt x="6" y="102"/>
                    <a:pt x="1" y="139"/>
                    <a:pt x="0" y="14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未知"/>
            <p:cNvSpPr/>
            <p:nvPr/>
          </p:nvSpPr>
          <p:spPr>
            <a:xfrm>
              <a:off x="37" y="2"/>
              <a:ext cx="358" cy="66"/>
            </a:xfrm>
            <a:custGeom>
              <a:avLst/>
              <a:gdLst/>
              <a:ahLst/>
              <a:cxnLst/>
              <a:pathLst>
                <a:path w="179" h="33">
                  <a:moveTo>
                    <a:pt x="0" y="32"/>
                  </a:moveTo>
                  <a:cubicBezTo>
                    <a:pt x="0" y="32"/>
                    <a:pt x="12" y="33"/>
                    <a:pt x="41" y="31"/>
                  </a:cubicBezTo>
                  <a:cubicBezTo>
                    <a:pt x="55" y="30"/>
                    <a:pt x="74" y="28"/>
                    <a:pt x="97" y="23"/>
                  </a:cubicBezTo>
                  <a:cubicBezTo>
                    <a:pt x="108" y="20"/>
                    <a:pt x="121" y="17"/>
                    <a:pt x="134" y="13"/>
                  </a:cubicBezTo>
                  <a:cubicBezTo>
                    <a:pt x="141" y="11"/>
                    <a:pt x="148" y="9"/>
                    <a:pt x="156" y="7"/>
                  </a:cubicBezTo>
                  <a:cubicBezTo>
                    <a:pt x="163" y="5"/>
                    <a:pt x="171" y="2"/>
                    <a:pt x="179" y="0"/>
                  </a:cubicBezTo>
                  <a:cubicBezTo>
                    <a:pt x="179" y="0"/>
                    <a:pt x="170" y="2"/>
                    <a:pt x="155" y="5"/>
                  </a:cubicBezTo>
                  <a:cubicBezTo>
                    <a:pt x="140" y="8"/>
                    <a:pt x="119" y="13"/>
                    <a:pt x="99" y="18"/>
                  </a:cubicBezTo>
                  <a:cubicBezTo>
                    <a:pt x="78" y="22"/>
                    <a:pt x="56" y="25"/>
                    <a:pt x="38" y="27"/>
                  </a:cubicBezTo>
                  <a:cubicBezTo>
                    <a:pt x="20" y="29"/>
                    <a:pt x="6" y="31"/>
                    <a:pt x="0" y="3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未知"/>
            <p:cNvSpPr/>
            <p:nvPr/>
          </p:nvSpPr>
          <p:spPr>
            <a:xfrm>
              <a:off x="387" y="18"/>
              <a:ext cx="22" cy="425"/>
            </a:xfrm>
            <a:custGeom>
              <a:avLst/>
              <a:gdLst/>
              <a:ahLst/>
              <a:cxnLst/>
              <a:pathLst>
                <a:path w="11" h="212">
                  <a:moveTo>
                    <a:pt x="11" y="0"/>
                  </a:moveTo>
                  <a:cubicBezTo>
                    <a:pt x="11" y="0"/>
                    <a:pt x="8" y="14"/>
                    <a:pt x="5" y="47"/>
                  </a:cubicBezTo>
                  <a:cubicBezTo>
                    <a:pt x="4" y="64"/>
                    <a:pt x="3" y="85"/>
                    <a:pt x="3" y="112"/>
                  </a:cubicBezTo>
                  <a:cubicBezTo>
                    <a:pt x="3" y="126"/>
                    <a:pt x="2" y="141"/>
                    <a:pt x="2" y="157"/>
                  </a:cubicBezTo>
                  <a:cubicBezTo>
                    <a:pt x="2" y="166"/>
                    <a:pt x="2" y="174"/>
                    <a:pt x="2" y="183"/>
                  </a:cubicBezTo>
                  <a:cubicBezTo>
                    <a:pt x="2" y="188"/>
                    <a:pt x="1" y="193"/>
                    <a:pt x="1" y="197"/>
                  </a:cubicBezTo>
                  <a:cubicBezTo>
                    <a:pt x="1" y="202"/>
                    <a:pt x="0" y="207"/>
                    <a:pt x="0" y="212"/>
                  </a:cubicBezTo>
                  <a:cubicBezTo>
                    <a:pt x="0" y="212"/>
                    <a:pt x="0" y="209"/>
                    <a:pt x="1" y="204"/>
                  </a:cubicBezTo>
                  <a:cubicBezTo>
                    <a:pt x="1" y="201"/>
                    <a:pt x="2" y="198"/>
                    <a:pt x="2" y="195"/>
                  </a:cubicBezTo>
                  <a:cubicBezTo>
                    <a:pt x="3" y="193"/>
                    <a:pt x="3" y="191"/>
                    <a:pt x="3" y="189"/>
                  </a:cubicBezTo>
                  <a:cubicBezTo>
                    <a:pt x="3" y="187"/>
                    <a:pt x="3" y="185"/>
                    <a:pt x="4" y="183"/>
                  </a:cubicBezTo>
                  <a:cubicBezTo>
                    <a:pt x="5" y="165"/>
                    <a:pt x="7" y="141"/>
                    <a:pt x="8" y="116"/>
                  </a:cubicBezTo>
                  <a:cubicBezTo>
                    <a:pt x="10" y="67"/>
                    <a:pt x="11" y="1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未知"/>
            <p:cNvSpPr/>
            <p:nvPr/>
          </p:nvSpPr>
          <p:spPr>
            <a:xfrm>
              <a:off x="423" y="14"/>
              <a:ext cx="421" cy="299"/>
            </a:xfrm>
            <a:custGeom>
              <a:avLst/>
              <a:gdLst/>
              <a:ahLst/>
              <a:cxnLst/>
              <a:pathLst>
                <a:path w="210" h="149">
                  <a:moveTo>
                    <a:pt x="0" y="0"/>
                  </a:moveTo>
                  <a:cubicBezTo>
                    <a:pt x="0" y="0"/>
                    <a:pt x="12" y="12"/>
                    <a:pt x="44" y="37"/>
                  </a:cubicBezTo>
                  <a:cubicBezTo>
                    <a:pt x="52" y="43"/>
                    <a:pt x="61" y="50"/>
                    <a:pt x="71" y="58"/>
                  </a:cubicBezTo>
                  <a:cubicBezTo>
                    <a:pt x="74" y="60"/>
                    <a:pt x="77" y="62"/>
                    <a:pt x="79" y="65"/>
                  </a:cubicBezTo>
                  <a:cubicBezTo>
                    <a:pt x="82" y="67"/>
                    <a:pt x="85" y="69"/>
                    <a:pt x="88" y="71"/>
                  </a:cubicBezTo>
                  <a:cubicBezTo>
                    <a:pt x="94" y="76"/>
                    <a:pt x="101" y="80"/>
                    <a:pt x="107" y="85"/>
                  </a:cubicBezTo>
                  <a:cubicBezTo>
                    <a:pt x="135" y="103"/>
                    <a:pt x="169" y="125"/>
                    <a:pt x="210" y="149"/>
                  </a:cubicBezTo>
                  <a:cubicBezTo>
                    <a:pt x="210" y="149"/>
                    <a:pt x="199" y="141"/>
                    <a:pt x="181" y="129"/>
                  </a:cubicBezTo>
                  <a:cubicBezTo>
                    <a:pt x="163" y="117"/>
                    <a:pt x="139" y="101"/>
                    <a:pt x="114" y="83"/>
                  </a:cubicBezTo>
                  <a:cubicBezTo>
                    <a:pt x="108" y="79"/>
                    <a:pt x="102" y="75"/>
                    <a:pt x="96" y="70"/>
                  </a:cubicBezTo>
                  <a:cubicBezTo>
                    <a:pt x="90" y="66"/>
                    <a:pt x="84" y="61"/>
                    <a:pt x="78" y="57"/>
                  </a:cubicBezTo>
                  <a:cubicBezTo>
                    <a:pt x="72" y="52"/>
                    <a:pt x="67" y="48"/>
                    <a:pt x="61" y="43"/>
                  </a:cubicBezTo>
                  <a:cubicBezTo>
                    <a:pt x="55" y="39"/>
                    <a:pt x="50" y="35"/>
                    <a:pt x="44" y="32"/>
                  </a:cubicBezTo>
                  <a:cubicBezTo>
                    <a:pt x="24" y="16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未知"/>
            <p:cNvSpPr/>
            <p:nvPr/>
          </p:nvSpPr>
          <p:spPr>
            <a:xfrm>
              <a:off x="666" y="40"/>
              <a:ext cx="28" cy="179"/>
            </a:xfrm>
            <a:custGeom>
              <a:avLst/>
              <a:gdLst/>
              <a:ahLst/>
              <a:cxnLst/>
              <a:pathLst>
                <a:path w="14" h="89">
                  <a:moveTo>
                    <a:pt x="2" y="89"/>
                  </a:moveTo>
                  <a:cubicBezTo>
                    <a:pt x="2" y="89"/>
                    <a:pt x="14" y="65"/>
                    <a:pt x="0" y="0"/>
                  </a:cubicBezTo>
                  <a:cubicBezTo>
                    <a:pt x="0" y="0"/>
                    <a:pt x="2" y="77"/>
                    <a:pt x="2" y="8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未知"/>
            <p:cNvSpPr/>
            <p:nvPr/>
          </p:nvSpPr>
          <p:spPr>
            <a:xfrm>
              <a:off x="670" y="0"/>
              <a:ext cx="198" cy="48"/>
            </a:xfrm>
            <a:custGeom>
              <a:avLst/>
              <a:gdLst/>
              <a:ahLst/>
              <a:cxnLst/>
              <a:pathLst>
                <a:path w="99" h="24">
                  <a:moveTo>
                    <a:pt x="0" y="12"/>
                  </a:moveTo>
                  <a:cubicBezTo>
                    <a:pt x="0" y="12"/>
                    <a:pt x="2" y="12"/>
                    <a:pt x="6" y="11"/>
                  </a:cubicBezTo>
                  <a:cubicBezTo>
                    <a:pt x="10" y="10"/>
                    <a:pt x="16" y="9"/>
                    <a:pt x="24" y="8"/>
                  </a:cubicBezTo>
                  <a:cubicBezTo>
                    <a:pt x="28" y="7"/>
                    <a:pt x="32" y="6"/>
                    <a:pt x="38" y="6"/>
                  </a:cubicBezTo>
                  <a:cubicBezTo>
                    <a:pt x="43" y="5"/>
                    <a:pt x="49" y="5"/>
                    <a:pt x="55" y="7"/>
                  </a:cubicBezTo>
                  <a:cubicBezTo>
                    <a:pt x="61" y="9"/>
                    <a:pt x="68" y="12"/>
                    <a:pt x="75" y="16"/>
                  </a:cubicBezTo>
                  <a:cubicBezTo>
                    <a:pt x="79" y="18"/>
                    <a:pt x="83" y="20"/>
                    <a:pt x="87" y="21"/>
                  </a:cubicBezTo>
                  <a:cubicBezTo>
                    <a:pt x="89" y="22"/>
                    <a:pt x="91" y="23"/>
                    <a:pt x="93" y="23"/>
                  </a:cubicBezTo>
                  <a:cubicBezTo>
                    <a:pt x="95" y="24"/>
                    <a:pt x="97" y="24"/>
                    <a:pt x="99" y="23"/>
                  </a:cubicBezTo>
                  <a:cubicBezTo>
                    <a:pt x="99" y="23"/>
                    <a:pt x="99" y="23"/>
                    <a:pt x="98" y="23"/>
                  </a:cubicBezTo>
                  <a:cubicBezTo>
                    <a:pt x="98" y="23"/>
                    <a:pt x="98" y="23"/>
                    <a:pt x="97" y="23"/>
                  </a:cubicBezTo>
                  <a:cubicBezTo>
                    <a:pt x="97" y="23"/>
                    <a:pt x="97" y="23"/>
                    <a:pt x="96" y="23"/>
                  </a:cubicBezTo>
                  <a:cubicBezTo>
                    <a:pt x="94" y="23"/>
                    <a:pt x="91" y="22"/>
                    <a:pt x="87" y="19"/>
                  </a:cubicBezTo>
                  <a:cubicBezTo>
                    <a:pt x="80" y="15"/>
                    <a:pt x="70" y="7"/>
                    <a:pt x="58" y="3"/>
                  </a:cubicBezTo>
                  <a:cubicBezTo>
                    <a:pt x="52" y="1"/>
                    <a:pt x="45" y="0"/>
                    <a:pt x="39" y="0"/>
                  </a:cubicBezTo>
                  <a:cubicBezTo>
                    <a:pt x="33" y="1"/>
                    <a:pt x="27" y="2"/>
                    <a:pt x="22" y="3"/>
                  </a:cubicBezTo>
                  <a:cubicBezTo>
                    <a:pt x="11" y="7"/>
                    <a:pt x="4" y="10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未知"/>
            <p:cNvSpPr/>
            <p:nvPr/>
          </p:nvSpPr>
          <p:spPr>
            <a:xfrm>
              <a:off x="752" y="28"/>
              <a:ext cx="24" cy="261"/>
            </a:xfrm>
            <a:custGeom>
              <a:avLst/>
              <a:gdLst/>
              <a:ahLst/>
              <a:cxnLst/>
              <a:pathLst>
                <a:path w="12" h="130">
                  <a:moveTo>
                    <a:pt x="12" y="0"/>
                  </a:moveTo>
                  <a:cubicBezTo>
                    <a:pt x="12" y="0"/>
                    <a:pt x="0" y="34"/>
                    <a:pt x="12" y="130"/>
                  </a:cubicBezTo>
                  <a:cubicBezTo>
                    <a:pt x="12" y="130"/>
                    <a:pt x="12" y="1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未知"/>
            <p:cNvSpPr/>
            <p:nvPr/>
          </p:nvSpPr>
          <p:spPr>
            <a:xfrm>
              <a:off x="848" y="64"/>
              <a:ext cx="18" cy="477"/>
            </a:xfrm>
            <a:custGeom>
              <a:avLst/>
              <a:gdLst/>
              <a:ahLst/>
              <a:cxnLst/>
              <a:pathLst>
                <a:path w="9" h="238">
                  <a:moveTo>
                    <a:pt x="3" y="0"/>
                  </a:moveTo>
                  <a:cubicBezTo>
                    <a:pt x="3" y="0"/>
                    <a:pt x="0" y="15"/>
                    <a:pt x="0" y="53"/>
                  </a:cubicBezTo>
                  <a:cubicBezTo>
                    <a:pt x="0" y="71"/>
                    <a:pt x="1" y="95"/>
                    <a:pt x="2" y="126"/>
                  </a:cubicBezTo>
                  <a:cubicBezTo>
                    <a:pt x="5" y="157"/>
                    <a:pt x="6" y="194"/>
                    <a:pt x="9" y="238"/>
                  </a:cubicBezTo>
                  <a:cubicBezTo>
                    <a:pt x="9" y="238"/>
                    <a:pt x="9" y="225"/>
                    <a:pt x="9" y="205"/>
                  </a:cubicBezTo>
                  <a:cubicBezTo>
                    <a:pt x="9" y="185"/>
                    <a:pt x="9" y="158"/>
                    <a:pt x="8" y="130"/>
                  </a:cubicBezTo>
                  <a:cubicBezTo>
                    <a:pt x="6" y="75"/>
                    <a:pt x="3" y="15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未知"/>
            <p:cNvSpPr/>
            <p:nvPr/>
          </p:nvSpPr>
          <p:spPr>
            <a:xfrm>
              <a:off x="457" y="165"/>
              <a:ext cx="131" cy="80"/>
            </a:xfrm>
            <a:custGeom>
              <a:avLst/>
              <a:gdLst/>
              <a:ahLst/>
              <a:cxnLst/>
              <a:pathLst>
                <a:path w="65" h="40">
                  <a:moveTo>
                    <a:pt x="0" y="0"/>
                  </a:moveTo>
                  <a:cubicBezTo>
                    <a:pt x="0" y="0"/>
                    <a:pt x="1" y="1"/>
                    <a:pt x="2" y="4"/>
                  </a:cubicBezTo>
                  <a:cubicBezTo>
                    <a:pt x="3" y="6"/>
                    <a:pt x="6" y="10"/>
                    <a:pt x="10" y="15"/>
                  </a:cubicBezTo>
                  <a:cubicBezTo>
                    <a:pt x="14" y="19"/>
                    <a:pt x="21" y="24"/>
                    <a:pt x="29" y="30"/>
                  </a:cubicBezTo>
                  <a:cubicBezTo>
                    <a:pt x="34" y="32"/>
                    <a:pt x="39" y="35"/>
                    <a:pt x="45" y="37"/>
                  </a:cubicBezTo>
                  <a:cubicBezTo>
                    <a:pt x="51" y="39"/>
                    <a:pt x="58" y="40"/>
                    <a:pt x="65" y="39"/>
                  </a:cubicBezTo>
                  <a:cubicBezTo>
                    <a:pt x="65" y="39"/>
                    <a:pt x="64" y="39"/>
                    <a:pt x="62" y="39"/>
                  </a:cubicBezTo>
                  <a:cubicBezTo>
                    <a:pt x="60" y="38"/>
                    <a:pt x="58" y="38"/>
                    <a:pt x="55" y="37"/>
                  </a:cubicBezTo>
                  <a:cubicBezTo>
                    <a:pt x="49" y="35"/>
                    <a:pt x="41" y="31"/>
                    <a:pt x="33" y="26"/>
                  </a:cubicBezTo>
                  <a:cubicBezTo>
                    <a:pt x="18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未知"/>
            <p:cNvSpPr/>
            <p:nvPr/>
          </p:nvSpPr>
          <p:spPr>
            <a:xfrm>
              <a:off x="562" y="265"/>
              <a:ext cx="22" cy="146"/>
            </a:xfrm>
            <a:custGeom>
              <a:avLst/>
              <a:gdLst/>
              <a:ahLst/>
              <a:cxnLst/>
              <a:pathLst>
                <a:path w="11" h="73">
                  <a:moveTo>
                    <a:pt x="10" y="0"/>
                  </a:moveTo>
                  <a:cubicBezTo>
                    <a:pt x="10" y="0"/>
                    <a:pt x="7" y="5"/>
                    <a:pt x="6" y="16"/>
                  </a:cubicBezTo>
                  <a:cubicBezTo>
                    <a:pt x="5" y="22"/>
                    <a:pt x="5" y="29"/>
                    <a:pt x="5" y="38"/>
                  </a:cubicBezTo>
                  <a:cubicBezTo>
                    <a:pt x="5" y="43"/>
                    <a:pt x="5" y="48"/>
                    <a:pt x="5" y="54"/>
                  </a:cubicBezTo>
                  <a:cubicBezTo>
                    <a:pt x="5" y="57"/>
                    <a:pt x="5" y="60"/>
                    <a:pt x="5" y="63"/>
                  </a:cubicBezTo>
                  <a:cubicBezTo>
                    <a:pt x="4" y="65"/>
                    <a:pt x="4" y="66"/>
                    <a:pt x="4" y="68"/>
                  </a:cubicBezTo>
                  <a:cubicBezTo>
                    <a:pt x="3" y="70"/>
                    <a:pt x="3" y="72"/>
                    <a:pt x="0" y="73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2" y="72"/>
                    <a:pt x="3" y="72"/>
                    <a:pt x="3" y="71"/>
                  </a:cubicBezTo>
                  <a:cubicBezTo>
                    <a:pt x="5" y="69"/>
                    <a:pt x="6" y="66"/>
                    <a:pt x="7" y="63"/>
                  </a:cubicBezTo>
                  <a:cubicBezTo>
                    <a:pt x="8" y="57"/>
                    <a:pt x="9" y="49"/>
                    <a:pt x="10" y="40"/>
                  </a:cubicBezTo>
                  <a:cubicBezTo>
                    <a:pt x="11" y="23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未知"/>
            <p:cNvSpPr/>
            <p:nvPr/>
          </p:nvSpPr>
          <p:spPr>
            <a:xfrm>
              <a:off x="449" y="209"/>
              <a:ext cx="101" cy="182"/>
            </a:xfrm>
            <a:custGeom>
              <a:avLst/>
              <a:gdLst/>
              <a:ahLst/>
              <a:cxnLst/>
              <a:pathLst>
                <a:path w="50" h="91">
                  <a:moveTo>
                    <a:pt x="5" y="0"/>
                  </a:moveTo>
                  <a:cubicBezTo>
                    <a:pt x="5" y="0"/>
                    <a:pt x="3" y="5"/>
                    <a:pt x="2" y="18"/>
                  </a:cubicBezTo>
                  <a:cubicBezTo>
                    <a:pt x="1" y="25"/>
                    <a:pt x="0" y="33"/>
                    <a:pt x="0" y="44"/>
                  </a:cubicBezTo>
                  <a:cubicBezTo>
                    <a:pt x="0" y="49"/>
                    <a:pt x="0" y="55"/>
                    <a:pt x="0" y="61"/>
                  </a:cubicBezTo>
                  <a:cubicBezTo>
                    <a:pt x="0" y="65"/>
                    <a:pt x="0" y="68"/>
                    <a:pt x="0" y="72"/>
                  </a:cubicBezTo>
                  <a:cubicBezTo>
                    <a:pt x="0" y="76"/>
                    <a:pt x="0" y="80"/>
                    <a:pt x="1" y="85"/>
                  </a:cubicBezTo>
                  <a:cubicBezTo>
                    <a:pt x="3" y="84"/>
                    <a:pt x="6" y="84"/>
                    <a:pt x="7" y="84"/>
                  </a:cubicBezTo>
                  <a:cubicBezTo>
                    <a:pt x="9" y="84"/>
                    <a:pt x="11" y="84"/>
                    <a:pt x="12" y="84"/>
                  </a:cubicBezTo>
                  <a:cubicBezTo>
                    <a:pt x="14" y="84"/>
                    <a:pt x="16" y="84"/>
                    <a:pt x="18" y="85"/>
                  </a:cubicBezTo>
                  <a:cubicBezTo>
                    <a:pt x="20" y="85"/>
                    <a:pt x="22" y="85"/>
                    <a:pt x="24" y="85"/>
                  </a:cubicBezTo>
                  <a:cubicBezTo>
                    <a:pt x="32" y="86"/>
                    <a:pt x="40" y="89"/>
                    <a:pt x="50" y="91"/>
                  </a:cubicBezTo>
                  <a:cubicBezTo>
                    <a:pt x="46" y="90"/>
                    <a:pt x="42" y="88"/>
                    <a:pt x="38" y="87"/>
                  </a:cubicBezTo>
                  <a:cubicBezTo>
                    <a:pt x="34" y="86"/>
                    <a:pt x="31" y="84"/>
                    <a:pt x="27" y="83"/>
                  </a:cubicBezTo>
                  <a:cubicBezTo>
                    <a:pt x="25" y="83"/>
                    <a:pt x="23" y="82"/>
                    <a:pt x="21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3" y="80"/>
                    <a:pt x="11" y="80"/>
                    <a:pt x="9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未知"/>
            <p:cNvSpPr/>
            <p:nvPr/>
          </p:nvSpPr>
          <p:spPr>
            <a:xfrm>
              <a:off x="481" y="247"/>
              <a:ext cx="77" cy="30"/>
            </a:xfrm>
            <a:custGeom>
              <a:avLst/>
              <a:gdLst/>
              <a:ahLst/>
              <a:cxnLst/>
              <a:pathLst>
                <a:path w="38" h="15">
                  <a:moveTo>
                    <a:pt x="0" y="0"/>
                  </a:moveTo>
                  <a:cubicBezTo>
                    <a:pt x="0" y="0"/>
                    <a:pt x="5" y="15"/>
                    <a:pt x="38" y="15"/>
                  </a:cubicBezTo>
                  <a:cubicBezTo>
                    <a:pt x="38" y="15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未知"/>
            <p:cNvSpPr/>
            <p:nvPr/>
          </p:nvSpPr>
          <p:spPr>
            <a:xfrm>
              <a:off x="477" y="235"/>
              <a:ext cx="24" cy="132"/>
            </a:xfrm>
            <a:custGeom>
              <a:avLst/>
              <a:gdLst/>
              <a:ahLst/>
              <a:cxnLst/>
              <a:pathLst>
                <a:path w="12" h="66">
                  <a:moveTo>
                    <a:pt x="12" y="0"/>
                  </a:moveTo>
                  <a:cubicBezTo>
                    <a:pt x="12" y="0"/>
                    <a:pt x="0" y="17"/>
                    <a:pt x="12" y="66"/>
                  </a:cubicBezTo>
                  <a:cubicBezTo>
                    <a:pt x="12" y="66"/>
                    <a:pt x="12" y="8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3" name="未知"/>
            <p:cNvSpPr/>
            <p:nvPr/>
          </p:nvSpPr>
          <p:spPr>
            <a:xfrm>
              <a:off x="481" y="287"/>
              <a:ext cx="81" cy="32"/>
            </a:xfrm>
            <a:custGeom>
              <a:avLst/>
              <a:gdLst/>
              <a:ahLst/>
              <a:cxnLst/>
              <a:pathLst>
                <a:path w="40" h="16">
                  <a:moveTo>
                    <a:pt x="0" y="0"/>
                  </a:moveTo>
                  <a:cubicBezTo>
                    <a:pt x="0" y="0"/>
                    <a:pt x="6" y="15"/>
                    <a:pt x="40" y="16"/>
                  </a:cubicBezTo>
                  <a:cubicBezTo>
                    <a:pt x="40" y="16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未知"/>
            <p:cNvSpPr/>
            <p:nvPr/>
          </p:nvSpPr>
          <p:spPr>
            <a:xfrm>
              <a:off x="528" y="253"/>
              <a:ext cx="24" cy="96"/>
            </a:xfrm>
            <a:custGeom>
              <a:avLst/>
              <a:gdLst/>
              <a:ahLst/>
              <a:cxnLst/>
              <a:pathLst>
                <a:path w="12" h="48">
                  <a:moveTo>
                    <a:pt x="12" y="0"/>
                  </a:moveTo>
                  <a:cubicBezTo>
                    <a:pt x="12" y="0"/>
                    <a:pt x="0" y="12"/>
                    <a:pt x="12" y="48"/>
                  </a:cubicBezTo>
                  <a:cubicBezTo>
                    <a:pt x="12" y="48"/>
                    <a:pt x="12" y="6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未知"/>
            <p:cNvSpPr/>
            <p:nvPr/>
          </p:nvSpPr>
          <p:spPr>
            <a:xfrm>
              <a:off x="37" y="136"/>
              <a:ext cx="212" cy="45"/>
            </a:xfrm>
            <a:custGeom>
              <a:avLst/>
              <a:gdLst/>
              <a:ahLst/>
              <a:cxnLst/>
              <a:pathLst>
                <a:path w="106" h="22">
                  <a:moveTo>
                    <a:pt x="0" y="22"/>
                  </a:moveTo>
                  <a:cubicBezTo>
                    <a:pt x="0" y="22"/>
                    <a:pt x="2" y="22"/>
                    <a:pt x="6" y="22"/>
                  </a:cubicBezTo>
                  <a:cubicBezTo>
                    <a:pt x="10" y="22"/>
                    <a:pt x="16" y="21"/>
                    <a:pt x="24" y="19"/>
                  </a:cubicBezTo>
                  <a:cubicBezTo>
                    <a:pt x="32" y="17"/>
                    <a:pt x="43" y="15"/>
                    <a:pt x="56" y="11"/>
                  </a:cubicBezTo>
                  <a:cubicBezTo>
                    <a:pt x="63" y="9"/>
                    <a:pt x="70" y="7"/>
                    <a:pt x="79" y="5"/>
                  </a:cubicBezTo>
                  <a:cubicBezTo>
                    <a:pt x="87" y="3"/>
                    <a:pt x="96" y="1"/>
                    <a:pt x="106" y="0"/>
                  </a:cubicBezTo>
                  <a:cubicBezTo>
                    <a:pt x="106" y="0"/>
                    <a:pt x="105" y="0"/>
                    <a:pt x="102" y="0"/>
                  </a:cubicBezTo>
                  <a:cubicBezTo>
                    <a:pt x="100" y="0"/>
                    <a:pt x="96" y="0"/>
                    <a:pt x="91" y="0"/>
                  </a:cubicBezTo>
                  <a:cubicBezTo>
                    <a:pt x="82" y="1"/>
                    <a:pt x="70" y="3"/>
                    <a:pt x="57" y="6"/>
                  </a:cubicBezTo>
                  <a:cubicBezTo>
                    <a:pt x="32" y="11"/>
                    <a:pt x="6" y="20"/>
                    <a:pt x="0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未知"/>
            <p:cNvSpPr/>
            <p:nvPr/>
          </p:nvSpPr>
          <p:spPr>
            <a:xfrm>
              <a:off x="37" y="221"/>
              <a:ext cx="236" cy="40"/>
            </a:xfrm>
            <a:custGeom>
              <a:avLst/>
              <a:gdLst/>
              <a:ahLst/>
              <a:cxnLst/>
              <a:pathLst>
                <a:path w="118" h="20">
                  <a:moveTo>
                    <a:pt x="0" y="20"/>
                  </a:moveTo>
                  <a:cubicBezTo>
                    <a:pt x="0" y="20"/>
                    <a:pt x="2" y="20"/>
                    <a:pt x="6" y="20"/>
                  </a:cubicBezTo>
                  <a:cubicBezTo>
                    <a:pt x="11" y="20"/>
                    <a:pt x="17" y="19"/>
                    <a:pt x="27" y="17"/>
                  </a:cubicBezTo>
                  <a:cubicBezTo>
                    <a:pt x="31" y="16"/>
                    <a:pt x="36" y="15"/>
                    <a:pt x="42" y="14"/>
                  </a:cubicBezTo>
                  <a:cubicBezTo>
                    <a:pt x="48" y="13"/>
                    <a:pt x="55" y="11"/>
                    <a:pt x="63" y="9"/>
                  </a:cubicBezTo>
                  <a:cubicBezTo>
                    <a:pt x="70" y="8"/>
                    <a:pt x="78" y="6"/>
                    <a:pt x="88" y="4"/>
                  </a:cubicBezTo>
                  <a:cubicBezTo>
                    <a:pt x="90" y="4"/>
                    <a:pt x="92" y="3"/>
                    <a:pt x="95" y="3"/>
                  </a:cubicBezTo>
                  <a:cubicBezTo>
                    <a:pt x="96" y="3"/>
                    <a:pt x="97" y="2"/>
                    <a:pt x="98" y="2"/>
                  </a:cubicBezTo>
                  <a:cubicBezTo>
                    <a:pt x="100" y="2"/>
                    <a:pt x="101" y="2"/>
                    <a:pt x="102" y="2"/>
                  </a:cubicBezTo>
                  <a:cubicBezTo>
                    <a:pt x="107" y="1"/>
                    <a:pt x="113" y="0"/>
                    <a:pt x="118" y="0"/>
                  </a:cubicBezTo>
                  <a:cubicBezTo>
                    <a:pt x="118" y="0"/>
                    <a:pt x="112" y="0"/>
                    <a:pt x="102" y="0"/>
                  </a:cubicBezTo>
                  <a:cubicBezTo>
                    <a:pt x="100" y="0"/>
                    <a:pt x="99" y="0"/>
                    <a:pt x="98" y="0"/>
                  </a:cubicBezTo>
                  <a:cubicBezTo>
                    <a:pt x="96" y="0"/>
                    <a:pt x="95" y="0"/>
                    <a:pt x="93" y="0"/>
                  </a:cubicBezTo>
                  <a:cubicBezTo>
                    <a:pt x="90" y="1"/>
                    <a:pt x="87" y="1"/>
                    <a:pt x="84" y="1"/>
                  </a:cubicBezTo>
                  <a:cubicBezTo>
                    <a:pt x="78" y="2"/>
                    <a:pt x="71" y="3"/>
                    <a:pt x="64" y="4"/>
                  </a:cubicBezTo>
                  <a:cubicBezTo>
                    <a:pt x="50" y="6"/>
                    <a:pt x="36" y="10"/>
                    <a:pt x="24" y="13"/>
                  </a:cubicBezTo>
                  <a:cubicBezTo>
                    <a:pt x="13" y="16"/>
                    <a:pt x="3" y="19"/>
                    <a:pt x="0" y="2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未知"/>
            <p:cNvSpPr/>
            <p:nvPr/>
          </p:nvSpPr>
          <p:spPr>
            <a:xfrm>
              <a:off x="632" y="425"/>
              <a:ext cx="58" cy="72"/>
            </a:xfrm>
            <a:custGeom>
              <a:avLst/>
              <a:gdLst/>
              <a:ahLst/>
              <a:cxnLst/>
              <a:pathLst>
                <a:path w="29" h="36">
                  <a:moveTo>
                    <a:pt x="0" y="26"/>
                  </a:moveTo>
                  <a:cubicBezTo>
                    <a:pt x="0" y="26"/>
                    <a:pt x="2" y="27"/>
                    <a:pt x="6" y="29"/>
                  </a:cubicBezTo>
                  <a:cubicBezTo>
                    <a:pt x="8" y="30"/>
                    <a:pt x="11" y="31"/>
                    <a:pt x="14" y="32"/>
                  </a:cubicBezTo>
                  <a:cubicBezTo>
                    <a:pt x="16" y="32"/>
                    <a:pt x="18" y="33"/>
                    <a:pt x="20" y="34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5" y="35"/>
                    <a:pt x="27" y="35"/>
                    <a:pt x="29" y="36"/>
                  </a:cubicBezTo>
                  <a:cubicBezTo>
                    <a:pt x="29" y="33"/>
                    <a:pt x="29" y="30"/>
                    <a:pt x="29" y="27"/>
                  </a:cubicBezTo>
                  <a:cubicBezTo>
                    <a:pt x="29" y="25"/>
                    <a:pt x="29" y="22"/>
                    <a:pt x="29" y="20"/>
                  </a:cubicBezTo>
                  <a:cubicBezTo>
                    <a:pt x="29" y="17"/>
                    <a:pt x="29" y="14"/>
                    <a:pt x="29" y="11"/>
                  </a:cubicBezTo>
                  <a:cubicBezTo>
                    <a:pt x="29" y="8"/>
                    <a:pt x="29" y="4"/>
                    <a:pt x="29" y="0"/>
                  </a:cubicBezTo>
                  <a:cubicBezTo>
                    <a:pt x="27" y="0"/>
                    <a:pt x="26" y="0"/>
                    <a:pt x="24" y="0"/>
                  </a:cubicBezTo>
                  <a:cubicBezTo>
                    <a:pt x="23" y="0"/>
                    <a:pt x="23" y="0"/>
                    <a:pt x="22" y="1"/>
                  </a:cubicBezTo>
                  <a:cubicBezTo>
                    <a:pt x="20" y="1"/>
                    <a:pt x="18" y="1"/>
                    <a:pt x="16" y="1"/>
                  </a:cubicBezTo>
                  <a:cubicBezTo>
                    <a:pt x="13" y="1"/>
                    <a:pt x="8" y="2"/>
                    <a:pt x="4" y="2"/>
                  </a:cubicBezTo>
                  <a:cubicBezTo>
                    <a:pt x="4" y="7"/>
                    <a:pt x="3" y="13"/>
                    <a:pt x="2" y="1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未知"/>
            <p:cNvSpPr/>
            <p:nvPr/>
          </p:nvSpPr>
          <p:spPr>
            <a:xfrm>
              <a:off x="774" y="357"/>
              <a:ext cx="58" cy="40"/>
            </a:xfrm>
            <a:custGeom>
              <a:avLst/>
              <a:gdLst/>
              <a:ahLst/>
              <a:cxnLst/>
              <a:pathLst>
                <a:path w="29" h="20">
                  <a:moveTo>
                    <a:pt x="0" y="0"/>
                  </a:moveTo>
                  <a:cubicBezTo>
                    <a:pt x="0" y="0"/>
                    <a:pt x="1" y="15"/>
                    <a:pt x="29" y="20"/>
                  </a:cubicBezTo>
                  <a:cubicBezTo>
                    <a:pt x="29" y="20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未知"/>
            <p:cNvSpPr/>
            <p:nvPr/>
          </p:nvSpPr>
          <p:spPr>
            <a:xfrm>
              <a:off x="752" y="393"/>
              <a:ext cx="24" cy="148"/>
            </a:xfrm>
            <a:custGeom>
              <a:avLst/>
              <a:gdLst/>
              <a:ahLst/>
              <a:cxnLst/>
              <a:pathLst>
                <a:path w="12" h="74">
                  <a:moveTo>
                    <a:pt x="12" y="0"/>
                  </a:moveTo>
                  <a:cubicBezTo>
                    <a:pt x="12" y="0"/>
                    <a:pt x="0" y="19"/>
                    <a:pt x="12" y="74"/>
                  </a:cubicBezTo>
                  <a:cubicBezTo>
                    <a:pt x="12" y="74"/>
                    <a:pt x="12" y="9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未知"/>
            <p:cNvSpPr/>
            <p:nvPr/>
          </p:nvSpPr>
          <p:spPr>
            <a:xfrm>
              <a:off x="784" y="403"/>
              <a:ext cx="36" cy="152"/>
            </a:xfrm>
            <a:custGeom>
              <a:avLst/>
              <a:gdLst/>
              <a:ahLst/>
              <a:cxnLst/>
              <a:pathLst>
                <a:path w="18" h="76">
                  <a:moveTo>
                    <a:pt x="3" y="0"/>
                  </a:moveTo>
                  <a:cubicBezTo>
                    <a:pt x="3" y="0"/>
                    <a:pt x="3" y="3"/>
                    <a:pt x="2" y="10"/>
                  </a:cubicBezTo>
                  <a:cubicBezTo>
                    <a:pt x="2" y="14"/>
                    <a:pt x="2" y="18"/>
                    <a:pt x="1" y="24"/>
                  </a:cubicBezTo>
                  <a:cubicBezTo>
                    <a:pt x="1" y="29"/>
                    <a:pt x="1" y="38"/>
                    <a:pt x="0" y="51"/>
                  </a:cubicBezTo>
                  <a:cubicBezTo>
                    <a:pt x="0" y="59"/>
                    <a:pt x="0" y="65"/>
                    <a:pt x="1" y="69"/>
                  </a:cubicBezTo>
                  <a:cubicBezTo>
                    <a:pt x="1" y="66"/>
                    <a:pt x="2" y="63"/>
                    <a:pt x="3" y="59"/>
                  </a:cubicBezTo>
                  <a:cubicBezTo>
                    <a:pt x="3" y="57"/>
                    <a:pt x="4" y="55"/>
                    <a:pt x="4" y="53"/>
                  </a:cubicBezTo>
                  <a:cubicBezTo>
                    <a:pt x="5" y="53"/>
                    <a:pt x="5" y="52"/>
                    <a:pt x="5" y="51"/>
                  </a:cubicBezTo>
                  <a:cubicBezTo>
                    <a:pt x="5" y="51"/>
                    <a:pt x="5" y="49"/>
                    <a:pt x="5" y="52"/>
                  </a:cubicBezTo>
                  <a:cubicBezTo>
                    <a:pt x="4" y="57"/>
                    <a:pt x="4" y="61"/>
                    <a:pt x="3" y="65"/>
                  </a:cubicBezTo>
                  <a:cubicBezTo>
                    <a:pt x="4" y="61"/>
                    <a:pt x="5" y="56"/>
                    <a:pt x="6" y="49"/>
                  </a:cubicBezTo>
                  <a:cubicBezTo>
                    <a:pt x="6" y="44"/>
                    <a:pt x="7" y="39"/>
                    <a:pt x="8" y="33"/>
                  </a:cubicBezTo>
                  <a:cubicBezTo>
                    <a:pt x="8" y="31"/>
                    <a:pt x="8" y="28"/>
                    <a:pt x="8" y="25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8"/>
                    <a:pt x="8" y="30"/>
                    <a:pt x="8" y="33"/>
                  </a:cubicBezTo>
                  <a:cubicBezTo>
                    <a:pt x="7" y="38"/>
                    <a:pt x="6" y="44"/>
                    <a:pt x="6" y="50"/>
                  </a:cubicBezTo>
                  <a:cubicBezTo>
                    <a:pt x="6" y="47"/>
                    <a:pt x="6" y="43"/>
                    <a:pt x="6" y="39"/>
                  </a:cubicBezTo>
                  <a:cubicBezTo>
                    <a:pt x="6" y="37"/>
                    <a:pt x="6" y="35"/>
                    <a:pt x="6" y="33"/>
                  </a:cubicBezTo>
                  <a:cubicBezTo>
                    <a:pt x="6" y="32"/>
                    <a:pt x="6" y="31"/>
                    <a:pt x="6" y="30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9"/>
                    <a:pt x="6" y="45"/>
                    <a:pt x="6" y="50"/>
                  </a:cubicBezTo>
                  <a:cubicBezTo>
                    <a:pt x="6" y="55"/>
                    <a:pt x="6" y="60"/>
                    <a:pt x="6" y="66"/>
                  </a:cubicBezTo>
                  <a:cubicBezTo>
                    <a:pt x="6" y="61"/>
                    <a:pt x="6" y="56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5"/>
                    <a:pt x="7" y="56"/>
                    <a:pt x="7" y="58"/>
                  </a:cubicBezTo>
                  <a:cubicBezTo>
                    <a:pt x="7" y="62"/>
                    <a:pt x="8" y="65"/>
                    <a:pt x="8" y="69"/>
                  </a:cubicBezTo>
                  <a:cubicBezTo>
                    <a:pt x="9" y="66"/>
                    <a:pt x="10" y="62"/>
                    <a:pt x="11" y="59"/>
                  </a:cubicBezTo>
                  <a:cubicBezTo>
                    <a:pt x="11" y="57"/>
                    <a:pt x="11" y="55"/>
                    <a:pt x="12" y="54"/>
                  </a:cubicBezTo>
                  <a:cubicBezTo>
                    <a:pt x="12" y="49"/>
                    <a:pt x="11" y="57"/>
                    <a:pt x="11" y="60"/>
                  </a:cubicBezTo>
                  <a:cubicBezTo>
                    <a:pt x="12" y="53"/>
                    <a:pt x="12" y="46"/>
                    <a:pt x="13" y="38"/>
                  </a:cubicBezTo>
                  <a:cubicBezTo>
                    <a:pt x="13" y="36"/>
                    <a:pt x="14" y="33"/>
                    <a:pt x="14" y="3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5" y="25"/>
                    <a:pt x="15" y="24"/>
                  </a:cubicBezTo>
                  <a:cubicBezTo>
                    <a:pt x="15" y="21"/>
                    <a:pt x="15" y="17"/>
                    <a:pt x="16" y="1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8"/>
                    <a:pt x="16" y="20"/>
                  </a:cubicBezTo>
                  <a:cubicBezTo>
                    <a:pt x="16" y="22"/>
                    <a:pt x="16" y="25"/>
                    <a:pt x="16" y="26"/>
                  </a:cubicBezTo>
                  <a:cubicBezTo>
                    <a:pt x="17" y="35"/>
                    <a:pt x="17" y="44"/>
                    <a:pt x="17" y="53"/>
                  </a:cubicBezTo>
                  <a:cubicBezTo>
                    <a:pt x="18" y="61"/>
                    <a:pt x="18" y="68"/>
                    <a:pt x="18" y="7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4"/>
                    <a:pt x="4" y="22"/>
                    <a:pt x="4" y="21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23"/>
                    <a:pt x="3" y="23"/>
                    <a:pt x="3" y="2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未知"/>
            <p:cNvSpPr/>
            <p:nvPr/>
          </p:nvSpPr>
          <p:spPr>
            <a:xfrm>
              <a:off x="706" y="48"/>
              <a:ext cx="56" cy="8"/>
            </a:xfrm>
            <a:custGeom>
              <a:avLst/>
              <a:gdLst/>
              <a:ahLst/>
              <a:cxnLst/>
              <a:pathLst>
                <a:path w="56" h="8">
                  <a:moveTo>
                    <a:pt x="0" y="8"/>
                  </a:moveTo>
                  <a:lnTo>
                    <a:pt x="5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直接连接符 6221"/>
            <p:cNvSpPr/>
            <p:nvPr/>
          </p:nvSpPr>
          <p:spPr>
            <a:xfrm flipV="1">
              <a:off x="706" y="48"/>
              <a:ext cx="56" cy="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223" name="未知"/>
            <p:cNvSpPr/>
            <p:nvPr/>
          </p:nvSpPr>
          <p:spPr>
            <a:xfrm>
              <a:off x="706" y="44"/>
              <a:ext cx="56" cy="22"/>
            </a:xfrm>
            <a:custGeom>
              <a:avLst/>
              <a:gdLst/>
              <a:ahLst/>
              <a:cxnLst/>
              <a:pathLst>
                <a:path w="28" h="11">
                  <a:moveTo>
                    <a:pt x="0" y="4"/>
                  </a:moveTo>
                  <a:cubicBezTo>
                    <a:pt x="0" y="4"/>
                    <a:pt x="8" y="11"/>
                    <a:pt x="28" y="0"/>
                  </a:cubicBezTo>
                  <a:cubicBezTo>
                    <a:pt x="28" y="0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未知"/>
            <p:cNvSpPr/>
            <p:nvPr/>
          </p:nvSpPr>
          <p:spPr>
            <a:xfrm>
              <a:off x="706" y="76"/>
              <a:ext cx="56" cy="8"/>
            </a:xfrm>
            <a:custGeom>
              <a:avLst/>
              <a:gdLst/>
              <a:ahLst/>
              <a:cxnLst/>
              <a:pathLst>
                <a:path w="56" h="8">
                  <a:moveTo>
                    <a:pt x="0" y="8"/>
                  </a:moveTo>
                  <a:lnTo>
                    <a:pt x="5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直接连接符 6224"/>
            <p:cNvSpPr/>
            <p:nvPr/>
          </p:nvSpPr>
          <p:spPr>
            <a:xfrm flipV="1">
              <a:off x="706" y="76"/>
              <a:ext cx="56" cy="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226" name="未知"/>
            <p:cNvSpPr/>
            <p:nvPr/>
          </p:nvSpPr>
          <p:spPr>
            <a:xfrm>
              <a:off x="706" y="72"/>
              <a:ext cx="56" cy="22"/>
            </a:xfrm>
            <a:custGeom>
              <a:avLst/>
              <a:gdLst/>
              <a:ahLst/>
              <a:cxnLst/>
              <a:pathLst>
                <a:path w="28" h="11">
                  <a:moveTo>
                    <a:pt x="0" y="4"/>
                  </a:moveTo>
                  <a:cubicBezTo>
                    <a:pt x="0" y="4"/>
                    <a:pt x="8" y="11"/>
                    <a:pt x="28" y="0"/>
                  </a:cubicBezTo>
                  <a:cubicBezTo>
                    <a:pt x="28" y="0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未知"/>
            <p:cNvSpPr/>
            <p:nvPr/>
          </p:nvSpPr>
          <p:spPr>
            <a:xfrm>
              <a:off x="706" y="106"/>
              <a:ext cx="56" cy="10"/>
            </a:xfrm>
            <a:custGeom>
              <a:avLst/>
              <a:gdLst/>
              <a:ahLst/>
              <a:cxnLst/>
              <a:pathLst>
                <a:path w="56" h="10">
                  <a:moveTo>
                    <a:pt x="0" y="10"/>
                  </a:moveTo>
                  <a:lnTo>
                    <a:pt x="56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直接连接符 6227"/>
            <p:cNvSpPr/>
            <p:nvPr/>
          </p:nvSpPr>
          <p:spPr>
            <a:xfrm flipV="1">
              <a:off x="706" y="106"/>
              <a:ext cx="56" cy="1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229" name="未知"/>
            <p:cNvSpPr/>
            <p:nvPr/>
          </p:nvSpPr>
          <p:spPr>
            <a:xfrm>
              <a:off x="706" y="102"/>
              <a:ext cx="56" cy="24"/>
            </a:xfrm>
            <a:custGeom>
              <a:avLst/>
              <a:gdLst/>
              <a:ahLst/>
              <a:cxnLst/>
              <a:pathLst>
                <a:path w="28" h="12">
                  <a:moveTo>
                    <a:pt x="0" y="5"/>
                  </a:moveTo>
                  <a:cubicBezTo>
                    <a:pt x="0" y="5"/>
                    <a:pt x="8" y="12"/>
                    <a:pt x="28" y="0"/>
                  </a:cubicBezTo>
                  <a:cubicBezTo>
                    <a:pt x="28" y="0"/>
                    <a:pt x="3" y="4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未知"/>
            <p:cNvSpPr/>
            <p:nvPr/>
          </p:nvSpPr>
          <p:spPr>
            <a:xfrm>
              <a:off x="706" y="146"/>
              <a:ext cx="56" cy="9"/>
            </a:xfrm>
            <a:custGeom>
              <a:avLst/>
              <a:gdLst/>
              <a:ahLst/>
              <a:cxnLst/>
              <a:pathLst>
                <a:path w="56" h="9">
                  <a:moveTo>
                    <a:pt x="0" y="9"/>
                  </a:moveTo>
                  <a:lnTo>
                    <a:pt x="5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直接连接符 6230"/>
            <p:cNvSpPr/>
            <p:nvPr/>
          </p:nvSpPr>
          <p:spPr>
            <a:xfrm flipV="1">
              <a:off x="706" y="146"/>
              <a:ext cx="56" cy="9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232" name="未知"/>
            <p:cNvSpPr/>
            <p:nvPr/>
          </p:nvSpPr>
          <p:spPr>
            <a:xfrm>
              <a:off x="706" y="142"/>
              <a:ext cx="56" cy="23"/>
            </a:xfrm>
            <a:custGeom>
              <a:avLst/>
              <a:gdLst/>
              <a:ahLst/>
              <a:cxnLst/>
              <a:pathLst>
                <a:path w="28" h="11">
                  <a:moveTo>
                    <a:pt x="0" y="4"/>
                  </a:moveTo>
                  <a:cubicBezTo>
                    <a:pt x="0" y="4"/>
                    <a:pt x="8" y="11"/>
                    <a:pt x="28" y="0"/>
                  </a:cubicBezTo>
                  <a:cubicBezTo>
                    <a:pt x="28" y="0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未知"/>
            <p:cNvSpPr/>
            <p:nvPr/>
          </p:nvSpPr>
          <p:spPr>
            <a:xfrm>
              <a:off x="800" y="56"/>
              <a:ext cx="42" cy="60"/>
            </a:xfrm>
            <a:custGeom>
              <a:avLst/>
              <a:gdLst/>
              <a:ahLst/>
              <a:cxnLst/>
              <a:pathLst>
                <a:path w="21" h="30">
                  <a:moveTo>
                    <a:pt x="0" y="0"/>
                  </a:moveTo>
                  <a:cubicBezTo>
                    <a:pt x="1" y="0"/>
                    <a:pt x="0" y="22"/>
                    <a:pt x="0" y="2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4"/>
                    <a:pt x="21" y="4"/>
                    <a:pt x="21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未知"/>
            <p:cNvSpPr/>
            <p:nvPr/>
          </p:nvSpPr>
          <p:spPr>
            <a:xfrm>
              <a:off x="798" y="52"/>
              <a:ext cx="46" cy="68"/>
            </a:xfrm>
            <a:custGeom>
              <a:avLst/>
              <a:gdLst/>
              <a:ahLst/>
              <a:cxnLst/>
              <a:pathLst>
                <a:path w="23" h="34">
                  <a:moveTo>
                    <a:pt x="2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5"/>
                    <a:pt x="2" y="7"/>
                  </a:cubicBezTo>
                  <a:cubicBezTo>
                    <a:pt x="2" y="9"/>
                    <a:pt x="1" y="11"/>
                    <a:pt x="1" y="14"/>
                  </a:cubicBezTo>
                  <a:cubicBezTo>
                    <a:pt x="1" y="15"/>
                    <a:pt x="1" y="17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7" y="28"/>
                    <a:pt x="8" y="29"/>
                    <a:pt x="10" y="29"/>
                  </a:cubicBezTo>
                  <a:cubicBezTo>
                    <a:pt x="11" y="30"/>
                    <a:pt x="13" y="31"/>
                    <a:pt x="15" y="31"/>
                  </a:cubicBezTo>
                  <a:cubicBezTo>
                    <a:pt x="18" y="32"/>
                    <a:pt x="21" y="33"/>
                    <a:pt x="23" y="34"/>
                  </a:cubicBezTo>
                  <a:cubicBezTo>
                    <a:pt x="23" y="33"/>
                    <a:pt x="23" y="31"/>
                    <a:pt x="23" y="29"/>
                  </a:cubicBezTo>
                  <a:cubicBezTo>
                    <a:pt x="23" y="28"/>
                    <a:pt x="23" y="27"/>
                    <a:pt x="23" y="26"/>
                  </a:cubicBezTo>
                  <a:cubicBezTo>
                    <a:pt x="23" y="24"/>
                    <a:pt x="23" y="22"/>
                    <a:pt x="23" y="20"/>
                  </a:cubicBezTo>
                  <a:cubicBezTo>
                    <a:pt x="23" y="18"/>
                    <a:pt x="23" y="15"/>
                    <a:pt x="23" y="13"/>
                  </a:cubicBezTo>
                  <a:cubicBezTo>
                    <a:pt x="22" y="11"/>
                    <a:pt x="22" y="8"/>
                    <a:pt x="22" y="6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5" y="5"/>
                    <a:pt x="14" y="5"/>
                    <a:pt x="12" y="4"/>
                  </a:cubicBezTo>
                  <a:cubicBezTo>
                    <a:pt x="8" y="4"/>
                    <a:pt x="5" y="4"/>
                    <a:pt x="1" y="3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未知"/>
            <p:cNvSpPr/>
            <p:nvPr/>
          </p:nvSpPr>
          <p:spPr>
            <a:xfrm>
              <a:off x="800" y="120"/>
              <a:ext cx="42" cy="53"/>
            </a:xfrm>
            <a:custGeom>
              <a:avLst/>
              <a:gdLst/>
              <a:ahLst/>
              <a:cxnLst/>
              <a:pathLst>
                <a:path w="42" h="53">
                  <a:moveTo>
                    <a:pt x="0" y="0"/>
                  </a:moveTo>
                  <a:lnTo>
                    <a:pt x="0" y="37"/>
                  </a:lnTo>
                  <a:lnTo>
                    <a:pt x="38" y="53"/>
                  </a:lnTo>
                  <a:lnTo>
                    <a:pt x="4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未知"/>
            <p:cNvSpPr/>
            <p:nvPr/>
          </p:nvSpPr>
          <p:spPr>
            <a:xfrm>
              <a:off x="798" y="120"/>
              <a:ext cx="44" cy="59"/>
            </a:xfrm>
            <a:custGeom>
              <a:avLst/>
              <a:gdLst/>
              <a:ahLst/>
              <a:cxnLst/>
              <a:pathLst>
                <a:path w="22" h="29">
                  <a:moveTo>
                    <a:pt x="3" y="0"/>
                  </a:moveTo>
                  <a:cubicBezTo>
                    <a:pt x="3" y="0"/>
                    <a:pt x="3" y="1"/>
                    <a:pt x="2" y="4"/>
                  </a:cubicBezTo>
                  <a:cubicBezTo>
                    <a:pt x="2" y="5"/>
                    <a:pt x="1" y="7"/>
                    <a:pt x="1" y="10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6" y="21"/>
                    <a:pt x="7" y="22"/>
                    <a:pt x="9" y="23"/>
                  </a:cubicBezTo>
                  <a:cubicBezTo>
                    <a:pt x="10" y="24"/>
                    <a:pt x="12" y="24"/>
                    <a:pt x="14" y="25"/>
                  </a:cubicBezTo>
                  <a:cubicBezTo>
                    <a:pt x="16" y="26"/>
                    <a:pt x="19" y="28"/>
                    <a:pt x="22" y="29"/>
                  </a:cubicBezTo>
                  <a:cubicBezTo>
                    <a:pt x="22" y="27"/>
                    <a:pt x="22" y="26"/>
                    <a:pt x="22" y="24"/>
                  </a:cubicBezTo>
                  <a:cubicBezTo>
                    <a:pt x="22" y="23"/>
                    <a:pt x="22" y="22"/>
                    <a:pt x="22" y="21"/>
                  </a:cubicBezTo>
                  <a:cubicBezTo>
                    <a:pt x="22" y="20"/>
                    <a:pt x="22" y="18"/>
                    <a:pt x="22" y="16"/>
                  </a:cubicBezTo>
                  <a:cubicBezTo>
                    <a:pt x="22" y="12"/>
                    <a:pt x="22" y="8"/>
                    <a:pt x="22" y="4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5" y="3"/>
                    <a:pt x="14" y="3"/>
                    <a:pt x="12" y="2"/>
                  </a:cubicBezTo>
                  <a:cubicBezTo>
                    <a:pt x="8" y="2"/>
                    <a:pt x="5" y="2"/>
                    <a:pt x="1" y="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3" y="17"/>
                    <a:pt x="3" y="17"/>
                    <a:pt x="3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237" name="组合 6236"/>
          <p:cNvGrpSpPr/>
          <p:nvPr/>
        </p:nvGrpSpPr>
        <p:grpSpPr>
          <a:xfrm rot="1630501">
            <a:off x="6961188" y="3457575"/>
            <a:ext cx="1035050" cy="2357438"/>
            <a:chOff x="0" y="0"/>
            <a:chExt cx="817" cy="1861"/>
          </a:xfrm>
        </p:grpSpPr>
        <p:grpSp>
          <p:nvGrpSpPr>
            <p:cNvPr id="6238" name="组合 6237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6239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0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1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2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3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4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5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6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7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8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49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0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1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2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3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4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5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6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7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8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59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0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1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2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3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4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5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6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7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8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69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70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71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72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73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274" name="矩形 6273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275" name="组合 6274"/>
          <p:cNvGrpSpPr/>
          <p:nvPr/>
        </p:nvGrpSpPr>
        <p:grpSpPr>
          <a:xfrm>
            <a:off x="1163638" y="3097213"/>
            <a:ext cx="1296987" cy="2954337"/>
            <a:chOff x="0" y="0"/>
            <a:chExt cx="817" cy="1861"/>
          </a:xfrm>
        </p:grpSpPr>
        <p:grpSp>
          <p:nvGrpSpPr>
            <p:cNvPr id="6276" name="组合 6275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6277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78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79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0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1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2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3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4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5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6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7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8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89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0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1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2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3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4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5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6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7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8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299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0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1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2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3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4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5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6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7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8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09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10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11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312" name="矩形 6311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13" name="组合 6312"/>
          <p:cNvGrpSpPr/>
          <p:nvPr/>
        </p:nvGrpSpPr>
        <p:grpSpPr>
          <a:xfrm rot="2084919">
            <a:off x="7545388" y="4392613"/>
            <a:ext cx="338137" cy="508000"/>
            <a:chOff x="0" y="0"/>
            <a:chExt cx="289" cy="435"/>
          </a:xfrm>
        </p:grpSpPr>
        <p:grpSp>
          <p:nvGrpSpPr>
            <p:cNvPr id="6314" name="组合 6313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6315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16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17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18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19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20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21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322" name="矩形 6321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23" name="组合 6322"/>
          <p:cNvGrpSpPr/>
          <p:nvPr/>
        </p:nvGrpSpPr>
        <p:grpSpPr>
          <a:xfrm rot="410085">
            <a:off x="1684338" y="4214813"/>
            <a:ext cx="358775" cy="539750"/>
            <a:chOff x="0" y="0"/>
            <a:chExt cx="289" cy="435"/>
          </a:xfrm>
        </p:grpSpPr>
        <p:grpSp>
          <p:nvGrpSpPr>
            <p:cNvPr id="6324" name="组合 6323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6325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26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27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28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29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30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31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332" name="矩形 6331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33" name="组合 6332"/>
          <p:cNvGrpSpPr/>
          <p:nvPr/>
        </p:nvGrpSpPr>
        <p:grpSpPr>
          <a:xfrm>
            <a:off x="1260475" y="4243388"/>
            <a:ext cx="458788" cy="690562"/>
            <a:chOff x="0" y="0"/>
            <a:chExt cx="289" cy="435"/>
          </a:xfrm>
        </p:grpSpPr>
        <p:grpSp>
          <p:nvGrpSpPr>
            <p:cNvPr id="6334" name="组合 6333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6335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36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37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38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39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0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341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342" name="矩形 6341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43" name="组合 6342"/>
          <p:cNvGrpSpPr/>
          <p:nvPr/>
        </p:nvGrpSpPr>
        <p:grpSpPr>
          <a:xfrm>
            <a:off x="4743450" y="3778250"/>
            <a:ext cx="881063" cy="452438"/>
            <a:chOff x="0" y="0"/>
            <a:chExt cx="555" cy="285"/>
          </a:xfrm>
        </p:grpSpPr>
        <p:sp>
          <p:nvSpPr>
            <p:cNvPr id="6344" name="未知"/>
            <p:cNvSpPr/>
            <p:nvPr/>
          </p:nvSpPr>
          <p:spPr>
            <a:xfrm>
              <a:off x="88" y="45"/>
              <a:ext cx="379" cy="206"/>
            </a:xfrm>
            <a:custGeom>
              <a:avLst/>
              <a:gdLst/>
              <a:ahLst/>
              <a:cxnLst/>
              <a:pathLst>
                <a:path w="189" h="103">
                  <a:moveTo>
                    <a:pt x="5" y="88"/>
                  </a:moveTo>
                  <a:cubicBezTo>
                    <a:pt x="5" y="88"/>
                    <a:pt x="0" y="46"/>
                    <a:pt x="46" y="45"/>
                  </a:cubicBezTo>
                  <a:cubicBezTo>
                    <a:pt x="46" y="45"/>
                    <a:pt x="67" y="0"/>
                    <a:pt x="107" y="3"/>
                  </a:cubicBezTo>
                  <a:cubicBezTo>
                    <a:pt x="147" y="6"/>
                    <a:pt x="144" y="45"/>
                    <a:pt x="144" y="45"/>
                  </a:cubicBezTo>
                  <a:cubicBezTo>
                    <a:pt x="144" y="45"/>
                    <a:pt x="145" y="64"/>
                    <a:pt x="132" y="71"/>
                  </a:cubicBezTo>
                  <a:cubicBezTo>
                    <a:pt x="132" y="71"/>
                    <a:pt x="153" y="56"/>
                    <a:pt x="171" y="64"/>
                  </a:cubicBezTo>
                  <a:cubicBezTo>
                    <a:pt x="188" y="72"/>
                    <a:pt x="189" y="94"/>
                    <a:pt x="175" y="103"/>
                  </a:cubicBezTo>
                  <a:cubicBezTo>
                    <a:pt x="175" y="103"/>
                    <a:pt x="43" y="89"/>
                    <a:pt x="5" y="88"/>
                  </a:cubicBez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未知"/>
            <p:cNvSpPr/>
            <p:nvPr/>
          </p:nvSpPr>
          <p:spPr>
            <a:xfrm>
              <a:off x="90" y="117"/>
              <a:ext cx="85" cy="110"/>
            </a:xfrm>
            <a:custGeom>
              <a:avLst/>
              <a:gdLst/>
              <a:ahLst/>
              <a:cxnLst/>
              <a:pathLst>
                <a:path w="42" h="55">
                  <a:moveTo>
                    <a:pt x="1" y="55"/>
                  </a:moveTo>
                  <a:cubicBezTo>
                    <a:pt x="1" y="55"/>
                    <a:pt x="1" y="54"/>
                    <a:pt x="2" y="51"/>
                  </a:cubicBezTo>
                  <a:cubicBezTo>
                    <a:pt x="2" y="48"/>
                    <a:pt x="3" y="44"/>
                    <a:pt x="4" y="38"/>
                  </a:cubicBezTo>
                  <a:cubicBezTo>
                    <a:pt x="5" y="33"/>
                    <a:pt x="7" y="26"/>
                    <a:pt x="13" y="18"/>
                  </a:cubicBezTo>
                  <a:cubicBezTo>
                    <a:pt x="18" y="11"/>
                    <a:pt x="28" y="4"/>
                    <a:pt x="42" y="0"/>
                  </a:cubicBezTo>
                  <a:cubicBezTo>
                    <a:pt x="42" y="0"/>
                    <a:pt x="41" y="0"/>
                    <a:pt x="39" y="1"/>
                  </a:cubicBezTo>
                  <a:cubicBezTo>
                    <a:pt x="38" y="1"/>
                    <a:pt x="35" y="1"/>
                    <a:pt x="32" y="2"/>
                  </a:cubicBezTo>
                  <a:cubicBezTo>
                    <a:pt x="26" y="4"/>
                    <a:pt x="17" y="8"/>
                    <a:pt x="11" y="15"/>
                  </a:cubicBezTo>
                  <a:cubicBezTo>
                    <a:pt x="5" y="22"/>
                    <a:pt x="2" y="31"/>
                    <a:pt x="1" y="39"/>
                  </a:cubicBezTo>
                  <a:cubicBezTo>
                    <a:pt x="0" y="46"/>
                    <a:pt x="1" y="52"/>
                    <a:pt x="1" y="5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未知"/>
            <p:cNvSpPr/>
            <p:nvPr/>
          </p:nvSpPr>
          <p:spPr>
            <a:xfrm>
              <a:off x="195" y="39"/>
              <a:ext cx="198" cy="114"/>
            </a:xfrm>
            <a:custGeom>
              <a:avLst/>
              <a:gdLst/>
              <a:ahLst/>
              <a:cxnLst/>
              <a:pathLst>
                <a:path w="99" h="57">
                  <a:moveTo>
                    <a:pt x="0" y="37"/>
                  </a:moveTo>
                  <a:cubicBezTo>
                    <a:pt x="0" y="37"/>
                    <a:pt x="0" y="37"/>
                    <a:pt x="1" y="36"/>
                  </a:cubicBezTo>
                  <a:cubicBezTo>
                    <a:pt x="1" y="35"/>
                    <a:pt x="2" y="33"/>
                    <a:pt x="4" y="31"/>
                  </a:cubicBezTo>
                  <a:cubicBezTo>
                    <a:pt x="7" y="27"/>
                    <a:pt x="12" y="20"/>
                    <a:pt x="21" y="13"/>
                  </a:cubicBezTo>
                  <a:cubicBezTo>
                    <a:pt x="25" y="10"/>
                    <a:pt x="31" y="7"/>
                    <a:pt x="38" y="6"/>
                  </a:cubicBezTo>
                  <a:cubicBezTo>
                    <a:pt x="45" y="4"/>
                    <a:pt x="53" y="4"/>
                    <a:pt x="62" y="6"/>
                  </a:cubicBezTo>
                  <a:cubicBezTo>
                    <a:pt x="70" y="8"/>
                    <a:pt x="79" y="14"/>
                    <a:pt x="86" y="23"/>
                  </a:cubicBezTo>
                  <a:cubicBezTo>
                    <a:pt x="92" y="32"/>
                    <a:pt x="97" y="44"/>
                    <a:pt x="99" y="57"/>
                  </a:cubicBezTo>
                  <a:cubicBezTo>
                    <a:pt x="99" y="57"/>
                    <a:pt x="99" y="55"/>
                    <a:pt x="99" y="52"/>
                  </a:cubicBezTo>
                  <a:cubicBezTo>
                    <a:pt x="98" y="48"/>
                    <a:pt x="97" y="43"/>
                    <a:pt x="95" y="37"/>
                  </a:cubicBezTo>
                  <a:cubicBezTo>
                    <a:pt x="93" y="32"/>
                    <a:pt x="90" y="25"/>
                    <a:pt x="85" y="19"/>
                  </a:cubicBezTo>
                  <a:cubicBezTo>
                    <a:pt x="81" y="12"/>
                    <a:pt x="73" y="7"/>
                    <a:pt x="65" y="4"/>
                  </a:cubicBezTo>
                  <a:cubicBezTo>
                    <a:pt x="57" y="1"/>
                    <a:pt x="48" y="0"/>
                    <a:pt x="39" y="2"/>
                  </a:cubicBezTo>
                  <a:cubicBezTo>
                    <a:pt x="31" y="3"/>
                    <a:pt x="23" y="7"/>
                    <a:pt x="18" y="12"/>
                  </a:cubicBezTo>
                  <a:cubicBezTo>
                    <a:pt x="12" y="17"/>
                    <a:pt x="8" y="22"/>
                    <a:pt x="5" y="27"/>
                  </a:cubicBezTo>
                  <a:cubicBezTo>
                    <a:pt x="2" y="31"/>
                    <a:pt x="1" y="35"/>
                    <a:pt x="0" y="3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未知"/>
            <p:cNvSpPr/>
            <p:nvPr/>
          </p:nvSpPr>
          <p:spPr>
            <a:xfrm>
              <a:off x="383" y="155"/>
              <a:ext cx="98" cy="100"/>
            </a:xfrm>
            <a:custGeom>
              <a:avLst/>
              <a:gdLst/>
              <a:ahLst/>
              <a:cxnLst/>
              <a:pathLst>
                <a:path w="49" h="50">
                  <a:moveTo>
                    <a:pt x="0" y="2"/>
                  </a:moveTo>
                  <a:cubicBezTo>
                    <a:pt x="0" y="2"/>
                    <a:pt x="1" y="2"/>
                    <a:pt x="5" y="2"/>
                  </a:cubicBezTo>
                  <a:cubicBezTo>
                    <a:pt x="8" y="2"/>
                    <a:pt x="13" y="2"/>
                    <a:pt x="20" y="3"/>
                  </a:cubicBezTo>
                  <a:cubicBezTo>
                    <a:pt x="26" y="5"/>
                    <a:pt x="35" y="8"/>
                    <a:pt x="41" y="17"/>
                  </a:cubicBezTo>
                  <a:cubicBezTo>
                    <a:pt x="44" y="21"/>
                    <a:pt x="47" y="27"/>
                    <a:pt x="46" y="34"/>
                  </a:cubicBezTo>
                  <a:cubicBezTo>
                    <a:pt x="46" y="37"/>
                    <a:pt x="44" y="40"/>
                    <a:pt x="41" y="43"/>
                  </a:cubicBezTo>
                  <a:cubicBezTo>
                    <a:pt x="38" y="46"/>
                    <a:pt x="34" y="48"/>
                    <a:pt x="30" y="50"/>
                  </a:cubicBezTo>
                  <a:cubicBezTo>
                    <a:pt x="30" y="50"/>
                    <a:pt x="32" y="49"/>
                    <a:pt x="34" y="48"/>
                  </a:cubicBezTo>
                  <a:cubicBezTo>
                    <a:pt x="36" y="48"/>
                    <a:pt x="39" y="46"/>
                    <a:pt x="42" y="44"/>
                  </a:cubicBezTo>
                  <a:cubicBezTo>
                    <a:pt x="43" y="43"/>
                    <a:pt x="45" y="41"/>
                    <a:pt x="46" y="39"/>
                  </a:cubicBezTo>
                  <a:cubicBezTo>
                    <a:pt x="47" y="37"/>
                    <a:pt x="49" y="35"/>
                    <a:pt x="49" y="32"/>
                  </a:cubicBezTo>
                  <a:cubicBezTo>
                    <a:pt x="49" y="27"/>
                    <a:pt x="48" y="21"/>
                    <a:pt x="45" y="16"/>
                  </a:cubicBezTo>
                  <a:cubicBezTo>
                    <a:pt x="42" y="12"/>
                    <a:pt x="38" y="7"/>
                    <a:pt x="34" y="5"/>
                  </a:cubicBezTo>
                  <a:cubicBezTo>
                    <a:pt x="29" y="2"/>
                    <a:pt x="24" y="1"/>
                    <a:pt x="19" y="0"/>
                  </a:cubicBezTo>
                  <a:cubicBezTo>
                    <a:pt x="10" y="0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8" name="未知"/>
            <p:cNvSpPr/>
            <p:nvPr/>
          </p:nvSpPr>
          <p:spPr>
            <a:xfrm>
              <a:off x="110" y="173"/>
              <a:ext cx="34" cy="32"/>
            </a:xfrm>
            <a:custGeom>
              <a:avLst/>
              <a:gdLst/>
              <a:ahLst/>
              <a:cxnLst/>
              <a:pathLst>
                <a:path w="17" h="16">
                  <a:moveTo>
                    <a:pt x="0" y="5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" y="12"/>
                    <a:pt x="3" y="14"/>
                    <a:pt x="5" y="15"/>
                  </a:cubicBezTo>
                  <a:cubicBezTo>
                    <a:pt x="7" y="16"/>
                    <a:pt x="10" y="15"/>
                    <a:pt x="12" y="14"/>
                  </a:cubicBezTo>
                  <a:cubicBezTo>
                    <a:pt x="14" y="14"/>
                    <a:pt x="15" y="13"/>
                    <a:pt x="16" y="11"/>
                  </a:cubicBezTo>
                  <a:cubicBezTo>
                    <a:pt x="17" y="10"/>
                    <a:pt x="17" y="8"/>
                    <a:pt x="17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7"/>
                    <a:pt x="0" y="4"/>
                    <a:pt x="3" y="3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1" y="3"/>
                    <a:pt x="13" y="4"/>
                    <a:pt x="13" y="6"/>
                  </a:cubicBezTo>
                  <a:cubicBezTo>
                    <a:pt x="14" y="8"/>
                    <a:pt x="13" y="10"/>
                    <a:pt x="11" y="11"/>
                  </a:cubicBezTo>
                  <a:cubicBezTo>
                    <a:pt x="9" y="12"/>
                    <a:pt x="7" y="12"/>
                    <a:pt x="5" y="12"/>
                  </a:cubicBezTo>
                  <a:cubicBezTo>
                    <a:pt x="2" y="10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9" name="未知"/>
            <p:cNvSpPr/>
            <p:nvPr/>
          </p:nvSpPr>
          <p:spPr>
            <a:xfrm>
              <a:off x="223" y="105"/>
              <a:ext cx="66" cy="32"/>
            </a:xfrm>
            <a:custGeom>
              <a:avLst/>
              <a:gdLst/>
              <a:ahLst/>
              <a:cxnLst/>
              <a:pathLst>
                <a:path w="33" h="16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1" y="3"/>
                    <a:pt x="2" y="5"/>
                    <a:pt x="5" y="7"/>
                  </a:cubicBezTo>
                  <a:cubicBezTo>
                    <a:pt x="7" y="9"/>
                    <a:pt x="10" y="11"/>
                    <a:pt x="15" y="13"/>
                  </a:cubicBezTo>
                  <a:cubicBezTo>
                    <a:pt x="20" y="14"/>
                    <a:pt x="26" y="16"/>
                    <a:pt x="33" y="13"/>
                  </a:cubicBezTo>
                  <a:cubicBezTo>
                    <a:pt x="33" y="13"/>
                    <a:pt x="31" y="13"/>
                    <a:pt x="28" y="13"/>
                  </a:cubicBezTo>
                  <a:cubicBezTo>
                    <a:pt x="25" y="13"/>
                    <a:pt x="21" y="12"/>
                    <a:pt x="17" y="10"/>
                  </a:cubicBezTo>
                  <a:cubicBezTo>
                    <a:pt x="9" y="7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未知"/>
            <p:cNvSpPr/>
            <p:nvPr/>
          </p:nvSpPr>
          <p:spPr>
            <a:xfrm>
              <a:off x="201" y="133"/>
              <a:ext cx="84" cy="36"/>
            </a:xfrm>
            <a:custGeom>
              <a:avLst/>
              <a:gdLst/>
              <a:ahLst/>
              <a:cxnLst/>
              <a:pathLst>
                <a:path w="42" h="18">
                  <a:moveTo>
                    <a:pt x="0" y="0"/>
                  </a:moveTo>
                  <a:cubicBezTo>
                    <a:pt x="0" y="0"/>
                    <a:pt x="0" y="1"/>
                    <a:pt x="1" y="3"/>
                  </a:cubicBezTo>
                  <a:cubicBezTo>
                    <a:pt x="2" y="5"/>
                    <a:pt x="4" y="8"/>
                    <a:pt x="8" y="11"/>
                  </a:cubicBezTo>
                  <a:cubicBezTo>
                    <a:pt x="12" y="14"/>
                    <a:pt x="18" y="17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8"/>
                  </a:cubicBezTo>
                  <a:cubicBezTo>
                    <a:pt x="35" y="17"/>
                    <a:pt x="37" y="17"/>
                    <a:pt x="39" y="15"/>
                  </a:cubicBezTo>
                  <a:cubicBezTo>
                    <a:pt x="41" y="14"/>
                    <a:pt x="42" y="11"/>
                    <a:pt x="41" y="8"/>
                  </a:cubicBezTo>
                  <a:cubicBezTo>
                    <a:pt x="41" y="6"/>
                    <a:pt x="39" y="4"/>
                    <a:pt x="37" y="2"/>
                  </a:cubicBezTo>
                  <a:cubicBezTo>
                    <a:pt x="37" y="2"/>
                    <a:pt x="38" y="3"/>
                    <a:pt x="38" y="4"/>
                  </a:cubicBezTo>
                  <a:cubicBezTo>
                    <a:pt x="39" y="5"/>
                    <a:pt x="40" y="7"/>
                    <a:pt x="40" y="9"/>
                  </a:cubicBezTo>
                  <a:cubicBezTo>
                    <a:pt x="40" y="10"/>
                    <a:pt x="40" y="11"/>
                    <a:pt x="40" y="12"/>
                  </a:cubicBezTo>
                  <a:cubicBezTo>
                    <a:pt x="39" y="13"/>
                    <a:pt x="38" y="13"/>
                    <a:pt x="37" y="14"/>
                  </a:cubicBezTo>
                  <a:cubicBezTo>
                    <a:pt x="34" y="15"/>
                    <a:pt x="31" y="15"/>
                    <a:pt x="27" y="15"/>
                  </a:cubicBezTo>
                  <a:cubicBezTo>
                    <a:pt x="21" y="14"/>
                    <a:pt x="14" y="11"/>
                    <a:pt x="9" y="8"/>
                  </a:cubicBezTo>
                  <a:cubicBezTo>
                    <a:pt x="4" y="5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未知"/>
            <p:cNvSpPr/>
            <p:nvPr/>
          </p:nvSpPr>
          <p:spPr>
            <a:xfrm>
              <a:off x="161" y="181"/>
              <a:ext cx="88" cy="82"/>
            </a:xfrm>
            <a:custGeom>
              <a:avLst/>
              <a:gdLst/>
              <a:ahLst/>
              <a:cxnLst/>
              <a:pathLst>
                <a:path w="44" h="41">
                  <a:moveTo>
                    <a:pt x="24" y="0"/>
                  </a:moveTo>
                  <a:cubicBezTo>
                    <a:pt x="24" y="0"/>
                    <a:pt x="25" y="0"/>
                    <a:pt x="26" y="1"/>
                  </a:cubicBezTo>
                  <a:cubicBezTo>
                    <a:pt x="27" y="1"/>
                    <a:pt x="28" y="2"/>
                    <a:pt x="30" y="3"/>
                  </a:cubicBezTo>
                  <a:cubicBezTo>
                    <a:pt x="32" y="5"/>
                    <a:pt x="34" y="6"/>
                    <a:pt x="36" y="9"/>
                  </a:cubicBezTo>
                  <a:cubicBezTo>
                    <a:pt x="38" y="12"/>
                    <a:pt x="40" y="16"/>
                    <a:pt x="41" y="20"/>
                  </a:cubicBezTo>
                  <a:cubicBezTo>
                    <a:pt x="41" y="25"/>
                    <a:pt x="40" y="30"/>
                    <a:pt x="35" y="33"/>
                  </a:cubicBezTo>
                  <a:cubicBezTo>
                    <a:pt x="32" y="35"/>
                    <a:pt x="30" y="36"/>
                    <a:pt x="26" y="37"/>
                  </a:cubicBezTo>
                  <a:cubicBezTo>
                    <a:pt x="23" y="38"/>
                    <a:pt x="19" y="38"/>
                    <a:pt x="16" y="37"/>
                  </a:cubicBezTo>
                  <a:cubicBezTo>
                    <a:pt x="13" y="36"/>
                    <a:pt x="9" y="34"/>
                    <a:pt x="7" y="30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3" y="23"/>
                    <a:pt x="2" y="21"/>
                    <a:pt x="3" y="18"/>
                  </a:cubicBezTo>
                  <a:cubicBezTo>
                    <a:pt x="2" y="13"/>
                    <a:pt x="4" y="8"/>
                    <a:pt x="8" y="5"/>
                  </a:cubicBezTo>
                  <a:cubicBezTo>
                    <a:pt x="12" y="1"/>
                    <a:pt x="18" y="0"/>
                    <a:pt x="24" y="0"/>
                  </a:cubicBezTo>
                  <a:cubicBezTo>
                    <a:pt x="24" y="0"/>
                    <a:pt x="23" y="0"/>
                    <a:pt x="19" y="0"/>
                  </a:cubicBezTo>
                  <a:cubicBezTo>
                    <a:pt x="16" y="0"/>
                    <a:pt x="11" y="0"/>
                    <a:pt x="7" y="4"/>
                  </a:cubicBezTo>
                  <a:cubicBezTo>
                    <a:pt x="4" y="6"/>
                    <a:pt x="2" y="8"/>
                    <a:pt x="1" y="11"/>
                  </a:cubicBezTo>
                  <a:cubicBezTo>
                    <a:pt x="0" y="15"/>
                    <a:pt x="0" y="18"/>
                    <a:pt x="0" y="21"/>
                  </a:cubicBezTo>
                  <a:cubicBezTo>
                    <a:pt x="1" y="29"/>
                    <a:pt x="5" y="36"/>
                    <a:pt x="13" y="39"/>
                  </a:cubicBezTo>
                  <a:cubicBezTo>
                    <a:pt x="14" y="40"/>
                    <a:pt x="14" y="40"/>
                    <a:pt x="15" y="40"/>
                  </a:cubicBezTo>
                  <a:cubicBezTo>
                    <a:pt x="16" y="41"/>
                    <a:pt x="17" y="41"/>
                    <a:pt x="18" y="41"/>
                  </a:cubicBezTo>
                  <a:cubicBezTo>
                    <a:pt x="20" y="41"/>
                    <a:pt x="22" y="41"/>
                    <a:pt x="24" y="41"/>
                  </a:cubicBezTo>
                  <a:cubicBezTo>
                    <a:pt x="28" y="40"/>
                    <a:pt x="32" y="39"/>
                    <a:pt x="35" y="37"/>
                  </a:cubicBezTo>
                  <a:cubicBezTo>
                    <a:pt x="38" y="36"/>
                    <a:pt x="41" y="33"/>
                    <a:pt x="43" y="29"/>
                  </a:cubicBezTo>
                  <a:cubicBezTo>
                    <a:pt x="44" y="25"/>
                    <a:pt x="44" y="22"/>
                    <a:pt x="43" y="19"/>
                  </a:cubicBezTo>
                  <a:cubicBezTo>
                    <a:pt x="42" y="12"/>
                    <a:pt x="38" y="7"/>
                    <a:pt x="34" y="4"/>
                  </a:cubicBezTo>
                  <a:cubicBezTo>
                    <a:pt x="30" y="1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未知"/>
            <p:cNvSpPr/>
            <p:nvPr/>
          </p:nvSpPr>
          <p:spPr>
            <a:xfrm>
              <a:off x="339" y="201"/>
              <a:ext cx="82" cy="84"/>
            </a:xfrm>
            <a:custGeom>
              <a:avLst/>
              <a:gdLst/>
              <a:ahLst/>
              <a:cxnLst/>
              <a:pathLst>
                <a:path w="41" h="42">
                  <a:moveTo>
                    <a:pt x="23" y="0"/>
                  </a:moveTo>
                  <a:cubicBezTo>
                    <a:pt x="22" y="0"/>
                    <a:pt x="25" y="0"/>
                    <a:pt x="29" y="3"/>
                  </a:cubicBezTo>
                  <a:cubicBezTo>
                    <a:pt x="32" y="5"/>
                    <a:pt x="37" y="11"/>
                    <a:pt x="37" y="20"/>
                  </a:cubicBezTo>
                  <a:cubicBezTo>
                    <a:pt x="37" y="24"/>
                    <a:pt x="36" y="29"/>
                    <a:pt x="32" y="33"/>
                  </a:cubicBezTo>
                  <a:cubicBezTo>
                    <a:pt x="30" y="35"/>
                    <a:pt x="27" y="36"/>
                    <a:pt x="24" y="37"/>
                  </a:cubicBezTo>
                  <a:cubicBezTo>
                    <a:pt x="21" y="38"/>
                    <a:pt x="18" y="38"/>
                    <a:pt x="14" y="37"/>
                  </a:cubicBezTo>
                  <a:cubicBezTo>
                    <a:pt x="8" y="36"/>
                    <a:pt x="2" y="28"/>
                    <a:pt x="2" y="19"/>
                  </a:cubicBezTo>
                  <a:cubicBezTo>
                    <a:pt x="2" y="14"/>
                    <a:pt x="4" y="10"/>
                    <a:pt x="8" y="6"/>
                  </a:cubicBezTo>
                  <a:cubicBezTo>
                    <a:pt x="9" y="4"/>
                    <a:pt x="12" y="2"/>
                    <a:pt x="14" y="1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15" y="0"/>
                    <a:pt x="10" y="1"/>
                    <a:pt x="6" y="5"/>
                  </a:cubicBezTo>
                  <a:cubicBezTo>
                    <a:pt x="5" y="6"/>
                    <a:pt x="5" y="7"/>
                    <a:pt x="4" y="9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0" y="15"/>
                    <a:pt x="0" y="19"/>
                    <a:pt x="0" y="22"/>
                  </a:cubicBezTo>
                  <a:cubicBezTo>
                    <a:pt x="1" y="29"/>
                    <a:pt x="4" y="36"/>
                    <a:pt x="11" y="40"/>
                  </a:cubicBezTo>
                  <a:cubicBezTo>
                    <a:pt x="18" y="42"/>
                    <a:pt x="27" y="41"/>
                    <a:pt x="33" y="37"/>
                  </a:cubicBezTo>
                  <a:cubicBezTo>
                    <a:pt x="38" y="32"/>
                    <a:pt x="41" y="25"/>
                    <a:pt x="40" y="18"/>
                  </a:cubicBezTo>
                  <a:cubicBezTo>
                    <a:pt x="39" y="12"/>
                    <a:pt x="36" y="7"/>
                    <a:pt x="32" y="4"/>
                  </a:cubicBez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未知"/>
            <p:cNvSpPr/>
            <p:nvPr/>
          </p:nvSpPr>
          <p:spPr>
            <a:xfrm>
              <a:off x="345" y="0"/>
              <a:ext cx="16" cy="83"/>
            </a:xfrm>
            <a:custGeom>
              <a:avLst/>
              <a:gdLst/>
              <a:ahLst/>
              <a:cxnLst/>
              <a:pathLst>
                <a:path w="8" h="41">
                  <a:moveTo>
                    <a:pt x="0" y="41"/>
                  </a:moveTo>
                  <a:cubicBezTo>
                    <a:pt x="0" y="41"/>
                    <a:pt x="8" y="30"/>
                    <a:pt x="0" y="0"/>
                  </a:cubicBezTo>
                  <a:cubicBezTo>
                    <a:pt x="0" y="0"/>
                    <a:pt x="0" y="36"/>
                    <a:pt x="0" y="4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未知"/>
            <p:cNvSpPr/>
            <p:nvPr/>
          </p:nvSpPr>
          <p:spPr>
            <a:xfrm>
              <a:off x="0" y="137"/>
              <a:ext cx="86" cy="0"/>
            </a:xfrm>
            <a:custGeom>
              <a:avLst/>
              <a:gdLst/>
              <a:ahLst/>
              <a:cxnLst/>
              <a:pathLst>
                <a:path w="86">
                  <a:moveTo>
                    <a:pt x="0" y="0"/>
                  </a:moveTo>
                  <a:lnTo>
                    <a:pt x="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直接连接符 6354"/>
            <p:cNvSpPr/>
            <p:nvPr/>
          </p:nvSpPr>
          <p:spPr>
            <a:xfrm>
              <a:off x="0" y="137"/>
              <a:ext cx="86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56" name="未知"/>
            <p:cNvSpPr/>
            <p:nvPr/>
          </p:nvSpPr>
          <p:spPr>
            <a:xfrm>
              <a:off x="0" y="135"/>
              <a:ext cx="86" cy="16"/>
            </a:xfrm>
            <a:custGeom>
              <a:avLst/>
              <a:gdLst/>
              <a:ahLst/>
              <a:cxnLst/>
              <a:pathLst>
                <a:path w="43" h="8">
                  <a:moveTo>
                    <a:pt x="0" y="0"/>
                  </a:moveTo>
                  <a:cubicBezTo>
                    <a:pt x="0" y="0"/>
                    <a:pt x="11" y="8"/>
                    <a:pt x="43" y="0"/>
                  </a:cubicBezTo>
                  <a:cubicBezTo>
                    <a:pt x="43" y="0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未知"/>
            <p:cNvSpPr/>
            <p:nvPr/>
          </p:nvSpPr>
          <p:spPr>
            <a:xfrm>
              <a:off x="20" y="171"/>
              <a:ext cx="60" cy="2"/>
            </a:xfrm>
            <a:custGeom>
              <a:avLst/>
              <a:gdLst/>
              <a:ahLst/>
              <a:cxnLst/>
              <a:pathLst>
                <a:path w="60" h="2">
                  <a:moveTo>
                    <a:pt x="0" y="2"/>
                  </a:moveTo>
                  <a:lnTo>
                    <a:pt x="6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直接连接符 6357"/>
            <p:cNvSpPr/>
            <p:nvPr/>
          </p:nvSpPr>
          <p:spPr>
            <a:xfrm flipV="1">
              <a:off x="20" y="171"/>
              <a:ext cx="60" cy="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59" name="未知"/>
            <p:cNvSpPr/>
            <p:nvPr/>
          </p:nvSpPr>
          <p:spPr>
            <a:xfrm>
              <a:off x="20" y="167"/>
              <a:ext cx="60" cy="18"/>
            </a:xfrm>
            <a:custGeom>
              <a:avLst/>
              <a:gdLst/>
              <a:ahLst/>
              <a:cxnLst/>
              <a:pathLst>
                <a:path w="30" h="9">
                  <a:moveTo>
                    <a:pt x="0" y="1"/>
                  </a:moveTo>
                  <a:cubicBezTo>
                    <a:pt x="0" y="1"/>
                    <a:pt x="8" y="9"/>
                    <a:pt x="30" y="0"/>
                  </a:cubicBezTo>
                  <a:cubicBezTo>
                    <a:pt x="30" y="0"/>
                    <a:pt x="4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0" name="未知"/>
            <p:cNvSpPr/>
            <p:nvPr/>
          </p:nvSpPr>
          <p:spPr>
            <a:xfrm>
              <a:off x="489" y="185"/>
              <a:ext cx="38" cy="0"/>
            </a:xfrm>
            <a:custGeom>
              <a:avLst/>
              <a:gdLst/>
              <a:ahLst/>
              <a:cxnLst/>
              <a:pathLst>
                <a:path w="38">
                  <a:moveTo>
                    <a:pt x="0" y="0"/>
                  </a:move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1" name="直接连接符 6360"/>
            <p:cNvSpPr/>
            <p:nvPr/>
          </p:nvSpPr>
          <p:spPr>
            <a:xfrm>
              <a:off x="489" y="185"/>
              <a:ext cx="38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62" name="未知"/>
            <p:cNvSpPr/>
            <p:nvPr/>
          </p:nvSpPr>
          <p:spPr>
            <a:xfrm>
              <a:off x="489" y="181"/>
              <a:ext cx="38" cy="16"/>
            </a:xfrm>
            <a:custGeom>
              <a:avLst/>
              <a:gdLst/>
              <a:ahLst/>
              <a:cxnLst/>
              <a:pathLst>
                <a:path w="19" h="8">
                  <a:moveTo>
                    <a:pt x="0" y="0"/>
                  </a:moveTo>
                  <a:cubicBezTo>
                    <a:pt x="0" y="0"/>
                    <a:pt x="5" y="8"/>
                    <a:pt x="19" y="0"/>
                  </a:cubicBezTo>
                  <a:cubicBezTo>
                    <a:pt x="19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3" name="未知"/>
            <p:cNvSpPr/>
            <p:nvPr/>
          </p:nvSpPr>
          <p:spPr>
            <a:xfrm>
              <a:off x="501" y="215"/>
              <a:ext cx="54" cy="0"/>
            </a:xfrm>
            <a:custGeom>
              <a:avLst/>
              <a:gdLst/>
              <a:ahLst/>
              <a:cxnLst/>
              <a:pathLst>
                <a:path w="54">
                  <a:moveTo>
                    <a:pt x="0" y="0"/>
                  </a:move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AAA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4" name="直接连接符 6363"/>
            <p:cNvSpPr/>
            <p:nvPr/>
          </p:nvSpPr>
          <p:spPr>
            <a:xfrm>
              <a:off x="501" y="215"/>
              <a:ext cx="54" cy="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65" name="未知"/>
            <p:cNvSpPr/>
            <p:nvPr/>
          </p:nvSpPr>
          <p:spPr>
            <a:xfrm>
              <a:off x="501" y="211"/>
              <a:ext cx="54" cy="16"/>
            </a:xfrm>
            <a:custGeom>
              <a:avLst/>
              <a:gdLst/>
              <a:ahLst/>
              <a:cxnLst/>
              <a:pathLst>
                <a:path w="27" h="8">
                  <a:moveTo>
                    <a:pt x="0" y="0"/>
                  </a:moveTo>
                  <a:cubicBezTo>
                    <a:pt x="0" y="0"/>
                    <a:pt x="7" y="8"/>
                    <a:pt x="27" y="0"/>
                  </a:cubicBezTo>
                  <a:cubicBezTo>
                    <a:pt x="27" y="0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366" name="未知"/>
          <p:cNvSpPr/>
          <p:nvPr/>
        </p:nvSpPr>
        <p:spPr>
          <a:xfrm>
            <a:off x="90488" y="4116388"/>
            <a:ext cx="8961437" cy="950912"/>
          </a:xfrm>
          <a:custGeom>
            <a:avLst/>
            <a:gdLst/>
            <a:ahLst/>
            <a:cxnLst/>
            <a:pathLst>
              <a:path w="5645" h="599">
                <a:moveTo>
                  <a:pt x="0" y="599"/>
                </a:moveTo>
                <a:cubicBezTo>
                  <a:pt x="271" y="464"/>
                  <a:pt x="736" y="278"/>
                  <a:pt x="1225" y="177"/>
                </a:cubicBezTo>
                <a:cubicBezTo>
                  <a:pt x="1714" y="76"/>
                  <a:pt x="2375" y="0"/>
                  <a:pt x="2828" y="9"/>
                </a:cubicBezTo>
                <a:cubicBezTo>
                  <a:pt x="3281" y="18"/>
                  <a:pt x="3848" y="76"/>
                  <a:pt x="4287" y="177"/>
                </a:cubicBezTo>
                <a:cubicBezTo>
                  <a:pt x="4726" y="278"/>
                  <a:pt x="5421" y="455"/>
                  <a:pt x="5645" y="580"/>
                </a:cubicBezTo>
                <a:cubicBezTo>
                  <a:pt x="5645" y="580"/>
                  <a:pt x="2794" y="582"/>
                  <a:pt x="0" y="59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367" name="矩形 6366"/>
          <p:cNvSpPr/>
          <p:nvPr/>
        </p:nvSpPr>
        <p:spPr>
          <a:xfrm>
            <a:off x="3708400" y="1209675"/>
            <a:ext cx="4953000" cy="5937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sz="3900" b="0">
                <a:solidFill>
                  <a:srgbClr val="541D0F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手绘卡通</a:t>
            </a:r>
            <a:r>
              <a:rPr lang="zh-CN" altLang="en-US" sz="3900" b="0">
                <a:solidFill>
                  <a:srgbClr val="DD5116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儿童教育模板</a:t>
            </a:r>
            <a:endParaRPr lang="zh-CN" altLang="en-US" sz="3900" b="0">
              <a:solidFill>
                <a:srgbClr val="DD5116"/>
              </a:solidFill>
              <a:latin typeface="方正少儿简体" panose="03000509000000000000" pitchFamily="1" charset="-122"/>
              <a:ea typeface="方正少儿简体" panose="03000509000000000000" pitchFamily="1" charset="-122"/>
            </a:endParaRPr>
          </a:p>
        </p:txBody>
      </p:sp>
      <p:sp>
        <p:nvSpPr>
          <p:cNvPr id="6368" name="矩形 6367"/>
          <p:cNvSpPr/>
          <p:nvPr/>
        </p:nvSpPr>
        <p:spPr>
          <a:xfrm>
            <a:off x="6804025" y="1851025"/>
            <a:ext cx="18288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541D0F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6369" name="组合 6368"/>
          <p:cNvGrpSpPr/>
          <p:nvPr/>
        </p:nvGrpSpPr>
        <p:grpSpPr>
          <a:xfrm>
            <a:off x="1935163" y="2211388"/>
            <a:ext cx="549275" cy="482600"/>
            <a:chOff x="0" y="0"/>
            <a:chExt cx="346" cy="304"/>
          </a:xfrm>
        </p:grpSpPr>
        <p:sp>
          <p:nvSpPr>
            <p:cNvPr id="6370" name="未知"/>
            <p:cNvSpPr/>
            <p:nvPr/>
          </p:nvSpPr>
          <p:spPr>
            <a:xfrm>
              <a:off x="4" y="16"/>
              <a:ext cx="338" cy="282"/>
            </a:xfrm>
            <a:custGeom>
              <a:avLst/>
              <a:gdLst/>
              <a:ahLst/>
              <a:cxnLst/>
              <a:pathLst>
                <a:path w="169" h="141">
                  <a:moveTo>
                    <a:pt x="59" y="0"/>
                  </a:moveTo>
                  <a:cubicBezTo>
                    <a:pt x="59" y="0"/>
                    <a:pt x="59" y="1"/>
                    <a:pt x="58" y="1"/>
                  </a:cubicBezTo>
                  <a:cubicBezTo>
                    <a:pt x="57" y="1"/>
                    <a:pt x="56" y="1"/>
                    <a:pt x="55" y="2"/>
                  </a:cubicBezTo>
                  <a:cubicBezTo>
                    <a:pt x="52" y="2"/>
                    <a:pt x="47" y="4"/>
                    <a:pt x="42" y="7"/>
                  </a:cubicBezTo>
                  <a:cubicBezTo>
                    <a:pt x="39" y="9"/>
                    <a:pt x="35" y="11"/>
                    <a:pt x="32" y="13"/>
                  </a:cubicBezTo>
                  <a:cubicBezTo>
                    <a:pt x="29" y="16"/>
                    <a:pt x="26" y="19"/>
                    <a:pt x="23" y="24"/>
                  </a:cubicBezTo>
                  <a:cubicBezTo>
                    <a:pt x="21" y="29"/>
                    <a:pt x="20" y="35"/>
                    <a:pt x="21" y="41"/>
                  </a:cubicBezTo>
                  <a:cubicBezTo>
                    <a:pt x="22" y="45"/>
                    <a:pt x="23" y="48"/>
                    <a:pt x="24" y="51"/>
                  </a:cubicBezTo>
                  <a:cubicBezTo>
                    <a:pt x="25" y="53"/>
                    <a:pt x="26" y="54"/>
                    <a:pt x="27" y="56"/>
                  </a:cubicBezTo>
                  <a:cubicBezTo>
                    <a:pt x="27" y="57"/>
                    <a:pt x="28" y="57"/>
                    <a:pt x="28" y="58"/>
                  </a:cubicBezTo>
                  <a:cubicBezTo>
                    <a:pt x="28" y="58"/>
                    <a:pt x="29" y="59"/>
                    <a:pt x="29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60"/>
                    <a:pt x="26" y="60"/>
                    <a:pt x="25" y="61"/>
                  </a:cubicBezTo>
                  <a:cubicBezTo>
                    <a:pt x="23" y="62"/>
                    <a:pt x="21" y="63"/>
                    <a:pt x="20" y="64"/>
                  </a:cubicBezTo>
                  <a:cubicBezTo>
                    <a:pt x="16" y="67"/>
                    <a:pt x="13" y="70"/>
                    <a:pt x="9" y="74"/>
                  </a:cubicBezTo>
                  <a:cubicBezTo>
                    <a:pt x="6" y="77"/>
                    <a:pt x="3" y="81"/>
                    <a:pt x="2" y="86"/>
                  </a:cubicBezTo>
                  <a:cubicBezTo>
                    <a:pt x="1" y="89"/>
                    <a:pt x="0" y="92"/>
                    <a:pt x="0" y="94"/>
                  </a:cubicBezTo>
                  <a:cubicBezTo>
                    <a:pt x="0" y="96"/>
                    <a:pt x="0" y="97"/>
                    <a:pt x="0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0" y="102"/>
                    <a:pt x="0" y="103"/>
                  </a:cubicBezTo>
                  <a:cubicBezTo>
                    <a:pt x="1" y="104"/>
                    <a:pt x="1" y="106"/>
                    <a:pt x="1" y="107"/>
                  </a:cubicBezTo>
                  <a:cubicBezTo>
                    <a:pt x="2" y="109"/>
                    <a:pt x="2" y="110"/>
                    <a:pt x="3" y="111"/>
                  </a:cubicBezTo>
                  <a:cubicBezTo>
                    <a:pt x="4" y="113"/>
                    <a:pt x="4" y="114"/>
                    <a:pt x="5" y="115"/>
                  </a:cubicBezTo>
                  <a:cubicBezTo>
                    <a:pt x="6" y="117"/>
                    <a:pt x="6" y="118"/>
                    <a:pt x="7" y="119"/>
                  </a:cubicBezTo>
                  <a:cubicBezTo>
                    <a:pt x="9" y="122"/>
                    <a:pt x="11" y="124"/>
                    <a:pt x="13" y="126"/>
                  </a:cubicBezTo>
                  <a:cubicBezTo>
                    <a:pt x="14" y="128"/>
                    <a:pt x="15" y="129"/>
                    <a:pt x="17" y="130"/>
                  </a:cubicBezTo>
                  <a:cubicBezTo>
                    <a:pt x="18" y="131"/>
                    <a:pt x="20" y="131"/>
                    <a:pt x="21" y="132"/>
                  </a:cubicBezTo>
                  <a:cubicBezTo>
                    <a:pt x="27" y="135"/>
                    <a:pt x="35" y="135"/>
                    <a:pt x="41" y="133"/>
                  </a:cubicBezTo>
                  <a:cubicBezTo>
                    <a:pt x="45" y="132"/>
                    <a:pt x="48" y="130"/>
                    <a:pt x="51" y="128"/>
                  </a:cubicBezTo>
                  <a:cubicBezTo>
                    <a:pt x="54" y="127"/>
                    <a:pt x="58" y="124"/>
                    <a:pt x="57" y="12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60" y="128"/>
                    <a:pt x="61" y="129"/>
                    <a:pt x="63" y="130"/>
                  </a:cubicBezTo>
                  <a:cubicBezTo>
                    <a:pt x="65" y="133"/>
                    <a:pt x="68" y="135"/>
                    <a:pt x="72" y="137"/>
                  </a:cubicBezTo>
                  <a:cubicBezTo>
                    <a:pt x="79" y="140"/>
                    <a:pt x="87" y="141"/>
                    <a:pt x="95" y="139"/>
                  </a:cubicBezTo>
                  <a:cubicBezTo>
                    <a:pt x="102" y="138"/>
                    <a:pt x="111" y="136"/>
                    <a:pt x="117" y="129"/>
                  </a:cubicBezTo>
                  <a:cubicBezTo>
                    <a:pt x="120" y="126"/>
                    <a:pt x="122" y="123"/>
                    <a:pt x="123" y="119"/>
                  </a:cubicBezTo>
                  <a:cubicBezTo>
                    <a:pt x="124" y="117"/>
                    <a:pt x="124" y="115"/>
                    <a:pt x="125" y="112"/>
                  </a:cubicBezTo>
                  <a:cubicBezTo>
                    <a:pt x="125" y="111"/>
                    <a:pt x="125" y="110"/>
                    <a:pt x="125" y="109"/>
                  </a:cubicBezTo>
                  <a:cubicBezTo>
                    <a:pt x="125" y="109"/>
                    <a:pt x="125" y="108"/>
                    <a:pt x="125" y="107"/>
                  </a:cubicBezTo>
                  <a:cubicBezTo>
                    <a:pt x="127" y="108"/>
                    <a:pt x="131" y="109"/>
                    <a:pt x="135" y="110"/>
                  </a:cubicBezTo>
                  <a:cubicBezTo>
                    <a:pt x="139" y="110"/>
                    <a:pt x="142" y="111"/>
                    <a:pt x="146" y="110"/>
                  </a:cubicBezTo>
                  <a:cubicBezTo>
                    <a:pt x="154" y="109"/>
                    <a:pt x="162" y="105"/>
                    <a:pt x="165" y="98"/>
                  </a:cubicBezTo>
                  <a:cubicBezTo>
                    <a:pt x="169" y="91"/>
                    <a:pt x="169" y="81"/>
                    <a:pt x="165" y="75"/>
                  </a:cubicBezTo>
                  <a:cubicBezTo>
                    <a:pt x="162" y="72"/>
                    <a:pt x="159" y="70"/>
                    <a:pt x="155" y="70"/>
                  </a:cubicBezTo>
                  <a:cubicBezTo>
                    <a:pt x="151" y="69"/>
                    <a:pt x="148" y="71"/>
                    <a:pt x="145" y="74"/>
                  </a:cubicBezTo>
                  <a:cubicBezTo>
                    <a:pt x="148" y="72"/>
                    <a:pt x="151" y="70"/>
                    <a:pt x="154" y="70"/>
                  </a:cubicBezTo>
                  <a:cubicBezTo>
                    <a:pt x="158" y="70"/>
                    <a:pt x="161" y="72"/>
                    <a:pt x="163" y="74"/>
                  </a:cubicBezTo>
                  <a:cubicBezTo>
                    <a:pt x="165" y="77"/>
                    <a:pt x="167" y="81"/>
                    <a:pt x="167" y="84"/>
                  </a:cubicBezTo>
                  <a:cubicBezTo>
                    <a:pt x="167" y="88"/>
                    <a:pt x="166" y="91"/>
                    <a:pt x="165" y="95"/>
                  </a:cubicBezTo>
                  <a:cubicBezTo>
                    <a:pt x="163" y="98"/>
                    <a:pt x="161" y="101"/>
                    <a:pt x="158" y="103"/>
                  </a:cubicBezTo>
                  <a:cubicBezTo>
                    <a:pt x="155" y="106"/>
                    <a:pt x="151" y="107"/>
                    <a:pt x="148" y="107"/>
                  </a:cubicBezTo>
                  <a:cubicBezTo>
                    <a:pt x="144" y="108"/>
                    <a:pt x="140" y="108"/>
                    <a:pt x="136" y="107"/>
                  </a:cubicBezTo>
                  <a:cubicBezTo>
                    <a:pt x="134" y="107"/>
                    <a:pt x="132" y="106"/>
                    <a:pt x="131" y="106"/>
                  </a:cubicBezTo>
                  <a:cubicBezTo>
                    <a:pt x="130" y="105"/>
                    <a:pt x="130" y="105"/>
                    <a:pt x="129" y="105"/>
                  </a:cubicBezTo>
                  <a:cubicBezTo>
                    <a:pt x="127" y="104"/>
                    <a:pt x="127" y="104"/>
                    <a:pt x="127" y="104"/>
                  </a:cubicBezTo>
                  <a:cubicBezTo>
                    <a:pt x="125" y="103"/>
                    <a:pt x="123" y="103"/>
                    <a:pt x="121" y="102"/>
                  </a:cubicBezTo>
                  <a:cubicBezTo>
                    <a:pt x="121" y="104"/>
                    <a:pt x="121" y="106"/>
                    <a:pt x="121" y="108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21" y="113"/>
                    <a:pt x="121" y="115"/>
                    <a:pt x="120" y="116"/>
                  </a:cubicBezTo>
                  <a:cubicBezTo>
                    <a:pt x="119" y="120"/>
                    <a:pt x="117" y="123"/>
                    <a:pt x="115" y="125"/>
                  </a:cubicBezTo>
                  <a:cubicBezTo>
                    <a:pt x="111" y="131"/>
                    <a:pt x="104" y="134"/>
                    <a:pt x="97" y="135"/>
                  </a:cubicBezTo>
                  <a:cubicBezTo>
                    <a:pt x="90" y="136"/>
                    <a:pt x="82" y="136"/>
                    <a:pt x="76" y="133"/>
                  </a:cubicBezTo>
                  <a:cubicBezTo>
                    <a:pt x="72" y="132"/>
                    <a:pt x="69" y="130"/>
                    <a:pt x="67" y="127"/>
                  </a:cubicBezTo>
                  <a:cubicBezTo>
                    <a:pt x="66" y="126"/>
                    <a:pt x="64" y="125"/>
                    <a:pt x="63" y="124"/>
                  </a:cubicBezTo>
                  <a:cubicBezTo>
                    <a:pt x="63" y="123"/>
                    <a:pt x="62" y="122"/>
                    <a:pt x="62" y="121"/>
                  </a:cubicBezTo>
                  <a:cubicBezTo>
                    <a:pt x="61" y="120"/>
                    <a:pt x="60" y="118"/>
                    <a:pt x="59" y="116"/>
                  </a:cubicBezTo>
                  <a:cubicBezTo>
                    <a:pt x="57" y="118"/>
                    <a:pt x="55" y="120"/>
                    <a:pt x="53" y="121"/>
                  </a:cubicBezTo>
                  <a:cubicBezTo>
                    <a:pt x="52" y="121"/>
                    <a:pt x="51" y="122"/>
                    <a:pt x="50" y="123"/>
                  </a:cubicBezTo>
                  <a:cubicBezTo>
                    <a:pt x="48" y="124"/>
                    <a:pt x="46" y="125"/>
                    <a:pt x="44" y="126"/>
                  </a:cubicBezTo>
                  <a:cubicBezTo>
                    <a:pt x="39" y="128"/>
                    <a:pt x="34" y="129"/>
                    <a:pt x="29" y="129"/>
                  </a:cubicBezTo>
                  <a:cubicBezTo>
                    <a:pt x="24" y="128"/>
                    <a:pt x="20" y="126"/>
                    <a:pt x="17" y="123"/>
                  </a:cubicBezTo>
                  <a:cubicBezTo>
                    <a:pt x="15" y="121"/>
                    <a:pt x="13" y="119"/>
                    <a:pt x="12" y="117"/>
                  </a:cubicBezTo>
                  <a:cubicBezTo>
                    <a:pt x="11" y="115"/>
                    <a:pt x="9" y="113"/>
                    <a:pt x="8" y="110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6" y="106"/>
                    <a:pt x="6" y="104"/>
                    <a:pt x="6" y="103"/>
                  </a:cubicBezTo>
                  <a:cubicBezTo>
                    <a:pt x="5" y="101"/>
                    <a:pt x="5" y="98"/>
                    <a:pt x="5" y="96"/>
                  </a:cubicBezTo>
                  <a:cubicBezTo>
                    <a:pt x="5" y="91"/>
                    <a:pt x="7" y="86"/>
                    <a:pt x="9" y="82"/>
                  </a:cubicBezTo>
                  <a:cubicBezTo>
                    <a:pt x="12" y="78"/>
                    <a:pt x="16" y="74"/>
                    <a:pt x="19" y="70"/>
                  </a:cubicBezTo>
                  <a:cubicBezTo>
                    <a:pt x="21" y="69"/>
                    <a:pt x="23" y="67"/>
                    <a:pt x="26" y="66"/>
                  </a:cubicBezTo>
                  <a:cubicBezTo>
                    <a:pt x="27" y="65"/>
                    <a:pt x="28" y="64"/>
                    <a:pt x="29" y="64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1" y="63"/>
                    <a:pt x="31" y="62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2"/>
                    <a:pt x="29" y="51"/>
                    <a:pt x="28" y="50"/>
                  </a:cubicBezTo>
                  <a:cubicBezTo>
                    <a:pt x="26" y="47"/>
                    <a:pt x="25" y="44"/>
                    <a:pt x="25" y="41"/>
                  </a:cubicBezTo>
                  <a:cubicBezTo>
                    <a:pt x="23" y="34"/>
                    <a:pt x="24" y="28"/>
                    <a:pt x="28" y="23"/>
                  </a:cubicBezTo>
                  <a:cubicBezTo>
                    <a:pt x="31" y="17"/>
                    <a:pt x="36" y="13"/>
                    <a:pt x="41" y="9"/>
                  </a:cubicBezTo>
                  <a:cubicBezTo>
                    <a:pt x="47" y="6"/>
                    <a:pt x="53" y="3"/>
                    <a:pt x="59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1" name="未知"/>
            <p:cNvSpPr/>
            <p:nvPr/>
          </p:nvSpPr>
          <p:spPr>
            <a:xfrm>
              <a:off x="128" y="0"/>
              <a:ext cx="208" cy="88"/>
            </a:xfrm>
            <a:custGeom>
              <a:avLst/>
              <a:gdLst/>
              <a:ahLst/>
              <a:cxnLst/>
              <a:pathLst>
                <a:path w="104" h="44">
                  <a:moveTo>
                    <a:pt x="0" y="17"/>
                  </a:moveTo>
                  <a:cubicBezTo>
                    <a:pt x="0" y="17"/>
                    <a:pt x="1" y="16"/>
                    <a:pt x="4" y="14"/>
                  </a:cubicBezTo>
                  <a:cubicBezTo>
                    <a:pt x="6" y="12"/>
                    <a:pt x="11" y="9"/>
                    <a:pt x="17" y="7"/>
                  </a:cubicBezTo>
                  <a:cubicBezTo>
                    <a:pt x="20" y="6"/>
                    <a:pt x="24" y="5"/>
                    <a:pt x="29" y="5"/>
                  </a:cubicBezTo>
                  <a:cubicBezTo>
                    <a:pt x="33" y="5"/>
                    <a:pt x="38" y="5"/>
                    <a:pt x="43" y="6"/>
                  </a:cubicBezTo>
                  <a:cubicBezTo>
                    <a:pt x="48" y="8"/>
                    <a:pt x="53" y="10"/>
                    <a:pt x="56" y="15"/>
                  </a:cubicBezTo>
                  <a:cubicBezTo>
                    <a:pt x="59" y="20"/>
                    <a:pt x="59" y="28"/>
                    <a:pt x="58" y="3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5" y="31"/>
                    <a:pt x="70" y="25"/>
                    <a:pt x="78" y="23"/>
                  </a:cubicBezTo>
                  <a:cubicBezTo>
                    <a:pt x="83" y="22"/>
                    <a:pt x="87" y="22"/>
                    <a:pt x="92" y="24"/>
                  </a:cubicBezTo>
                  <a:cubicBezTo>
                    <a:pt x="97" y="26"/>
                    <a:pt x="100" y="30"/>
                    <a:pt x="104" y="34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98" y="27"/>
                    <a:pt x="97" y="25"/>
                    <a:pt x="94" y="24"/>
                  </a:cubicBezTo>
                  <a:cubicBezTo>
                    <a:pt x="91" y="21"/>
                    <a:pt x="86" y="20"/>
                    <a:pt x="81" y="20"/>
                  </a:cubicBezTo>
                  <a:cubicBezTo>
                    <a:pt x="76" y="20"/>
                    <a:pt x="71" y="22"/>
                    <a:pt x="67" y="24"/>
                  </a:cubicBezTo>
                  <a:cubicBezTo>
                    <a:pt x="64" y="27"/>
                    <a:pt x="60" y="30"/>
                    <a:pt x="57" y="34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3" y="32"/>
                    <a:pt x="64" y="29"/>
                    <a:pt x="63" y="25"/>
                  </a:cubicBezTo>
                  <a:cubicBezTo>
                    <a:pt x="63" y="21"/>
                    <a:pt x="62" y="17"/>
                    <a:pt x="61" y="13"/>
                  </a:cubicBezTo>
                  <a:cubicBezTo>
                    <a:pt x="59" y="9"/>
                    <a:pt x="56" y="6"/>
                    <a:pt x="52" y="4"/>
                  </a:cubicBezTo>
                  <a:cubicBezTo>
                    <a:pt x="48" y="2"/>
                    <a:pt x="45" y="1"/>
                    <a:pt x="41" y="1"/>
                  </a:cubicBezTo>
                  <a:cubicBezTo>
                    <a:pt x="33" y="0"/>
                    <a:pt x="25" y="1"/>
                    <a:pt x="18" y="3"/>
                  </a:cubicBezTo>
                  <a:cubicBezTo>
                    <a:pt x="11" y="6"/>
                    <a:pt x="4" y="10"/>
                    <a:pt x="0" y="1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2" name="未知"/>
            <p:cNvSpPr/>
            <p:nvPr/>
          </p:nvSpPr>
          <p:spPr>
            <a:xfrm>
              <a:off x="0" y="12"/>
              <a:ext cx="346" cy="292"/>
            </a:xfrm>
            <a:custGeom>
              <a:avLst/>
              <a:gdLst/>
              <a:ahLst/>
              <a:cxnLst/>
              <a:pathLst>
                <a:path w="173" h="146">
                  <a:moveTo>
                    <a:pt x="66" y="18"/>
                  </a:moveTo>
                  <a:cubicBezTo>
                    <a:pt x="66" y="18"/>
                    <a:pt x="45" y="7"/>
                    <a:pt x="34" y="29"/>
                  </a:cubicBezTo>
                  <a:cubicBezTo>
                    <a:pt x="24" y="52"/>
                    <a:pt x="42" y="59"/>
                    <a:pt x="42" y="59"/>
                  </a:cubicBezTo>
                  <a:cubicBezTo>
                    <a:pt x="42" y="59"/>
                    <a:pt x="0" y="82"/>
                    <a:pt x="16" y="114"/>
                  </a:cubicBezTo>
                  <a:cubicBezTo>
                    <a:pt x="33" y="146"/>
                    <a:pt x="60" y="117"/>
                    <a:pt x="60" y="114"/>
                  </a:cubicBezTo>
                  <a:cubicBezTo>
                    <a:pt x="60" y="114"/>
                    <a:pt x="66" y="134"/>
                    <a:pt x="97" y="129"/>
                  </a:cubicBezTo>
                  <a:cubicBezTo>
                    <a:pt x="128" y="123"/>
                    <a:pt x="121" y="98"/>
                    <a:pt x="121" y="98"/>
                  </a:cubicBezTo>
                  <a:cubicBezTo>
                    <a:pt x="121" y="98"/>
                    <a:pt x="147" y="117"/>
                    <a:pt x="160" y="96"/>
                  </a:cubicBezTo>
                  <a:cubicBezTo>
                    <a:pt x="173" y="75"/>
                    <a:pt x="145" y="67"/>
                    <a:pt x="140" y="72"/>
                  </a:cubicBezTo>
                  <a:cubicBezTo>
                    <a:pt x="140" y="72"/>
                    <a:pt x="162" y="63"/>
                    <a:pt x="154" y="38"/>
                  </a:cubicBezTo>
                  <a:cubicBezTo>
                    <a:pt x="147" y="12"/>
                    <a:pt x="116" y="38"/>
                    <a:pt x="116" y="38"/>
                  </a:cubicBezTo>
                  <a:cubicBezTo>
                    <a:pt x="116" y="38"/>
                    <a:pt x="122" y="19"/>
                    <a:pt x="102" y="9"/>
                  </a:cubicBezTo>
                  <a:cubicBezTo>
                    <a:pt x="83" y="0"/>
                    <a:pt x="66" y="18"/>
                    <a:pt x="66" y="18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73" name="组合 6372"/>
          <p:cNvGrpSpPr/>
          <p:nvPr/>
        </p:nvGrpSpPr>
        <p:grpSpPr>
          <a:xfrm>
            <a:off x="4859338" y="2636838"/>
            <a:ext cx="550862" cy="434975"/>
            <a:chOff x="0" y="0"/>
            <a:chExt cx="399" cy="315"/>
          </a:xfrm>
        </p:grpSpPr>
        <p:sp>
          <p:nvSpPr>
            <p:cNvPr id="6374" name="未知"/>
            <p:cNvSpPr/>
            <p:nvPr/>
          </p:nvSpPr>
          <p:spPr>
            <a:xfrm>
              <a:off x="0" y="0"/>
              <a:ext cx="341" cy="315"/>
            </a:xfrm>
            <a:custGeom>
              <a:avLst/>
              <a:gdLst/>
              <a:ahLst/>
              <a:cxnLst/>
              <a:pathLst>
                <a:path w="170" h="157">
                  <a:moveTo>
                    <a:pt x="116" y="7"/>
                  </a:moveTo>
                  <a:cubicBezTo>
                    <a:pt x="116" y="7"/>
                    <a:pt x="114" y="7"/>
                    <a:pt x="111" y="6"/>
                  </a:cubicBezTo>
                  <a:cubicBezTo>
                    <a:pt x="109" y="4"/>
                    <a:pt x="104" y="3"/>
                    <a:pt x="97" y="1"/>
                  </a:cubicBezTo>
                  <a:cubicBezTo>
                    <a:pt x="94" y="1"/>
                    <a:pt x="90" y="0"/>
                    <a:pt x="86" y="0"/>
                  </a:cubicBezTo>
                  <a:cubicBezTo>
                    <a:pt x="81" y="0"/>
                    <a:pt x="76" y="0"/>
                    <a:pt x="71" y="3"/>
                  </a:cubicBezTo>
                  <a:cubicBezTo>
                    <a:pt x="69" y="4"/>
                    <a:pt x="66" y="5"/>
                    <a:pt x="64" y="7"/>
                  </a:cubicBezTo>
                  <a:cubicBezTo>
                    <a:pt x="62" y="9"/>
                    <a:pt x="60" y="12"/>
                    <a:pt x="58" y="15"/>
                  </a:cubicBezTo>
                  <a:cubicBezTo>
                    <a:pt x="57" y="18"/>
                    <a:pt x="56" y="21"/>
                    <a:pt x="55" y="25"/>
                  </a:cubicBezTo>
                  <a:cubicBezTo>
                    <a:pt x="55" y="27"/>
                    <a:pt x="55" y="29"/>
                    <a:pt x="55" y="31"/>
                  </a:cubicBezTo>
                  <a:cubicBezTo>
                    <a:pt x="55" y="31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9" y="33"/>
                    <a:pt x="46" y="33"/>
                    <a:pt x="44" y="33"/>
                  </a:cubicBezTo>
                  <a:cubicBezTo>
                    <a:pt x="40" y="32"/>
                    <a:pt x="35" y="32"/>
                    <a:pt x="30" y="33"/>
                  </a:cubicBezTo>
                  <a:cubicBezTo>
                    <a:pt x="25" y="34"/>
                    <a:pt x="20" y="36"/>
                    <a:pt x="15" y="39"/>
                  </a:cubicBezTo>
                  <a:cubicBezTo>
                    <a:pt x="12" y="40"/>
                    <a:pt x="10" y="42"/>
                    <a:pt x="8" y="44"/>
                  </a:cubicBezTo>
                  <a:cubicBezTo>
                    <a:pt x="6" y="46"/>
                    <a:pt x="4" y="49"/>
                    <a:pt x="3" y="52"/>
                  </a:cubicBezTo>
                  <a:cubicBezTo>
                    <a:pt x="1" y="58"/>
                    <a:pt x="0" y="64"/>
                    <a:pt x="1" y="70"/>
                  </a:cubicBezTo>
                  <a:cubicBezTo>
                    <a:pt x="1" y="77"/>
                    <a:pt x="2" y="84"/>
                    <a:pt x="7" y="90"/>
                  </a:cubicBezTo>
                  <a:cubicBezTo>
                    <a:pt x="11" y="95"/>
                    <a:pt x="17" y="100"/>
                    <a:pt x="24" y="102"/>
                  </a:cubicBezTo>
                  <a:cubicBezTo>
                    <a:pt x="28" y="103"/>
                    <a:pt x="31" y="104"/>
                    <a:pt x="35" y="105"/>
                  </a:cubicBezTo>
                  <a:cubicBezTo>
                    <a:pt x="37" y="105"/>
                    <a:pt x="39" y="105"/>
                    <a:pt x="41" y="105"/>
                  </a:cubicBezTo>
                  <a:cubicBezTo>
                    <a:pt x="42" y="105"/>
                    <a:pt x="43" y="105"/>
                    <a:pt x="43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5"/>
                    <a:pt x="44" y="106"/>
                    <a:pt x="44" y="106"/>
                  </a:cubicBezTo>
                  <a:cubicBezTo>
                    <a:pt x="44" y="107"/>
                    <a:pt x="44" y="107"/>
                    <a:pt x="44" y="108"/>
                  </a:cubicBezTo>
                  <a:cubicBezTo>
                    <a:pt x="44" y="110"/>
                    <a:pt x="44" y="112"/>
                    <a:pt x="45" y="114"/>
                  </a:cubicBezTo>
                  <a:cubicBezTo>
                    <a:pt x="46" y="118"/>
                    <a:pt x="48" y="122"/>
                    <a:pt x="50" y="125"/>
                  </a:cubicBezTo>
                  <a:cubicBezTo>
                    <a:pt x="54" y="132"/>
                    <a:pt x="61" y="138"/>
                    <a:pt x="68" y="142"/>
                  </a:cubicBezTo>
                  <a:cubicBezTo>
                    <a:pt x="75" y="146"/>
                    <a:pt x="84" y="149"/>
                    <a:pt x="93" y="149"/>
                  </a:cubicBezTo>
                  <a:cubicBezTo>
                    <a:pt x="97" y="148"/>
                    <a:pt x="102" y="147"/>
                    <a:pt x="106" y="145"/>
                  </a:cubicBezTo>
                  <a:cubicBezTo>
                    <a:pt x="108" y="143"/>
                    <a:pt x="110" y="142"/>
                    <a:pt x="111" y="140"/>
                  </a:cubicBezTo>
                  <a:cubicBezTo>
                    <a:pt x="112" y="140"/>
                    <a:pt x="113" y="139"/>
                    <a:pt x="113" y="138"/>
                  </a:cubicBezTo>
                  <a:cubicBezTo>
                    <a:pt x="114" y="137"/>
                    <a:pt x="114" y="137"/>
                    <a:pt x="115" y="136"/>
                  </a:cubicBezTo>
                  <a:cubicBezTo>
                    <a:pt x="116" y="137"/>
                    <a:pt x="117" y="138"/>
                    <a:pt x="118" y="140"/>
                  </a:cubicBezTo>
                  <a:cubicBezTo>
                    <a:pt x="119" y="141"/>
                    <a:pt x="121" y="143"/>
                    <a:pt x="122" y="144"/>
                  </a:cubicBezTo>
                  <a:cubicBezTo>
                    <a:pt x="125" y="147"/>
                    <a:pt x="128" y="150"/>
                    <a:pt x="132" y="152"/>
                  </a:cubicBezTo>
                  <a:cubicBezTo>
                    <a:pt x="136" y="154"/>
                    <a:pt x="139" y="156"/>
                    <a:pt x="144" y="157"/>
                  </a:cubicBezTo>
                  <a:cubicBezTo>
                    <a:pt x="148" y="157"/>
                    <a:pt x="152" y="157"/>
                    <a:pt x="156" y="155"/>
                  </a:cubicBezTo>
                  <a:cubicBezTo>
                    <a:pt x="160" y="154"/>
                    <a:pt x="164" y="151"/>
                    <a:pt x="166" y="148"/>
                  </a:cubicBezTo>
                  <a:cubicBezTo>
                    <a:pt x="169" y="144"/>
                    <a:pt x="170" y="140"/>
                    <a:pt x="170" y="136"/>
                  </a:cubicBezTo>
                  <a:cubicBezTo>
                    <a:pt x="169" y="132"/>
                    <a:pt x="167" y="128"/>
                    <a:pt x="164" y="126"/>
                  </a:cubicBezTo>
                  <a:cubicBezTo>
                    <a:pt x="160" y="123"/>
                    <a:pt x="156" y="122"/>
                    <a:pt x="152" y="123"/>
                  </a:cubicBezTo>
                  <a:cubicBezTo>
                    <a:pt x="156" y="123"/>
                    <a:pt x="160" y="123"/>
                    <a:pt x="163" y="126"/>
                  </a:cubicBezTo>
                  <a:cubicBezTo>
                    <a:pt x="166" y="128"/>
                    <a:pt x="168" y="131"/>
                    <a:pt x="168" y="135"/>
                  </a:cubicBezTo>
                  <a:cubicBezTo>
                    <a:pt x="169" y="138"/>
                    <a:pt x="168" y="142"/>
                    <a:pt x="166" y="145"/>
                  </a:cubicBezTo>
                  <a:cubicBezTo>
                    <a:pt x="164" y="149"/>
                    <a:pt x="161" y="151"/>
                    <a:pt x="158" y="152"/>
                  </a:cubicBezTo>
                  <a:cubicBezTo>
                    <a:pt x="150" y="156"/>
                    <a:pt x="142" y="155"/>
                    <a:pt x="135" y="150"/>
                  </a:cubicBezTo>
                  <a:cubicBezTo>
                    <a:pt x="131" y="148"/>
                    <a:pt x="128" y="146"/>
                    <a:pt x="125" y="143"/>
                  </a:cubicBezTo>
                  <a:cubicBezTo>
                    <a:pt x="124" y="141"/>
                    <a:pt x="122" y="140"/>
                    <a:pt x="121" y="138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17" y="133"/>
                    <a:pt x="116" y="131"/>
                    <a:pt x="115" y="129"/>
                  </a:cubicBezTo>
                  <a:cubicBezTo>
                    <a:pt x="113" y="132"/>
                    <a:pt x="113" y="132"/>
                    <a:pt x="113" y="132"/>
                  </a:cubicBezTo>
                  <a:cubicBezTo>
                    <a:pt x="112" y="133"/>
                    <a:pt x="112" y="133"/>
                    <a:pt x="112" y="133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0" y="136"/>
                    <a:pt x="110" y="136"/>
                    <a:pt x="109" y="137"/>
                  </a:cubicBezTo>
                  <a:cubicBezTo>
                    <a:pt x="108" y="139"/>
                    <a:pt x="106" y="140"/>
                    <a:pt x="105" y="141"/>
                  </a:cubicBezTo>
                  <a:cubicBezTo>
                    <a:pt x="102" y="143"/>
                    <a:pt x="98" y="144"/>
                    <a:pt x="94" y="144"/>
                  </a:cubicBezTo>
                  <a:cubicBezTo>
                    <a:pt x="91" y="145"/>
                    <a:pt x="87" y="144"/>
                    <a:pt x="83" y="143"/>
                  </a:cubicBezTo>
                  <a:cubicBezTo>
                    <a:pt x="82" y="143"/>
                    <a:pt x="80" y="142"/>
                    <a:pt x="78" y="141"/>
                  </a:cubicBezTo>
                  <a:cubicBezTo>
                    <a:pt x="76" y="141"/>
                    <a:pt x="74" y="140"/>
                    <a:pt x="73" y="139"/>
                  </a:cubicBezTo>
                  <a:cubicBezTo>
                    <a:pt x="66" y="135"/>
                    <a:pt x="60" y="130"/>
                    <a:pt x="55" y="124"/>
                  </a:cubicBezTo>
                  <a:cubicBezTo>
                    <a:pt x="53" y="121"/>
                    <a:pt x="51" y="118"/>
                    <a:pt x="50" y="114"/>
                  </a:cubicBezTo>
                  <a:cubicBezTo>
                    <a:pt x="50" y="112"/>
                    <a:pt x="49" y="110"/>
                    <a:pt x="49" y="109"/>
                  </a:cubicBezTo>
                  <a:cubicBezTo>
                    <a:pt x="49" y="108"/>
                    <a:pt x="49" y="107"/>
                    <a:pt x="49" y="106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48" y="100"/>
                    <a:pt x="47" y="100"/>
                    <a:pt x="45" y="100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1" y="100"/>
                    <a:pt x="40" y="100"/>
                    <a:pt x="38" y="100"/>
                  </a:cubicBezTo>
                  <a:cubicBezTo>
                    <a:pt x="36" y="99"/>
                    <a:pt x="33" y="99"/>
                    <a:pt x="30" y="98"/>
                  </a:cubicBezTo>
                  <a:cubicBezTo>
                    <a:pt x="25" y="97"/>
                    <a:pt x="20" y="95"/>
                    <a:pt x="16" y="91"/>
                  </a:cubicBezTo>
                  <a:cubicBezTo>
                    <a:pt x="8" y="85"/>
                    <a:pt x="5" y="74"/>
                    <a:pt x="6" y="63"/>
                  </a:cubicBezTo>
                  <a:cubicBezTo>
                    <a:pt x="7" y="58"/>
                    <a:pt x="8" y="53"/>
                    <a:pt x="11" y="49"/>
                  </a:cubicBezTo>
                  <a:cubicBezTo>
                    <a:pt x="14" y="45"/>
                    <a:pt x="19" y="42"/>
                    <a:pt x="24" y="40"/>
                  </a:cubicBezTo>
                  <a:cubicBezTo>
                    <a:pt x="29" y="38"/>
                    <a:pt x="34" y="38"/>
                    <a:pt x="40" y="37"/>
                  </a:cubicBezTo>
                  <a:cubicBezTo>
                    <a:pt x="42" y="37"/>
                    <a:pt x="45" y="38"/>
                    <a:pt x="48" y="38"/>
                  </a:cubicBezTo>
                  <a:cubicBezTo>
                    <a:pt x="49" y="38"/>
                    <a:pt x="51" y="38"/>
                    <a:pt x="52" y="38"/>
                  </a:cubicBezTo>
                  <a:cubicBezTo>
                    <a:pt x="53" y="38"/>
                    <a:pt x="57" y="39"/>
                    <a:pt x="60" y="4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29"/>
                    <a:pt x="59" y="28"/>
                    <a:pt x="59" y="26"/>
                  </a:cubicBezTo>
                  <a:cubicBezTo>
                    <a:pt x="60" y="23"/>
                    <a:pt x="61" y="19"/>
                    <a:pt x="62" y="16"/>
                  </a:cubicBezTo>
                  <a:cubicBezTo>
                    <a:pt x="64" y="10"/>
                    <a:pt x="69" y="6"/>
                    <a:pt x="75" y="4"/>
                  </a:cubicBezTo>
                  <a:cubicBezTo>
                    <a:pt x="82" y="2"/>
                    <a:pt x="89" y="2"/>
                    <a:pt x="95" y="3"/>
                  </a:cubicBezTo>
                  <a:cubicBezTo>
                    <a:pt x="102" y="4"/>
                    <a:pt x="109" y="5"/>
                    <a:pt x="116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5" name="未知"/>
            <p:cNvSpPr/>
            <p:nvPr/>
          </p:nvSpPr>
          <p:spPr>
            <a:xfrm>
              <a:off x="229" y="26"/>
              <a:ext cx="170" cy="170"/>
            </a:xfrm>
            <a:custGeom>
              <a:avLst/>
              <a:gdLst/>
              <a:ahLst/>
              <a:cxnLst/>
              <a:pathLst>
                <a:path w="85" h="85">
                  <a:moveTo>
                    <a:pt x="0" y="3"/>
                  </a:moveTo>
                  <a:cubicBezTo>
                    <a:pt x="0" y="3"/>
                    <a:pt x="2" y="3"/>
                    <a:pt x="5" y="3"/>
                  </a:cubicBezTo>
                  <a:cubicBezTo>
                    <a:pt x="9" y="3"/>
                    <a:pt x="14" y="4"/>
                    <a:pt x="21" y="7"/>
                  </a:cubicBezTo>
                  <a:cubicBezTo>
                    <a:pt x="28" y="9"/>
                    <a:pt x="36" y="14"/>
                    <a:pt x="44" y="22"/>
                  </a:cubicBezTo>
                  <a:cubicBezTo>
                    <a:pt x="48" y="26"/>
                    <a:pt x="51" y="31"/>
                    <a:pt x="52" y="37"/>
                  </a:cubicBezTo>
                  <a:cubicBezTo>
                    <a:pt x="52" y="40"/>
                    <a:pt x="51" y="43"/>
                    <a:pt x="50" y="46"/>
                  </a:cubicBezTo>
                  <a:cubicBezTo>
                    <a:pt x="49" y="47"/>
                    <a:pt x="49" y="48"/>
                    <a:pt x="48" y="49"/>
                  </a:cubicBezTo>
                  <a:cubicBezTo>
                    <a:pt x="48" y="49"/>
                    <a:pt x="48" y="49"/>
                    <a:pt x="48" y="50"/>
                  </a:cubicBezTo>
                  <a:cubicBezTo>
                    <a:pt x="47" y="50"/>
                    <a:pt x="46" y="51"/>
                    <a:pt x="46" y="52"/>
                  </a:cubicBezTo>
                  <a:cubicBezTo>
                    <a:pt x="43" y="55"/>
                    <a:pt x="38" y="58"/>
                    <a:pt x="34" y="62"/>
                  </a:cubicBezTo>
                  <a:cubicBezTo>
                    <a:pt x="36" y="61"/>
                    <a:pt x="39" y="60"/>
                    <a:pt x="41" y="60"/>
                  </a:cubicBezTo>
                  <a:cubicBezTo>
                    <a:pt x="43" y="59"/>
                    <a:pt x="45" y="59"/>
                    <a:pt x="47" y="58"/>
                  </a:cubicBezTo>
                  <a:cubicBezTo>
                    <a:pt x="49" y="58"/>
                    <a:pt x="50" y="58"/>
                    <a:pt x="52" y="57"/>
                  </a:cubicBezTo>
                  <a:cubicBezTo>
                    <a:pt x="53" y="57"/>
                    <a:pt x="54" y="57"/>
                    <a:pt x="55" y="57"/>
                  </a:cubicBezTo>
                  <a:cubicBezTo>
                    <a:pt x="59" y="57"/>
                    <a:pt x="64" y="57"/>
                    <a:pt x="68" y="59"/>
                  </a:cubicBezTo>
                  <a:cubicBezTo>
                    <a:pt x="72" y="61"/>
                    <a:pt x="76" y="64"/>
                    <a:pt x="79" y="69"/>
                  </a:cubicBezTo>
                  <a:cubicBezTo>
                    <a:pt x="82" y="73"/>
                    <a:pt x="84" y="79"/>
                    <a:pt x="85" y="85"/>
                  </a:cubicBezTo>
                  <a:cubicBezTo>
                    <a:pt x="85" y="82"/>
                    <a:pt x="85" y="80"/>
                    <a:pt x="84" y="77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65"/>
                    <a:pt x="76" y="61"/>
                    <a:pt x="72" y="58"/>
                  </a:cubicBezTo>
                  <a:cubicBezTo>
                    <a:pt x="68" y="55"/>
                    <a:pt x="63" y="54"/>
                    <a:pt x="58" y="53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4"/>
                    <a:pt x="53" y="51"/>
                    <a:pt x="54" y="50"/>
                  </a:cubicBezTo>
                  <a:cubicBezTo>
                    <a:pt x="56" y="46"/>
                    <a:pt x="58" y="42"/>
                    <a:pt x="57" y="37"/>
                  </a:cubicBezTo>
                  <a:cubicBezTo>
                    <a:pt x="57" y="33"/>
                    <a:pt x="56" y="29"/>
                    <a:pt x="54" y="25"/>
                  </a:cubicBezTo>
                  <a:cubicBezTo>
                    <a:pt x="52" y="23"/>
                    <a:pt x="51" y="21"/>
                    <a:pt x="50" y="20"/>
                  </a:cubicBezTo>
                  <a:cubicBezTo>
                    <a:pt x="48" y="19"/>
                    <a:pt x="47" y="17"/>
                    <a:pt x="45" y="16"/>
                  </a:cubicBezTo>
                  <a:cubicBezTo>
                    <a:pt x="39" y="11"/>
                    <a:pt x="32" y="6"/>
                    <a:pt x="24" y="4"/>
                  </a:cubicBezTo>
                  <a:cubicBezTo>
                    <a:pt x="17" y="1"/>
                    <a:pt x="8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6" name="未知"/>
            <p:cNvSpPr/>
            <p:nvPr/>
          </p:nvSpPr>
          <p:spPr>
            <a:xfrm>
              <a:off x="16" y="0"/>
              <a:ext cx="363" cy="311"/>
            </a:xfrm>
            <a:custGeom>
              <a:avLst/>
              <a:gdLst/>
              <a:ahLst/>
              <a:cxnLst/>
              <a:pathLst>
                <a:path w="181" h="155">
                  <a:moveTo>
                    <a:pt x="104" y="23"/>
                  </a:moveTo>
                  <a:cubicBezTo>
                    <a:pt x="104" y="23"/>
                    <a:pt x="91" y="0"/>
                    <a:pt x="68" y="12"/>
                  </a:cubicBezTo>
                  <a:cubicBezTo>
                    <a:pt x="45" y="23"/>
                    <a:pt x="58" y="41"/>
                    <a:pt x="58" y="41"/>
                  </a:cubicBezTo>
                  <a:cubicBezTo>
                    <a:pt x="58" y="41"/>
                    <a:pt x="7" y="31"/>
                    <a:pt x="3" y="67"/>
                  </a:cubicBezTo>
                  <a:cubicBezTo>
                    <a:pt x="0" y="104"/>
                    <a:pt x="42" y="98"/>
                    <a:pt x="44" y="96"/>
                  </a:cubicBezTo>
                  <a:cubicBezTo>
                    <a:pt x="44" y="96"/>
                    <a:pt x="37" y="116"/>
                    <a:pt x="69" y="132"/>
                  </a:cubicBezTo>
                  <a:cubicBezTo>
                    <a:pt x="100" y="148"/>
                    <a:pt x="108" y="123"/>
                    <a:pt x="108" y="123"/>
                  </a:cubicBezTo>
                  <a:cubicBezTo>
                    <a:pt x="108" y="123"/>
                    <a:pt x="121" y="155"/>
                    <a:pt x="145" y="147"/>
                  </a:cubicBezTo>
                  <a:cubicBezTo>
                    <a:pt x="169" y="139"/>
                    <a:pt x="148" y="114"/>
                    <a:pt x="140" y="115"/>
                  </a:cubicBezTo>
                  <a:cubicBezTo>
                    <a:pt x="140" y="115"/>
                    <a:pt x="165" y="122"/>
                    <a:pt x="173" y="97"/>
                  </a:cubicBezTo>
                  <a:cubicBezTo>
                    <a:pt x="181" y="72"/>
                    <a:pt x="138" y="72"/>
                    <a:pt x="138" y="72"/>
                  </a:cubicBezTo>
                  <a:cubicBezTo>
                    <a:pt x="138" y="72"/>
                    <a:pt x="154" y="60"/>
                    <a:pt x="142" y="40"/>
                  </a:cubicBezTo>
                  <a:cubicBezTo>
                    <a:pt x="130" y="19"/>
                    <a:pt x="104" y="23"/>
                    <a:pt x="104" y="23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77" name="组合 6376"/>
          <p:cNvGrpSpPr/>
          <p:nvPr/>
        </p:nvGrpSpPr>
        <p:grpSpPr>
          <a:xfrm>
            <a:off x="8001000" y="2900363"/>
            <a:ext cx="658813" cy="611187"/>
            <a:chOff x="0" y="0"/>
            <a:chExt cx="415" cy="385"/>
          </a:xfrm>
        </p:grpSpPr>
        <p:sp>
          <p:nvSpPr>
            <p:cNvPr id="6378" name="未知"/>
            <p:cNvSpPr/>
            <p:nvPr/>
          </p:nvSpPr>
          <p:spPr>
            <a:xfrm>
              <a:off x="4" y="0"/>
              <a:ext cx="313" cy="385"/>
            </a:xfrm>
            <a:custGeom>
              <a:avLst/>
              <a:gdLst/>
              <a:ahLst/>
              <a:cxnLst/>
              <a:pathLst>
                <a:path w="156" h="192">
                  <a:moveTo>
                    <a:pt x="152" y="22"/>
                  </a:moveTo>
                  <a:cubicBezTo>
                    <a:pt x="152" y="22"/>
                    <a:pt x="152" y="21"/>
                    <a:pt x="151" y="21"/>
                  </a:cubicBezTo>
                  <a:cubicBezTo>
                    <a:pt x="151" y="20"/>
                    <a:pt x="150" y="19"/>
                    <a:pt x="148" y="18"/>
                  </a:cubicBezTo>
                  <a:cubicBezTo>
                    <a:pt x="146" y="16"/>
                    <a:pt x="141" y="12"/>
                    <a:pt x="135" y="8"/>
                  </a:cubicBezTo>
                  <a:cubicBezTo>
                    <a:pt x="131" y="7"/>
                    <a:pt x="127" y="5"/>
                    <a:pt x="123" y="3"/>
                  </a:cubicBezTo>
                  <a:cubicBezTo>
                    <a:pt x="118" y="1"/>
                    <a:pt x="112" y="0"/>
                    <a:pt x="106" y="1"/>
                  </a:cubicBezTo>
                  <a:cubicBezTo>
                    <a:pt x="103" y="1"/>
                    <a:pt x="100" y="2"/>
                    <a:pt x="97" y="3"/>
                  </a:cubicBezTo>
                  <a:cubicBezTo>
                    <a:pt x="94" y="5"/>
                    <a:pt x="91" y="7"/>
                    <a:pt x="88" y="9"/>
                  </a:cubicBezTo>
                  <a:cubicBezTo>
                    <a:pt x="85" y="12"/>
                    <a:pt x="83" y="15"/>
                    <a:pt x="81" y="19"/>
                  </a:cubicBezTo>
                  <a:cubicBezTo>
                    <a:pt x="80" y="21"/>
                    <a:pt x="79" y="23"/>
                    <a:pt x="78" y="24"/>
                  </a:cubicBezTo>
                  <a:cubicBezTo>
                    <a:pt x="78" y="25"/>
                    <a:pt x="77" y="25"/>
                    <a:pt x="77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3" y="26"/>
                    <a:pt x="72" y="26"/>
                  </a:cubicBezTo>
                  <a:cubicBezTo>
                    <a:pt x="70" y="25"/>
                    <a:pt x="68" y="24"/>
                    <a:pt x="65" y="23"/>
                  </a:cubicBezTo>
                  <a:cubicBezTo>
                    <a:pt x="60" y="21"/>
                    <a:pt x="55" y="19"/>
                    <a:pt x="50" y="18"/>
                  </a:cubicBezTo>
                  <a:cubicBezTo>
                    <a:pt x="44" y="17"/>
                    <a:pt x="38" y="17"/>
                    <a:pt x="32" y="18"/>
                  </a:cubicBezTo>
                  <a:cubicBezTo>
                    <a:pt x="29" y="19"/>
                    <a:pt x="26" y="20"/>
                    <a:pt x="23" y="22"/>
                  </a:cubicBezTo>
                  <a:cubicBezTo>
                    <a:pt x="20" y="24"/>
                    <a:pt x="17" y="26"/>
                    <a:pt x="15" y="28"/>
                  </a:cubicBezTo>
                  <a:cubicBezTo>
                    <a:pt x="10" y="33"/>
                    <a:pt x="6" y="39"/>
                    <a:pt x="4" y="46"/>
                  </a:cubicBezTo>
                  <a:cubicBezTo>
                    <a:pt x="2" y="53"/>
                    <a:pt x="0" y="61"/>
                    <a:pt x="2" y="69"/>
                  </a:cubicBezTo>
                  <a:cubicBezTo>
                    <a:pt x="4" y="77"/>
                    <a:pt x="9" y="84"/>
                    <a:pt x="15" y="89"/>
                  </a:cubicBezTo>
                  <a:cubicBezTo>
                    <a:pt x="18" y="91"/>
                    <a:pt x="22" y="94"/>
                    <a:pt x="26" y="95"/>
                  </a:cubicBezTo>
                  <a:cubicBezTo>
                    <a:pt x="28" y="96"/>
                    <a:pt x="29" y="97"/>
                    <a:pt x="31" y="98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3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4"/>
                    <a:pt x="32" y="107"/>
                    <a:pt x="32" y="109"/>
                  </a:cubicBezTo>
                  <a:cubicBezTo>
                    <a:pt x="31" y="113"/>
                    <a:pt x="31" y="118"/>
                    <a:pt x="32" y="122"/>
                  </a:cubicBezTo>
                  <a:cubicBezTo>
                    <a:pt x="34" y="131"/>
                    <a:pt x="39" y="140"/>
                    <a:pt x="45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8" y="150"/>
                    <a:pt x="49" y="151"/>
                    <a:pt x="50" y="152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7" y="158"/>
                    <a:pt x="60" y="159"/>
                    <a:pt x="62" y="160"/>
                  </a:cubicBezTo>
                  <a:cubicBezTo>
                    <a:pt x="64" y="161"/>
                    <a:pt x="66" y="162"/>
                    <a:pt x="69" y="162"/>
                  </a:cubicBezTo>
                  <a:cubicBezTo>
                    <a:pt x="74" y="164"/>
                    <a:pt x="79" y="164"/>
                    <a:pt x="84" y="163"/>
                  </a:cubicBezTo>
                  <a:cubicBezTo>
                    <a:pt x="86" y="162"/>
                    <a:pt x="89" y="161"/>
                    <a:pt x="91" y="160"/>
                  </a:cubicBezTo>
                  <a:cubicBezTo>
                    <a:pt x="92" y="159"/>
                    <a:pt x="94" y="159"/>
                    <a:pt x="94" y="158"/>
                  </a:cubicBezTo>
                  <a:cubicBezTo>
                    <a:pt x="95" y="158"/>
                    <a:pt x="96" y="157"/>
                    <a:pt x="97" y="157"/>
                  </a:cubicBezTo>
                  <a:cubicBezTo>
                    <a:pt x="97" y="158"/>
                    <a:pt x="97" y="159"/>
                    <a:pt x="98" y="162"/>
                  </a:cubicBezTo>
                  <a:cubicBezTo>
                    <a:pt x="99" y="164"/>
                    <a:pt x="100" y="166"/>
                    <a:pt x="101" y="168"/>
                  </a:cubicBezTo>
                  <a:cubicBezTo>
                    <a:pt x="103" y="172"/>
                    <a:pt x="105" y="177"/>
                    <a:pt x="108" y="180"/>
                  </a:cubicBezTo>
                  <a:cubicBezTo>
                    <a:pt x="111" y="184"/>
                    <a:pt x="115" y="187"/>
                    <a:pt x="119" y="189"/>
                  </a:cubicBezTo>
                  <a:cubicBezTo>
                    <a:pt x="123" y="191"/>
                    <a:pt x="128" y="192"/>
                    <a:pt x="133" y="192"/>
                  </a:cubicBezTo>
                  <a:cubicBezTo>
                    <a:pt x="137" y="192"/>
                    <a:pt x="142" y="190"/>
                    <a:pt x="146" y="187"/>
                  </a:cubicBezTo>
                  <a:cubicBezTo>
                    <a:pt x="150" y="185"/>
                    <a:pt x="153" y="181"/>
                    <a:pt x="154" y="176"/>
                  </a:cubicBezTo>
                  <a:cubicBezTo>
                    <a:pt x="156" y="172"/>
                    <a:pt x="155" y="167"/>
                    <a:pt x="153" y="163"/>
                  </a:cubicBezTo>
                  <a:cubicBezTo>
                    <a:pt x="150" y="160"/>
                    <a:pt x="146" y="157"/>
                    <a:pt x="141" y="156"/>
                  </a:cubicBezTo>
                  <a:cubicBezTo>
                    <a:pt x="146" y="157"/>
                    <a:pt x="149" y="160"/>
                    <a:pt x="152" y="163"/>
                  </a:cubicBezTo>
                  <a:cubicBezTo>
                    <a:pt x="154" y="166"/>
                    <a:pt x="155" y="170"/>
                    <a:pt x="154" y="175"/>
                  </a:cubicBezTo>
                  <a:cubicBezTo>
                    <a:pt x="153" y="179"/>
                    <a:pt x="150" y="182"/>
                    <a:pt x="147" y="185"/>
                  </a:cubicBezTo>
                  <a:cubicBezTo>
                    <a:pt x="144" y="187"/>
                    <a:pt x="139" y="189"/>
                    <a:pt x="135" y="189"/>
                  </a:cubicBezTo>
                  <a:cubicBezTo>
                    <a:pt x="126" y="190"/>
                    <a:pt x="117" y="187"/>
                    <a:pt x="112" y="180"/>
                  </a:cubicBezTo>
                  <a:cubicBezTo>
                    <a:pt x="109" y="176"/>
                    <a:pt x="106" y="172"/>
                    <a:pt x="105" y="168"/>
                  </a:cubicBezTo>
                  <a:cubicBezTo>
                    <a:pt x="104" y="166"/>
                    <a:pt x="103" y="163"/>
                    <a:pt x="102" y="161"/>
                  </a:cubicBezTo>
                  <a:cubicBezTo>
                    <a:pt x="102" y="161"/>
                    <a:pt x="102" y="160"/>
                    <a:pt x="102" y="160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0" y="155"/>
                    <a:pt x="100" y="152"/>
                    <a:pt x="99" y="150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5" y="153"/>
                    <a:pt x="94" y="153"/>
                    <a:pt x="94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0" y="156"/>
                    <a:pt x="90" y="156"/>
                    <a:pt x="90" y="156"/>
                  </a:cubicBezTo>
                  <a:cubicBezTo>
                    <a:pt x="88" y="157"/>
                    <a:pt x="86" y="157"/>
                    <a:pt x="84" y="158"/>
                  </a:cubicBezTo>
                  <a:cubicBezTo>
                    <a:pt x="80" y="159"/>
                    <a:pt x="76" y="159"/>
                    <a:pt x="72" y="158"/>
                  </a:cubicBezTo>
                  <a:cubicBezTo>
                    <a:pt x="64" y="157"/>
                    <a:pt x="57" y="152"/>
                    <a:pt x="51" y="145"/>
                  </a:cubicBezTo>
                  <a:cubicBezTo>
                    <a:pt x="45" y="139"/>
                    <a:pt x="40" y="131"/>
                    <a:pt x="38" y="123"/>
                  </a:cubicBezTo>
                  <a:cubicBezTo>
                    <a:pt x="37" y="119"/>
                    <a:pt x="37" y="115"/>
                    <a:pt x="38" y="111"/>
                  </a:cubicBezTo>
                  <a:cubicBezTo>
                    <a:pt x="38" y="109"/>
                    <a:pt x="38" y="107"/>
                    <a:pt x="39" y="105"/>
                  </a:cubicBezTo>
                  <a:cubicBezTo>
                    <a:pt x="39" y="104"/>
                    <a:pt x="39" y="103"/>
                    <a:pt x="40" y="102"/>
                  </a:cubicBezTo>
                  <a:cubicBezTo>
                    <a:pt x="40" y="101"/>
                    <a:pt x="41" y="100"/>
                    <a:pt x="41" y="9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1" y="95"/>
                    <a:pt x="40" y="95"/>
                    <a:pt x="38" y="94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4" y="92"/>
                    <a:pt x="32" y="92"/>
                    <a:pt x="31" y="91"/>
                  </a:cubicBezTo>
                  <a:cubicBezTo>
                    <a:pt x="28" y="90"/>
                    <a:pt x="25" y="88"/>
                    <a:pt x="23" y="87"/>
                  </a:cubicBezTo>
                  <a:cubicBezTo>
                    <a:pt x="18" y="83"/>
                    <a:pt x="14" y="79"/>
                    <a:pt x="11" y="74"/>
                  </a:cubicBezTo>
                  <a:cubicBezTo>
                    <a:pt x="8" y="69"/>
                    <a:pt x="7" y="63"/>
                    <a:pt x="8" y="58"/>
                  </a:cubicBezTo>
                  <a:cubicBezTo>
                    <a:pt x="8" y="52"/>
                    <a:pt x="10" y="46"/>
                    <a:pt x="13" y="41"/>
                  </a:cubicBezTo>
                  <a:cubicBezTo>
                    <a:pt x="16" y="36"/>
                    <a:pt x="20" y="31"/>
                    <a:pt x="25" y="28"/>
                  </a:cubicBezTo>
                  <a:cubicBezTo>
                    <a:pt x="30" y="25"/>
                    <a:pt x="35" y="23"/>
                    <a:pt x="41" y="23"/>
                  </a:cubicBezTo>
                  <a:cubicBezTo>
                    <a:pt x="47" y="23"/>
                    <a:pt x="53" y="24"/>
                    <a:pt x="59" y="26"/>
                  </a:cubicBezTo>
                  <a:cubicBezTo>
                    <a:pt x="62" y="27"/>
                    <a:pt x="65" y="28"/>
                    <a:pt x="68" y="30"/>
                  </a:cubicBezTo>
                  <a:cubicBezTo>
                    <a:pt x="69" y="30"/>
                    <a:pt x="70" y="31"/>
                    <a:pt x="72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2"/>
                    <a:pt x="74" y="33"/>
                    <a:pt x="75" y="33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5"/>
                    <a:pt x="84" y="23"/>
                    <a:pt x="85" y="21"/>
                  </a:cubicBezTo>
                  <a:cubicBezTo>
                    <a:pt x="86" y="18"/>
                    <a:pt x="89" y="15"/>
                    <a:pt x="91" y="12"/>
                  </a:cubicBezTo>
                  <a:cubicBezTo>
                    <a:pt x="96" y="7"/>
                    <a:pt x="103" y="4"/>
                    <a:pt x="110" y="4"/>
                  </a:cubicBezTo>
                  <a:cubicBezTo>
                    <a:pt x="118" y="4"/>
                    <a:pt x="125" y="6"/>
                    <a:pt x="132" y="9"/>
                  </a:cubicBezTo>
                  <a:cubicBezTo>
                    <a:pt x="139" y="13"/>
                    <a:pt x="146" y="17"/>
                    <a:pt x="152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9" name="未知"/>
            <p:cNvSpPr/>
            <p:nvPr/>
          </p:nvSpPr>
          <p:spPr>
            <a:xfrm>
              <a:off x="297" y="61"/>
              <a:ext cx="118" cy="234"/>
            </a:xfrm>
            <a:custGeom>
              <a:avLst/>
              <a:gdLst/>
              <a:ahLst/>
              <a:cxnLst/>
              <a:pathLst>
                <a:path w="59" h="117">
                  <a:moveTo>
                    <a:pt x="0" y="0"/>
                  </a:moveTo>
                  <a:cubicBezTo>
                    <a:pt x="0" y="0"/>
                    <a:pt x="2" y="1"/>
                    <a:pt x="6" y="2"/>
                  </a:cubicBezTo>
                  <a:cubicBezTo>
                    <a:pt x="10" y="3"/>
                    <a:pt x="15" y="6"/>
                    <a:pt x="21" y="11"/>
                  </a:cubicBezTo>
                  <a:cubicBezTo>
                    <a:pt x="24" y="14"/>
                    <a:pt x="28" y="17"/>
                    <a:pt x="31" y="21"/>
                  </a:cubicBezTo>
                  <a:cubicBezTo>
                    <a:pt x="34" y="25"/>
                    <a:pt x="37" y="30"/>
                    <a:pt x="39" y="36"/>
                  </a:cubicBezTo>
                  <a:cubicBezTo>
                    <a:pt x="42" y="42"/>
                    <a:pt x="43" y="48"/>
                    <a:pt x="41" y="55"/>
                  </a:cubicBezTo>
                  <a:cubicBezTo>
                    <a:pt x="39" y="58"/>
                    <a:pt x="37" y="61"/>
                    <a:pt x="34" y="64"/>
                  </a:cubicBezTo>
                  <a:cubicBezTo>
                    <a:pt x="33" y="64"/>
                    <a:pt x="33" y="65"/>
                    <a:pt x="32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9" y="67"/>
                    <a:pt x="28" y="68"/>
                    <a:pt x="27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70"/>
                    <a:pt x="21" y="71"/>
                    <a:pt x="20" y="71"/>
                  </a:cubicBezTo>
                  <a:cubicBezTo>
                    <a:pt x="17" y="72"/>
                    <a:pt x="15" y="73"/>
                    <a:pt x="12" y="74"/>
                  </a:cubicBezTo>
                  <a:cubicBezTo>
                    <a:pt x="14" y="74"/>
                    <a:pt x="17" y="74"/>
                    <a:pt x="19" y="74"/>
                  </a:cubicBezTo>
                  <a:cubicBezTo>
                    <a:pt x="22" y="74"/>
                    <a:pt x="24" y="75"/>
                    <a:pt x="27" y="75"/>
                  </a:cubicBezTo>
                  <a:cubicBezTo>
                    <a:pt x="29" y="75"/>
                    <a:pt x="31" y="75"/>
                    <a:pt x="32" y="76"/>
                  </a:cubicBezTo>
                  <a:cubicBezTo>
                    <a:pt x="33" y="76"/>
                    <a:pt x="35" y="76"/>
                    <a:pt x="36" y="77"/>
                  </a:cubicBezTo>
                  <a:cubicBezTo>
                    <a:pt x="40" y="78"/>
                    <a:pt x="45" y="80"/>
                    <a:pt x="48" y="83"/>
                  </a:cubicBezTo>
                  <a:cubicBezTo>
                    <a:pt x="52" y="87"/>
                    <a:pt x="55" y="92"/>
                    <a:pt x="56" y="98"/>
                  </a:cubicBezTo>
                  <a:cubicBezTo>
                    <a:pt x="58" y="104"/>
                    <a:pt x="57" y="110"/>
                    <a:pt x="56" y="117"/>
                  </a:cubicBezTo>
                  <a:cubicBezTo>
                    <a:pt x="57" y="114"/>
                    <a:pt x="57" y="111"/>
                    <a:pt x="58" y="109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3"/>
                    <a:pt x="59" y="102"/>
                    <a:pt x="58" y="100"/>
                  </a:cubicBezTo>
                  <a:cubicBezTo>
                    <a:pt x="59" y="94"/>
                    <a:pt x="57" y="89"/>
                    <a:pt x="53" y="84"/>
                  </a:cubicBezTo>
                  <a:cubicBezTo>
                    <a:pt x="50" y="79"/>
                    <a:pt x="45" y="76"/>
                    <a:pt x="40" y="73"/>
                  </a:cubicBezTo>
                  <a:cubicBezTo>
                    <a:pt x="38" y="73"/>
                    <a:pt x="37" y="72"/>
                    <a:pt x="36" y="72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41" y="66"/>
                    <a:pt x="44" y="62"/>
                    <a:pt x="46" y="58"/>
                  </a:cubicBezTo>
                  <a:cubicBezTo>
                    <a:pt x="48" y="53"/>
                    <a:pt x="49" y="48"/>
                    <a:pt x="48" y="43"/>
                  </a:cubicBezTo>
                  <a:cubicBezTo>
                    <a:pt x="48" y="41"/>
                    <a:pt x="47" y="39"/>
                    <a:pt x="46" y="36"/>
                  </a:cubicBezTo>
                  <a:cubicBezTo>
                    <a:pt x="45" y="34"/>
                    <a:pt x="44" y="32"/>
                    <a:pt x="43" y="30"/>
                  </a:cubicBezTo>
                  <a:cubicBezTo>
                    <a:pt x="39" y="22"/>
                    <a:pt x="33" y="15"/>
                    <a:pt x="26" y="10"/>
                  </a:cubicBezTo>
                  <a:cubicBezTo>
                    <a:pt x="19" y="4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0" name="未知"/>
            <p:cNvSpPr/>
            <p:nvPr/>
          </p:nvSpPr>
          <p:spPr>
            <a:xfrm>
              <a:off x="0" y="16"/>
              <a:ext cx="409" cy="351"/>
            </a:xfrm>
            <a:custGeom>
              <a:avLst/>
              <a:gdLst/>
              <a:ahLst/>
              <a:cxnLst/>
              <a:pathLst>
                <a:path w="204" h="175">
                  <a:moveTo>
                    <a:pt x="143" y="29"/>
                  </a:moveTo>
                  <a:cubicBezTo>
                    <a:pt x="143" y="29"/>
                    <a:pt x="139" y="0"/>
                    <a:pt x="111" y="4"/>
                  </a:cubicBezTo>
                  <a:cubicBezTo>
                    <a:pt x="82" y="8"/>
                    <a:pt x="88" y="31"/>
                    <a:pt x="88" y="31"/>
                  </a:cubicBezTo>
                  <a:cubicBezTo>
                    <a:pt x="88" y="31"/>
                    <a:pt x="37" y="2"/>
                    <a:pt x="18" y="40"/>
                  </a:cubicBezTo>
                  <a:cubicBezTo>
                    <a:pt x="0" y="77"/>
                    <a:pt x="46" y="86"/>
                    <a:pt x="49" y="84"/>
                  </a:cubicBezTo>
                  <a:cubicBezTo>
                    <a:pt x="49" y="84"/>
                    <a:pt x="33" y="103"/>
                    <a:pt x="60" y="131"/>
                  </a:cubicBezTo>
                  <a:cubicBezTo>
                    <a:pt x="86" y="159"/>
                    <a:pt x="105" y="135"/>
                    <a:pt x="105" y="135"/>
                  </a:cubicBezTo>
                  <a:cubicBezTo>
                    <a:pt x="105" y="135"/>
                    <a:pt x="106" y="175"/>
                    <a:pt x="134" y="174"/>
                  </a:cubicBezTo>
                  <a:cubicBezTo>
                    <a:pt x="163" y="173"/>
                    <a:pt x="151" y="141"/>
                    <a:pt x="142" y="138"/>
                  </a:cubicBezTo>
                  <a:cubicBezTo>
                    <a:pt x="142" y="138"/>
                    <a:pt x="166" y="155"/>
                    <a:pt x="185" y="131"/>
                  </a:cubicBezTo>
                  <a:cubicBezTo>
                    <a:pt x="204" y="107"/>
                    <a:pt x="158" y="92"/>
                    <a:pt x="158" y="92"/>
                  </a:cubicBezTo>
                  <a:cubicBezTo>
                    <a:pt x="158" y="92"/>
                    <a:pt x="181" y="86"/>
                    <a:pt x="176" y="60"/>
                  </a:cubicBezTo>
                  <a:cubicBezTo>
                    <a:pt x="172" y="34"/>
                    <a:pt x="143" y="29"/>
                    <a:pt x="143" y="29"/>
                  </a:cubicBezTo>
                  <a:close/>
                </a:path>
              </a:pathLst>
            </a:custGeom>
            <a:solidFill>
              <a:srgbClr val="A4CEEC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81" name="组合 6380"/>
          <p:cNvGrpSpPr/>
          <p:nvPr/>
        </p:nvGrpSpPr>
        <p:grpSpPr>
          <a:xfrm>
            <a:off x="601663" y="938213"/>
            <a:ext cx="180975" cy="241300"/>
            <a:chOff x="0" y="0"/>
            <a:chExt cx="114" cy="152"/>
          </a:xfrm>
        </p:grpSpPr>
        <p:sp>
          <p:nvSpPr>
            <p:cNvPr id="6382" name="未知"/>
            <p:cNvSpPr/>
            <p:nvPr/>
          </p:nvSpPr>
          <p:spPr>
            <a:xfrm>
              <a:off x="0" y="60"/>
              <a:ext cx="112" cy="24"/>
            </a:xfrm>
            <a:custGeom>
              <a:avLst/>
              <a:gdLst/>
              <a:ahLst/>
              <a:cxnLst/>
              <a:pathLst>
                <a:path w="112" h="24">
                  <a:moveTo>
                    <a:pt x="0" y="0"/>
                  </a:moveTo>
                  <a:lnTo>
                    <a:pt x="1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3" name="直接连接符 6382"/>
            <p:cNvSpPr/>
            <p:nvPr/>
          </p:nvSpPr>
          <p:spPr>
            <a:xfrm>
              <a:off x="0" y="60"/>
              <a:ext cx="112" cy="24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84" name="未知"/>
            <p:cNvSpPr/>
            <p:nvPr/>
          </p:nvSpPr>
          <p:spPr>
            <a:xfrm>
              <a:off x="2" y="54"/>
              <a:ext cx="112" cy="32"/>
            </a:xfrm>
            <a:custGeom>
              <a:avLst/>
              <a:gdLst/>
              <a:ahLst/>
              <a:cxnLst/>
              <a:pathLst>
                <a:path w="56" h="16">
                  <a:moveTo>
                    <a:pt x="0" y="0"/>
                  </a:moveTo>
                  <a:cubicBezTo>
                    <a:pt x="0" y="0"/>
                    <a:pt x="12" y="16"/>
                    <a:pt x="56" y="12"/>
                  </a:cubicBezTo>
                  <a:cubicBezTo>
                    <a:pt x="56" y="12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5" name="未知"/>
            <p:cNvSpPr/>
            <p:nvPr/>
          </p:nvSpPr>
          <p:spPr>
            <a:xfrm>
              <a:off x="36" y="0"/>
              <a:ext cx="30" cy="150"/>
            </a:xfrm>
            <a:custGeom>
              <a:avLst/>
              <a:gdLst/>
              <a:ahLst/>
              <a:cxnLst/>
              <a:pathLst>
                <a:path w="30" h="150">
                  <a:moveTo>
                    <a:pt x="30" y="0"/>
                  </a:moveTo>
                  <a:lnTo>
                    <a:pt x="0" y="15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6" name="直接连接符 6385"/>
            <p:cNvSpPr/>
            <p:nvPr/>
          </p:nvSpPr>
          <p:spPr>
            <a:xfrm flipH="1">
              <a:off x="36" y="0"/>
              <a:ext cx="30" cy="15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87" name="未知"/>
            <p:cNvSpPr/>
            <p:nvPr/>
          </p:nvSpPr>
          <p:spPr>
            <a:xfrm>
              <a:off x="38" y="2"/>
              <a:ext cx="34" cy="150"/>
            </a:xfrm>
            <a:custGeom>
              <a:avLst/>
              <a:gdLst/>
              <a:ahLst/>
              <a:cxnLst/>
              <a:pathLst>
                <a:path w="17" h="75">
                  <a:moveTo>
                    <a:pt x="17" y="0"/>
                  </a:moveTo>
                  <a:cubicBezTo>
                    <a:pt x="17" y="0"/>
                    <a:pt x="0" y="17"/>
                    <a:pt x="1" y="75"/>
                  </a:cubicBezTo>
                  <a:cubicBezTo>
                    <a:pt x="1" y="75"/>
                    <a:pt x="15" y="1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88" name="组合 6387"/>
          <p:cNvGrpSpPr/>
          <p:nvPr/>
        </p:nvGrpSpPr>
        <p:grpSpPr>
          <a:xfrm>
            <a:off x="1187450" y="1706563"/>
            <a:ext cx="177800" cy="238125"/>
            <a:chOff x="0" y="0"/>
            <a:chExt cx="112" cy="150"/>
          </a:xfrm>
        </p:grpSpPr>
        <p:sp>
          <p:nvSpPr>
            <p:cNvPr id="6389" name="未知"/>
            <p:cNvSpPr/>
            <p:nvPr/>
          </p:nvSpPr>
          <p:spPr>
            <a:xfrm>
              <a:off x="0" y="58"/>
              <a:ext cx="112" cy="24"/>
            </a:xfrm>
            <a:custGeom>
              <a:avLst/>
              <a:gdLst/>
              <a:ahLst/>
              <a:cxnLst/>
              <a:pathLst>
                <a:path w="112" h="24">
                  <a:moveTo>
                    <a:pt x="0" y="0"/>
                  </a:moveTo>
                  <a:lnTo>
                    <a:pt x="1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0" name="直接连接符 6389"/>
            <p:cNvSpPr/>
            <p:nvPr/>
          </p:nvSpPr>
          <p:spPr>
            <a:xfrm>
              <a:off x="0" y="58"/>
              <a:ext cx="112" cy="24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91" name="未知"/>
            <p:cNvSpPr/>
            <p:nvPr/>
          </p:nvSpPr>
          <p:spPr>
            <a:xfrm>
              <a:off x="0" y="52"/>
              <a:ext cx="112" cy="32"/>
            </a:xfrm>
            <a:custGeom>
              <a:avLst/>
              <a:gdLst/>
              <a:ahLst/>
              <a:cxnLst/>
              <a:pathLst>
                <a:path w="56" h="16">
                  <a:moveTo>
                    <a:pt x="0" y="0"/>
                  </a:moveTo>
                  <a:cubicBezTo>
                    <a:pt x="0" y="0"/>
                    <a:pt x="12" y="16"/>
                    <a:pt x="56" y="12"/>
                  </a:cubicBezTo>
                  <a:cubicBezTo>
                    <a:pt x="56" y="12"/>
                    <a:pt x="8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2" name="未知"/>
            <p:cNvSpPr/>
            <p:nvPr/>
          </p:nvSpPr>
          <p:spPr>
            <a:xfrm>
              <a:off x="34" y="0"/>
              <a:ext cx="32" cy="148"/>
            </a:xfrm>
            <a:custGeom>
              <a:avLst/>
              <a:gdLst/>
              <a:ahLst/>
              <a:cxnLst/>
              <a:pathLst>
                <a:path w="32" h="148">
                  <a:moveTo>
                    <a:pt x="32" y="0"/>
                  </a:moveTo>
                  <a:lnTo>
                    <a:pt x="0" y="14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3" name="直接连接符 6392"/>
            <p:cNvSpPr/>
            <p:nvPr/>
          </p:nvSpPr>
          <p:spPr>
            <a:xfrm flipH="1">
              <a:off x="34" y="0"/>
              <a:ext cx="32" cy="148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94" name="未知"/>
            <p:cNvSpPr/>
            <p:nvPr/>
          </p:nvSpPr>
          <p:spPr>
            <a:xfrm>
              <a:off x="38" y="0"/>
              <a:ext cx="32" cy="150"/>
            </a:xfrm>
            <a:custGeom>
              <a:avLst/>
              <a:gdLst/>
              <a:ahLst/>
              <a:cxnLst/>
              <a:pathLst>
                <a:path w="16" h="75">
                  <a:moveTo>
                    <a:pt x="16" y="0"/>
                  </a:moveTo>
                  <a:cubicBezTo>
                    <a:pt x="16" y="0"/>
                    <a:pt x="0" y="17"/>
                    <a:pt x="1" y="75"/>
                  </a:cubicBezTo>
                  <a:cubicBezTo>
                    <a:pt x="1" y="75"/>
                    <a:pt x="1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395" name="组合 6394"/>
          <p:cNvGrpSpPr/>
          <p:nvPr/>
        </p:nvGrpSpPr>
        <p:grpSpPr>
          <a:xfrm>
            <a:off x="1709738" y="1490663"/>
            <a:ext cx="179387" cy="238125"/>
            <a:chOff x="0" y="0"/>
            <a:chExt cx="113" cy="150"/>
          </a:xfrm>
        </p:grpSpPr>
        <p:sp>
          <p:nvSpPr>
            <p:cNvPr id="6396" name="未知"/>
            <p:cNvSpPr/>
            <p:nvPr/>
          </p:nvSpPr>
          <p:spPr>
            <a:xfrm>
              <a:off x="0" y="60"/>
              <a:ext cx="111" cy="22"/>
            </a:xfrm>
            <a:custGeom>
              <a:avLst/>
              <a:gdLst/>
              <a:ahLst/>
              <a:cxnLst/>
              <a:pathLst>
                <a:path w="111" h="22">
                  <a:moveTo>
                    <a:pt x="0" y="0"/>
                  </a:moveTo>
                  <a:lnTo>
                    <a:pt x="111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7" name="直接连接符 6396"/>
            <p:cNvSpPr/>
            <p:nvPr/>
          </p:nvSpPr>
          <p:spPr>
            <a:xfrm>
              <a:off x="0" y="60"/>
              <a:ext cx="111" cy="22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398" name="未知"/>
            <p:cNvSpPr/>
            <p:nvPr/>
          </p:nvSpPr>
          <p:spPr>
            <a:xfrm>
              <a:off x="0" y="54"/>
              <a:ext cx="113" cy="32"/>
            </a:xfrm>
            <a:custGeom>
              <a:avLst/>
              <a:gdLst/>
              <a:ahLst/>
              <a:cxnLst/>
              <a:pathLst>
                <a:path w="56" h="16">
                  <a:moveTo>
                    <a:pt x="0" y="0"/>
                  </a:moveTo>
                  <a:cubicBezTo>
                    <a:pt x="0" y="0"/>
                    <a:pt x="12" y="16"/>
                    <a:pt x="56" y="12"/>
                  </a:cubicBezTo>
                  <a:cubicBezTo>
                    <a:pt x="56" y="12"/>
                    <a:pt x="7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9" name="未知"/>
            <p:cNvSpPr/>
            <p:nvPr/>
          </p:nvSpPr>
          <p:spPr>
            <a:xfrm>
              <a:off x="34" y="0"/>
              <a:ext cx="30" cy="150"/>
            </a:xfrm>
            <a:custGeom>
              <a:avLst/>
              <a:gdLst/>
              <a:ahLst/>
              <a:cxnLst/>
              <a:pathLst>
                <a:path w="30" h="150">
                  <a:moveTo>
                    <a:pt x="30" y="0"/>
                  </a:moveTo>
                  <a:lnTo>
                    <a:pt x="0" y="15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400" name="直接连接符 6399"/>
            <p:cNvSpPr/>
            <p:nvPr/>
          </p:nvSpPr>
          <p:spPr>
            <a:xfrm flipH="1">
              <a:off x="34" y="0"/>
              <a:ext cx="30" cy="150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401" name="未知"/>
            <p:cNvSpPr/>
            <p:nvPr/>
          </p:nvSpPr>
          <p:spPr>
            <a:xfrm>
              <a:off x="38" y="2"/>
              <a:ext cx="32" cy="148"/>
            </a:xfrm>
            <a:custGeom>
              <a:avLst/>
              <a:gdLst/>
              <a:ahLst/>
              <a:cxnLst/>
              <a:pathLst>
                <a:path w="16" h="74">
                  <a:moveTo>
                    <a:pt x="16" y="0"/>
                  </a:moveTo>
                  <a:cubicBezTo>
                    <a:pt x="16" y="0"/>
                    <a:pt x="0" y="16"/>
                    <a:pt x="1" y="74"/>
                  </a:cubicBezTo>
                  <a:cubicBezTo>
                    <a:pt x="1" y="74"/>
                    <a:pt x="14" y="9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402" name="组合 6401"/>
          <p:cNvGrpSpPr/>
          <p:nvPr/>
        </p:nvGrpSpPr>
        <p:grpSpPr>
          <a:xfrm>
            <a:off x="1008063" y="868363"/>
            <a:ext cx="119062" cy="152400"/>
            <a:chOff x="0" y="0"/>
            <a:chExt cx="75" cy="96"/>
          </a:xfrm>
        </p:grpSpPr>
        <p:sp>
          <p:nvSpPr>
            <p:cNvPr id="6403" name="未知"/>
            <p:cNvSpPr/>
            <p:nvPr/>
          </p:nvSpPr>
          <p:spPr>
            <a:xfrm>
              <a:off x="0" y="38"/>
              <a:ext cx="73" cy="16"/>
            </a:xfrm>
            <a:custGeom>
              <a:avLst/>
              <a:gdLst/>
              <a:ahLst/>
              <a:cxnLst/>
              <a:pathLst>
                <a:path w="73" h="16">
                  <a:moveTo>
                    <a:pt x="0" y="0"/>
                  </a:moveTo>
                  <a:lnTo>
                    <a:pt x="73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404" name="直接连接符 6403"/>
            <p:cNvSpPr/>
            <p:nvPr/>
          </p:nvSpPr>
          <p:spPr>
            <a:xfrm>
              <a:off x="0" y="38"/>
              <a:ext cx="73" cy="1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405" name="未知"/>
            <p:cNvSpPr/>
            <p:nvPr/>
          </p:nvSpPr>
          <p:spPr>
            <a:xfrm>
              <a:off x="2" y="34"/>
              <a:ext cx="73" cy="20"/>
            </a:xfrm>
            <a:custGeom>
              <a:avLst/>
              <a:gdLst/>
              <a:ahLst/>
              <a:cxnLst/>
              <a:pathLst>
                <a:path w="36" h="10">
                  <a:moveTo>
                    <a:pt x="0" y="0"/>
                  </a:moveTo>
                  <a:cubicBezTo>
                    <a:pt x="0" y="0"/>
                    <a:pt x="7" y="10"/>
                    <a:pt x="36" y="8"/>
                  </a:cubicBezTo>
                  <a:cubicBezTo>
                    <a:pt x="36" y="8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406" name="未知"/>
            <p:cNvSpPr/>
            <p:nvPr/>
          </p:nvSpPr>
          <p:spPr>
            <a:xfrm>
              <a:off x="22" y="0"/>
              <a:ext cx="22" cy="96"/>
            </a:xfrm>
            <a:custGeom>
              <a:avLst/>
              <a:gdLst/>
              <a:ahLst/>
              <a:cxnLst/>
              <a:pathLst>
                <a:path w="22" h="96">
                  <a:moveTo>
                    <a:pt x="22" y="0"/>
                  </a:moveTo>
                  <a:lnTo>
                    <a:pt x="0" y="9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4D28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407" name="直接连接符 6406"/>
            <p:cNvSpPr/>
            <p:nvPr/>
          </p:nvSpPr>
          <p:spPr>
            <a:xfrm flipH="1">
              <a:off x="22" y="0"/>
              <a:ext cx="22" cy="9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6408" name="未知"/>
            <p:cNvSpPr/>
            <p:nvPr/>
          </p:nvSpPr>
          <p:spPr>
            <a:xfrm>
              <a:off x="26" y="2"/>
              <a:ext cx="20" cy="94"/>
            </a:xfrm>
            <a:custGeom>
              <a:avLst/>
              <a:gdLst/>
              <a:ahLst/>
              <a:cxnLst/>
              <a:pathLst>
                <a:path w="10" h="47">
                  <a:moveTo>
                    <a:pt x="10" y="0"/>
                  </a:moveTo>
                  <a:cubicBezTo>
                    <a:pt x="10" y="0"/>
                    <a:pt x="0" y="10"/>
                    <a:pt x="0" y="47"/>
                  </a:cubicBezTo>
                  <a:cubicBezTo>
                    <a:pt x="0" y="47"/>
                    <a:pt x="9" y="6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409" name="组合 6408"/>
          <p:cNvGrpSpPr/>
          <p:nvPr/>
        </p:nvGrpSpPr>
        <p:grpSpPr>
          <a:xfrm>
            <a:off x="1790700" y="1049338"/>
            <a:ext cx="411163" cy="458787"/>
            <a:chOff x="0" y="0"/>
            <a:chExt cx="259" cy="289"/>
          </a:xfrm>
        </p:grpSpPr>
        <p:sp>
          <p:nvSpPr>
            <p:cNvPr id="6410" name="未知"/>
            <p:cNvSpPr/>
            <p:nvPr/>
          </p:nvSpPr>
          <p:spPr>
            <a:xfrm>
              <a:off x="0" y="0"/>
              <a:ext cx="185" cy="289"/>
            </a:xfrm>
            <a:custGeom>
              <a:avLst/>
              <a:gdLst/>
              <a:ahLst/>
              <a:cxnLst/>
              <a:pathLst>
                <a:path w="92" h="144">
                  <a:moveTo>
                    <a:pt x="92" y="0"/>
                  </a:moveTo>
                  <a:cubicBezTo>
                    <a:pt x="92" y="0"/>
                    <a:pt x="90" y="4"/>
                    <a:pt x="85" y="12"/>
                  </a:cubicBezTo>
                  <a:cubicBezTo>
                    <a:pt x="83" y="16"/>
                    <a:pt x="80" y="22"/>
                    <a:pt x="77" y="29"/>
                  </a:cubicBezTo>
                  <a:cubicBezTo>
                    <a:pt x="75" y="32"/>
                    <a:pt x="74" y="36"/>
                    <a:pt x="72" y="40"/>
                  </a:cubicBezTo>
                  <a:cubicBezTo>
                    <a:pt x="71" y="42"/>
                    <a:pt x="70" y="44"/>
                    <a:pt x="69" y="46"/>
                  </a:cubicBezTo>
                  <a:cubicBezTo>
                    <a:pt x="68" y="48"/>
                    <a:pt x="68" y="49"/>
                    <a:pt x="67" y="50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2"/>
                    <a:pt x="65" y="51"/>
                  </a:cubicBezTo>
                  <a:cubicBezTo>
                    <a:pt x="64" y="51"/>
                    <a:pt x="63" y="51"/>
                    <a:pt x="62" y="51"/>
                  </a:cubicBezTo>
                  <a:cubicBezTo>
                    <a:pt x="60" y="50"/>
                    <a:pt x="58" y="50"/>
                    <a:pt x="56" y="49"/>
                  </a:cubicBezTo>
                  <a:cubicBezTo>
                    <a:pt x="52" y="48"/>
                    <a:pt x="48" y="47"/>
                    <a:pt x="43" y="46"/>
                  </a:cubicBezTo>
                  <a:cubicBezTo>
                    <a:pt x="39" y="45"/>
                    <a:pt x="34" y="44"/>
                    <a:pt x="29" y="43"/>
                  </a:cubicBezTo>
                  <a:cubicBezTo>
                    <a:pt x="20" y="41"/>
                    <a:pt x="10" y="39"/>
                    <a:pt x="0" y="37"/>
                  </a:cubicBezTo>
                  <a:cubicBezTo>
                    <a:pt x="7" y="42"/>
                    <a:pt x="13" y="47"/>
                    <a:pt x="20" y="52"/>
                  </a:cubicBezTo>
                  <a:cubicBezTo>
                    <a:pt x="24" y="55"/>
                    <a:pt x="28" y="58"/>
                    <a:pt x="32" y="61"/>
                  </a:cubicBezTo>
                  <a:cubicBezTo>
                    <a:pt x="36" y="63"/>
                    <a:pt x="40" y="66"/>
                    <a:pt x="44" y="69"/>
                  </a:cubicBezTo>
                  <a:cubicBezTo>
                    <a:pt x="46" y="71"/>
                    <a:pt x="48" y="72"/>
                    <a:pt x="51" y="74"/>
                  </a:cubicBezTo>
                  <a:cubicBezTo>
                    <a:pt x="52" y="75"/>
                    <a:pt x="53" y="75"/>
                    <a:pt x="54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5" y="88"/>
                    <a:pt x="54" y="98"/>
                    <a:pt x="52" y="109"/>
                  </a:cubicBezTo>
                  <a:cubicBezTo>
                    <a:pt x="50" y="120"/>
                    <a:pt x="49" y="132"/>
                    <a:pt x="47" y="144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69" y="57"/>
                    <a:pt x="69" y="57"/>
                    <a:pt x="69" y="57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411" name="未知"/>
            <p:cNvSpPr/>
            <p:nvPr/>
          </p:nvSpPr>
          <p:spPr>
            <a:xfrm>
              <a:off x="97" y="12"/>
              <a:ext cx="162" cy="253"/>
            </a:xfrm>
            <a:custGeom>
              <a:avLst/>
              <a:gdLst/>
              <a:ahLst/>
              <a:cxnLst/>
              <a:pathLst>
                <a:path w="81" h="126">
                  <a:moveTo>
                    <a:pt x="0" y="126"/>
                  </a:moveTo>
                  <a:cubicBezTo>
                    <a:pt x="0" y="126"/>
                    <a:pt x="1" y="125"/>
                    <a:pt x="3" y="120"/>
                  </a:cubicBezTo>
                  <a:cubicBezTo>
                    <a:pt x="4" y="116"/>
                    <a:pt x="7" y="110"/>
                    <a:pt x="11" y="102"/>
                  </a:cubicBezTo>
                  <a:cubicBezTo>
                    <a:pt x="15" y="94"/>
                    <a:pt x="21" y="84"/>
                    <a:pt x="32" y="75"/>
                  </a:cubicBezTo>
                  <a:cubicBezTo>
                    <a:pt x="37" y="70"/>
                    <a:pt x="44" y="67"/>
                    <a:pt x="52" y="65"/>
                  </a:cubicBezTo>
                  <a:cubicBezTo>
                    <a:pt x="60" y="63"/>
                    <a:pt x="70" y="63"/>
                    <a:pt x="80" y="66"/>
                  </a:cubicBezTo>
                  <a:cubicBezTo>
                    <a:pt x="80" y="64"/>
                    <a:pt x="80" y="63"/>
                    <a:pt x="81" y="61"/>
                  </a:cubicBezTo>
                  <a:cubicBezTo>
                    <a:pt x="76" y="60"/>
                    <a:pt x="70" y="59"/>
                    <a:pt x="64" y="56"/>
                  </a:cubicBezTo>
                  <a:cubicBezTo>
                    <a:pt x="59" y="54"/>
                    <a:pt x="53" y="50"/>
                    <a:pt x="48" y="45"/>
                  </a:cubicBezTo>
                  <a:cubicBezTo>
                    <a:pt x="44" y="39"/>
                    <a:pt x="41" y="32"/>
                    <a:pt x="40" y="25"/>
                  </a:cubicBezTo>
                  <a:cubicBezTo>
                    <a:pt x="39" y="17"/>
                    <a:pt x="40" y="8"/>
                    <a:pt x="42" y="0"/>
                  </a:cubicBezTo>
                  <a:cubicBezTo>
                    <a:pt x="41" y="3"/>
                    <a:pt x="40" y="7"/>
                    <a:pt x="39" y="1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20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5"/>
                    <a:pt x="40" y="36"/>
                    <a:pt x="41" y="38"/>
                  </a:cubicBezTo>
                  <a:cubicBezTo>
                    <a:pt x="41" y="39"/>
                    <a:pt x="41" y="40"/>
                    <a:pt x="42" y="4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7" y="50"/>
                    <a:pt x="53" y="55"/>
                    <a:pt x="59" y="58"/>
                  </a:cubicBezTo>
                  <a:cubicBezTo>
                    <a:pt x="66" y="62"/>
                    <a:pt x="72" y="65"/>
                    <a:pt x="80" y="66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2" y="58"/>
                    <a:pt x="61" y="57"/>
                    <a:pt x="51" y="59"/>
                  </a:cubicBezTo>
                  <a:cubicBezTo>
                    <a:pt x="41" y="61"/>
                    <a:pt x="32" y="66"/>
                    <a:pt x="25" y="74"/>
                  </a:cubicBezTo>
                  <a:cubicBezTo>
                    <a:pt x="18" y="81"/>
                    <a:pt x="13" y="89"/>
                    <a:pt x="9" y="98"/>
                  </a:cubicBezTo>
                  <a:cubicBezTo>
                    <a:pt x="5" y="107"/>
                    <a:pt x="2" y="117"/>
                    <a:pt x="0" y="12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412" name="未知"/>
          <p:cNvSpPr/>
          <p:nvPr/>
        </p:nvSpPr>
        <p:spPr>
          <a:xfrm>
            <a:off x="317500" y="4113213"/>
            <a:ext cx="8529638" cy="846137"/>
          </a:xfrm>
          <a:custGeom>
            <a:avLst/>
            <a:gdLst/>
            <a:ahLst/>
            <a:cxnLst/>
            <a:pathLst>
              <a:path w="2681" h="266">
                <a:moveTo>
                  <a:pt x="0" y="266"/>
                </a:moveTo>
                <a:cubicBezTo>
                  <a:pt x="0" y="266"/>
                  <a:pt x="3" y="265"/>
                  <a:pt x="8" y="263"/>
                </a:cubicBezTo>
                <a:cubicBezTo>
                  <a:pt x="13" y="260"/>
                  <a:pt x="21" y="257"/>
                  <a:pt x="32" y="252"/>
                </a:cubicBezTo>
                <a:cubicBezTo>
                  <a:pt x="53" y="243"/>
                  <a:pt x="86" y="229"/>
                  <a:pt x="132" y="212"/>
                </a:cubicBezTo>
                <a:cubicBezTo>
                  <a:pt x="178" y="195"/>
                  <a:pt x="237" y="175"/>
                  <a:pt x="311" y="153"/>
                </a:cubicBezTo>
                <a:cubicBezTo>
                  <a:pt x="385" y="132"/>
                  <a:pt x="474" y="108"/>
                  <a:pt x="579" y="86"/>
                </a:cubicBezTo>
                <a:cubicBezTo>
                  <a:pt x="593" y="84"/>
                  <a:pt x="606" y="81"/>
                  <a:pt x="620" y="78"/>
                </a:cubicBezTo>
                <a:cubicBezTo>
                  <a:pt x="633" y="76"/>
                  <a:pt x="647" y="73"/>
                  <a:pt x="662" y="70"/>
                </a:cubicBezTo>
                <a:cubicBezTo>
                  <a:pt x="676" y="68"/>
                  <a:pt x="690" y="65"/>
                  <a:pt x="705" y="63"/>
                </a:cubicBezTo>
                <a:cubicBezTo>
                  <a:pt x="720" y="60"/>
                  <a:pt x="735" y="58"/>
                  <a:pt x="750" y="55"/>
                </a:cubicBezTo>
                <a:cubicBezTo>
                  <a:pt x="811" y="46"/>
                  <a:pt x="877" y="37"/>
                  <a:pt x="947" y="30"/>
                </a:cubicBezTo>
                <a:cubicBezTo>
                  <a:pt x="1087" y="16"/>
                  <a:pt x="1245" y="7"/>
                  <a:pt x="1421" y="12"/>
                </a:cubicBezTo>
                <a:cubicBezTo>
                  <a:pt x="1509" y="15"/>
                  <a:pt x="1602" y="22"/>
                  <a:pt x="1699" y="33"/>
                </a:cubicBezTo>
                <a:cubicBezTo>
                  <a:pt x="1796" y="44"/>
                  <a:pt x="1897" y="60"/>
                  <a:pt x="2002" y="81"/>
                </a:cubicBezTo>
                <a:cubicBezTo>
                  <a:pt x="2055" y="91"/>
                  <a:pt x="2108" y="102"/>
                  <a:pt x="2163" y="115"/>
                </a:cubicBezTo>
                <a:cubicBezTo>
                  <a:pt x="2218" y="127"/>
                  <a:pt x="2273" y="141"/>
                  <a:pt x="2330" y="157"/>
                </a:cubicBezTo>
                <a:cubicBezTo>
                  <a:pt x="2387" y="172"/>
                  <a:pt x="2444" y="188"/>
                  <a:pt x="2503" y="206"/>
                </a:cubicBezTo>
                <a:cubicBezTo>
                  <a:pt x="2561" y="225"/>
                  <a:pt x="2621" y="244"/>
                  <a:pt x="2681" y="266"/>
                </a:cubicBezTo>
                <a:cubicBezTo>
                  <a:pt x="2681" y="266"/>
                  <a:pt x="2672" y="263"/>
                  <a:pt x="2655" y="257"/>
                </a:cubicBezTo>
                <a:cubicBezTo>
                  <a:pt x="2639" y="251"/>
                  <a:pt x="2615" y="242"/>
                  <a:pt x="2583" y="231"/>
                </a:cubicBezTo>
                <a:cubicBezTo>
                  <a:pt x="2521" y="209"/>
                  <a:pt x="2430" y="180"/>
                  <a:pt x="2319" y="150"/>
                </a:cubicBezTo>
                <a:cubicBezTo>
                  <a:pt x="2209" y="119"/>
                  <a:pt x="2077" y="87"/>
                  <a:pt x="1933" y="60"/>
                </a:cubicBezTo>
                <a:cubicBezTo>
                  <a:pt x="1789" y="33"/>
                  <a:pt x="1632" y="12"/>
                  <a:pt x="1472" y="4"/>
                </a:cubicBezTo>
                <a:cubicBezTo>
                  <a:pt x="1451" y="3"/>
                  <a:pt x="1431" y="2"/>
                  <a:pt x="1411" y="1"/>
                </a:cubicBezTo>
                <a:cubicBezTo>
                  <a:pt x="1391" y="0"/>
                  <a:pt x="1371" y="0"/>
                  <a:pt x="1351" y="0"/>
                </a:cubicBezTo>
                <a:cubicBezTo>
                  <a:pt x="1340" y="0"/>
                  <a:pt x="1330" y="0"/>
                  <a:pt x="1320" y="0"/>
                </a:cubicBezTo>
                <a:cubicBezTo>
                  <a:pt x="1290" y="0"/>
                  <a:pt x="1290" y="0"/>
                  <a:pt x="1290" y="0"/>
                </a:cubicBezTo>
                <a:cubicBezTo>
                  <a:pt x="1270" y="0"/>
                  <a:pt x="1250" y="0"/>
                  <a:pt x="1229" y="1"/>
                </a:cubicBezTo>
                <a:cubicBezTo>
                  <a:pt x="1149" y="3"/>
                  <a:pt x="1069" y="8"/>
                  <a:pt x="990" y="15"/>
                </a:cubicBezTo>
                <a:cubicBezTo>
                  <a:pt x="833" y="29"/>
                  <a:pt x="683" y="54"/>
                  <a:pt x="549" y="84"/>
                </a:cubicBezTo>
                <a:cubicBezTo>
                  <a:pt x="415" y="114"/>
                  <a:pt x="297" y="149"/>
                  <a:pt x="204" y="182"/>
                </a:cubicBezTo>
                <a:cubicBezTo>
                  <a:pt x="110" y="215"/>
                  <a:pt x="40" y="246"/>
                  <a:pt x="0" y="26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13" name="未知"/>
          <p:cNvSpPr/>
          <p:nvPr/>
        </p:nvSpPr>
        <p:spPr>
          <a:xfrm>
            <a:off x="0" y="0"/>
            <a:ext cx="9169400" cy="401638"/>
          </a:xfrm>
          <a:custGeom>
            <a:avLst/>
            <a:gdLst/>
            <a:ahLst/>
            <a:cxnLst/>
            <a:pathLst>
              <a:path w="2882" h="126">
                <a:moveTo>
                  <a:pt x="2880" y="66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0" y="79"/>
                  <a:pt x="0" y="80"/>
                </a:cubicBezTo>
                <a:cubicBezTo>
                  <a:pt x="0" y="81"/>
                  <a:pt x="0" y="82"/>
                  <a:pt x="0" y="8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108"/>
                  <a:pt x="22" y="126"/>
                  <a:pt x="46" y="126"/>
                </a:cubicBezTo>
                <a:cubicBezTo>
                  <a:pt x="70" y="126"/>
                  <a:pt x="90" y="108"/>
                  <a:pt x="92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5" y="108"/>
                  <a:pt x="115" y="126"/>
                  <a:pt x="139" y="126"/>
                </a:cubicBezTo>
                <a:cubicBezTo>
                  <a:pt x="163" y="126"/>
                  <a:pt x="183" y="108"/>
                  <a:pt x="185" y="84"/>
                </a:cubicBezTo>
                <a:cubicBezTo>
                  <a:pt x="186" y="84"/>
                  <a:pt x="186" y="84"/>
                  <a:pt x="186" y="84"/>
                </a:cubicBezTo>
                <a:cubicBezTo>
                  <a:pt x="188" y="108"/>
                  <a:pt x="208" y="126"/>
                  <a:pt x="232" y="126"/>
                </a:cubicBezTo>
                <a:cubicBezTo>
                  <a:pt x="256" y="126"/>
                  <a:pt x="276" y="108"/>
                  <a:pt x="278" y="84"/>
                </a:cubicBezTo>
                <a:cubicBezTo>
                  <a:pt x="279" y="84"/>
                  <a:pt x="279" y="84"/>
                  <a:pt x="279" y="84"/>
                </a:cubicBezTo>
                <a:cubicBezTo>
                  <a:pt x="281" y="108"/>
                  <a:pt x="301" y="126"/>
                  <a:pt x="325" y="126"/>
                </a:cubicBezTo>
                <a:cubicBezTo>
                  <a:pt x="349" y="126"/>
                  <a:pt x="369" y="108"/>
                  <a:pt x="371" y="84"/>
                </a:cubicBezTo>
                <a:cubicBezTo>
                  <a:pt x="372" y="84"/>
                  <a:pt x="372" y="84"/>
                  <a:pt x="372" y="84"/>
                </a:cubicBezTo>
                <a:cubicBezTo>
                  <a:pt x="374" y="108"/>
                  <a:pt x="394" y="126"/>
                  <a:pt x="418" y="126"/>
                </a:cubicBezTo>
                <a:cubicBezTo>
                  <a:pt x="442" y="126"/>
                  <a:pt x="462" y="108"/>
                  <a:pt x="464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7" y="108"/>
                  <a:pt x="487" y="126"/>
                  <a:pt x="511" y="126"/>
                </a:cubicBezTo>
                <a:cubicBezTo>
                  <a:pt x="535" y="126"/>
                  <a:pt x="555" y="108"/>
                  <a:pt x="557" y="84"/>
                </a:cubicBezTo>
                <a:cubicBezTo>
                  <a:pt x="558" y="84"/>
                  <a:pt x="558" y="84"/>
                  <a:pt x="558" y="84"/>
                </a:cubicBezTo>
                <a:cubicBezTo>
                  <a:pt x="560" y="108"/>
                  <a:pt x="580" y="126"/>
                  <a:pt x="604" y="126"/>
                </a:cubicBezTo>
                <a:cubicBezTo>
                  <a:pt x="628" y="126"/>
                  <a:pt x="648" y="108"/>
                  <a:pt x="650" y="84"/>
                </a:cubicBezTo>
                <a:cubicBezTo>
                  <a:pt x="651" y="84"/>
                  <a:pt x="651" y="84"/>
                  <a:pt x="651" y="84"/>
                </a:cubicBezTo>
                <a:cubicBezTo>
                  <a:pt x="653" y="108"/>
                  <a:pt x="673" y="126"/>
                  <a:pt x="697" y="126"/>
                </a:cubicBezTo>
                <a:cubicBezTo>
                  <a:pt x="721" y="126"/>
                  <a:pt x="741" y="108"/>
                  <a:pt x="743" y="84"/>
                </a:cubicBezTo>
                <a:cubicBezTo>
                  <a:pt x="744" y="84"/>
                  <a:pt x="744" y="84"/>
                  <a:pt x="744" y="84"/>
                </a:cubicBezTo>
                <a:cubicBezTo>
                  <a:pt x="746" y="108"/>
                  <a:pt x="766" y="126"/>
                  <a:pt x="790" y="126"/>
                </a:cubicBezTo>
                <a:cubicBezTo>
                  <a:pt x="814" y="126"/>
                  <a:pt x="834" y="108"/>
                  <a:pt x="836" y="84"/>
                </a:cubicBezTo>
                <a:cubicBezTo>
                  <a:pt x="837" y="84"/>
                  <a:pt x="837" y="84"/>
                  <a:pt x="837" y="84"/>
                </a:cubicBezTo>
                <a:cubicBezTo>
                  <a:pt x="839" y="108"/>
                  <a:pt x="859" y="126"/>
                  <a:pt x="883" y="126"/>
                </a:cubicBezTo>
                <a:cubicBezTo>
                  <a:pt x="907" y="126"/>
                  <a:pt x="927" y="108"/>
                  <a:pt x="929" y="84"/>
                </a:cubicBezTo>
                <a:cubicBezTo>
                  <a:pt x="930" y="84"/>
                  <a:pt x="930" y="84"/>
                  <a:pt x="930" y="84"/>
                </a:cubicBezTo>
                <a:cubicBezTo>
                  <a:pt x="932" y="108"/>
                  <a:pt x="952" y="126"/>
                  <a:pt x="976" y="126"/>
                </a:cubicBezTo>
                <a:cubicBezTo>
                  <a:pt x="1000" y="126"/>
                  <a:pt x="1020" y="108"/>
                  <a:pt x="1022" y="84"/>
                </a:cubicBezTo>
                <a:cubicBezTo>
                  <a:pt x="1023" y="84"/>
                  <a:pt x="1023" y="84"/>
                  <a:pt x="1023" y="84"/>
                </a:cubicBezTo>
                <a:cubicBezTo>
                  <a:pt x="1025" y="108"/>
                  <a:pt x="1045" y="126"/>
                  <a:pt x="1069" y="126"/>
                </a:cubicBezTo>
                <a:cubicBezTo>
                  <a:pt x="1093" y="126"/>
                  <a:pt x="1113" y="108"/>
                  <a:pt x="1115" y="84"/>
                </a:cubicBezTo>
                <a:cubicBezTo>
                  <a:pt x="1116" y="84"/>
                  <a:pt x="1116" y="84"/>
                  <a:pt x="1116" y="84"/>
                </a:cubicBezTo>
                <a:cubicBezTo>
                  <a:pt x="1118" y="108"/>
                  <a:pt x="1138" y="126"/>
                  <a:pt x="1162" y="126"/>
                </a:cubicBezTo>
                <a:cubicBezTo>
                  <a:pt x="1186" y="126"/>
                  <a:pt x="1206" y="108"/>
                  <a:pt x="1208" y="84"/>
                </a:cubicBezTo>
                <a:cubicBezTo>
                  <a:pt x="1208" y="84"/>
                  <a:pt x="1208" y="84"/>
                  <a:pt x="1208" y="84"/>
                </a:cubicBezTo>
                <a:cubicBezTo>
                  <a:pt x="1211" y="108"/>
                  <a:pt x="1230" y="126"/>
                  <a:pt x="1255" y="126"/>
                </a:cubicBezTo>
                <a:cubicBezTo>
                  <a:pt x="1279" y="126"/>
                  <a:pt x="1299" y="108"/>
                  <a:pt x="1301" y="84"/>
                </a:cubicBezTo>
                <a:cubicBezTo>
                  <a:pt x="1301" y="84"/>
                  <a:pt x="1301" y="84"/>
                  <a:pt x="1301" y="84"/>
                </a:cubicBezTo>
                <a:cubicBezTo>
                  <a:pt x="1304" y="108"/>
                  <a:pt x="1323" y="126"/>
                  <a:pt x="1348" y="126"/>
                </a:cubicBezTo>
                <a:cubicBezTo>
                  <a:pt x="1372" y="126"/>
                  <a:pt x="1392" y="108"/>
                  <a:pt x="1394" y="84"/>
                </a:cubicBezTo>
                <a:cubicBezTo>
                  <a:pt x="1394" y="84"/>
                  <a:pt x="1394" y="84"/>
                  <a:pt x="1394" y="84"/>
                </a:cubicBezTo>
                <a:cubicBezTo>
                  <a:pt x="1397" y="108"/>
                  <a:pt x="1416" y="126"/>
                  <a:pt x="1441" y="126"/>
                </a:cubicBezTo>
                <a:cubicBezTo>
                  <a:pt x="1465" y="126"/>
                  <a:pt x="1485" y="108"/>
                  <a:pt x="1487" y="84"/>
                </a:cubicBezTo>
                <a:cubicBezTo>
                  <a:pt x="1487" y="84"/>
                  <a:pt x="1487" y="84"/>
                  <a:pt x="1487" y="84"/>
                </a:cubicBezTo>
                <a:cubicBezTo>
                  <a:pt x="1490" y="108"/>
                  <a:pt x="1509" y="126"/>
                  <a:pt x="1534" y="126"/>
                </a:cubicBezTo>
                <a:cubicBezTo>
                  <a:pt x="1558" y="126"/>
                  <a:pt x="1578" y="108"/>
                  <a:pt x="1580" y="84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2" y="108"/>
                  <a:pt x="1602" y="126"/>
                  <a:pt x="1627" y="126"/>
                </a:cubicBezTo>
                <a:cubicBezTo>
                  <a:pt x="1651" y="126"/>
                  <a:pt x="1671" y="108"/>
                  <a:pt x="1673" y="84"/>
                </a:cubicBezTo>
                <a:cubicBezTo>
                  <a:pt x="1673" y="84"/>
                  <a:pt x="1673" y="84"/>
                  <a:pt x="1673" y="84"/>
                </a:cubicBezTo>
                <a:cubicBezTo>
                  <a:pt x="1675" y="108"/>
                  <a:pt x="1695" y="126"/>
                  <a:pt x="1720" y="126"/>
                </a:cubicBezTo>
                <a:cubicBezTo>
                  <a:pt x="1744" y="126"/>
                  <a:pt x="1764" y="108"/>
                  <a:pt x="1766" y="84"/>
                </a:cubicBezTo>
                <a:cubicBezTo>
                  <a:pt x="1766" y="84"/>
                  <a:pt x="1766" y="84"/>
                  <a:pt x="1766" y="84"/>
                </a:cubicBezTo>
                <a:cubicBezTo>
                  <a:pt x="1768" y="108"/>
                  <a:pt x="1788" y="126"/>
                  <a:pt x="1813" y="126"/>
                </a:cubicBezTo>
                <a:cubicBezTo>
                  <a:pt x="1837" y="126"/>
                  <a:pt x="1857" y="108"/>
                  <a:pt x="1859" y="84"/>
                </a:cubicBezTo>
                <a:cubicBezTo>
                  <a:pt x="1859" y="84"/>
                  <a:pt x="1859" y="84"/>
                  <a:pt x="1859" y="84"/>
                </a:cubicBezTo>
                <a:cubicBezTo>
                  <a:pt x="1861" y="108"/>
                  <a:pt x="1881" y="126"/>
                  <a:pt x="1906" y="126"/>
                </a:cubicBezTo>
                <a:cubicBezTo>
                  <a:pt x="1930" y="126"/>
                  <a:pt x="1950" y="108"/>
                  <a:pt x="1952" y="84"/>
                </a:cubicBezTo>
                <a:cubicBezTo>
                  <a:pt x="1952" y="84"/>
                  <a:pt x="1952" y="84"/>
                  <a:pt x="1952" y="84"/>
                </a:cubicBezTo>
                <a:cubicBezTo>
                  <a:pt x="1954" y="108"/>
                  <a:pt x="1974" y="126"/>
                  <a:pt x="1999" y="126"/>
                </a:cubicBezTo>
                <a:cubicBezTo>
                  <a:pt x="2023" y="126"/>
                  <a:pt x="2043" y="108"/>
                  <a:pt x="2045" y="84"/>
                </a:cubicBezTo>
                <a:cubicBezTo>
                  <a:pt x="2045" y="84"/>
                  <a:pt x="2045" y="84"/>
                  <a:pt x="2045" y="84"/>
                </a:cubicBezTo>
                <a:cubicBezTo>
                  <a:pt x="2047" y="108"/>
                  <a:pt x="2067" y="126"/>
                  <a:pt x="2091" y="126"/>
                </a:cubicBezTo>
                <a:cubicBezTo>
                  <a:pt x="2116" y="126"/>
                  <a:pt x="2136" y="108"/>
                  <a:pt x="2138" y="84"/>
                </a:cubicBezTo>
                <a:cubicBezTo>
                  <a:pt x="2138" y="84"/>
                  <a:pt x="2138" y="84"/>
                  <a:pt x="2138" y="84"/>
                </a:cubicBezTo>
                <a:cubicBezTo>
                  <a:pt x="2140" y="108"/>
                  <a:pt x="2160" y="126"/>
                  <a:pt x="2184" y="126"/>
                </a:cubicBezTo>
                <a:cubicBezTo>
                  <a:pt x="2209" y="126"/>
                  <a:pt x="2229" y="108"/>
                  <a:pt x="2231" y="84"/>
                </a:cubicBezTo>
                <a:cubicBezTo>
                  <a:pt x="2231" y="84"/>
                  <a:pt x="2231" y="84"/>
                  <a:pt x="2231" y="84"/>
                </a:cubicBezTo>
                <a:cubicBezTo>
                  <a:pt x="2233" y="108"/>
                  <a:pt x="2253" y="126"/>
                  <a:pt x="2277" y="126"/>
                </a:cubicBezTo>
                <a:cubicBezTo>
                  <a:pt x="2302" y="126"/>
                  <a:pt x="2322" y="108"/>
                  <a:pt x="2324" y="84"/>
                </a:cubicBezTo>
                <a:cubicBezTo>
                  <a:pt x="2324" y="84"/>
                  <a:pt x="2324" y="84"/>
                  <a:pt x="2324" y="84"/>
                </a:cubicBezTo>
                <a:cubicBezTo>
                  <a:pt x="2326" y="108"/>
                  <a:pt x="2346" y="126"/>
                  <a:pt x="2370" y="126"/>
                </a:cubicBezTo>
                <a:cubicBezTo>
                  <a:pt x="2395" y="126"/>
                  <a:pt x="2415" y="108"/>
                  <a:pt x="2417" y="84"/>
                </a:cubicBezTo>
                <a:cubicBezTo>
                  <a:pt x="2417" y="84"/>
                  <a:pt x="2417" y="84"/>
                  <a:pt x="2417" y="84"/>
                </a:cubicBezTo>
                <a:cubicBezTo>
                  <a:pt x="2419" y="108"/>
                  <a:pt x="2439" y="126"/>
                  <a:pt x="2463" y="126"/>
                </a:cubicBezTo>
                <a:cubicBezTo>
                  <a:pt x="2488" y="126"/>
                  <a:pt x="2508" y="108"/>
                  <a:pt x="2510" y="84"/>
                </a:cubicBezTo>
                <a:cubicBezTo>
                  <a:pt x="2510" y="84"/>
                  <a:pt x="2510" y="84"/>
                  <a:pt x="2510" y="84"/>
                </a:cubicBezTo>
                <a:cubicBezTo>
                  <a:pt x="2512" y="108"/>
                  <a:pt x="2532" y="126"/>
                  <a:pt x="2556" y="126"/>
                </a:cubicBezTo>
                <a:cubicBezTo>
                  <a:pt x="2581" y="126"/>
                  <a:pt x="2601" y="108"/>
                  <a:pt x="2603" y="84"/>
                </a:cubicBezTo>
                <a:cubicBezTo>
                  <a:pt x="2603" y="84"/>
                  <a:pt x="2603" y="84"/>
                  <a:pt x="2603" y="84"/>
                </a:cubicBezTo>
                <a:cubicBezTo>
                  <a:pt x="2605" y="108"/>
                  <a:pt x="2625" y="126"/>
                  <a:pt x="2649" y="126"/>
                </a:cubicBezTo>
                <a:cubicBezTo>
                  <a:pt x="2674" y="126"/>
                  <a:pt x="2693" y="108"/>
                  <a:pt x="2696" y="84"/>
                </a:cubicBezTo>
                <a:cubicBezTo>
                  <a:pt x="2696" y="84"/>
                  <a:pt x="2696" y="84"/>
                  <a:pt x="2696" y="84"/>
                </a:cubicBezTo>
                <a:cubicBezTo>
                  <a:pt x="2698" y="108"/>
                  <a:pt x="2718" y="126"/>
                  <a:pt x="2742" y="126"/>
                </a:cubicBezTo>
                <a:cubicBezTo>
                  <a:pt x="2767" y="126"/>
                  <a:pt x="2786" y="108"/>
                  <a:pt x="2789" y="84"/>
                </a:cubicBezTo>
                <a:cubicBezTo>
                  <a:pt x="2789" y="84"/>
                  <a:pt x="2789" y="84"/>
                  <a:pt x="2789" y="84"/>
                </a:cubicBezTo>
                <a:cubicBezTo>
                  <a:pt x="2791" y="108"/>
                  <a:pt x="2811" y="126"/>
                  <a:pt x="2835" y="126"/>
                </a:cubicBezTo>
                <a:cubicBezTo>
                  <a:pt x="2861" y="126"/>
                  <a:pt x="2882" y="106"/>
                  <a:pt x="2882" y="80"/>
                </a:cubicBezTo>
                <a:cubicBezTo>
                  <a:pt x="2882" y="75"/>
                  <a:pt x="2881" y="71"/>
                  <a:pt x="2880" y="66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14" name="未知"/>
          <p:cNvSpPr/>
          <p:nvPr/>
        </p:nvSpPr>
        <p:spPr>
          <a:xfrm>
            <a:off x="-11112" y="4741863"/>
            <a:ext cx="9167812" cy="400050"/>
          </a:xfrm>
          <a:custGeom>
            <a:avLst/>
            <a:gdLst/>
            <a:ahLst/>
            <a:cxnLst/>
            <a:pathLst>
              <a:path w="2882" h="126">
                <a:moveTo>
                  <a:pt x="2" y="59"/>
                </a:moveTo>
                <a:cubicBezTo>
                  <a:pt x="2" y="126"/>
                  <a:pt x="2" y="126"/>
                  <a:pt x="2" y="126"/>
                </a:cubicBezTo>
                <a:cubicBezTo>
                  <a:pt x="2882" y="126"/>
                  <a:pt x="2882" y="126"/>
                  <a:pt x="2882" y="126"/>
                </a:cubicBezTo>
                <a:cubicBezTo>
                  <a:pt x="2882" y="49"/>
                  <a:pt x="2882" y="49"/>
                  <a:pt x="2882" y="49"/>
                </a:cubicBezTo>
                <a:cubicBezTo>
                  <a:pt x="2882" y="48"/>
                  <a:pt x="2882" y="47"/>
                  <a:pt x="2882" y="46"/>
                </a:cubicBezTo>
                <a:cubicBezTo>
                  <a:pt x="2882" y="45"/>
                  <a:pt x="2882" y="44"/>
                  <a:pt x="2882" y="43"/>
                </a:cubicBezTo>
                <a:cubicBezTo>
                  <a:pt x="2882" y="42"/>
                  <a:pt x="2882" y="42"/>
                  <a:pt x="2882" y="42"/>
                </a:cubicBezTo>
                <a:cubicBezTo>
                  <a:pt x="2882" y="42"/>
                  <a:pt x="2882" y="42"/>
                  <a:pt x="2882" y="42"/>
                </a:cubicBezTo>
                <a:cubicBezTo>
                  <a:pt x="2879" y="18"/>
                  <a:pt x="2860" y="0"/>
                  <a:pt x="2835" y="0"/>
                </a:cubicBezTo>
                <a:cubicBezTo>
                  <a:pt x="2811" y="0"/>
                  <a:pt x="2791" y="18"/>
                  <a:pt x="2789" y="42"/>
                </a:cubicBezTo>
                <a:cubicBezTo>
                  <a:pt x="2789" y="42"/>
                  <a:pt x="2789" y="42"/>
                  <a:pt x="2789" y="42"/>
                </a:cubicBezTo>
                <a:cubicBezTo>
                  <a:pt x="2786" y="18"/>
                  <a:pt x="2767" y="0"/>
                  <a:pt x="2742" y="0"/>
                </a:cubicBezTo>
                <a:cubicBezTo>
                  <a:pt x="2718" y="0"/>
                  <a:pt x="2698" y="18"/>
                  <a:pt x="2696" y="42"/>
                </a:cubicBezTo>
                <a:cubicBezTo>
                  <a:pt x="2696" y="42"/>
                  <a:pt x="2696" y="42"/>
                  <a:pt x="2696" y="42"/>
                </a:cubicBezTo>
                <a:cubicBezTo>
                  <a:pt x="2693" y="18"/>
                  <a:pt x="2674" y="0"/>
                  <a:pt x="2649" y="0"/>
                </a:cubicBezTo>
                <a:cubicBezTo>
                  <a:pt x="2625" y="0"/>
                  <a:pt x="2605" y="18"/>
                  <a:pt x="2603" y="42"/>
                </a:cubicBezTo>
                <a:cubicBezTo>
                  <a:pt x="2603" y="42"/>
                  <a:pt x="2603" y="42"/>
                  <a:pt x="2603" y="42"/>
                </a:cubicBezTo>
                <a:cubicBezTo>
                  <a:pt x="2601" y="18"/>
                  <a:pt x="2581" y="0"/>
                  <a:pt x="2556" y="0"/>
                </a:cubicBezTo>
                <a:cubicBezTo>
                  <a:pt x="2532" y="0"/>
                  <a:pt x="2512" y="18"/>
                  <a:pt x="2510" y="42"/>
                </a:cubicBezTo>
                <a:cubicBezTo>
                  <a:pt x="2510" y="42"/>
                  <a:pt x="2510" y="42"/>
                  <a:pt x="2510" y="42"/>
                </a:cubicBezTo>
                <a:cubicBezTo>
                  <a:pt x="2508" y="18"/>
                  <a:pt x="2488" y="0"/>
                  <a:pt x="2463" y="0"/>
                </a:cubicBezTo>
                <a:cubicBezTo>
                  <a:pt x="2439" y="0"/>
                  <a:pt x="2419" y="18"/>
                  <a:pt x="2417" y="42"/>
                </a:cubicBezTo>
                <a:cubicBezTo>
                  <a:pt x="2417" y="42"/>
                  <a:pt x="2417" y="42"/>
                  <a:pt x="2417" y="42"/>
                </a:cubicBezTo>
                <a:cubicBezTo>
                  <a:pt x="2415" y="18"/>
                  <a:pt x="2395" y="0"/>
                  <a:pt x="2370" y="0"/>
                </a:cubicBezTo>
                <a:cubicBezTo>
                  <a:pt x="2346" y="0"/>
                  <a:pt x="2326" y="18"/>
                  <a:pt x="2324" y="42"/>
                </a:cubicBezTo>
                <a:cubicBezTo>
                  <a:pt x="2324" y="42"/>
                  <a:pt x="2324" y="42"/>
                  <a:pt x="2324" y="42"/>
                </a:cubicBezTo>
                <a:cubicBezTo>
                  <a:pt x="2322" y="18"/>
                  <a:pt x="2302" y="0"/>
                  <a:pt x="2277" y="0"/>
                </a:cubicBezTo>
                <a:cubicBezTo>
                  <a:pt x="2253" y="0"/>
                  <a:pt x="2233" y="18"/>
                  <a:pt x="2231" y="42"/>
                </a:cubicBezTo>
                <a:cubicBezTo>
                  <a:pt x="2231" y="42"/>
                  <a:pt x="2231" y="42"/>
                  <a:pt x="2231" y="42"/>
                </a:cubicBezTo>
                <a:cubicBezTo>
                  <a:pt x="2229" y="18"/>
                  <a:pt x="2209" y="0"/>
                  <a:pt x="2184" y="0"/>
                </a:cubicBezTo>
                <a:cubicBezTo>
                  <a:pt x="2160" y="0"/>
                  <a:pt x="2140" y="18"/>
                  <a:pt x="2138" y="42"/>
                </a:cubicBezTo>
                <a:cubicBezTo>
                  <a:pt x="2138" y="42"/>
                  <a:pt x="2138" y="42"/>
                  <a:pt x="2138" y="42"/>
                </a:cubicBezTo>
                <a:cubicBezTo>
                  <a:pt x="2136" y="18"/>
                  <a:pt x="2116" y="0"/>
                  <a:pt x="2091" y="0"/>
                </a:cubicBezTo>
                <a:cubicBezTo>
                  <a:pt x="2067" y="0"/>
                  <a:pt x="2047" y="18"/>
                  <a:pt x="2045" y="42"/>
                </a:cubicBezTo>
                <a:cubicBezTo>
                  <a:pt x="2045" y="42"/>
                  <a:pt x="2045" y="42"/>
                  <a:pt x="2045" y="42"/>
                </a:cubicBezTo>
                <a:cubicBezTo>
                  <a:pt x="2043" y="18"/>
                  <a:pt x="2023" y="0"/>
                  <a:pt x="1999" y="0"/>
                </a:cubicBezTo>
                <a:cubicBezTo>
                  <a:pt x="1974" y="0"/>
                  <a:pt x="1954" y="18"/>
                  <a:pt x="1952" y="42"/>
                </a:cubicBezTo>
                <a:cubicBezTo>
                  <a:pt x="1952" y="42"/>
                  <a:pt x="1952" y="42"/>
                  <a:pt x="1952" y="42"/>
                </a:cubicBezTo>
                <a:cubicBezTo>
                  <a:pt x="1950" y="18"/>
                  <a:pt x="1930" y="0"/>
                  <a:pt x="1906" y="0"/>
                </a:cubicBezTo>
                <a:cubicBezTo>
                  <a:pt x="1881" y="0"/>
                  <a:pt x="1861" y="18"/>
                  <a:pt x="1859" y="42"/>
                </a:cubicBezTo>
                <a:cubicBezTo>
                  <a:pt x="1859" y="42"/>
                  <a:pt x="1859" y="42"/>
                  <a:pt x="1859" y="42"/>
                </a:cubicBezTo>
                <a:cubicBezTo>
                  <a:pt x="1857" y="18"/>
                  <a:pt x="1837" y="0"/>
                  <a:pt x="1813" y="0"/>
                </a:cubicBezTo>
                <a:cubicBezTo>
                  <a:pt x="1788" y="0"/>
                  <a:pt x="1768" y="18"/>
                  <a:pt x="1766" y="42"/>
                </a:cubicBezTo>
                <a:cubicBezTo>
                  <a:pt x="1766" y="42"/>
                  <a:pt x="1766" y="42"/>
                  <a:pt x="1766" y="42"/>
                </a:cubicBezTo>
                <a:cubicBezTo>
                  <a:pt x="1764" y="18"/>
                  <a:pt x="1744" y="0"/>
                  <a:pt x="1720" y="0"/>
                </a:cubicBezTo>
                <a:cubicBezTo>
                  <a:pt x="1695" y="0"/>
                  <a:pt x="1675" y="18"/>
                  <a:pt x="1673" y="42"/>
                </a:cubicBezTo>
                <a:cubicBezTo>
                  <a:pt x="1673" y="42"/>
                  <a:pt x="1673" y="42"/>
                  <a:pt x="1673" y="42"/>
                </a:cubicBezTo>
                <a:cubicBezTo>
                  <a:pt x="1671" y="18"/>
                  <a:pt x="1651" y="0"/>
                  <a:pt x="1627" y="0"/>
                </a:cubicBezTo>
                <a:cubicBezTo>
                  <a:pt x="1602" y="0"/>
                  <a:pt x="1582" y="18"/>
                  <a:pt x="1580" y="42"/>
                </a:cubicBezTo>
                <a:cubicBezTo>
                  <a:pt x="1580" y="42"/>
                  <a:pt x="1580" y="42"/>
                  <a:pt x="1580" y="42"/>
                </a:cubicBezTo>
                <a:cubicBezTo>
                  <a:pt x="1578" y="18"/>
                  <a:pt x="1558" y="0"/>
                  <a:pt x="1534" y="0"/>
                </a:cubicBezTo>
                <a:cubicBezTo>
                  <a:pt x="1509" y="0"/>
                  <a:pt x="1490" y="18"/>
                  <a:pt x="1487" y="42"/>
                </a:cubicBezTo>
                <a:cubicBezTo>
                  <a:pt x="1487" y="42"/>
                  <a:pt x="1487" y="42"/>
                  <a:pt x="1487" y="42"/>
                </a:cubicBezTo>
                <a:cubicBezTo>
                  <a:pt x="1485" y="18"/>
                  <a:pt x="1465" y="0"/>
                  <a:pt x="1441" y="0"/>
                </a:cubicBezTo>
                <a:cubicBezTo>
                  <a:pt x="1416" y="0"/>
                  <a:pt x="1397" y="18"/>
                  <a:pt x="1394" y="42"/>
                </a:cubicBezTo>
                <a:cubicBezTo>
                  <a:pt x="1394" y="42"/>
                  <a:pt x="1394" y="42"/>
                  <a:pt x="1394" y="42"/>
                </a:cubicBezTo>
                <a:cubicBezTo>
                  <a:pt x="1392" y="18"/>
                  <a:pt x="1372" y="0"/>
                  <a:pt x="1348" y="0"/>
                </a:cubicBezTo>
                <a:cubicBezTo>
                  <a:pt x="1323" y="0"/>
                  <a:pt x="1304" y="18"/>
                  <a:pt x="1301" y="42"/>
                </a:cubicBezTo>
                <a:cubicBezTo>
                  <a:pt x="1301" y="42"/>
                  <a:pt x="1301" y="42"/>
                  <a:pt x="1301" y="42"/>
                </a:cubicBezTo>
                <a:cubicBezTo>
                  <a:pt x="1299" y="18"/>
                  <a:pt x="1279" y="0"/>
                  <a:pt x="1255" y="0"/>
                </a:cubicBezTo>
                <a:cubicBezTo>
                  <a:pt x="1230" y="0"/>
                  <a:pt x="1211" y="18"/>
                  <a:pt x="1208" y="42"/>
                </a:cubicBezTo>
                <a:cubicBezTo>
                  <a:pt x="1208" y="42"/>
                  <a:pt x="1208" y="42"/>
                  <a:pt x="1208" y="42"/>
                </a:cubicBezTo>
                <a:cubicBezTo>
                  <a:pt x="1206" y="18"/>
                  <a:pt x="1186" y="0"/>
                  <a:pt x="1162" y="0"/>
                </a:cubicBezTo>
                <a:cubicBezTo>
                  <a:pt x="1138" y="0"/>
                  <a:pt x="1118" y="18"/>
                  <a:pt x="1116" y="42"/>
                </a:cubicBezTo>
                <a:cubicBezTo>
                  <a:pt x="1115" y="42"/>
                  <a:pt x="1115" y="42"/>
                  <a:pt x="1115" y="42"/>
                </a:cubicBezTo>
                <a:cubicBezTo>
                  <a:pt x="1113" y="18"/>
                  <a:pt x="1093" y="0"/>
                  <a:pt x="1069" y="0"/>
                </a:cubicBezTo>
                <a:cubicBezTo>
                  <a:pt x="1045" y="0"/>
                  <a:pt x="1025" y="18"/>
                  <a:pt x="1023" y="42"/>
                </a:cubicBezTo>
                <a:cubicBezTo>
                  <a:pt x="1022" y="42"/>
                  <a:pt x="1022" y="42"/>
                  <a:pt x="1022" y="42"/>
                </a:cubicBezTo>
                <a:cubicBezTo>
                  <a:pt x="1020" y="18"/>
                  <a:pt x="1000" y="0"/>
                  <a:pt x="976" y="0"/>
                </a:cubicBezTo>
                <a:cubicBezTo>
                  <a:pt x="952" y="0"/>
                  <a:pt x="932" y="18"/>
                  <a:pt x="930" y="42"/>
                </a:cubicBezTo>
                <a:cubicBezTo>
                  <a:pt x="929" y="42"/>
                  <a:pt x="929" y="42"/>
                  <a:pt x="929" y="42"/>
                </a:cubicBezTo>
                <a:cubicBezTo>
                  <a:pt x="927" y="18"/>
                  <a:pt x="907" y="0"/>
                  <a:pt x="883" y="0"/>
                </a:cubicBezTo>
                <a:cubicBezTo>
                  <a:pt x="859" y="0"/>
                  <a:pt x="839" y="18"/>
                  <a:pt x="837" y="42"/>
                </a:cubicBezTo>
                <a:cubicBezTo>
                  <a:pt x="836" y="42"/>
                  <a:pt x="836" y="42"/>
                  <a:pt x="836" y="42"/>
                </a:cubicBezTo>
                <a:cubicBezTo>
                  <a:pt x="834" y="18"/>
                  <a:pt x="814" y="0"/>
                  <a:pt x="790" y="0"/>
                </a:cubicBezTo>
                <a:cubicBezTo>
                  <a:pt x="766" y="0"/>
                  <a:pt x="746" y="18"/>
                  <a:pt x="744" y="42"/>
                </a:cubicBezTo>
                <a:cubicBezTo>
                  <a:pt x="743" y="42"/>
                  <a:pt x="743" y="42"/>
                  <a:pt x="743" y="42"/>
                </a:cubicBezTo>
                <a:cubicBezTo>
                  <a:pt x="741" y="18"/>
                  <a:pt x="721" y="0"/>
                  <a:pt x="697" y="0"/>
                </a:cubicBezTo>
                <a:cubicBezTo>
                  <a:pt x="673" y="0"/>
                  <a:pt x="653" y="18"/>
                  <a:pt x="651" y="42"/>
                </a:cubicBezTo>
                <a:cubicBezTo>
                  <a:pt x="650" y="42"/>
                  <a:pt x="650" y="42"/>
                  <a:pt x="650" y="42"/>
                </a:cubicBezTo>
                <a:cubicBezTo>
                  <a:pt x="648" y="18"/>
                  <a:pt x="628" y="0"/>
                  <a:pt x="604" y="0"/>
                </a:cubicBezTo>
                <a:cubicBezTo>
                  <a:pt x="580" y="0"/>
                  <a:pt x="560" y="18"/>
                  <a:pt x="558" y="42"/>
                </a:cubicBezTo>
                <a:cubicBezTo>
                  <a:pt x="557" y="42"/>
                  <a:pt x="557" y="42"/>
                  <a:pt x="557" y="42"/>
                </a:cubicBezTo>
                <a:cubicBezTo>
                  <a:pt x="555" y="18"/>
                  <a:pt x="535" y="0"/>
                  <a:pt x="511" y="0"/>
                </a:cubicBezTo>
                <a:cubicBezTo>
                  <a:pt x="487" y="0"/>
                  <a:pt x="467" y="18"/>
                  <a:pt x="465" y="42"/>
                </a:cubicBezTo>
                <a:cubicBezTo>
                  <a:pt x="464" y="42"/>
                  <a:pt x="464" y="42"/>
                  <a:pt x="464" y="42"/>
                </a:cubicBezTo>
                <a:cubicBezTo>
                  <a:pt x="462" y="18"/>
                  <a:pt x="442" y="0"/>
                  <a:pt x="418" y="0"/>
                </a:cubicBezTo>
                <a:cubicBezTo>
                  <a:pt x="394" y="0"/>
                  <a:pt x="374" y="18"/>
                  <a:pt x="372" y="42"/>
                </a:cubicBezTo>
                <a:cubicBezTo>
                  <a:pt x="371" y="42"/>
                  <a:pt x="371" y="42"/>
                  <a:pt x="371" y="42"/>
                </a:cubicBezTo>
                <a:cubicBezTo>
                  <a:pt x="369" y="18"/>
                  <a:pt x="349" y="0"/>
                  <a:pt x="325" y="0"/>
                </a:cubicBezTo>
                <a:cubicBezTo>
                  <a:pt x="301" y="0"/>
                  <a:pt x="281" y="18"/>
                  <a:pt x="279" y="42"/>
                </a:cubicBezTo>
                <a:cubicBezTo>
                  <a:pt x="278" y="42"/>
                  <a:pt x="278" y="42"/>
                  <a:pt x="278" y="42"/>
                </a:cubicBezTo>
                <a:cubicBezTo>
                  <a:pt x="276" y="18"/>
                  <a:pt x="256" y="0"/>
                  <a:pt x="232" y="0"/>
                </a:cubicBezTo>
                <a:cubicBezTo>
                  <a:pt x="208" y="0"/>
                  <a:pt x="188" y="18"/>
                  <a:pt x="186" y="42"/>
                </a:cubicBezTo>
                <a:cubicBezTo>
                  <a:pt x="185" y="42"/>
                  <a:pt x="185" y="42"/>
                  <a:pt x="185" y="42"/>
                </a:cubicBezTo>
                <a:cubicBezTo>
                  <a:pt x="183" y="18"/>
                  <a:pt x="163" y="0"/>
                  <a:pt x="139" y="0"/>
                </a:cubicBezTo>
                <a:cubicBezTo>
                  <a:pt x="115" y="0"/>
                  <a:pt x="95" y="18"/>
                  <a:pt x="93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0" y="18"/>
                  <a:pt x="70" y="0"/>
                  <a:pt x="46" y="0"/>
                </a:cubicBezTo>
                <a:cubicBezTo>
                  <a:pt x="20" y="0"/>
                  <a:pt x="0" y="20"/>
                  <a:pt x="0" y="46"/>
                </a:cubicBezTo>
                <a:cubicBezTo>
                  <a:pt x="0" y="51"/>
                  <a:pt x="0" y="55"/>
                  <a:pt x="2" y="59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6415" name="组合 6414"/>
          <p:cNvGrpSpPr/>
          <p:nvPr/>
        </p:nvGrpSpPr>
        <p:grpSpPr>
          <a:xfrm>
            <a:off x="1049338" y="266700"/>
            <a:ext cx="581025" cy="1331913"/>
            <a:chOff x="0" y="0"/>
            <a:chExt cx="366" cy="839"/>
          </a:xfrm>
        </p:grpSpPr>
        <p:grpSp>
          <p:nvGrpSpPr>
            <p:cNvPr id="6416" name="组合 6415"/>
            <p:cNvGrpSpPr/>
            <p:nvPr/>
          </p:nvGrpSpPr>
          <p:grpSpPr>
            <a:xfrm>
              <a:off x="5" y="418"/>
              <a:ext cx="361" cy="421"/>
              <a:chOff x="0" y="0"/>
              <a:chExt cx="361" cy="421"/>
            </a:xfrm>
          </p:grpSpPr>
          <p:sp>
            <p:nvSpPr>
              <p:cNvPr id="6417" name="未知"/>
              <p:cNvSpPr/>
              <p:nvPr/>
            </p:nvSpPr>
            <p:spPr>
              <a:xfrm>
                <a:off x="14" y="0"/>
                <a:ext cx="299" cy="371"/>
              </a:xfrm>
              <a:custGeom>
                <a:avLst/>
                <a:gdLst/>
                <a:ahLst/>
                <a:cxnLst/>
                <a:pathLst>
                  <a:path w="149" h="185">
                    <a:moveTo>
                      <a:pt x="98" y="0"/>
                    </a:moveTo>
                    <a:cubicBezTo>
                      <a:pt x="98" y="0"/>
                      <a:pt x="97" y="0"/>
                      <a:pt x="94" y="1"/>
                    </a:cubicBezTo>
                    <a:cubicBezTo>
                      <a:pt x="91" y="2"/>
                      <a:pt x="87" y="3"/>
                      <a:pt x="81" y="6"/>
                    </a:cubicBezTo>
                    <a:cubicBezTo>
                      <a:pt x="70" y="11"/>
                      <a:pt x="52" y="20"/>
                      <a:pt x="33" y="41"/>
                    </a:cubicBezTo>
                    <a:cubicBezTo>
                      <a:pt x="23" y="51"/>
                      <a:pt x="14" y="65"/>
                      <a:pt x="7" y="82"/>
                    </a:cubicBezTo>
                    <a:cubicBezTo>
                      <a:pt x="7" y="83"/>
                      <a:pt x="7" y="85"/>
                      <a:pt x="6" y="86"/>
                    </a:cubicBezTo>
                    <a:cubicBezTo>
                      <a:pt x="6" y="87"/>
                      <a:pt x="6" y="88"/>
                      <a:pt x="5" y="89"/>
                    </a:cubicBezTo>
                    <a:cubicBezTo>
                      <a:pt x="5" y="91"/>
                      <a:pt x="4" y="94"/>
                      <a:pt x="3" y="96"/>
                    </a:cubicBezTo>
                    <a:cubicBezTo>
                      <a:pt x="3" y="98"/>
                      <a:pt x="3" y="101"/>
                      <a:pt x="2" y="104"/>
                    </a:cubicBezTo>
                    <a:cubicBezTo>
                      <a:pt x="2" y="106"/>
                      <a:pt x="1" y="109"/>
                      <a:pt x="1" y="111"/>
                    </a:cubicBezTo>
                    <a:cubicBezTo>
                      <a:pt x="0" y="122"/>
                      <a:pt x="1" y="133"/>
                      <a:pt x="5" y="144"/>
                    </a:cubicBezTo>
                    <a:cubicBezTo>
                      <a:pt x="6" y="147"/>
                      <a:pt x="8" y="150"/>
                      <a:pt x="9" y="152"/>
                    </a:cubicBezTo>
                    <a:cubicBezTo>
                      <a:pt x="10" y="155"/>
                      <a:pt x="12" y="158"/>
                      <a:pt x="14" y="160"/>
                    </a:cubicBezTo>
                    <a:cubicBezTo>
                      <a:pt x="16" y="162"/>
                      <a:pt x="18" y="165"/>
                      <a:pt x="20" y="167"/>
                    </a:cubicBezTo>
                    <a:cubicBezTo>
                      <a:pt x="21" y="168"/>
                      <a:pt x="23" y="169"/>
                      <a:pt x="24" y="170"/>
                    </a:cubicBezTo>
                    <a:cubicBezTo>
                      <a:pt x="25" y="171"/>
                      <a:pt x="26" y="172"/>
                      <a:pt x="28" y="173"/>
                    </a:cubicBezTo>
                    <a:cubicBezTo>
                      <a:pt x="33" y="177"/>
                      <a:pt x="39" y="180"/>
                      <a:pt x="45" y="182"/>
                    </a:cubicBezTo>
                    <a:cubicBezTo>
                      <a:pt x="52" y="184"/>
                      <a:pt x="59" y="185"/>
                      <a:pt x="66" y="184"/>
                    </a:cubicBezTo>
                    <a:cubicBezTo>
                      <a:pt x="80" y="183"/>
                      <a:pt x="93" y="177"/>
                      <a:pt x="107" y="171"/>
                    </a:cubicBezTo>
                    <a:cubicBezTo>
                      <a:pt x="121" y="165"/>
                      <a:pt x="135" y="158"/>
                      <a:pt x="149" y="149"/>
                    </a:cubicBezTo>
                    <a:cubicBezTo>
                      <a:pt x="149" y="149"/>
                      <a:pt x="145" y="151"/>
                      <a:pt x="137" y="155"/>
                    </a:cubicBezTo>
                    <a:cubicBezTo>
                      <a:pt x="129" y="159"/>
                      <a:pt x="119" y="164"/>
                      <a:pt x="105" y="170"/>
                    </a:cubicBezTo>
                    <a:cubicBezTo>
                      <a:pt x="98" y="173"/>
                      <a:pt x="91" y="175"/>
                      <a:pt x="83" y="178"/>
                    </a:cubicBezTo>
                    <a:cubicBezTo>
                      <a:pt x="74" y="180"/>
                      <a:pt x="66" y="182"/>
                      <a:pt x="57" y="180"/>
                    </a:cubicBezTo>
                    <a:cubicBezTo>
                      <a:pt x="48" y="179"/>
                      <a:pt x="39" y="176"/>
                      <a:pt x="31" y="170"/>
                    </a:cubicBezTo>
                    <a:cubicBezTo>
                      <a:pt x="24" y="165"/>
                      <a:pt x="17" y="157"/>
                      <a:pt x="13" y="148"/>
                    </a:cubicBezTo>
                    <a:cubicBezTo>
                      <a:pt x="8" y="139"/>
                      <a:pt x="6" y="129"/>
                      <a:pt x="6" y="119"/>
                    </a:cubicBezTo>
                    <a:cubicBezTo>
                      <a:pt x="7" y="109"/>
                      <a:pt x="8" y="99"/>
                      <a:pt x="11" y="90"/>
                    </a:cubicBezTo>
                    <a:cubicBezTo>
                      <a:pt x="16" y="70"/>
                      <a:pt x="27" y="54"/>
                      <a:pt x="39" y="41"/>
                    </a:cubicBezTo>
                    <a:cubicBezTo>
                      <a:pt x="50" y="28"/>
                      <a:pt x="63" y="19"/>
                      <a:pt x="74" y="12"/>
                    </a:cubicBezTo>
                    <a:cubicBezTo>
                      <a:pt x="84" y="6"/>
                      <a:pt x="93" y="2"/>
                      <a:pt x="9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18" name="未知"/>
              <p:cNvSpPr/>
              <p:nvPr/>
            </p:nvSpPr>
            <p:spPr>
              <a:xfrm>
                <a:off x="187" y="20"/>
                <a:ext cx="174" cy="277"/>
              </a:xfrm>
              <a:custGeom>
                <a:avLst/>
                <a:gdLst/>
                <a:ahLst/>
                <a:cxnLst/>
                <a:pathLst>
                  <a:path w="87" h="138">
                    <a:moveTo>
                      <a:pt x="13" y="0"/>
                    </a:moveTo>
                    <a:cubicBezTo>
                      <a:pt x="13" y="0"/>
                      <a:pt x="12" y="0"/>
                      <a:pt x="12" y="2"/>
                    </a:cubicBezTo>
                    <a:cubicBezTo>
                      <a:pt x="11" y="3"/>
                      <a:pt x="10" y="5"/>
                      <a:pt x="8" y="9"/>
                    </a:cubicBezTo>
                    <a:cubicBezTo>
                      <a:pt x="6" y="15"/>
                      <a:pt x="3" y="25"/>
                      <a:pt x="1" y="40"/>
                    </a:cubicBezTo>
                    <a:cubicBezTo>
                      <a:pt x="1" y="47"/>
                      <a:pt x="0" y="56"/>
                      <a:pt x="2" y="66"/>
                    </a:cubicBezTo>
                    <a:cubicBezTo>
                      <a:pt x="3" y="76"/>
                      <a:pt x="6" y="87"/>
                      <a:pt x="12" y="98"/>
                    </a:cubicBezTo>
                    <a:cubicBezTo>
                      <a:pt x="15" y="103"/>
                      <a:pt x="19" y="108"/>
                      <a:pt x="24" y="113"/>
                    </a:cubicBezTo>
                    <a:cubicBezTo>
                      <a:pt x="29" y="118"/>
                      <a:pt x="35" y="123"/>
                      <a:pt x="41" y="126"/>
                    </a:cubicBezTo>
                    <a:cubicBezTo>
                      <a:pt x="54" y="133"/>
                      <a:pt x="70" y="137"/>
                      <a:pt x="87" y="138"/>
                    </a:cubicBezTo>
                    <a:cubicBezTo>
                      <a:pt x="87" y="138"/>
                      <a:pt x="85" y="138"/>
                      <a:pt x="81" y="137"/>
                    </a:cubicBezTo>
                    <a:cubicBezTo>
                      <a:pt x="79" y="137"/>
                      <a:pt x="78" y="136"/>
                      <a:pt x="77" y="136"/>
                    </a:cubicBezTo>
                    <a:cubicBezTo>
                      <a:pt x="76" y="136"/>
                      <a:pt x="74" y="136"/>
                      <a:pt x="73" y="135"/>
                    </a:cubicBezTo>
                    <a:cubicBezTo>
                      <a:pt x="71" y="135"/>
                      <a:pt x="70" y="134"/>
                      <a:pt x="68" y="134"/>
                    </a:cubicBezTo>
                    <a:cubicBezTo>
                      <a:pt x="66" y="133"/>
                      <a:pt x="65" y="133"/>
                      <a:pt x="63" y="132"/>
                    </a:cubicBezTo>
                    <a:cubicBezTo>
                      <a:pt x="59" y="131"/>
                      <a:pt x="55" y="129"/>
                      <a:pt x="51" y="128"/>
                    </a:cubicBezTo>
                    <a:cubicBezTo>
                      <a:pt x="49" y="126"/>
                      <a:pt x="47" y="125"/>
                      <a:pt x="45" y="124"/>
                    </a:cubicBezTo>
                    <a:cubicBezTo>
                      <a:pt x="43" y="123"/>
                      <a:pt x="41" y="122"/>
                      <a:pt x="39" y="120"/>
                    </a:cubicBezTo>
                    <a:cubicBezTo>
                      <a:pt x="31" y="115"/>
                      <a:pt x="24" y="107"/>
                      <a:pt x="19" y="98"/>
                    </a:cubicBezTo>
                    <a:cubicBezTo>
                      <a:pt x="13" y="89"/>
                      <a:pt x="10" y="78"/>
                      <a:pt x="8" y="68"/>
                    </a:cubicBezTo>
                    <a:cubicBezTo>
                      <a:pt x="6" y="58"/>
                      <a:pt x="6" y="47"/>
                      <a:pt x="6" y="38"/>
                    </a:cubicBezTo>
                    <a:cubicBezTo>
                      <a:pt x="7" y="20"/>
                      <a:pt x="11" y="5"/>
                      <a:pt x="1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419" name="未知"/>
              <p:cNvSpPr/>
              <p:nvPr/>
            </p:nvSpPr>
            <p:spPr>
              <a:xfrm>
                <a:off x="0" y="24"/>
                <a:ext cx="283" cy="397"/>
              </a:xfrm>
              <a:custGeom>
                <a:avLst/>
                <a:gdLst/>
                <a:ahLst/>
                <a:cxnLst/>
                <a:pathLst>
                  <a:path w="141" h="198">
                    <a:moveTo>
                      <a:pt x="93" y="0"/>
                    </a:moveTo>
                    <a:cubicBezTo>
                      <a:pt x="93" y="0"/>
                      <a:pt x="0" y="55"/>
                      <a:pt x="21" y="125"/>
                    </a:cubicBezTo>
                    <a:cubicBezTo>
                      <a:pt x="43" y="198"/>
                      <a:pt x="141" y="137"/>
                      <a:pt x="141" y="137"/>
                    </a:cubicBezTo>
                    <a:cubicBezTo>
                      <a:pt x="141" y="137"/>
                      <a:pt x="97" y="125"/>
                      <a:pt x="86" y="85"/>
                    </a:cubicBezTo>
                    <a:cubicBezTo>
                      <a:pt x="75" y="46"/>
                      <a:pt x="93" y="0"/>
                      <a:pt x="93" y="0"/>
                    </a:cubicBezTo>
                    <a:close/>
                  </a:path>
                </a:pathLst>
              </a:custGeom>
              <a:solidFill>
                <a:srgbClr val="F4D28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420" name="矩形 6419"/>
            <p:cNvSpPr/>
            <p:nvPr/>
          </p:nvSpPr>
          <p:spPr>
            <a:xfrm>
              <a:off x="0" y="0"/>
              <a:ext cx="365" cy="41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61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6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6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63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6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599940">
                                      <p:cBhvr>
                                        <p:cTn id="25" dur="200" fill="hold"/>
                                        <p:tgtEl>
                                          <p:spTgt spid="6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599940">
                                      <p:cBhvr>
                                        <p:cTn id="27" dur="100" fill="hold"/>
                                        <p:tgtEl>
                                          <p:spTgt spid="62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-6.54321E-6 C 0.05313 0.00863 0.10642 0.01728 0.16597 0.03826 C 0.22552 0.05925 0.30087 0.09228 0.35764 0.12592 C 0.41441 0.15956 0.46059 0.19968 0.50677 0.23981 " pathEditMode="relative" ptsTypes="aaaA">
                                      <p:cBhvr>
                                        <p:cTn id="31" dur="2000" spd="-999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900000">
                                      <p:cBhvr>
                                        <p:cTn id="33" dur="1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899940">
                                      <p:cBhvr>
                                        <p:cTn id="35" dur="19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63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63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63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6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6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9" dur="200" fill="hold"/>
                                        <p:tgtEl>
                                          <p:spTgt spid="6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71" dur="100" fill="hold"/>
                                        <p:tgtEl>
                                          <p:spTgt spid="6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88889E-6 1.23457E-7 L -3.88889E-6 -0.01482 L -0.01336 0.30216 " pathEditMode="relative" ptsTypes="AAA">
                                      <p:cBhvr>
                                        <p:cTn id="75" dur="400" spd="-999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7.77778E-6 5.18519E-6 L -0.00174 -0.01635 L 0.02499 0.38519 " pathEditMode="relative" ptsTypes="AAA">
                                      <p:cBhvr>
                                        <p:cTn id="79" dur="400" spd="-999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-2.46914E-6 L 8.33333E-7 -0.01173 L 8.33333E-7 0.33024 " pathEditMode="relative" ptsTypes="AAA">
                                      <p:cBhvr>
                                        <p:cTn id="83" dur="400" spd="-999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6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6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63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6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6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63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6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6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6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05" dur="200" fill="hold"/>
                                        <p:tgtEl>
                                          <p:spTgt spid="6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1199940">
                                      <p:cBhvr>
                                        <p:cTn id="107" dur="100" fill="hold"/>
                                        <p:tgtEl>
                                          <p:spTgt spid="6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" fill="hold"/>
                                        <p:tgtEl>
                                          <p:spTgt spid="6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6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13" dur="100" fill="hold"/>
                                        <p:tgtEl>
                                          <p:spTgt spid="63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19" dur="100" fill="hold"/>
                                        <p:tgtEl>
                                          <p:spTgt spid="63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" fill="hold"/>
                                        <p:tgtEl>
                                          <p:spTgt spid="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5" dur="100" fill="hold"/>
                                        <p:tgtEl>
                                          <p:spTgt spid="63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00" fill="hold"/>
                                        <p:tgtEl>
                                          <p:spTgt spid="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1" dur="100" fill="hold"/>
                                        <p:tgtEl>
                                          <p:spTgt spid="640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00" fill="hold"/>
                                        <p:tgtEl>
                                          <p:spTgt spid="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fill="hold"/>
                                        <p:tgtEl>
                                          <p:spTgt spid="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37" dur="100" fill="hold"/>
                                        <p:tgtEl>
                                          <p:spTgt spid="64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100" fill="hold"/>
                                        <p:tgtEl>
                                          <p:spTgt spid="63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0" dur="100" fill="hold"/>
                                        <p:tgtEl>
                                          <p:spTgt spid="63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1" dur="100" fill="hold"/>
                                        <p:tgtEl>
                                          <p:spTgt spid="63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63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32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2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100" fill="hold"/>
                                        <p:tgtEl>
                                          <p:spTgt spid="63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0" dur="100" fill="hold"/>
                                        <p:tgtEl>
                                          <p:spTgt spid="63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1" dur="100" fill="hold"/>
                                        <p:tgtEl>
                                          <p:spTgt spid="63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63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32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100" fill="hold"/>
                                        <p:tgtEl>
                                          <p:spTgt spid="64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0" dur="100" fill="hold"/>
                                        <p:tgtEl>
                                          <p:spTgt spid="6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1" dur="100" fill="hold"/>
                                        <p:tgtEl>
                                          <p:spTgt spid="6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100" fill="hold"/>
                                        <p:tgtEl>
                                          <p:spTgt spid="64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32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9" dur="100" fill="hold"/>
                                        <p:tgtEl>
                                          <p:spTgt spid="64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0" dur="100" fill="hold"/>
                                        <p:tgtEl>
                                          <p:spTgt spid="6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1" dur="100" fill="hold"/>
                                        <p:tgtEl>
                                          <p:spTgt spid="6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100" fill="hold"/>
                                        <p:tgtEl>
                                          <p:spTgt spid="64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1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7" grpId="0"/>
      <p:bldP spid="63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1296988" y="2763838"/>
            <a:ext cx="838200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sz="3300" b="0">
                <a:solidFill>
                  <a:srgbClr val="D2511A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目录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1206500" y="3262313"/>
            <a:ext cx="1027113" cy="2286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en-US" altLang="zh-CN" sz="1500" b="0">
                <a:solidFill>
                  <a:srgbClr val="531D1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CONTENTS</a:t>
            </a:r>
            <a:endParaRPr lang="en-US" altLang="zh-CN" b="0">
              <a:latin typeface="Arial" panose="020B0604020202020204" pitchFamily="34" charset="0"/>
            </a:endParaRPr>
          </a:p>
        </p:txBody>
      </p:sp>
      <p:grpSp>
        <p:nvGrpSpPr>
          <p:cNvPr id="7172" name="组合 7171"/>
          <p:cNvGrpSpPr/>
          <p:nvPr/>
        </p:nvGrpSpPr>
        <p:grpSpPr>
          <a:xfrm>
            <a:off x="1798638" y="2106613"/>
            <a:ext cx="368300" cy="485775"/>
            <a:chOff x="0" y="0"/>
            <a:chExt cx="232" cy="306"/>
          </a:xfrm>
        </p:grpSpPr>
        <p:sp>
          <p:nvSpPr>
            <p:cNvPr id="7173" name="未知"/>
            <p:cNvSpPr/>
            <p:nvPr/>
          </p:nvSpPr>
          <p:spPr>
            <a:xfrm>
              <a:off x="8" y="32"/>
              <a:ext cx="196" cy="272"/>
            </a:xfrm>
            <a:custGeom>
              <a:avLst/>
              <a:gdLst/>
              <a:ahLst/>
              <a:cxnLst/>
              <a:pathLst>
                <a:path w="98" h="136">
                  <a:moveTo>
                    <a:pt x="53" y="0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15" y="62"/>
                    <a:pt x="12" y="81"/>
                  </a:cubicBezTo>
                  <a:cubicBezTo>
                    <a:pt x="8" y="101"/>
                    <a:pt x="0" y="133"/>
                    <a:pt x="0" y="133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5" y="136"/>
                    <a:pt x="79" y="83"/>
                    <a:pt x="94" y="49"/>
                  </a:cubicBezTo>
                  <a:cubicBezTo>
                    <a:pt x="98" y="41"/>
                    <a:pt x="98" y="41"/>
                    <a:pt x="98" y="41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4" name="未知"/>
            <p:cNvSpPr/>
            <p:nvPr/>
          </p:nvSpPr>
          <p:spPr>
            <a:xfrm>
              <a:off x="10" y="210"/>
              <a:ext cx="62" cy="68"/>
            </a:xfrm>
            <a:custGeom>
              <a:avLst/>
              <a:gdLst/>
              <a:ahLst/>
              <a:cxnLst/>
              <a:pathLst>
                <a:path w="31" h="34">
                  <a:moveTo>
                    <a:pt x="7" y="0"/>
                  </a:moveTo>
                  <a:cubicBezTo>
                    <a:pt x="7" y="0"/>
                    <a:pt x="25" y="0"/>
                    <a:pt x="28" y="3"/>
                  </a:cubicBezTo>
                  <a:cubicBezTo>
                    <a:pt x="31" y="6"/>
                    <a:pt x="24" y="33"/>
                    <a:pt x="24" y="33"/>
                  </a:cubicBezTo>
                  <a:cubicBezTo>
                    <a:pt x="24" y="33"/>
                    <a:pt x="3" y="34"/>
                    <a:pt x="0" y="3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5" name="未知"/>
            <p:cNvSpPr/>
            <p:nvPr/>
          </p:nvSpPr>
          <p:spPr>
            <a:xfrm>
              <a:off x="72" y="86"/>
              <a:ext cx="78" cy="62"/>
            </a:xfrm>
            <a:custGeom>
              <a:avLst/>
              <a:gdLst/>
              <a:ahLst/>
              <a:cxnLst/>
              <a:pathLst>
                <a:path w="39" h="31">
                  <a:moveTo>
                    <a:pt x="5" y="7"/>
                  </a:moveTo>
                  <a:cubicBezTo>
                    <a:pt x="5" y="7"/>
                    <a:pt x="28" y="0"/>
                    <a:pt x="34" y="4"/>
                  </a:cubicBezTo>
                  <a:cubicBezTo>
                    <a:pt x="39" y="7"/>
                    <a:pt x="35" y="27"/>
                    <a:pt x="33" y="28"/>
                  </a:cubicBezTo>
                  <a:cubicBezTo>
                    <a:pt x="31" y="29"/>
                    <a:pt x="4" y="31"/>
                    <a:pt x="4" y="31"/>
                  </a:cubicBezTo>
                  <a:cubicBezTo>
                    <a:pt x="4" y="31"/>
                    <a:pt x="0" y="22"/>
                    <a:pt x="5" y="7"/>
                  </a:cubicBez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6" name="未知"/>
            <p:cNvSpPr/>
            <p:nvPr/>
          </p:nvSpPr>
          <p:spPr>
            <a:xfrm>
              <a:off x="0" y="4"/>
              <a:ext cx="228" cy="122"/>
            </a:xfrm>
            <a:custGeom>
              <a:avLst/>
              <a:gdLst/>
              <a:ahLst/>
              <a:cxnLst/>
              <a:pathLst>
                <a:path w="114" h="61">
                  <a:moveTo>
                    <a:pt x="2" y="56"/>
                  </a:moveTo>
                  <a:cubicBezTo>
                    <a:pt x="2" y="56"/>
                    <a:pt x="10" y="58"/>
                    <a:pt x="19" y="50"/>
                  </a:cubicBezTo>
                  <a:cubicBezTo>
                    <a:pt x="28" y="42"/>
                    <a:pt x="58" y="16"/>
                    <a:pt x="58" y="16"/>
                  </a:cubicBezTo>
                  <a:cubicBezTo>
                    <a:pt x="58" y="16"/>
                    <a:pt x="73" y="23"/>
                    <a:pt x="99" y="58"/>
                  </a:cubicBezTo>
                  <a:cubicBezTo>
                    <a:pt x="99" y="58"/>
                    <a:pt x="109" y="61"/>
                    <a:pt x="114" y="54"/>
                  </a:cubicBezTo>
                  <a:cubicBezTo>
                    <a:pt x="114" y="54"/>
                    <a:pt x="95" y="9"/>
                    <a:pt x="89" y="5"/>
                  </a:cubicBezTo>
                  <a:cubicBezTo>
                    <a:pt x="83" y="1"/>
                    <a:pt x="53" y="0"/>
                    <a:pt x="53" y="0"/>
                  </a:cubicBezTo>
                  <a:cubicBezTo>
                    <a:pt x="53" y="0"/>
                    <a:pt x="31" y="23"/>
                    <a:pt x="24" y="30"/>
                  </a:cubicBezTo>
                  <a:cubicBezTo>
                    <a:pt x="17" y="37"/>
                    <a:pt x="0" y="49"/>
                    <a:pt x="2" y="56"/>
                  </a:cubicBezTo>
                  <a:close/>
                </a:path>
              </a:pathLst>
            </a:custGeom>
            <a:solidFill>
              <a:srgbClr val="DAC39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7" name="未知"/>
            <p:cNvSpPr/>
            <p:nvPr/>
          </p:nvSpPr>
          <p:spPr>
            <a:xfrm>
              <a:off x="0" y="16"/>
              <a:ext cx="100" cy="102"/>
            </a:xfrm>
            <a:custGeom>
              <a:avLst/>
              <a:gdLst/>
              <a:ahLst/>
              <a:cxnLst/>
              <a:pathLst>
                <a:path w="50" h="51">
                  <a:moveTo>
                    <a:pt x="50" y="0"/>
                  </a:moveTo>
                  <a:cubicBezTo>
                    <a:pt x="50" y="0"/>
                    <a:pt x="42" y="4"/>
                    <a:pt x="27" y="18"/>
                  </a:cubicBezTo>
                  <a:cubicBezTo>
                    <a:pt x="23" y="22"/>
                    <a:pt x="18" y="26"/>
                    <a:pt x="13" y="31"/>
                  </a:cubicBezTo>
                  <a:cubicBezTo>
                    <a:pt x="11" y="33"/>
                    <a:pt x="8" y="36"/>
                    <a:pt x="6" y="38"/>
                  </a:cubicBezTo>
                  <a:cubicBezTo>
                    <a:pt x="4" y="40"/>
                    <a:pt x="3" y="41"/>
                    <a:pt x="2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1" y="50"/>
                  </a:cubicBezTo>
                  <a:cubicBezTo>
                    <a:pt x="2" y="51"/>
                    <a:pt x="3" y="51"/>
                    <a:pt x="5" y="51"/>
                  </a:cubicBezTo>
                  <a:cubicBezTo>
                    <a:pt x="6" y="51"/>
                    <a:pt x="7" y="51"/>
                    <a:pt x="8" y="51"/>
                  </a:cubicBezTo>
                  <a:cubicBezTo>
                    <a:pt x="9" y="50"/>
                    <a:pt x="10" y="49"/>
                    <a:pt x="11" y="48"/>
                  </a:cubicBezTo>
                  <a:cubicBezTo>
                    <a:pt x="12" y="48"/>
                    <a:pt x="13" y="47"/>
                    <a:pt x="14" y="46"/>
                  </a:cubicBezTo>
                  <a:cubicBezTo>
                    <a:pt x="17" y="43"/>
                    <a:pt x="21" y="40"/>
                    <a:pt x="25" y="36"/>
                  </a:cubicBezTo>
                  <a:cubicBezTo>
                    <a:pt x="33" y="29"/>
                    <a:pt x="41" y="22"/>
                    <a:pt x="50" y="13"/>
                  </a:cubicBezTo>
                  <a:cubicBezTo>
                    <a:pt x="50" y="13"/>
                    <a:pt x="45" y="18"/>
                    <a:pt x="36" y="25"/>
                  </a:cubicBezTo>
                  <a:cubicBezTo>
                    <a:pt x="32" y="29"/>
                    <a:pt x="27" y="33"/>
                    <a:pt x="21" y="37"/>
                  </a:cubicBezTo>
                  <a:cubicBezTo>
                    <a:pt x="19" y="40"/>
                    <a:pt x="16" y="42"/>
                    <a:pt x="13" y="44"/>
                  </a:cubicBezTo>
                  <a:cubicBezTo>
                    <a:pt x="11" y="46"/>
                    <a:pt x="10" y="47"/>
                    <a:pt x="9" y="48"/>
                  </a:cubicBezTo>
                  <a:cubicBezTo>
                    <a:pt x="7" y="49"/>
                    <a:pt x="5" y="49"/>
                    <a:pt x="4" y="49"/>
                  </a:cubicBezTo>
                  <a:cubicBezTo>
                    <a:pt x="3" y="49"/>
                    <a:pt x="3" y="49"/>
                    <a:pt x="2" y="48"/>
                  </a:cubicBezTo>
                  <a:cubicBezTo>
                    <a:pt x="2" y="48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5"/>
                    <a:pt x="4" y="44"/>
                    <a:pt x="5" y="42"/>
                  </a:cubicBezTo>
                  <a:cubicBezTo>
                    <a:pt x="8" y="39"/>
                    <a:pt x="11" y="36"/>
                    <a:pt x="13" y="34"/>
                  </a:cubicBezTo>
                  <a:cubicBezTo>
                    <a:pt x="19" y="28"/>
                    <a:pt x="24" y="23"/>
                    <a:pt x="29" y="19"/>
                  </a:cubicBezTo>
                  <a:cubicBezTo>
                    <a:pt x="39" y="10"/>
                    <a:pt x="46" y="3"/>
                    <a:pt x="5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未知"/>
            <p:cNvSpPr/>
            <p:nvPr/>
          </p:nvSpPr>
          <p:spPr>
            <a:xfrm>
              <a:off x="104" y="0"/>
              <a:ext cx="98" cy="112"/>
            </a:xfrm>
            <a:custGeom>
              <a:avLst/>
              <a:gdLst/>
              <a:ahLst/>
              <a:cxnLst/>
              <a:pathLst>
                <a:path w="49" h="56">
                  <a:moveTo>
                    <a:pt x="0" y="0"/>
                  </a:moveTo>
                  <a:cubicBezTo>
                    <a:pt x="0" y="0"/>
                    <a:pt x="3" y="4"/>
                    <a:pt x="11" y="13"/>
                  </a:cubicBezTo>
                  <a:cubicBezTo>
                    <a:pt x="15" y="17"/>
                    <a:pt x="20" y="22"/>
                    <a:pt x="26" y="29"/>
                  </a:cubicBezTo>
                  <a:cubicBezTo>
                    <a:pt x="30" y="33"/>
                    <a:pt x="33" y="37"/>
                    <a:pt x="37" y="41"/>
                  </a:cubicBezTo>
                  <a:cubicBezTo>
                    <a:pt x="41" y="45"/>
                    <a:pt x="45" y="50"/>
                    <a:pt x="49" y="56"/>
                  </a:cubicBezTo>
                  <a:cubicBezTo>
                    <a:pt x="49" y="56"/>
                    <a:pt x="48" y="55"/>
                    <a:pt x="47" y="54"/>
                  </a:cubicBezTo>
                  <a:cubicBezTo>
                    <a:pt x="47" y="52"/>
                    <a:pt x="45" y="50"/>
                    <a:pt x="43" y="47"/>
                  </a:cubicBezTo>
                  <a:cubicBezTo>
                    <a:pt x="40" y="42"/>
                    <a:pt x="35" y="35"/>
                    <a:pt x="29" y="29"/>
                  </a:cubicBezTo>
                  <a:cubicBezTo>
                    <a:pt x="17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未知"/>
            <p:cNvSpPr/>
            <p:nvPr/>
          </p:nvSpPr>
          <p:spPr>
            <a:xfrm>
              <a:off x="104" y="0"/>
              <a:ext cx="128" cy="124"/>
            </a:xfrm>
            <a:custGeom>
              <a:avLst/>
              <a:gdLst/>
              <a:ahLst/>
              <a:cxnLst/>
              <a:pathLst>
                <a:path w="64" h="62">
                  <a:moveTo>
                    <a:pt x="50" y="62"/>
                  </a:moveTo>
                  <a:cubicBezTo>
                    <a:pt x="50" y="62"/>
                    <a:pt x="52" y="62"/>
                    <a:pt x="55" y="61"/>
                  </a:cubicBezTo>
                  <a:cubicBezTo>
                    <a:pt x="57" y="60"/>
                    <a:pt x="60" y="59"/>
                    <a:pt x="62" y="57"/>
                  </a:cubicBezTo>
                  <a:cubicBezTo>
                    <a:pt x="63" y="57"/>
                    <a:pt x="63" y="57"/>
                    <a:pt x="63" y="56"/>
                  </a:cubicBezTo>
                  <a:cubicBezTo>
                    <a:pt x="63" y="56"/>
                    <a:pt x="63" y="56"/>
                    <a:pt x="64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3" y="53"/>
                    <a:pt x="63" y="52"/>
                  </a:cubicBezTo>
                  <a:cubicBezTo>
                    <a:pt x="62" y="50"/>
                    <a:pt x="62" y="49"/>
                    <a:pt x="61" y="47"/>
                  </a:cubicBezTo>
                  <a:cubicBezTo>
                    <a:pt x="58" y="38"/>
                    <a:pt x="53" y="28"/>
                    <a:pt x="46" y="16"/>
                  </a:cubicBezTo>
                  <a:cubicBezTo>
                    <a:pt x="44" y="13"/>
                    <a:pt x="42" y="10"/>
                    <a:pt x="40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36" y="4"/>
                    <a:pt x="35" y="3"/>
                    <a:pt x="34" y="3"/>
                  </a:cubicBezTo>
                  <a:cubicBezTo>
                    <a:pt x="32" y="3"/>
                    <a:pt x="30" y="2"/>
                    <a:pt x="28" y="2"/>
                  </a:cubicBezTo>
                  <a:cubicBezTo>
                    <a:pt x="19" y="1"/>
                    <a:pt x="10" y="0"/>
                    <a:pt x="0" y="1"/>
                  </a:cubicBezTo>
                  <a:cubicBezTo>
                    <a:pt x="0" y="1"/>
                    <a:pt x="1" y="0"/>
                    <a:pt x="4" y="1"/>
                  </a:cubicBezTo>
                  <a:cubicBezTo>
                    <a:pt x="7" y="1"/>
                    <a:pt x="10" y="1"/>
                    <a:pt x="15" y="2"/>
                  </a:cubicBezTo>
                  <a:cubicBezTo>
                    <a:pt x="19" y="2"/>
                    <a:pt x="25" y="3"/>
                    <a:pt x="31" y="4"/>
                  </a:cubicBezTo>
                  <a:cubicBezTo>
                    <a:pt x="32" y="4"/>
                    <a:pt x="33" y="5"/>
                    <a:pt x="35" y="5"/>
                  </a:cubicBezTo>
                  <a:cubicBezTo>
                    <a:pt x="35" y="5"/>
                    <a:pt x="36" y="6"/>
                    <a:pt x="37" y="6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40" y="10"/>
                    <a:pt x="41" y="12"/>
                    <a:pt x="43" y="15"/>
                  </a:cubicBezTo>
                  <a:cubicBezTo>
                    <a:pt x="49" y="26"/>
                    <a:pt x="55" y="38"/>
                    <a:pt x="60" y="48"/>
                  </a:cubicBezTo>
                  <a:cubicBezTo>
                    <a:pt x="60" y="50"/>
                    <a:pt x="61" y="51"/>
                    <a:pt x="61" y="52"/>
                  </a:cubicBezTo>
                  <a:cubicBezTo>
                    <a:pt x="61" y="53"/>
                    <a:pt x="62" y="53"/>
                    <a:pt x="62" y="54"/>
                  </a:cubicBezTo>
                  <a:cubicBezTo>
                    <a:pt x="62" y="54"/>
                    <a:pt x="62" y="55"/>
                    <a:pt x="62" y="55"/>
                  </a:cubicBezTo>
                  <a:cubicBezTo>
                    <a:pt x="62" y="56"/>
                    <a:pt x="61" y="56"/>
                    <a:pt x="60" y="57"/>
                  </a:cubicBezTo>
                  <a:cubicBezTo>
                    <a:pt x="60" y="58"/>
                    <a:pt x="59" y="58"/>
                    <a:pt x="58" y="59"/>
                  </a:cubicBezTo>
                  <a:cubicBezTo>
                    <a:pt x="54" y="60"/>
                    <a:pt x="52" y="62"/>
                    <a:pt x="50" y="6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0" name="未知"/>
            <p:cNvSpPr/>
            <p:nvPr/>
          </p:nvSpPr>
          <p:spPr>
            <a:xfrm>
              <a:off x="8" y="122"/>
              <a:ext cx="26" cy="172"/>
            </a:xfrm>
            <a:custGeom>
              <a:avLst/>
              <a:gdLst/>
              <a:ahLst/>
              <a:cxnLst/>
              <a:pathLst>
                <a:path w="13" h="86">
                  <a:moveTo>
                    <a:pt x="7" y="0"/>
                  </a:moveTo>
                  <a:cubicBezTo>
                    <a:pt x="7" y="0"/>
                    <a:pt x="8" y="1"/>
                    <a:pt x="8" y="4"/>
                  </a:cubicBezTo>
                  <a:cubicBezTo>
                    <a:pt x="9" y="7"/>
                    <a:pt x="10" y="12"/>
                    <a:pt x="10" y="19"/>
                  </a:cubicBezTo>
                  <a:cubicBezTo>
                    <a:pt x="10" y="22"/>
                    <a:pt x="10" y="26"/>
                    <a:pt x="9" y="31"/>
                  </a:cubicBezTo>
                  <a:cubicBezTo>
                    <a:pt x="8" y="35"/>
                    <a:pt x="7" y="40"/>
                    <a:pt x="6" y="46"/>
                  </a:cubicBezTo>
                  <a:cubicBezTo>
                    <a:pt x="5" y="51"/>
                    <a:pt x="4" y="57"/>
                    <a:pt x="3" y="64"/>
                  </a:cubicBezTo>
                  <a:cubicBezTo>
                    <a:pt x="2" y="71"/>
                    <a:pt x="1" y="78"/>
                    <a:pt x="0" y="86"/>
                  </a:cubicBezTo>
                  <a:cubicBezTo>
                    <a:pt x="0" y="86"/>
                    <a:pt x="1" y="82"/>
                    <a:pt x="3" y="75"/>
                  </a:cubicBezTo>
                  <a:cubicBezTo>
                    <a:pt x="3" y="71"/>
                    <a:pt x="4" y="67"/>
                    <a:pt x="5" y="62"/>
                  </a:cubicBezTo>
                  <a:cubicBezTo>
                    <a:pt x="6" y="58"/>
                    <a:pt x="7" y="53"/>
                    <a:pt x="8" y="48"/>
                  </a:cubicBezTo>
                  <a:cubicBezTo>
                    <a:pt x="9" y="43"/>
                    <a:pt x="10" y="37"/>
                    <a:pt x="11" y="32"/>
                  </a:cubicBezTo>
                  <a:cubicBezTo>
                    <a:pt x="12" y="31"/>
                    <a:pt x="12" y="30"/>
                    <a:pt x="12" y="29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3"/>
                    <a:pt x="12" y="20"/>
                    <a:pt x="12" y="18"/>
                  </a:cubicBezTo>
                  <a:cubicBezTo>
                    <a:pt x="11" y="9"/>
                    <a:pt x="8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未知"/>
            <p:cNvSpPr/>
            <p:nvPr/>
          </p:nvSpPr>
          <p:spPr>
            <a:xfrm>
              <a:off x="176" y="132"/>
              <a:ext cx="24" cy="174"/>
            </a:xfrm>
            <a:custGeom>
              <a:avLst/>
              <a:gdLst/>
              <a:ahLst/>
              <a:cxnLst/>
              <a:pathLst>
                <a:path w="12" h="87">
                  <a:moveTo>
                    <a:pt x="2" y="87"/>
                  </a:moveTo>
                  <a:cubicBezTo>
                    <a:pt x="2" y="87"/>
                    <a:pt x="3" y="81"/>
                    <a:pt x="2" y="67"/>
                  </a:cubicBezTo>
                  <a:cubicBezTo>
                    <a:pt x="2" y="64"/>
                    <a:pt x="2" y="60"/>
                    <a:pt x="2" y="55"/>
                  </a:cubicBezTo>
                  <a:cubicBezTo>
                    <a:pt x="2" y="51"/>
                    <a:pt x="2" y="45"/>
                    <a:pt x="2" y="40"/>
                  </a:cubicBezTo>
                  <a:cubicBezTo>
                    <a:pt x="3" y="29"/>
                    <a:pt x="7" y="15"/>
                    <a:pt x="12" y="0"/>
                  </a:cubicBezTo>
                  <a:cubicBezTo>
                    <a:pt x="12" y="0"/>
                    <a:pt x="10" y="4"/>
                    <a:pt x="8" y="11"/>
                  </a:cubicBezTo>
                  <a:cubicBezTo>
                    <a:pt x="5" y="18"/>
                    <a:pt x="2" y="27"/>
                    <a:pt x="0" y="38"/>
                  </a:cubicBezTo>
                  <a:cubicBezTo>
                    <a:pt x="0" y="43"/>
                    <a:pt x="0" y="49"/>
                    <a:pt x="0" y="54"/>
                  </a:cubicBezTo>
                  <a:cubicBezTo>
                    <a:pt x="0" y="59"/>
                    <a:pt x="0" y="64"/>
                    <a:pt x="0" y="68"/>
                  </a:cubicBezTo>
                  <a:cubicBezTo>
                    <a:pt x="1" y="77"/>
                    <a:pt x="2" y="84"/>
                    <a:pt x="2" y="8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未知"/>
            <p:cNvSpPr/>
            <p:nvPr/>
          </p:nvSpPr>
          <p:spPr>
            <a:xfrm>
              <a:off x="38" y="162"/>
              <a:ext cx="142" cy="8"/>
            </a:xfrm>
            <a:custGeom>
              <a:avLst/>
              <a:gdLst/>
              <a:ahLst/>
              <a:cxnLst/>
              <a:pathLst>
                <a:path w="71" h="4">
                  <a:moveTo>
                    <a:pt x="0" y="2"/>
                  </a:moveTo>
                  <a:cubicBezTo>
                    <a:pt x="0" y="2"/>
                    <a:pt x="5" y="4"/>
                    <a:pt x="16" y="4"/>
                  </a:cubicBezTo>
                  <a:cubicBezTo>
                    <a:pt x="21" y="4"/>
                    <a:pt x="29" y="4"/>
                    <a:pt x="38" y="3"/>
                  </a:cubicBezTo>
                  <a:cubicBezTo>
                    <a:pt x="42" y="3"/>
                    <a:pt x="47" y="2"/>
                    <a:pt x="52" y="2"/>
                  </a:cubicBezTo>
                  <a:cubicBezTo>
                    <a:pt x="55" y="2"/>
                    <a:pt x="58" y="2"/>
                    <a:pt x="61" y="1"/>
                  </a:cubicBezTo>
                  <a:cubicBezTo>
                    <a:pt x="63" y="1"/>
                    <a:pt x="64" y="1"/>
                    <a:pt x="66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2"/>
                  </a:cubicBezTo>
                  <a:cubicBezTo>
                    <a:pt x="70" y="1"/>
                    <a:pt x="55" y="0"/>
                    <a:pt x="39" y="1"/>
                  </a:cubicBezTo>
                  <a:cubicBezTo>
                    <a:pt x="34" y="1"/>
                    <a:pt x="31" y="2"/>
                    <a:pt x="26" y="2"/>
                  </a:cubicBezTo>
                  <a:cubicBezTo>
                    <a:pt x="22" y="2"/>
                    <a:pt x="19" y="2"/>
                    <a:pt x="15" y="2"/>
                  </a:cubicBezTo>
                  <a:cubicBezTo>
                    <a:pt x="8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3" name="未知"/>
            <p:cNvSpPr/>
            <p:nvPr/>
          </p:nvSpPr>
          <p:spPr>
            <a:xfrm>
              <a:off x="84" y="88"/>
              <a:ext cx="62" cy="56"/>
            </a:xfrm>
            <a:custGeom>
              <a:avLst/>
              <a:gdLst/>
              <a:ahLst/>
              <a:cxnLst/>
              <a:pathLst>
                <a:path w="31" h="28">
                  <a:moveTo>
                    <a:pt x="0" y="3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3"/>
                    <a:pt x="12" y="3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20" y="2"/>
                    <a:pt x="22" y="2"/>
                    <a:pt x="23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10"/>
                    <a:pt x="29" y="12"/>
                    <a:pt x="29" y="14"/>
                  </a:cubicBezTo>
                  <a:cubicBezTo>
                    <a:pt x="29" y="18"/>
                    <a:pt x="29" y="22"/>
                    <a:pt x="29" y="28"/>
                  </a:cubicBezTo>
                  <a:cubicBezTo>
                    <a:pt x="29" y="28"/>
                    <a:pt x="29" y="25"/>
                    <a:pt x="30" y="20"/>
                  </a:cubicBezTo>
                  <a:cubicBezTo>
                    <a:pt x="30" y="18"/>
                    <a:pt x="31" y="15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6"/>
                    <a:pt x="30" y="5"/>
                    <a:pt x="29" y="3"/>
                  </a:cubicBezTo>
                  <a:cubicBezTo>
                    <a:pt x="28" y="1"/>
                    <a:pt x="26" y="1"/>
                    <a:pt x="25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6" y="2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4" name="未知"/>
            <p:cNvSpPr/>
            <p:nvPr/>
          </p:nvSpPr>
          <p:spPr>
            <a:xfrm>
              <a:off x="74" y="102"/>
              <a:ext cx="60" cy="50"/>
            </a:xfrm>
            <a:custGeom>
              <a:avLst/>
              <a:gdLst/>
              <a:ahLst/>
              <a:cxnLst/>
              <a:pathLst>
                <a:path w="30" h="25">
                  <a:moveTo>
                    <a:pt x="30" y="22"/>
                  </a:moveTo>
                  <a:cubicBezTo>
                    <a:pt x="30" y="22"/>
                    <a:pt x="29" y="22"/>
                    <a:pt x="27" y="22"/>
                  </a:cubicBezTo>
                  <a:cubicBezTo>
                    <a:pt x="25" y="22"/>
                    <a:pt x="22" y="22"/>
                    <a:pt x="18" y="22"/>
                  </a:cubicBezTo>
                  <a:cubicBezTo>
                    <a:pt x="17" y="23"/>
                    <a:pt x="14" y="23"/>
                    <a:pt x="12" y="23"/>
                  </a:cubicBezTo>
                  <a:cubicBezTo>
                    <a:pt x="9" y="23"/>
                    <a:pt x="6" y="23"/>
                    <a:pt x="4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0"/>
                    <a:pt x="2" y="19"/>
                    <a:pt x="2" y="19"/>
                  </a:cubicBezTo>
                  <a:cubicBezTo>
                    <a:pt x="2" y="17"/>
                    <a:pt x="2" y="15"/>
                    <a:pt x="2" y="13"/>
                  </a:cubicBezTo>
                  <a:cubicBezTo>
                    <a:pt x="2" y="9"/>
                    <a:pt x="2" y="5"/>
                    <a:pt x="3" y="0"/>
                  </a:cubicBezTo>
                  <a:cubicBezTo>
                    <a:pt x="3" y="0"/>
                    <a:pt x="2" y="3"/>
                    <a:pt x="1" y="7"/>
                  </a:cubicBezTo>
                  <a:cubicBezTo>
                    <a:pt x="1" y="9"/>
                    <a:pt x="1" y="12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5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4" y="25"/>
                    <a:pt x="17" y="25"/>
                    <a:pt x="19" y="24"/>
                  </a:cubicBezTo>
                  <a:cubicBezTo>
                    <a:pt x="24" y="23"/>
                    <a:pt x="28" y="22"/>
                    <a:pt x="3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5" name="未知"/>
            <p:cNvSpPr/>
            <p:nvPr/>
          </p:nvSpPr>
          <p:spPr>
            <a:xfrm>
              <a:off x="94" y="114"/>
              <a:ext cx="36" cy="10"/>
            </a:xfrm>
            <a:custGeom>
              <a:avLst/>
              <a:gdLst/>
              <a:ahLst/>
              <a:cxnLst/>
              <a:pathLst>
                <a:path w="18" h="5">
                  <a:moveTo>
                    <a:pt x="0" y="0"/>
                  </a:moveTo>
                  <a:cubicBezTo>
                    <a:pt x="0" y="0"/>
                    <a:pt x="4" y="5"/>
                    <a:pt x="18" y="0"/>
                  </a:cubicBezTo>
                  <a:cubicBezTo>
                    <a:pt x="18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6" name="未知"/>
            <p:cNvSpPr/>
            <p:nvPr/>
          </p:nvSpPr>
          <p:spPr>
            <a:xfrm>
              <a:off x="106" y="100"/>
              <a:ext cx="12" cy="40"/>
            </a:xfrm>
            <a:custGeom>
              <a:avLst/>
              <a:gdLst/>
              <a:ahLst/>
              <a:cxnLst/>
              <a:pathLst>
                <a:path w="6" h="20">
                  <a:moveTo>
                    <a:pt x="6" y="0"/>
                  </a:moveTo>
                  <a:cubicBezTo>
                    <a:pt x="6" y="0"/>
                    <a:pt x="0" y="4"/>
                    <a:pt x="1" y="20"/>
                  </a:cubicBezTo>
                  <a:cubicBezTo>
                    <a:pt x="1" y="20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7" name="未知"/>
            <p:cNvSpPr/>
            <p:nvPr/>
          </p:nvSpPr>
          <p:spPr>
            <a:xfrm>
              <a:off x="32" y="210"/>
              <a:ext cx="40" cy="66"/>
            </a:xfrm>
            <a:custGeom>
              <a:avLst/>
              <a:gdLst/>
              <a:ahLst/>
              <a:cxnLst/>
              <a:pathLst>
                <a:path w="20" h="33">
                  <a:moveTo>
                    <a:pt x="12" y="33"/>
                  </a:moveTo>
                  <a:cubicBezTo>
                    <a:pt x="12" y="33"/>
                    <a:pt x="14" y="30"/>
                    <a:pt x="17" y="23"/>
                  </a:cubicBezTo>
                  <a:cubicBezTo>
                    <a:pt x="18" y="19"/>
                    <a:pt x="19" y="14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9" y="1"/>
                    <a:pt x="5" y="1"/>
                    <a:pt x="0" y="2"/>
                  </a:cubicBezTo>
                  <a:cubicBezTo>
                    <a:pt x="0" y="2"/>
                    <a:pt x="3" y="2"/>
                    <a:pt x="7" y="2"/>
                  </a:cubicBezTo>
                  <a:cubicBezTo>
                    <a:pt x="9" y="2"/>
                    <a:pt x="12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7" y="2"/>
                    <a:pt x="18" y="3"/>
                    <a:pt x="18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6" y="18"/>
                    <a:pt x="13" y="30"/>
                    <a:pt x="12" y="3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8" name="未知"/>
            <p:cNvSpPr/>
            <p:nvPr/>
          </p:nvSpPr>
          <p:spPr>
            <a:xfrm>
              <a:off x="24" y="238"/>
              <a:ext cx="32" cy="10"/>
            </a:xfrm>
            <a:custGeom>
              <a:avLst/>
              <a:gdLst/>
              <a:ahLst/>
              <a:cxnLst/>
              <a:pathLst>
                <a:path w="16" h="5">
                  <a:moveTo>
                    <a:pt x="0" y="0"/>
                  </a:moveTo>
                  <a:cubicBezTo>
                    <a:pt x="0" y="0"/>
                    <a:pt x="4" y="5"/>
                    <a:pt x="16" y="0"/>
                  </a:cubicBezTo>
                  <a:cubicBezTo>
                    <a:pt x="16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9" name="未知"/>
            <p:cNvSpPr/>
            <p:nvPr/>
          </p:nvSpPr>
          <p:spPr>
            <a:xfrm>
              <a:off x="34" y="218"/>
              <a:ext cx="14" cy="64"/>
            </a:xfrm>
            <a:custGeom>
              <a:avLst/>
              <a:gdLst/>
              <a:ahLst/>
              <a:cxnLst/>
              <a:pathLst>
                <a:path w="7" h="32">
                  <a:moveTo>
                    <a:pt x="7" y="0"/>
                  </a:moveTo>
                  <a:cubicBezTo>
                    <a:pt x="7" y="0"/>
                    <a:pt x="0" y="7"/>
                    <a:pt x="0" y="32"/>
                  </a:cubicBezTo>
                  <a:cubicBezTo>
                    <a:pt x="0" y="32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0" name="未知"/>
            <p:cNvSpPr/>
            <p:nvPr/>
          </p:nvSpPr>
          <p:spPr>
            <a:xfrm>
              <a:off x="126" y="248"/>
              <a:ext cx="14" cy="50"/>
            </a:xfrm>
            <a:custGeom>
              <a:avLst/>
              <a:gdLst/>
              <a:ahLst/>
              <a:cxnLst/>
              <a:pathLst>
                <a:path w="7" h="25">
                  <a:moveTo>
                    <a:pt x="7" y="0"/>
                  </a:moveTo>
                  <a:cubicBezTo>
                    <a:pt x="7" y="0"/>
                    <a:pt x="0" y="6"/>
                    <a:pt x="2" y="25"/>
                  </a:cubicBezTo>
                  <a:cubicBezTo>
                    <a:pt x="2" y="25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1" name="未知"/>
            <p:cNvSpPr/>
            <p:nvPr/>
          </p:nvSpPr>
          <p:spPr>
            <a:xfrm>
              <a:off x="146" y="246"/>
              <a:ext cx="12" cy="46"/>
            </a:xfrm>
            <a:custGeom>
              <a:avLst/>
              <a:gdLst/>
              <a:ahLst/>
              <a:cxnLst/>
              <a:pathLst>
                <a:path w="6" h="23">
                  <a:moveTo>
                    <a:pt x="6" y="0"/>
                  </a:moveTo>
                  <a:cubicBezTo>
                    <a:pt x="6" y="0"/>
                    <a:pt x="0" y="5"/>
                    <a:pt x="1" y="23"/>
                  </a:cubicBezTo>
                  <a:cubicBezTo>
                    <a:pt x="1" y="23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2" name="未知"/>
            <p:cNvSpPr/>
            <p:nvPr/>
          </p:nvSpPr>
          <p:spPr>
            <a:xfrm>
              <a:off x="160" y="252"/>
              <a:ext cx="14" cy="38"/>
            </a:xfrm>
            <a:custGeom>
              <a:avLst/>
              <a:gdLst/>
              <a:ahLst/>
              <a:cxnLst/>
              <a:pathLst>
                <a:path w="7" h="19">
                  <a:moveTo>
                    <a:pt x="7" y="0"/>
                  </a:moveTo>
                  <a:cubicBezTo>
                    <a:pt x="7" y="0"/>
                    <a:pt x="0" y="4"/>
                    <a:pt x="3" y="19"/>
                  </a:cubicBezTo>
                  <a:cubicBezTo>
                    <a:pt x="3" y="19"/>
                    <a:pt x="6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193" name="组合 7192"/>
          <p:cNvGrpSpPr/>
          <p:nvPr/>
        </p:nvGrpSpPr>
        <p:grpSpPr>
          <a:xfrm>
            <a:off x="1111250" y="1377950"/>
            <a:ext cx="703263" cy="1246188"/>
            <a:chOff x="0" y="0"/>
            <a:chExt cx="443" cy="785"/>
          </a:xfrm>
        </p:grpSpPr>
        <p:sp>
          <p:nvSpPr>
            <p:cNvPr id="7194" name="未知"/>
            <p:cNvSpPr/>
            <p:nvPr/>
          </p:nvSpPr>
          <p:spPr>
            <a:xfrm>
              <a:off x="96" y="332"/>
              <a:ext cx="309" cy="453"/>
            </a:xfrm>
            <a:custGeom>
              <a:avLst/>
              <a:gdLst/>
              <a:ahLst/>
              <a:cxnLst/>
              <a:pathLst>
                <a:path w="154" h="226">
                  <a:moveTo>
                    <a:pt x="0" y="226"/>
                  </a:moveTo>
                  <a:cubicBezTo>
                    <a:pt x="0" y="226"/>
                    <a:pt x="16" y="45"/>
                    <a:pt x="12" y="23"/>
                  </a:cubicBezTo>
                  <a:cubicBezTo>
                    <a:pt x="12" y="23"/>
                    <a:pt x="54" y="0"/>
                    <a:pt x="81" y="5"/>
                  </a:cubicBezTo>
                  <a:cubicBezTo>
                    <a:pt x="108" y="9"/>
                    <a:pt x="125" y="22"/>
                    <a:pt x="125" y="22"/>
                  </a:cubicBezTo>
                  <a:cubicBezTo>
                    <a:pt x="125" y="22"/>
                    <a:pt x="125" y="173"/>
                    <a:pt x="154" y="21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5" name="未知"/>
            <p:cNvSpPr/>
            <p:nvPr/>
          </p:nvSpPr>
          <p:spPr>
            <a:xfrm>
              <a:off x="305" y="190"/>
              <a:ext cx="50" cy="118"/>
            </a:xfrm>
            <a:custGeom>
              <a:avLst/>
              <a:gdLst/>
              <a:ahLst/>
              <a:cxnLst/>
              <a:pathLst>
                <a:path w="25" h="59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1"/>
                    <a:pt x="21" y="7"/>
                  </a:cubicBezTo>
                  <a:cubicBezTo>
                    <a:pt x="24" y="13"/>
                    <a:pt x="25" y="59"/>
                    <a:pt x="25" y="59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6" name="未知"/>
            <p:cNvSpPr/>
            <p:nvPr/>
          </p:nvSpPr>
          <p:spPr>
            <a:xfrm>
              <a:off x="2" y="2"/>
              <a:ext cx="403" cy="216"/>
            </a:xfrm>
            <a:custGeom>
              <a:avLst/>
              <a:gdLst/>
              <a:ahLst/>
              <a:cxnLst/>
              <a:pathLst>
                <a:path w="201" h="108">
                  <a:moveTo>
                    <a:pt x="31" y="73"/>
                  </a:moveTo>
                  <a:cubicBezTo>
                    <a:pt x="25" y="81"/>
                    <a:pt x="61" y="29"/>
                    <a:pt x="64" y="23"/>
                  </a:cubicBezTo>
                  <a:cubicBezTo>
                    <a:pt x="67" y="16"/>
                    <a:pt x="68" y="10"/>
                    <a:pt x="68" y="10"/>
                  </a:cubicBezTo>
                  <a:cubicBezTo>
                    <a:pt x="68" y="10"/>
                    <a:pt x="100" y="47"/>
                    <a:pt x="110" y="49"/>
                  </a:cubicBezTo>
                  <a:cubicBezTo>
                    <a:pt x="120" y="52"/>
                    <a:pt x="191" y="60"/>
                    <a:pt x="201" y="64"/>
                  </a:cubicBezTo>
                  <a:cubicBezTo>
                    <a:pt x="201" y="64"/>
                    <a:pt x="177" y="23"/>
                    <a:pt x="169" y="16"/>
                  </a:cubicBezTo>
                  <a:cubicBezTo>
                    <a:pt x="161" y="10"/>
                    <a:pt x="59" y="0"/>
                    <a:pt x="53" y="4"/>
                  </a:cubicBezTo>
                  <a:cubicBezTo>
                    <a:pt x="46" y="8"/>
                    <a:pt x="0" y="79"/>
                    <a:pt x="3" y="94"/>
                  </a:cubicBezTo>
                  <a:cubicBezTo>
                    <a:pt x="7" y="108"/>
                    <a:pt x="18" y="97"/>
                    <a:pt x="20" y="91"/>
                  </a:cubicBezTo>
                  <a:cubicBezTo>
                    <a:pt x="23" y="86"/>
                    <a:pt x="31" y="73"/>
                    <a:pt x="31" y="73"/>
                  </a:cubicBezTo>
                  <a:close/>
                </a:path>
              </a:pathLst>
            </a:custGeom>
            <a:solidFill>
              <a:srgbClr val="A2303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7" name="未知"/>
            <p:cNvSpPr/>
            <p:nvPr/>
          </p:nvSpPr>
          <p:spPr>
            <a:xfrm>
              <a:off x="42" y="266"/>
              <a:ext cx="349" cy="106"/>
            </a:xfrm>
            <a:custGeom>
              <a:avLst/>
              <a:gdLst/>
              <a:ahLst/>
              <a:cxnLst/>
              <a:pathLst>
                <a:path w="174" h="53">
                  <a:moveTo>
                    <a:pt x="0" y="43"/>
                  </a:moveTo>
                  <a:cubicBezTo>
                    <a:pt x="0" y="43"/>
                    <a:pt x="92" y="0"/>
                    <a:pt x="115" y="5"/>
                  </a:cubicBezTo>
                  <a:cubicBezTo>
                    <a:pt x="138" y="9"/>
                    <a:pt x="174" y="37"/>
                    <a:pt x="174" y="37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53"/>
                    <a:pt x="124" y="39"/>
                    <a:pt x="110" y="38"/>
                  </a:cubicBezTo>
                  <a:cubicBezTo>
                    <a:pt x="95" y="37"/>
                    <a:pt x="35" y="53"/>
                    <a:pt x="35" y="53"/>
                  </a:cubicBezTo>
                  <a:cubicBezTo>
                    <a:pt x="35" y="53"/>
                    <a:pt x="8" y="43"/>
                    <a:pt x="0" y="43"/>
                  </a:cubicBezTo>
                  <a:close/>
                </a:path>
              </a:pathLst>
            </a:custGeom>
            <a:solidFill>
              <a:srgbClr val="DFC6A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8" name="未知"/>
            <p:cNvSpPr/>
            <p:nvPr/>
          </p:nvSpPr>
          <p:spPr>
            <a:xfrm>
              <a:off x="0" y="20"/>
              <a:ext cx="100" cy="188"/>
            </a:xfrm>
            <a:custGeom>
              <a:avLst/>
              <a:gdLst/>
              <a:ahLst/>
              <a:cxnLst/>
              <a:pathLst>
                <a:path w="50" h="94">
                  <a:moveTo>
                    <a:pt x="9" y="94"/>
                  </a:moveTo>
                  <a:cubicBezTo>
                    <a:pt x="9" y="94"/>
                    <a:pt x="8" y="93"/>
                    <a:pt x="7" y="93"/>
                  </a:cubicBezTo>
                  <a:cubicBezTo>
                    <a:pt x="6" y="92"/>
                    <a:pt x="5" y="91"/>
                    <a:pt x="4" y="89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9"/>
                    <a:pt x="5" y="75"/>
                    <a:pt x="7" y="72"/>
                  </a:cubicBezTo>
                  <a:cubicBezTo>
                    <a:pt x="15" y="58"/>
                    <a:pt x="30" y="35"/>
                    <a:pt x="50" y="0"/>
                  </a:cubicBezTo>
                  <a:cubicBezTo>
                    <a:pt x="50" y="0"/>
                    <a:pt x="36" y="19"/>
                    <a:pt x="22" y="40"/>
                  </a:cubicBezTo>
                  <a:cubicBezTo>
                    <a:pt x="18" y="45"/>
                    <a:pt x="15" y="51"/>
                    <a:pt x="12" y="56"/>
                  </a:cubicBezTo>
                  <a:cubicBezTo>
                    <a:pt x="10" y="59"/>
                    <a:pt x="8" y="61"/>
                    <a:pt x="7" y="64"/>
                  </a:cubicBezTo>
                  <a:cubicBezTo>
                    <a:pt x="5" y="66"/>
                    <a:pt x="4" y="69"/>
                    <a:pt x="3" y="71"/>
                  </a:cubicBezTo>
                  <a:cubicBezTo>
                    <a:pt x="1" y="77"/>
                    <a:pt x="0" y="82"/>
                    <a:pt x="1" y="87"/>
                  </a:cubicBezTo>
                  <a:cubicBezTo>
                    <a:pt x="2" y="89"/>
                    <a:pt x="4" y="90"/>
                    <a:pt x="5" y="92"/>
                  </a:cubicBezTo>
                  <a:cubicBezTo>
                    <a:pt x="6" y="93"/>
                    <a:pt x="7" y="93"/>
                    <a:pt x="9" y="9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99" name="未知"/>
            <p:cNvSpPr/>
            <p:nvPr/>
          </p:nvSpPr>
          <p:spPr>
            <a:xfrm>
              <a:off x="94" y="0"/>
              <a:ext cx="217" cy="94"/>
            </a:xfrm>
            <a:custGeom>
              <a:avLst/>
              <a:gdLst/>
              <a:ahLst/>
              <a:cxnLst/>
              <a:pathLst>
                <a:path w="108" h="47">
                  <a:moveTo>
                    <a:pt x="57" y="47"/>
                  </a:moveTo>
                  <a:cubicBezTo>
                    <a:pt x="57" y="47"/>
                    <a:pt x="57" y="46"/>
                    <a:pt x="56" y="44"/>
                  </a:cubicBezTo>
                  <a:cubicBezTo>
                    <a:pt x="55" y="42"/>
                    <a:pt x="53" y="38"/>
                    <a:pt x="50" y="34"/>
                  </a:cubicBezTo>
                  <a:cubicBezTo>
                    <a:pt x="48" y="30"/>
                    <a:pt x="44" y="24"/>
                    <a:pt x="38" y="18"/>
                  </a:cubicBezTo>
                  <a:cubicBezTo>
                    <a:pt x="35" y="15"/>
                    <a:pt x="32" y="12"/>
                    <a:pt x="28" y="9"/>
                  </a:cubicBezTo>
                  <a:cubicBezTo>
                    <a:pt x="27" y="8"/>
                    <a:pt x="26" y="7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30" y="5"/>
                    <a:pt x="39" y="5"/>
                    <a:pt x="51" y="5"/>
                  </a:cubicBezTo>
                  <a:cubicBezTo>
                    <a:pt x="55" y="6"/>
                    <a:pt x="59" y="6"/>
                    <a:pt x="64" y="6"/>
                  </a:cubicBezTo>
                  <a:cubicBezTo>
                    <a:pt x="68" y="6"/>
                    <a:pt x="73" y="6"/>
                    <a:pt x="78" y="7"/>
                  </a:cubicBezTo>
                  <a:cubicBezTo>
                    <a:pt x="82" y="7"/>
                    <a:pt x="87" y="7"/>
                    <a:pt x="92" y="8"/>
                  </a:cubicBezTo>
                  <a:cubicBezTo>
                    <a:pt x="97" y="8"/>
                    <a:pt x="103" y="9"/>
                    <a:pt x="108" y="1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7"/>
                    <a:pt x="88" y="6"/>
                    <a:pt x="84" y="5"/>
                  </a:cubicBezTo>
                  <a:cubicBezTo>
                    <a:pt x="80" y="5"/>
                    <a:pt x="76" y="4"/>
                    <a:pt x="72" y="4"/>
                  </a:cubicBezTo>
                  <a:cubicBezTo>
                    <a:pt x="68" y="3"/>
                    <a:pt x="64" y="3"/>
                    <a:pt x="59" y="3"/>
                  </a:cubicBezTo>
                  <a:cubicBezTo>
                    <a:pt x="51" y="2"/>
                    <a:pt x="43" y="2"/>
                    <a:pt x="35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30" y="15"/>
                    <a:pt x="34" y="19"/>
                    <a:pt x="37" y="22"/>
                  </a:cubicBezTo>
                  <a:cubicBezTo>
                    <a:pt x="45" y="30"/>
                    <a:pt x="51" y="38"/>
                    <a:pt x="57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0" name="未知"/>
            <p:cNvSpPr/>
            <p:nvPr/>
          </p:nvSpPr>
          <p:spPr>
            <a:xfrm>
              <a:off x="237" y="70"/>
              <a:ext cx="206" cy="104"/>
            </a:xfrm>
            <a:custGeom>
              <a:avLst/>
              <a:gdLst/>
              <a:ahLst/>
              <a:cxnLst/>
              <a:pathLst>
                <a:path w="103" h="52">
                  <a:moveTo>
                    <a:pt x="68" y="0"/>
                  </a:moveTo>
                  <a:cubicBezTo>
                    <a:pt x="68" y="0"/>
                    <a:pt x="73" y="13"/>
                    <a:pt x="93" y="45"/>
                  </a:cubicBezTo>
                  <a:cubicBezTo>
                    <a:pt x="94" y="44"/>
                    <a:pt x="95" y="43"/>
                    <a:pt x="96" y="42"/>
                  </a:cubicBezTo>
                  <a:cubicBezTo>
                    <a:pt x="87" y="35"/>
                    <a:pt x="75" y="29"/>
                    <a:pt x="59" y="23"/>
                  </a:cubicBezTo>
                  <a:cubicBezTo>
                    <a:pt x="43" y="17"/>
                    <a:pt x="23" y="13"/>
                    <a:pt x="0" y="14"/>
                  </a:cubicBezTo>
                  <a:cubicBezTo>
                    <a:pt x="34" y="16"/>
                    <a:pt x="67" y="26"/>
                    <a:pt x="94" y="45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97" y="42"/>
                    <a:pt x="97" y="42"/>
                    <a:pt x="97" y="42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1" name="未知"/>
            <p:cNvSpPr/>
            <p:nvPr/>
          </p:nvSpPr>
          <p:spPr>
            <a:xfrm>
              <a:off x="245" y="112"/>
              <a:ext cx="16" cy="144"/>
            </a:xfrm>
            <a:custGeom>
              <a:avLst/>
              <a:gdLst/>
              <a:ahLst/>
              <a:cxnLst/>
              <a:pathLst>
                <a:path w="8" h="72">
                  <a:moveTo>
                    <a:pt x="1" y="0"/>
                  </a:moveTo>
                  <a:cubicBezTo>
                    <a:pt x="1" y="0"/>
                    <a:pt x="0" y="5"/>
                    <a:pt x="0" y="17"/>
                  </a:cubicBezTo>
                  <a:cubicBezTo>
                    <a:pt x="1" y="22"/>
                    <a:pt x="1" y="29"/>
                    <a:pt x="2" y="38"/>
                  </a:cubicBezTo>
                  <a:cubicBezTo>
                    <a:pt x="3" y="41"/>
                    <a:pt x="3" y="43"/>
                    <a:pt x="4" y="45"/>
                  </a:cubicBezTo>
                  <a:cubicBezTo>
                    <a:pt x="4" y="48"/>
                    <a:pt x="4" y="51"/>
                    <a:pt x="5" y="53"/>
                  </a:cubicBezTo>
                  <a:cubicBezTo>
                    <a:pt x="6" y="59"/>
                    <a:pt x="7" y="65"/>
                    <a:pt x="8" y="72"/>
                  </a:cubicBezTo>
                  <a:cubicBezTo>
                    <a:pt x="8" y="72"/>
                    <a:pt x="8" y="68"/>
                    <a:pt x="8" y="62"/>
                  </a:cubicBezTo>
                  <a:cubicBezTo>
                    <a:pt x="8" y="59"/>
                    <a:pt x="7" y="55"/>
                    <a:pt x="7" y="51"/>
                  </a:cubicBezTo>
                  <a:cubicBezTo>
                    <a:pt x="7" y="48"/>
                    <a:pt x="7" y="43"/>
                    <a:pt x="7" y="39"/>
                  </a:cubicBezTo>
                  <a:cubicBezTo>
                    <a:pt x="5" y="23"/>
                    <a:pt x="2" y="5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2" name="未知"/>
            <p:cNvSpPr/>
            <p:nvPr/>
          </p:nvSpPr>
          <p:spPr>
            <a:xfrm>
              <a:off x="46" y="270"/>
              <a:ext cx="347" cy="76"/>
            </a:xfrm>
            <a:custGeom>
              <a:avLst/>
              <a:gdLst/>
              <a:ahLst/>
              <a:cxnLst/>
              <a:pathLst>
                <a:path w="173" h="38">
                  <a:moveTo>
                    <a:pt x="0" y="38"/>
                  </a:moveTo>
                  <a:cubicBezTo>
                    <a:pt x="0" y="38"/>
                    <a:pt x="3" y="37"/>
                    <a:pt x="10" y="35"/>
                  </a:cubicBezTo>
                  <a:cubicBezTo>
                    <a:pt x="16" y="33"/>
                    <a:pt x="26" y="29"/>
                    <a:pt x="40" y="24"/>
                  </a:cubicBezTo>
                  <a:cubicBezTo>
                    <a:pt x="46" y="21"/>
                    <a:pt x="54" y="19"/>
                    <a:pt x="63" y="15"/>
                  </a:cubicBezTo>
                  <a:cubicBezTo>
                    <a:pt x="72" y="12"/>
                    <a:pt x="82" y="9"/>
                    <a:pt x="94" y="6"/>
                  </a:cubicBezTo>
                  <a:cubicBezTo>
                    <a:pt x="97" y="5"/>
                    <a:pt x="100" y="5"/>
                    <a:pt x="103" y="4"/>
                  </a:cubicBezTo>
                  <a:cubicBezTo>
                    <a:pt x="106" y="4"/>
                    <a:pt x="109" y="4"/>
                    <a:pt x="112" y="4"/>
                  </a:cubicBezTo>
                  <a:cubicBezTo>
                    <a:pt x="119" y="5"/>
                    <a:pt x="125" y="7"/>
                    <a:pt x="132" y="9"/>
                  </a:cubicBezTo>
                  <a:cubicBezTo>
                    <a:pt x="146" y="15"/>
                    <a:pt x="159" y="24"/>
                    <a:pt x="173" y="35"/>
                  </a:cubicBezTo>
                  <a:cubicBezTo>
                    <a:pt x="173" y="35"/>
                    <a:pt x="171" y="33"/>
                    <a:pt x="168" y="30"/>
                  </a:cubicBezTo>
                  <a:cubicBezTo>
                    <a:pt x="164" y="27"/>
                    <a:pt x="159" y="23"/>
                    <a:pt x="153" y="18"/>
                  </a:cubicBezTo>
                  <a:cubicBezTo>
                    <a:pt x="146" y="14"/>
                    <a:pt x="138" y="9"/>
                    <a:pt x="129" y="5"/>
                  </a:cubicBezTo>
                  <a:cubicBezTo>
                    <a:pt x="124" y="3"/>
                    <a:pt x="119" y="2"/>
                    <a:pt x="113" y="1"/>
                  </a:cubicBezTo>
                  <a:cubicBezTo>
                    <a:pt x="112" y="1"/>
                    <a:pt x="111" y="0"/>
                    <a:pt x="109" y="0"/>
                  </a:cubicBezTo>
                  <a:cubicBezTo>
                    <a:pt x="108" y="0"/>
                    <a:pt x="106" y="0"/>
                    <a:pt x="105" y="0"/>
                  </a:cubicBezTo>
                  <a:cubicBezTo>
                    <a:pt x="102" y="0"/>
                    <a:pt x="99" y="1"/>
                    <a:pt x="97" y="1"/>
                  </a:cubicBezTo>
                  <a:cubicBezTo>
                    <a:pt x="86" y="3"/>
                    <a:pt x="75" y="7"/>
                    <a:pt x="65" y="10"/>
                  </a:cubicBezTo>
                  <a:cubicBezTo>
                    <a:pt x="55" y="14"/>
                    <a:pt x="45" y="18"/>
                    <a:pt x="36" y="22"/>
                  </a:cubicBezTo>
                  <a:cubicBezTo>
                    <a:pt x="19" y="29"/>
                    <a:pt x="6" y="35"/>
                    <a:pt x="0" y="3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3" name="未知"/>
            <p:cNvSpPr/>
            <p:nvPr/>
          </p:nvSpPr>
          <p:spPr>
            <a:xfrm>
              <a:off x="393" y="154"/>
              <a:ext cx="8" cy="158"/>
            </a:xfrm>
            <a:custGeom>
              <a:avLst/>
              <a:gdLst/>
              <a:ahLst/>
              <a:cxnLst/>
              <a:pathLst>
                <a:path w="4" h="79">
                  <a:moveTo>
                    <a:pt x="3" y="0"/>
                  </a:moveTo>
                  <a:cubicBezTo>
                    <a:pt x="3" y="0"/>
                    <a:pt x="1" y="5"/>
                    <a:pt x="0" y="17"/>
                  </a:cubicBezTo>
                  <a:cubicBezTo>
                    <a:pt x="0" y="30"/>
                    <a:pt x="0" y="49"/>
                    <a:pt x="2" y="79"/>
                  </a:cubicBezTo>
                  <a:cubicBezTo>
                    <a:pt x="2" y="79"/>
                    <a:pt x="2" y="75"/>
                    <a:pt x="3" y="68"/>
                  </a:cubicBezTo>
                  <a:cubicBezTo>
                    <a:pt x="3" y="65"/>
                    <a:pt x="3" y="61"/>
                    <a:pt x="4" y="57"/>
                  </a:cubicBezTo>
                  <a:cubicBezTo>
                    <a:pt x="4" y="54"/>
                    <a:pt x="4" y="52"/>
                    <a:pt x="4" y="50"/>
                  </a:cubicBezTo>
                  <a:cubicBezTo>
                    <a:pt x="4" y="48"/>
                    <a:pt x="4" y="45"/>
                    <a:pt x="4" y="43"/>
                  </a:cubicBezTo>
                  <a:cubicBezTo>
                    <a:pt x="4" y="25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4" name="未知"/>
            <p:cNvSpPr/>
            <p:nvPr/>
          </p:nvSpPr>
          <p:spPr>
            <a:xfrm>
              <a:off x="76" y="336"/>
              <a:ext cx="289" cy="38"/>
            </a:xfrm>
            <a:custGeom>
              <a:avLst/>
              <a:gdLst/>
              <a:ahLst/>
              <a:cxnLst/>
              <a:pathLst>
                <a:path w="144" h="19">
                  <a:moveTo>
                    <a:pt x="0" y="12"/>
                  </a:moveTo>
                  <a:cubicBezTo>
                    <a:pt x="0" y="12"/>
                    <a:pt x="2" y="13"/>
                    <a:pt x="7" y="15"/>
                  </a:cubicBezTo>
                  <a:cubicBezTo>
                    <a:pt x="10" y="16"/>
                    <a:pt x="13" y="17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7" y="16"/>
                    <a:pt x="30" y="15"/>
                    <a:pt x="32" y="15"/>
                  </a:cubicBezTo>
                  <a:cubicBezTo>
                    <a:pt x="38" y="13"/>
                    <a:pt x="45" y="11"/>
                    <a:pt x="53" y="9"/>
                  </a:cubicBezTo>
                  <a:cubicBezTo>
                    <a:pt x="60" y="7"/>
                    <a:pt x="69" y="4"/>
                    <a:pt x="78" y="4"/>
                  </a:cubicBezTo>
                  <a:cubicBezTo>
                    <a:pt x="88" y="3"/>
                    <a:pt x="99" y="5"/>
                    <a:pt x="110" y="9"/>
                  </a:cubicBezTo>
                  <a:cubicBezTo>
                    <a:pt x="116" y="10"/>
                    <a:pt x="122" y="12"/>
                    <a:pt x="128" y="15"/>
                  </a:cubicBezTo>
                  <a:cubicBezTo>
                    <a:pt x="130" y="15"/>
                    <a:pt x="132" y="16"/>
                    <a:pt x="133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9" y="14"/>
                    <a:pt x="142" y="12"/>
                    <a:pt x="144" y="9"/>
                  </a:cubicBezTo>
                  <a:cubicBezTo>
                    <a:pt x="144" y="9"/>
                    <a:pt x="143" y="11"/>
                    <a:pt x="140" y="13"/>
                  </a:cubicBezTo>
                  <a:cubicBezTo>
                    <a:pt x="138" y="14"/>
                    <a:pt x="137" y="15"/>
                    <a:pt x="135" y="16"/>
                  </a:cubicBezTo>
                  <a:cubicBezTo>
                    <a:pt x="134" y="16"/>
                    <a:pt x="133" y="16"/>
                    <a:pt x="133" y="15"/>
                  </a:cubicBezTo>
                  <a:cubicBezTo>
                    <a:pt x="131" y="15"/>
                    <a:pt x="130" y="14"/>
                    <a:pt x="128" y="13"/>
                  </a:cubicBezTo>
                  <a:cubicBezTo>
                    <a:pt x="123" y="10"/>
                    <a:pt x="115" y="7"/>
                    <a:pt x="107" y="5"/>
                  </a:cubicBezTo>
                  <a:cubicBezTo>
                    <a:pt x="104" y="3"/>
                    <a:pt x="99" y="2"/>
                    <a:pt x="95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72" y="0"/>
                    <a:pt x="63" y="2"/>
                    <a:pt x="54" y="4"/>
                  </a:cubicBezTo>
                  <a:cubicBezTo>
                    <a:pt x="45" y="6"/>
                    <a:pt x="37" y="9"/>
                    <a:pt x="30" y="12"/>
                  </a:cubicBezTo>
                  <a:cubicBezTo>
                    <a:pt x="26" y="13"/>
                    <a:pt x="23" y="14"/>
                    <a:pt x="19" y="16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5" y="15"/>
                    <a:pt x="13" y="15"/>
                    <a:pt x="12" y="15"/>
                  </a:cubicBezTo>
                  <a:cubicBezTo>
                    <a:pt x="6" y="13"/>
                    <a:pt x="2" y="12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5" name="未知"/>
            <p:cNvSpPr/>
            <p:nvPr/>
          </p:nvSpPr>
          <p:spPr>
            <a:xfrm>
              <a:off x="343" y="390"/>
              <a:ext cx="50" cy="339"/>
            </a:xfrm>
            <a:custGeom>
              <a:avLst/>
              <a:gdLst/>
              <a:ahLst/>
              <a:cxnLst/>
              <a:pathLst>
                <a:path w="25" h="169">
                  <a:moveTo>
                    <a:pt x="1" y="0"/>
                  </a:moveTo>
                  <a:cubicBezTo>
                    <a:pt x="1" y="0"/>
                    <a:pt x="1" y="3"/>
                    <a:pt x="0" y="9"/>
                  </a:cubicBezTo>
                  <a:cubicBezTo>
                    <a:pt x="0" y="15"/>
                    <a:pt x="0" y="25"/>
                    <a:pt x="0" y="38"/>
                  </a:cubicBezTo>
                  <a:cubicBezTo>
                    <a:pt x="1" y="52"/>
                    <a:pt x="2" y="69"/>
                    <a:pt x="5" y="91"/>
                  </a:cubicBezTo>
                  <a:cubicBezTo>
                    <a:pt x="6" y="102"/>
                    <a:pt x="8" y="114"/>
                    <a:pt x="11" y="128"/>
                  </a:cubicBezTo>
                  <a:cubicBezTo>
                    <a:pt x="12" y="131"/>
                    <a:pt x="13" y="134"/>
                    <a:pt x="14" y="138"/>
                  </a:cubicBezTo>
                  <a:cubicBezTo>
                    <a:pt x="15" y="141"/>
                    <a:pt x="16" y="144"/>
                    <a:pt x="17" y="148"/>
                  </a:cubicBezTo>
                  <a:cubicBezTo>
                    <a:pt x="18" y="152"/>
                    <a:pt x="19" y="155"/>
                    <a:pt x="20" y="159"/>
                  </a:cubicBezTo>
                  <a:cubicBezTo>
                    <a:pt x="22" y="162"/>
                    <a:pt x="23" y="166"/>
                    <a:pt x="25" y="169"/>
                  </a:cubicBezTo>
                  <a:cubicBezTo>
                    <a:pt x="25" y="169"/>
                    <a:pt x="24" y="167"/>
                    <a:pt x="23" y="163"/>
                  </a:cubicBezTo>
                  <a:cubicBezTo>
                    <a:pt x="22" y="162"/>
                    <a:pt x="22" y="161"/>
                    <a:pt x="22" y="160"/>
                  </a:cubicBezTo>
                  <a:cubicBezTo>
                    <a:pt x="21" y="159"/>
                    <a:pt x="21" y="158"/>
                    <a:pt x="20" y="156"/>
                  </a:cubicBezTo>
                  <a:cubicBezTo>
                    <a:pt x="20" y="153"/>
                    <a:pt x="19" y="150"/>
                    <a:pt x="18" y="147"/>
                  </a:cubicBezTo>
                  <a:cubicBezTo>
                    <a:pt x="15" y="133"/>
                    <a:pt x="11" y="114"/>
                    <a:pt x="9" y="94"/>
                  </a:cubicBezTo>
                  <a:cubicBezTo>
                    <a:pt x="4" y="54"/>
                    <a:pt x="2" y="11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6" name="未知"/>
            <p:cNvSpPr/>
            <p:nvPr/>
          </p:nvSpPr>
          <p:spPr>
            <a:xfrm>
              <a:off x="102" y="406"/>
              <a:ext cx="20" cy="353"/>
            </a:xfrm>
            <a:custGeom>
              <a:avLst/>
              <a:gdLst/>
              <a:ahLst/>
              <a:cxnLst/>
              <a:pathLst>
                <a:path w="10" h="176">
                  <a:moveTo>
                    <a:pt x="10" y="0"/>
                  </a:moveTo>
                  <a:cubicBezTo>
                    <a:pt x="10" y="0"/>
                    <a:pt x="7" y="11"/>
                    <a:pt x="6" y="39"/>
                  </a:cubicBezTo>
                  <a:cubicBezTo>
                    <a:pt x="5" y="53"/>
                    <a:pt x="4" y="71"/>
                    <a:pt x="3" y="93"/>
                  </a:cubicBezTo>
                  <a:cubicBezTo>
                    <a:pt x="3" y="105"/>
                    <a:pt x="3" y="117"/>
                    <a:pt x="2" y="131"/>
                  </a:cubicBezTo>
                  <a:cubicBezTo>
                    <a:pt x="2" y="138"/>
                    <a:pt x="2" y="145"/>
                    <a:pt x="2" y="153"/>
                  </a:cubicBezTo>
                  <a:cubicBezTo>
                    <a:pt x="1" y="160"/>
                    <a:pt x="0" y="168"/>
                    <a:pt x="0" y="176"/>
                  </a:cubicBezTo>
                  <a:cubicBezTo>
                    <a:pt x="0" y="176"/>
                    <a:pt x="0" y="174"/>
                    <a:pt x="1" y="170"/>
                  </a:cubicBezTo>
                  <a:cubicBezTo>
                    <a:pt x="1" y="165"/>
                    <a:pt x="2" y="159"/>
                    <a:pt x="3" y="152"/>
                  </a:cubicBezTo>
                  <a:cubicBezTo>
                    <a:pt x="4" y="145"/>
                    <a:pt x="5" y="136"/>
                    <a:pt x="5" y="127"/>
                  </a:cubicBezTo>
                  <a:cubicBezTo>
                    <a:pt x="6" y="117"/>
                    <a:pt x="7" y="107"/>
                    <a:pt x="7" y="97"/>
                  </a:cubicBezTo>
                  <a:cubicBezTo>
                    <a:pt x="9" y="56"/>
                    <a:pt x="10" y="12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7" name="未知"/>
            <p:cNvSpPr/>
            <p:nvPr/>
          </p:nvSpPr>
          <p:spPr>
            <a:xfrm>
              <a:off x="24" y="174"/>
              <a:ext cx="42" cy="190"/>
            </a:xfrm>
            <a:custGeom>
              <a:avLst/>
              <a:gdLst/>
              <a:ahLst/>
              <a:cxnLst/>
              <a:pathLst>
                <a:path w="21" h="95">
                  <a:moveTo>
                    <a:pt x="7" y="0"/>
                  </a:moveTo>
                  <a:cubicBezTo>
                    <a:pt x="7" y="0"/>
                    <a:pt x="4" y="7"/>
                    <a:pt x="2" y="25"/>
                  </a:cubicBezTo>
                  <a:cubicBezTo>
                    <a:pt x="1" y="34"/>
                    <a:pt x="0" y="45"/>
                    <a:pt x="0" y="60"/>
                  </a:cubicBezTo>
                  <a:cubicBezTo>
                    <a:pt x="0" y="67"/>
                    <a:pt x="0" y="76"/>
                    <a:pt x="0" y="85"/>
                  </a:cubicBezTo>
                  <a:cubicBezTo>
                    <a:pt x="1" y="86"/>
                    <a:pt x="1" y="87"/>
                    <a:pt x="1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2" y="94"/>
                    <a:pt x="5" y="95"/>
                    <a:pt x="7" y="95"/>
                  </a:cubicBezTo>
                  <a:cubicBezTo>
                    <a:pt x="12" y="95"/>
                    <a:pt x="17" y="94"/>
                    <a:pt x="21" y="92"/>
                  </a:cubicBezTo>
                  <a:cubicBezTo>
                    <a:pt x="21" y="92"/>
                    <a:pt x="20" y="93"/>
                    <a:pt x="17" y="93"/>
                  </a:cubicBezTo>
                  <a:cubicBezTo>
                    <a:pt x="15" y="94"/>
                    <a:pt x="11" y="94"/>
                    <a:pt x="7" y="93"/>
                  </a:cubicBezTo>
                  <a:cubicBezTo>
                    <a:pt x="6" y="93"/>
                    <a:pt x="5" y="93"/>
                    <a:pt x="4" y="92"/>
                  </a:cubicBezTo>
                  <a:cubicBezTo>
                    <a:pt x="4" y="92"/>
                    <a:pt x="4" y="92"/>
                    <a:pt x="4" y="91"/>
                  </a:cubicBezTo>
                  <a:cubicBezTo>
                    <a:pt x="4" y="91"/>
                    <a:pt x="4" y="90"/>
                    <a:pt x="3" y="90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5"/>
                    <a:pt x="3" y="69"/>
                    <a:pt x="4" y="62"/>
                  </a:cubicBezTo>
                  <a:cubicBezTo>
                    <a:pt x="5" y="3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8" name="未知"/>
            <p:cNvSpPr/>
            <p:nvPr/>
          </p:nvSpPr>
          <p:spPr>
            <a:xfrm>
              <a:off x="40" y="36"/>
              <a:ext cx="86" cy="122"/>
            </a:xfrm>
            <a:custGeom>
              <a:avLst/>
              <a:gdLst/>
              <a:ahLst/>
              <a:cxnLst/>
              <a:pathLst>
                <a:path w="43" h="61">
                  <a:moveTo>
                    <a:pt x="43" y="0"/>
                  </a:moveTo>
                  <a:cubicBezTo>
                    <a:pt x="43" y="0"/>
                    <a:pt x="25" y="10"/>
                    <a:pt x="0" y="61"/>
                  </a:cubicBezTo>
                  <a:cubicBezTo>
                    <a:pt x="0" y="61"/>
                    <a:pt x="38" y="8"/>
                    <a:pt x="4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09" name="未知"/>
            <p:cNvSpPr/>
            <p:nvPr/>
          </p:nvSpPr>
          <p:spPr>
            <a:xfrm>
              <a:off x="199" y="26"/>
              <a:ext cx="44" cy="50"/>
            </a:xfrm>
            <a:custGeom>
              <a:avLst/>
              <a:gdLst/>
              <a:ahLst/>
              <a:cxnLst/>
              <a:pathLst>
                <a:path w="22" h="25">
                  <a:moveTo>
                    <a:pt x="19" y="25"/>
                  </a:moveTo>
                  <a:cubicBezTo>
                    <a:pt x="19" y="25"/>
                    <a:pt x="22" y="13"/>
                    <a:pt x="0" y="0"/>
                  </a:cubicBezTo>
                  <a:cubicBezTo>
                    <a:pt x="0" y="0"/>
                    <a:pt x="17" y="22"/>
                    <a:pt x="19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0" name="未知"/>
            <p:cNvSpPr/>
            <p:nvPr/>
          </p:nvSpPr>
          <p:spPr>
            <a:xfrm>
              <a:off x="241" y="28"/>
              <a:ext cx="38" cy="42"/>
            </a:xfrm>
            <a:custGeom>
              <a:avLst/>
              <a:gdLst/>
              <a:ahLst/>
              <a:cxnLst/>
              <a:pathLst>
                <a:path w="19" h="21">
                  <a:moveTo>
                    <a:pt x="16" y="21"/>
                  </a:moveTo>
                  <a:cubicBezTo>
                    <a:pt x="16" y="21"/>
                    <a:pt x="19" y="10"/>
                    <a:pt x="0" y="0"/>
                  </a:cubicBezTo>
                  <a:cubicBezTo>
                    <a:pt x="0" y="0"/>
                    <a:pt x="14" y="18"/>
                    <a:pt x="16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1" name="未知"/>
            <p:cNvSpPr/>
            <p:nvPr/>
          </p:nvSpPr>
          <p:spPr>
            <a:xfrm>
              <a:off x="277" y="34"/>
              <a:ext cx="42" cy="50"/>
            </a:xfrm>
            <a:custGeom>
              <a:avLst/>
              <a:gdLst/>
              <a:ahLst/>
              <a:cxnLst/>
              <a:pathLst>
                <a:path w="21" h="25">
                  <a:moveTo>
                    <a:pt x="18" y="25"/>
                  </a:moveTo>
                  <a:cubicBezTo>
                    <a:pt x="18" y="25"/>
                    <a:pt x="21" y="13"/>
                    <a:pt x="0" y="0"/>
                  </a:cubicBezTo>
                  <a:cubicBezTo>
                    <a:pt x="0" y="0"/>
                    <a:pt x="15" y="22"/>
                    <a:pt x="18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2" name="未知"/>
            <p:cNvSpPr/>
            <p:nvPr/>
          </p:nvSpPr>
          <p:spPr>
            <a:xfrm>
              <a:off x="317" y="42"/>
              <a:ext cx="42" cy="56"/>
            </a:xfrm>
            <a:custGeom>
              <a:avLst/>
              <a:gdLst/>
              <a:ahLst/>
              <a:cxnLst/>
              <a:pathLst>
                <a:path w="21" h="28">
                  <a:moveTo>
                    <a:pt x="17" y="28"/>
                  </a:moveTo>
                  <a:cubicBezTo>
                    <a:pt x="17" y="28"/>
                    <a:pt x="21" y="16"/>
                    <a:pt x="0" y="0"/>
                  </a:cubicBezTo>
                  <a:cubicBezTo>
                    <a:pt x="0" y="0"/>
                    <a:pt x="15" y="25"/>
                    <a:pt x="17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3" name="未知"/>
            <p:cNvSpPr/>
            <p:nvPr/>
          </p:nvSpPr>
          <p:spPr>
            <a:xfrm>
              <a:off x="301" y="186"/>
              <a:ext cx="52" cy="98"/>
            </a:xfrm>
            <a:custGeom>
              <a:avLst/>
              <a:gdLst/>
              <a:ahLst/>
              <a:cxnLst/>
              <a:pathLst>
                <a:path w="26" h="49">
                  <a:moveTo>
                    <a:pt x="0" y="41"/>
                  </a:moveTo>
                  <a:cubicBezTo>
                    <a:pt x="0" y="41"/>
                    <a:pt x="3" y="34"/>
                    <a:pt x="3" y="18"/>
                  </a:cubicBezTo>
                  <a:cubicBezTo>
                    <a:pt x="4" y="14"/>
                    <a:pt x="4" y="10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10" y="5"/>
                    <a:pt x="13" y="6"/>
                    <a:pt x="16" y="7"/>
                  </a:cubicBezTo>
                  <a:cubicBezTo>
                    <a:pt x="17" y="7"/>
                    <a:pt x="19" y="8"/>
                    <a:pt x="20" y="8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3" y="19"/>
                    <a:pt x="23" y="23"/>
                  </a:cubicBezTo>
                  <a:cubicBezTo>
                    <a:pt x="24" y="31"/>
                    <a:pt x="25" y="39"/>
                    <a:pt x="26" y="49"/>
                  </a:cubicBezTo>
                  <a:cubicBezTo>
                    <a:pt x="26" y="49"/>
                    <a:pt x="26" y="43"/>
                    <a:pt x="26" y="35"/>
                  </a:cubicBezTo>
                  <a:cubicBezTo>
                    <a:pt x="26" y="30"/>
                    <a:pt x="26" y="25"/>
                    <a:pt x="26" y="20"/>
                  </a:cubicBezTo>
                  <a:cubicBezTo>
                    <a:pt x="26" y="17"/>
                    <a:pt x="26" y="14"/>
                    <a:pt x="25" y="11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4" y="7"/>
                    <a:pt x="23" y="6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6" y="2"/>
                    <a:pt x="13" y="2"/>
                    <a:pt x="10" y="1"/>
                  </a:cubicBezTo>
                  <a:cubicBezTo>
                    <a:pt x="8" y="1"/>
                    <a:pt x="7" y="1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30"/>
                    <a:pt x="0" y="37"/>
                    <a:pt x="0" y="4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4" name="未知"/>
            <p:cNvSpPr/>
            <p:nvPr/>
          </p:nvSpPr>
          <p:spPr>
            <a:xfrm>
              <a:off x="80" y="166"/>
              <a:ext cx="105" cy="108"/>
            </a:xfrm>
            <a:custGeom>
              <a:avLst/>
              <a:gdLst/>
              <a:ahLst/>
              <a:cxnLst/>
              <a:pathLst>
                <a:path w="52" h="54">
                  <a:moveTo>
                    <a:pt x="52" y="0"/>
                  </a:moveTo>
                  <a:cubicBezTo>
                    <a:pt x="52" y="0"/>
                    <a:pt x="49" y="0"/>
                    <a:pt x="40" y="3"/>
                  </a:cubicBezTo>
                  <a:cubicBezTo>
                    <a:pt x="36" y="4"/>
                    <a:pt x="31" y="5"/>
                    <a:pt x="24" y="8"/>
                  </a:cubicBezTo>
                  <a:cubicBezTo>
                    <a:pt x="21" y="9"/>
                    <a:pt x="18" y="11"/>
                    <a:pt x="14" y="12"/>
                  </a:cubicBezTo>
                  <a:cubicBezTo>
                    <a:pt x="12" y="13"/>
                    <a:pt x="10" y="14"/>
                    <a:pt x="8" y="15"/>
                  </a:cubicBezTo>
                  <a:cubicBezTo>
                    <a:pt x="5" y="16"/>
                    <a:pt x="3" y="18"/>
                    <a:pt x="0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30"/>
                    <a:pt x="4" y="33"/>
                    <a:pt x="5" y="36"/>
                  </a:cubicBezTo>
                  <a:cubicBezTo>
                    <a:pt x="7" y="41"/>
                    <a:pt x="9" y="48"/>
                    <a:pt x="11" y="54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5" name="未知"/>
            <p:cNvSpPr/>
            <p:nvPr/>
          </p:nvSpPr>
          <p:spPr>
            <a:xfrm>
              <a:off x="104" y="178"/>
              <a:ext cx="101" cy="100"/>
            </a:xfrm>
            <a:custGeom>
              <a:avLst/>
              <a:gdLst/>
              <a:ahLst/>
              <a:cxnLst/>
              <a:pathLst>
                <a:path w="50" h="50">
                  <a:moveTo>
                    <a:pt x="0" y="50"/>
                  </a:moveTo>
                  <a:cubicBezTo>
                    <a:pt x="0" y="50"/>
                    <a:pt x="4" y="50"/>
                    <a:pt x="12" y="49"/>
                  </a:cubicBezTo>
                  <a:cubicBezTo>
                    <a:pt x="16" y="48"/>
                    <a:pt x="21" y="47"/>
                    <a:pt x="27" y="45"/>
                  </a:cubicBezTo>
                  <a:cubicBezTo>
                    <a:pt x="30" y="44"/>
                    <a:pt x="33" y="43"/>
                    <a:pt x="37" y="42"/>
                  </a:cubicBezTo>
                  <a:cubicBezTo>
                    <a:pt x="39" y="41"/>
                    <a:pt x="40" y="40"/>
                    <a:pt x="42" y="40"/>
                  </a:cubicBezTo>
                  <a:cubicBezTo>
                    <a:pt x="45" y="39"/>
                    <a:pt x="47" y="38"/>
                    <a:pt x="50" y="37"/>
                  </a:cubicBezTo>
                  <a:cubicBezTo>
                    <a:pt x="50" y="36"/>
                    <a:pt x="50" y="35"/>
                    <a:pt x="49" y="34"/>
                  </a:cubicBezTo>
                  <a:cubicBezTo>
                    <a:pt x="49" y="33"/>
                    <a:pt x="49" y="32"/>
                    <a:pt x="49" y="32"/>
                  </a:cubicBezTo>
                  <a:cubicBezTo>
                    <a:pt x="49" y="31"/>
                    <a:pt x="48" y="29"/>
                    <a:pt x="48" y="28"/>
                  </a:cubicBezTo>
                  <a:cubicBezTo>
                    <a:pt x="48" y="25"/>
                    <a:pt x="47" y="22"/>
                    <a:pt x="46" y="20"/>
                  </a:cubicBezTo>
                  <a:cubicBezTo>
                    <a:pt x="45" y="14"/>
                    <a:pt x="43" y="7"/>
                    <a:pt x="41" y="0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6" name="未知"/>
            <p:cNvSpPr/>
            <p:nvPr/>
          </p:nvSpPr>
          <p:spPr>
            <a:xfrm>
              <a:off x="106" y="202"/>
              <a:ext cx="73" cy="36"/>
            </a:xfrm>
            <a:custGeom>
              <a:avLst/>
              <a:gdLst/>
              <a:ahLst/>
              <a:cxnLst/>
              <a:pathLst>
                <a:path w="36" h="18">
                  <a:moveTo>
                    <a:pt x="0" y="12"/>
                  </a:moveTo>
                  <a:cubicBezTo>
                    <a:pt x="0" y="12"/>
                    <a:pt x="12" y="18"/>
                    <a:pt x="36" y="0"/>
                  </a:cubicBezTo>
                  <a:cubicBezTo>
                    <a:pt x="36" y="0"/>
                    <a:pt x="5" y="11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7" name="未知"/>
            <p:cNvSpPr/>
            <p:nvPr/>
          </p:nvSpPr>
          <p:spPr>
            <a:xfrm>
              <a:off x="126" y="194"/>
              <a:ext cx="27" cy="50"/>
            </a:xfrm>
            <a:custGeom>
              <a:avLst/>
              <a:gdLst/>
              <a:ahLst/>
              <a:cxnLst/>
              <a:pathLst>
                <a:path w="13" h="25">
                  <a:moveTo>
                    <a:pt x="8" y="0"/>
                  </a:moveTo>
                  <a:cubicBezTo>
                    <a:pt x="8" y="0"/>
                    <a:pt x="0" y="8"/>
                    <a:pt x="13" y="25"/>
                  </a:cubicBezTo>
                  <a:cubicBezTo>
                    <a:pt x="13" y="25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8" name="未知"/>
            <p:cNvSpPr/>
            <p:nvPr/>
          </p:nvSpPr>
          <p:spPr>
            <a:xfrm>
              <a:off x="265" y="475"/>
              <a:ext cx="70" cy="124"/>
            </a:xfrm>
            <a:custGeom>
              <a:avLst/>
              <a:gdLst/>
              <a:ahLst/>
              <a:cxnLst/>
              <a:pathLst>
                <a:path w="35" h="62">
                  <a:moveTo>
                    <a:pt x="35" y="0"/>
                  </a:moveTo>
                  <a:cubicBezTo>
                    <a:pt x="35" y="0"/>
                    <a:pt x="32" y="0"/>
                    <a:pt x="27" y="0"/>
                  </a:cubicBezTo>
                  <a:cubicBezTo>
                    <a:pt x="25" y="0"/>
                    <a:pt x="21" y="0"/>
                    <a:pt x="17" y="1"/>
                  </a:cubicBezTo>
                  <a:cubicBezTo>
                    <a:pt x="15" y="1"/>
                    <a:pt x="13" y="2"/>
                    <a:pt x="10" y="2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3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20"/>
                    <a:pt x="0" y="24"/>
                    <a:pt x="0" y="29"/>
                  </a:cubicBezTo>
                  <a:cubicBezTo>
                    <a:pt x="0" y="38"/>
                    <a:pt x="0" y="49"/>
                    <a:pt x="1" y="62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19" name="未知"/>
            <p:cNvSpPr/>
            <p:nvPr/>
          </p:nvSpPr>
          <p:spPr>
            <a:xfrm>
              <a:off x="267" y="567"/>
              <a:ext cx="104" cy="46"/>
            </a:xfrm>
            <a:custGeom>
              <a:avLst/>
              <a:gdLst/>
              <a:ahLst/>
              <a:cxnLst/>
              <a:pathLst>
                <a:path w="52" h="23">
                  <a:moveTo>
                    <a:pt x="0" y="22"/>
                  </a:moveTo>
                  <a:cubicBezTo>
                    <a:pt x="0" y="22"/>
                    <a:pt x="4" y="23"/>
                    <a:pt x="13" y="21"/>
                  </a:cubicBezTo>
                  <a:cubicBezTo>
                    <a:pt x="17" y="20"/>
                    <a:pt x="23" y="18"/>
                    <a:pt x="30" y="15"/>
                  </a:cubicBezTo>
                  <a:cubicBezTo>
                    <a:pt x="36" y="11"/>
                    <a:pt x="45" y="7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cubicBezTo>
                    <a:pt x="49" y="1"/>
                    <a:pt x="48" y="2"/>
                    <a:pt x="46" y="3"/>
                  </a:cubicBezTo>
                  <a:cubicBezTo>
                    <a:pt x="41" y="5"/>
                    <a:pt x="35" y="8"/>
                    <a:pt x="29" y="11"/>
                  </a:cubicBezTo>
                  <a:cubicBezTo>
                    <a:pt x="17" y="16"/>
                    <a:pt x="3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0" name="未知"/>
            <p:cNvSpPr/>
            <p:nvPr/>
          </p:nvSpPr>
          <p:spPr>
            <a:xfrm>
              <a:off x="279" y="527"/>
              <a:ext cx="54" cy="30"/>
            </a:xfrm>
            <a:custGeom>
              <a:avLst/>
              <a:gdLst/>
              <a:ahLst/>
              <a:cxnLst/>
              <a:pathLst>
                <a:path w="27" h="15">
                  <a:moveTo>
                    <a:pt x="0" y="8"/>
                  </a:moveTo>
                  <a:cubicBezTo>
                    <a:pt x="0" y="8"/>
                    <a:pt x="9" y="15"/>
                    <a:pt x="27" y="0"/>
                  </a:cubicBezTo>
                  <a:cubicBezTo>
                    <a:pt x="27" y="0"/>
                    <a:pt x="3" y="7"/>
                    <a:pt x="0" y="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1" name="未知"/>
            <p:cNvSpPr/>
            <p:nvPr/>
          </p:nvSpPr>
          <p:spPr>
            <a:xfrm>
              <a:off x="295" y="501"/>
              <a:ext cx="20" cy="72"/>
            </a:xfrm>
            <a:custGeom>
              <a:avLst/>
              <a:gdLst/>
              <a:ahLst/>
              <a:cxnLst/>
              <a:pathLst>
                <a:path w="10" h="36">
                  <a:moveTo>
                    <a:pt x="10" y="0"/>
                  </a:moveTo>
                  <a:cubicBezTo>
                    <a:pt x="10" y="0"/>
                    <a:pt x="0" y="8"/>
                    <a:pt x="6" y="36"/>
                  </a:cubicBezTo>
                  <a:cubicBezTo>
                    <a:pt x="6" y="36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2" name="未知"/>
            <p:cNvSpPr/>
            <p:nvPr/>
          </p:nvSpPr>
          <p:spPr>
            <a:xfrm>
              <a:off x="126" y="649"/>
              <a:ext cx="23" cy="114"/>
            </a:xfrm>
            <a:custGeom>
              <a:avLst/>
              <a:gdLst/>
              <a:ahLst/>
              <a:cxnLst/>
              <a:pathLst>
                <a:path w="11" h="57">
                  <a:moveTo>
                    <a:pt x="11" y="0"/>
                  </a:moveTo>
                  <a:cubicBezTo>
                    <a:pt x="11" y="0"/>
                    <a:pt x="0" y="13"/>
                    <a:pt x="3" y="57"/>
                  </a:cubicBezTo>
                  <a:cubicBezTo>
                    <a:pt x="3" y="57"/>
                    <a:pt x="10" y="7"/>
                    <a:pt x="1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223" name="组合 7222"/>
          <p:cNvGrpSpPr/>
          <p:nvPr/>
        </p:nvGrpSpPr>
        <p:grpSpPr>
          <a:xfrm>
            <a:off x="571500" y="2433638"/>
            <a:ext cx="444500" cy="346075"/>
            <a:chOff x="0" y="0"/>
            <a:chExt cx="280" cy="218"/>
          </a:xfrm>
        </p:grpSpPr>
        <p:sp>
          <p:nvSpPr>
            <p:cNvPr id="7224" name="未知"/>
            <p:cNvSpPr/>
            <p:nvPr/>
          </p:nvSpPr>
          <p:spPr>
            <a:xfrm>
              <a:off x="0" y="24"/>
              <a:ext cx="272" cy="190"/>
            </a:xfrm>
            <a:custGeom>
              <a:avLst/>
              <a:gdLst/>
              <a:ahLst/>
              <a:cxnLst/>
              <a:pathLst>
                <a:path w="136" h="95">
                  <a:moveTo>
                    <a:pt x="16" y="95"/>
                  </a:moveTo>
                  <a:cubicBezTo>
                    <a:pt x="16" y="95"/>
                    <a:pt x="0" y="69"/>
                    <a:pt x="29" y="55"/>
                  </a:cubicBezTo>
                  <a:cubicBezTo>
                    <a:pt x="29" y="55"/>
                    <a:pt x="29" y="19"/>
                    <a:pt x="56" y="10"/>
                  </a:cubicBezTo>
                  <a:cubicBezTo>
                    <a:pt x="83" y="0"/>
                    <a:pt x="93" y="26"/>
                    <a:pt x="93" y="26"/>
                  </a:cubicBezTo>
                  <a:cubicBezTo>
                    <a:pt x="93" y="26"/>
                    <a:pt x="99" y="38"/>
                    <a:pt x="93" y="46"/>
                  </a:cubicBezTo>
                  <a:cubicBezTo>
                    <a:pt x="93" y="46"/>
                    <a:pt x="102" y="31"/>
                    <a:pt x="116" y="30"/>
                  </a:cubicBezTo>
                  <a:cubicBezTo>
                    <a:pt x="129" y="30"/>
                    <a:pt x="136" y="44"/>
                    <a:pt x="130" y="54"/>
                  </a:cubicBezTo>
                  <a:cubicBezTo>
                    <a:pt x="130" y="54"/>
                    <a:pt x="40" y="84"/>
                    <a:pt x="16" y="95"/>
                  </a:cubicBezTo>
                  <a:close/>
                </a:path>
              </a:pathLst>
            </a:custGeom>
            <a:solidFill>
              <a:srgbClr val="A51F2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5" name="未知"/>
            <p:cNvSpPr/>
            <p:nvPr/>
          </p:nvSpPr>
          <p:spPr>
            <a:xfrm>
              <a:off x="14" y="124"/>
              <a:ext cx="36" cy="94"/>
            </a:xfrm>
            <a:custGeom>
              <a:avLst/>
              <a:gdLst/>
              <a:ahLst/>
              <a:cxnLst/>
              <a:pathLst>
                <a:path w="18" h="47">
                  <a:moveTo>
                    <a:pt x="8" y="47"/>
                  </a:moveTo>
                  <a:cubicBezTo>
                    <a:pt x="8" y="47"/>
                    <a:pt x="8" y="46"/>
                    <a:pt x="7" y="44"/>
                  </a:cubicBezTo>
                  <a:cubicBezTo>
                    <a:pt x="6" y="42"/>
                    <a:pt x="5" y="40"/>
                    <a:pt x="5" y="36"/>
                  </a:cubicBezTo>
                  <a:cubicBezTo>
                    <a:pt x="4" y="32"/>
                    <a:pt x="3" y="26"/>
                    <a:pt x="5" y="20"/>
                  </a:cubicBezTo>
                  <a:cubicBezTo>
                    <a:pt x="6" y="14"/>
                    <a:pt x="10" y="6"/>
                    <a:pt x="18" y="0"/>
                  </a:cubicBezTo>
                  <a:cubicBezTo>
                    <a:pt x="18" y="0"/>
                    <a:pt x="18" y="0"/>
                    <a:pt x="16" y="1"/>
                  </a:cubicBezTo>
                  <a:cubicBezTo>
                    <a:pt x="15" y="2"/>
                    <a:pt x="14" y="3"/>
                    <a:pt x="12" y="4"/>
                  </a:cubicBezTo>
                  <a:cubicBezTo>
                    <a:pt x="9" y="7"/>
                    <a:pt x="5" y="12"/>
                    <a:pt x="3" y="18"/>
                  </a:cubicBezTo>
                  <a:cubicBezTo>
                    <a:pt x="0" y="25"/>
                    <a:pt x="1" y="32"/>
                    <a:pt x="3" y="37"/>
                  </a:cubicBezTo>
                  <a:cubicBezTo>
                    <a:pt x="4" y="42"/>
                    <a:pt x="7" y="46"/>
                    <a:pt x="8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6" name="未知"/>
            <p:cNvSpPr/>
            <p:nvPr/>
          </p:nvSpPr>
          <p:spPr>
            <a:xfrm>
              <a:off x="60" y="32"/>
              <a:ext cx="142" cy="84"/>
            </a:xfrm>
            <a:custGeom>
              <a:avLst/>
              <a:gdLst/>
              <a:ahLst/>
              <a:cxnLst/>
              <a:pathLst>
                <a:path w="71" h="42">
                  <a:moveTo>
                    <a:pt x="1" y="42"/>
                  </a:moveTo>
                  <a:cubicBezTo>
                    <a:pt x="1" y="42"/>
                    <a:pt x="1" y="40"/>
                    <a:pt x="2" y="36"/>
                  </a:cubicBezTo>
                  <a:cubicBezTo>
                    <a:pt x="2" y="33"/>
                    <a:pt x="3" y="27"/>
                    <a:pt x="7" y="20"/>
                  </a:cubicBezTo>
                  <a:cubicBezTo>
                    <a:pt x="9" y="17"/>
                    <a:pt x="12" y="13"/>
                    <a:pt x="16" y="10"/>
                  </a:cubicBezTo>
                  <a:cubicBezTo>
                    <a:pt x="20" y="7"/>
                    <a:pt x="25" y="5"/>
                    <a:pt x="31" y="4"/>
                  </a:cubicBezTo>
                  <a:cubicBezTo>
                    <a:pt x="38" y="2"/>
                    <a:pt x="45" y="4"/>
                    <a:pt x="52" y="7"/>
                  </a:cubicBezTo>
                  <a:cubicBezTo>
                    <a:pt x="59" y="11"/>
                    <a:pt x="65" y="17"/>
                    <a:pt x="71" y="26"/>
                  </a:cubicBezTo>
                  <a:cubicBezTo>
                    <a:pt x="71" y="26"/>
                    <a:pt x="70" y="24"/>
                    <a:pt x="69" y="22"/>
                  </a:cubicBezTo>
                  <a:cubicBezTo>
                    <a:pt x="67" y="20"/>
                    <a:pt x="65" y="17"/>
                    <a:pt x="62" y="14"/>
                  </a:cubicBezTo>
                  <a:cubicBezTo>
                    <a:pt x="59" y="11"/>
                    <a:pt x="55" y="7"/>
                    <a:pt x="50" y="5"/>
                  </a:cubicBezTo>
                  <a:cubicBezTo>
                    <a:pt x="45" y="2"/>
                    <a:pt x="39" y="0"/>
                    <a:pt x="33" y="1"/>
                  </a:cubicBezTo>
                  <a:cubicBezTo>
                    <a:pt x="27" y="2"/>
                    <a:pt x="21" y="4"/>
                    <a:pt x="16" y="7"/>
                  </a:cubicBezTo>
                  <a:cubicBezTo>
                    <a:pt x="11" y="11"/>
                    <a:pt x="7" y="16"/>
                    <a:pt x="5" y="20"/>
                  </a:cubicBezTo>
                  <a:cubicBezTo>
                    <a:pt x="0" y="30"/>
                    <a:pt x="1" y="38"/>
                    <a:pt x="1" y="4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7" name="未知"/>
            <p:cNvSpPr/>
            <p:nvPr/>
          </p:nvSpPr>
          <p:spPr>
            <a:xfrm>
              <a:off x="196" y="72"/>
              <a:ext cx="84" cy="60"/>
            </a:xfrm>
            <a:custGeom>
              <a:avLst/>
              <a:gdLst/>
              <a:ahLst/>
              <a:cxnLst/>
              <a:pathLst>
                <a:path w="42" h="30">
                  <a:moveTo>
                    <a:pt x="0" y="9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5" y="6"/>
                    <a:pt x="9" y="5"/>
                    <a:pt x="13" y="4"/>
                  </a:cubicBezTo>
                  <a:cubicBezTo>
                    <a:pt x="18" y="3"/>
                    <a:pt x="24" y="2"/>
                    <a:pt x="31" y="6"/>
                  </a:cubicBezTo>
                  <a:cubicBezTo>
                    <a:pt x="34" y="8"/>
                    <a:pt x="38" y="11"/>
                    <a:pt x="39" y="16"/>
                  </a:cubicBezTo>
                  <a:cubicBezTo>
                    <a:pt x="40" y="20"/>
                    <a:pt x="38" y="26"/>
                    <a:pt x="34" y="30"/>
                  </a:cubicBezTo>
                  <a:cubicBezTo>
                    <a:pt x="34" y="30"/>
                    <a:pt x="34" y="30"/>
                    <a:pt x="35" y="29"/>
                  </a:cubicBezTo>
                  <a:cubicBezTo>
                    <a:pt x="36" y="28"/>
                    <a:pt x="38" y="26"/>
                    <a:pt x="39" y="23"/>
                  </a:cubicBezTo>
                  <a:cubicBezTo>
                    <a:pt x="41" y="21"/>
                    <a:pt x="42" y="17"/>
                    <a:pt x="40" y="14"/>
                  </a:cubicBezTo>
                  <a:cubicBezTo>
                    <a:pt x="39" y="10"/>
                    <a:pt x="36" y="7"/>
                    <a:pt x="33" y="5"/>
                  </a:cubicBezTo>
                  <a:cubicBezTo>
                    <a:pt x="30" y="3"/>
                    <a:pt x="26" y="1"/>
                    <a:pt x="23" y="1"/>
                  </a:cubicBezTo>
                  <a:cubicBezTo>
                    <a:pt x="19" y="0"/>
                    <a:pt x="15" y="1"/>
                    <a:pt x="12" y="2"/>
                  </a:cubicBezTo>
                  <a:cubicBezTo>
                    <a:pt x="6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8" name="未知"/>
            <p:cNvSpPr/>
            <p:nvPr/>
          </p:nvSpPr>
          <p:spPr>
            <a:xfrm>
              <a:off x="28" y="172"/>
              <a:ext cx="24" cy="22"/>
            </a:xfrm>
            <a:custGeom>
              <a:avLst/>
              <a:gdLst/>
              <a:ahLst/>
              <a:cxnLst/>
              <a:pathLst>
                <a:path w="12" h="11">
                  <a:moveTo>
                    <a:pt x="0" y="7"/>
                  </a:moveTo>
                  <a:cubicBezTo>
                    <a:pt x="0" y="7"/>
                    <a:pt x="0" y="7"/>
                    <a:pt x="1" y="8"/>
                  </a:cubicBezTo>
                  <a:cubicBezTo>
                    <a:pt x="2" y="9"/>
                    <a:pt x="3" y="11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3" y="2"/>
                    <a:pt x="7" y="1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29" name="未知"/>
            <p:cNvSpPr/>
            <p:nvPr/>
          </p:nvSpPr>
          <p:spPr>
            <a:xfrm>
              <a:off x="76" y="100"/>
              <a:ext cx="52" cy="10"/>
            </a:xfrm>
            <a:custGeom>
              <a:avLst/>
              <a:gdLst/>
              <a:ahLst/>
              <a:cxnLst/>
              <a:pathLst>
                <a:path w="26" h="5">
                  <a:moveTo>
                    <a:pt x="0" y="1"/>
                  </a:moveTo>
                  <a:cubicBezTo>
                    <a:pt x="0" y="1"/>
                    <a:pt x="2" y="2"/>
                    <a:pt x="6" y="4"/>
                  </a:cubicBezTo>
                  <a:cubicBezTo>
                    <a:pt x="8" y="4"/>
                    <a:pt x="11" y="5"/>
                    <a:pt x="14" y="5"/>
                  </a:cubicBezTo>
                  <a:cubicBezTo>
                    <a:pt x="17" y="4"/>
                    <a:pt x="22" y="3"/>
                    <a:pt x="26" y="0"/>
                  </a:cubicBez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8" y="2"/>
                    <a:pt x="14" y="2"/>
                  </a:cubicBezTo>
                  <a:cubicBezTo>
                    <a:pt x="8" y="2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0" name="未知"/>
            <p:cNvSpPr/>
            <p:nvPr/>
          </p:nvSpPr>
          <p:spPr>
            <a:xfrm>
              <a:off x="72" y="106"/>
              <a:ext cx="60" cy="32"/>
            </a:xfrm>
            <a:custGeom>
              <a:avLst/>
              <a:gdLst/>
              <a:ahLst/>
              <a:cxnLst/>
              <a:pathLst>
                <a:path w="30" h="16">
                  <a:moveTo>
                    <a:pt x="0" y="10"/>
                  </a:moveTo>
                  <a:cubicBezTo>
                    <a:pt x="0" y="10"/>
                    <a:pt x="0" y="11"/>
                    <a:pt x="1" y="12"/>
                  </a:cubicBezTo>
                  <a:cubicBezTo>
                    <a:pt x="3" y="12"/>
                    <a:pt x="5" y="14"/>
                    <a:pt x="8" y="15"/>
                  </a:cubicBezTo>
                  <a:cubicBezTo>
                    <a:pt x="11" y="16"/>
                    <a:pt x="16" y="16"/>
                    <a:pt x="22" y="14"/>
                  </a:cubicBezTo>
                  <a:cubicBezTo>
                    <a:pt x="24" y="13"/>
                    <a:pt x="27" y="12"/>
                    <a:pt x="29" y="8"/>
                  </a:cubicBezTo>
                  <a:cubicBezTo>
                    <a:pt x="30" y="7"/>
                    <a:pt x="30" y="5"/>
                    <a:pt x="29" y="3"/>
                  </a:cubicBezTo>
                  <a:cubicBezTo>
                    <a:pt x="28" y="2"/>
                    <a:pt x="26" y="1"/>
                    <a:pt x="24" y="0"/>
                  </a:cubicBezTo>
                  <a:cubicBezTo>
                    <a:pt x="24" y="0"/>
                    <a:pt x="26" y="1"/>
                    <a:pt x="28" y="4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8" y="7"/>
                    <a:pt x="28" y="7"/>
                    <a:pt x="27" y="8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17" y="13"/>
                    <a:pt x="12" y="13"/>
                    <a:pt x="8" y="12"/>
                  </a:cubicBezTo>
                  <a:cubicBezTo>
                    <a:pt x="4" y="12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1" name="未知"/>
            <p:cNvSpPr/>
            <p:nvPr/>
          </p:nvSpPr>
          <p:spPr>
            <a:xfrm>
              <a:off x="68" y="154"/>
              <a:ext cx="64" cy="58"/>
            </a:xfrm>
            <a:custGeom>
              <a:avLst/>
              <a:gdLst/>
              <a:ahLst/>
              <a:cxnLst/>
              <a:pathLst>
                <a:path w="32" h="29">
                  <a:moveTo>
                    <a:pt x="12" y="0"/>
                  </a:move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4" y="4"/>
                    <a:pt x="26" y="6"/>
                    <a:pt x="28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30" y="15"/>
                    <a:pt x="29" y="17"/>
                    <a:pt x="28" y="19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2" y="25"/>
                    <a:pt x="20" y="26"/>
                    <a:pt x="17" y="26"/>
                  </a:cubicBezTo>
                  <a:cubicBezTo>
                    <a:pt x="14" y="27"/>
                    <a:pt x="12" y="26"/>
                    <a:pt x="9" y="25"/>
                  </a:cubicBezTo>
                  <a:cubicBezTo>
                    <a:pt x="8" y="24"/>
                    <a:pt x="7" y="23"/>
                    <a:pt x="5" y="22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" y="5"/>
                    <a:pt x="8" y="2"/>
                    <a:pt x="12" y="0"/>
                  </a:cubicBezTo>
                  <a:cubicBezTo>
                    <a:pt x="12" y="0"/>
                    <a:pt x="10" y="1"/>
                    <a:pt x="8" y="2"/>
                  </a:cubicBezTo>
                  <a:cubicBezTo>
                    <a:pt x="6" y="3"/>
                    <a:pt x="3" y="4"/>
                    <a:pt x="1" y="8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0" y="17"/>
                    <a:pt x="1" y="19"/>
                    <a:pt x="2" y="21"/>
                  </a:cubicBezTo>
                  <a:cubicBezTo>
                    <a:pt x="5" y="26"/>
                    <a:pt x="10" y="29"/>
                    <a:pt x="16" y="29"/>
                  </a:cubicBezTo>
                  <a:cubicBezTo>
                    <a:pt x="16" y="29"/>
                    <a:pt x="17" y="29"/>
                    <a:pt x="18" y="29"/>
                  </a:cubicBezTo>
                  <a:cubicBezTo>
                    <a:pt x="18" y="29"/>
                    <a:pt x="19" y="29"/>
                    <a:pt x="20" y="28"/>
                  </a:cubicBezTo>
                  <a:cubicBezTo>
                    <a:pt x="21" y="28"/>
                    <a:pt x="22" y="27"/>
                    <a:pt x="23" y="27"/>
                  </a:cubicBezTo>
                  <a:cubicBezTo>
                    <a:pt x="26" y="25"/>
                    <a:pt x="28" y="23"/>
                    <a:pt x="29" y="21"/>
                  </a:cubicBezTo>
                  <a:cubicBezTo>
                    <a:pt x="31" y="19"/>
                    <a:pt x="32" y="16"/>
                    <a:pt x="32" y="14"/>
                  </a:cubicBezTo>
                  <a:cubicBezTo>
                    <a:pt x="32" y="11"/>
                    <a:pt x="31" y="9"/>
                    <a:pt x="29" y="7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2" name="未知"/>
            <p:cNvSpPr/>
            <p:nvPr/>
          </p:nvSpPr>
          <p:spPr>
            <a:xfrm>
              <a:off x="190" y="114"/>
              <a:ext cx="58" cy="60"/>
            </a:xfrm>
            <a:custGeom>
              <a:avLst/>
              <a:gdLst/>
              <a:ahLst/>
              <a:cxnLst/>
              <a:pathLst>
                <a:path w="29" h="30">
                  <a:moveTo>
                    <a:pt x="10" y="1"/>
                  </a:moveTo>
                  <a:cubicBezTo>
                    <a:pt x="10" y="1"/>
                    <a:pt x="10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7" y="2"/>
                    <a:pt x="22" y="4"/>
                    <a:pt x="25" y="10"/>
                  </a:cubicBezTo>
                  <a:cubicBezTo>
                    <a:pt x="26" y="12"/>
                    <a:pt x="27" y="16"/>
                    <a:pt x="25" y="20"/>
                  </a:cubicBezTo>
                  <a:cubicBezTo>
                    <a:pt x="25" y="21"/>
                    <a:pt x="23" y="23"/>
                    <a:pt x="22" y="24"/>
                  </a:cubicBezTo>
                  <a:cubicBezTo>
                    <a:pt x="20" y="26"/>
                    <a:pt x="18" y="27"/>
                    <a:pt x="15" y="27"/>
                  </a:cubicBezTo>
                  <a:cubicBezTo>
                    <a:pt x="11" y="28"/>
                    <a:pt x="5" y="25"/>
                    <a:pt x="2" y="19"/>
                  </a:cubicBezTo>
                  <a:cubicBezTo>
                    <a:pt x="1" y="16"/>
                    <a:pt x="1" y="13"/>
                    <a:pt x="2" y="9"/>
                  </a:cubicBezTo>
                  <a:cubicBezTo>
                    <a:pt x="2" y="7"/>
                    <a:pt x="3" y="6"/>
                    <a:pt x="5" y="4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3"/>
                    <a:pt x="2" y="5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20"/>
                    <a:pt x="2" y="22"/>
                  </a:cubicBezTo>
                  <a:cubicBezTo>
                    <a:pt x="4" y="26"/>
                    <a:pt x="8" y="30"/>
                    <a:pt x="14" y="30"/>
                  </a:cubicBezTo>
                  <a:cubicBezTo>
                    <a:pt x="19" y="30"/>
                    <a:pt x="24" y="26"/>
                    <a:pt x="27" y="22"/>
                  </a:cubicBezTo>
                  <a:cubicBezTo>
                    <a:pt x="29" y="17"/>
                    <a:pt x="29" y="11"/>
                    <a:pt x="26" y="8"/>
                  </a:cubicBezTo>
                  <a:cubicBezTo>
                    <a:pt x="24" y="4"/>
                    <a:pt x="20" y="2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3" name="未知"/>
            <p:cNvSpPr/>
            <p:nvPr/>
          </p:nvSpPr>
          <p:spPr>
            <a:xfrm>
              <a:off x="126" y="0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12" y="26"/>
                  </a:moveTo>
                  <a:cubicBezTo>
                    <a:pt x="12" y="26"/>
                    <a:pt x="14" y="17"/>
                    <a:pt x="0" y="0"/>
                  </a:cubicBezTo>
                  <a:cubicBezTo>
                    <a:pt x="0" y="0"/>
                    <a:pt x="10" y="22"/>
                    <a:pt x="12" y="2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234" name="组合 7233"/>
          <p:cNvGrpSpPr/>
          <p:nvPr/>
        </p:nvGrpSpPr>
        <p:grpSpPr>
          <a:xfrm>
            <a:off x="2433638" y="2089150"/>
            <a:ext cx="379412" cy="576263"/>
            <a:chOff x="0" y="0"/>
            <a:chExt cx="239" cy="363"/>
          </a:xfrm>
        </p:grpSpPr>
        <p:sp>
          <p:nvSpPr>
            <p:cNvPr id="7235" name="未知"/>
            <p:cNvSpPr/>
            <p:nvPr/>
          </p:nvSpPr>
          <p:spPr>
            <a:xfrm>
              <a:off x="0" y="0"/>
              <a:ext cx="239" cy="277"/>
            </a:xfrm>
            <a:custGeom>
              <a:avLst/>
              <a:gdLst/>
              <a:ahLst/>
              <a:cxnLst/>
              <a:pathLst>
                <a:path w="119" h="138">
                  <a:moveTo>
                    <a:pt x="52" y="118"/>
                  </a:moveTo>
                  <a:cubicBezTo>
                    <a:pt x="52" y="118"/>
                    <a:pt x="28" y="123"/>
                    <a:pt x="20" y="104"/>
                  </a:cubicBezTo>
                  <a:cubicBezTo>
                    <a:pt x="12" y="84"/>
                    <a:pt x="37" y="88"/>
                    <a:pt x="37" y="88"/>
                  </a:cubicBezTo>
                  <a:cubicBezTo>
                    <a:pt x="37" y="88"/>
                    <a:pt x="0" y="72"/>
                    <a:pt x="39" y="54"/>
                  </a:cubicBezTo>
                  <a:cubicBezTo>
                    <a:pt x="39" y="54"/>
                    <a:pt x="26" y="43"/>
                    <a:pt x="33" y="29"/>
                  </a:cubicBezTo>
                  <a:cubicBezTo>
                    <a:pt x="40" y="16"/>
                    <a:pt x="54" y="16"/>
                    <a:pt x="58" y="19"/>
                  </a:cubicBezTo>
                  <a:cubicBezTo>
                    <a:pt x="58" y="19"/>
                    <a:pt x="70" y="0"/>
                    <a:pt x="90" y="12"/>
                  </a:cubicBezTo>
                  <a:cubicBezTo>
                    <a:pt x="110" y="24"/>
                    <a:pt x="97" y="40"/>
                    <a:pt x="97" y="40"/>
                  </a:cubicBezTo>
                  <a:cubicBezTo>
                    <a:pt x="97" y="40"/>
                    <a:pt x="116" y="42"/>
                    <a:pt x="116" y="58"/>
                  </a:cubicBezTo>
                  <a:cubicBezTo>
                    <a:pt x="116" y="74"/>
                    <a:pt x="104" y="76"/>
                    <a:pt x="104" y="76"/>
                  </a:cubicBezTo>
                  <a:cubicBezTo>
                    <a:pt x="104" y="76"/>
                    <a:pt x="112" y="78"/>
                    <a:pt x="112" y="83"/>
                  </a:cubicBezTo>
                  <a:cubicBezTo>
                    <a:pt x="112" y="87"/>
                    <a:pt x="110" y="93"/>
                    <a:pt x="100" y="97"/>
                  </a:cubicBezTo>
                  <a:cubicBezTo>
                    <a:pt x="100" y="97"/>
                    <a:pt x="119" y="100"/>
                    <a:pt x="112" y="116"/>
                  </a:cubicBezTo>
                  <a:cubicBezTo>
                    <a:pt x="107" y="126"/>
                    <a:pt x="88" y="123"/>
                    <a:pt x="88" y="123"/>
                  </a:cubicBezTo>
                  <a:cubicBezTo>
                    <a:pt x="88" y="123"/>
                    <a:pt x="70" y="138"/>
                    <a:pt x="52" y="118"/>
                  </a:cubicBezTo>
                  <a:close/>
                </a:path>
              </a:pathLst>
            </a:custGeom>
            <a:solidFill>
              <a:srgbClr val="79B1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6" name="未知"/>
            <p:cNvSpPr/>
            <p:nvPr/>
          </p:nvSpPr>
          <p:spPr>
            <a:xfrm>
              <a:off x="114" y="127"/>
              <a:ext cx="30" cy="42"/>
            </a:xfrm>
            <a:custGeom>
              <a:avLst/>
              <a:gdLst/>
              <a:ahLst/>
              <a:cxnLst/>
              <a:pathLst>
                <a:path w="15" h="21">
                  <a:moveTo>
                    <a:pt x="0" y="0"/>
                  </a:moveTo>
                  <a:cubicBezTo>
                    <a:pt x="0" y="0"/>
                    <a:pt x="0" y="2"/>
                    <a:pt x="0" y="5"/>
                  </a:cubicBezTo>
                  <a:cubicBezTo>
                    <a:pt x="0" y="6"/>
                    <a:pt x="1" y="8"/>
                    <a:pt x="1" y="11"/>
                  </a:cubicBezTo>
                  <a:cubicBezTo>
                    <a:pt x="2" y="12"/>
                    <a:pt x="2" y="13"/>
                    <a:pt x="3" y="15"/>
                  </a:cubicBezTo>
                  <a:cubicBezTo>
                    <a:pt x="3" y="17"/>
                    <a:pt x="4" y="19"/>
                    <a:pt x="5" y="21"/>
                  </a:cubicBezTo>
                  <a:cubicBezTo>
                    <a:pt x="7" y="18"/>
                    <a:pt x="7" y="17"/>
                    <a:pt x="9" y="16"/>
                  </a:cubicBezTo>
                  <a:cubicBezTo>
                    <a:pt x="10" y="14"/>
                    <a:pt x="12" y="13"/>
                    <a:pt x="15" y="12"/>
                  </a:cubicBezTo>
                  <a:cubicBezTo>
                    <a:pt x="13" y="13"/>
                    <a:pt x="11" y="13"/>
                    <a:pt x="9" y="14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7" name="未知"/>
            <p:cNvSpPr/>
            <p:nvPr/>
          </p:nvSpPr>
          <p:spPr>
            <a:xfrm>
              <a:off x="36" y="11"/>
              <a:ext cx="166" cy="228"/>
            </a:xfrm>
            <a:custGeom>
              <a:avLst/>
              <a:gdLst/>
              <a:ahLst/>
              <a:cxnLst/>
              <a:pathLst>
                <a:path w="83" h="114">
                  <a:moveTo>
                    <a:pt x="32" y="111"/>
                  </a:moveTo>
                  <a:cubicBezTo>
                    <a:pt x="32" y="111"/>
                    <a:pt x="31" y="112"/>
                    <a:pt x="29" y="112"/>
                  </a:cubicBezTo>
                  <a:cubicBezTo>
                    <a:pt x="26" y="113"/>
                    <a:pt x="23" y="113"/>
                    <a:pt x="18" y="112"/>
                  </a:cubicBezTo>
                  <a:cubicBezTo>
                    <a:pt x="14" y="112"/>
                    <a:pt x="8" y="109"/>
                    <a:pt x="4" y="103"/>
                  </a:cubicBezTo>
                  <a:cubicBezTo>
                    <a:pt x="2" y="100"/>
                    <a:pt x="1" y="95"/>
                    <a:pt x="3" y="91"/>
                  </a:cubicBezTo>
                  <a:cubicBezTo>
                    <a:pt x="3" y="89"/>
                    <a:pt x="5" y="87"/>
                    <a:pt x="6" y="86"/>
                  </a:cubicBezTo>
                  <a:cubicBezTo>
                    <a:pt x="8" y="84"/>
                    <a:pt x="9" y="83"/>
                    <a:pt x="15" y="84"/>
                  </a:cubicBezTo>
                  <a:cubicBezTo>
                    <a:pt x="14" y="83"/>
                    <a:pt x="13" y="82"/>
                    <a:pt x="12" y="81"/>
                  </a:cubicBezTo>
                  <a:cubicBezTo>
                    <a:pt x="11" y="81"/>
                    <a:pt x="11" y="81"/>
                    <a:pt x="10" y="8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8"/>
                    <a:pt x="7" y="77"/>
                    <a:pt x="6" y="76"/>
                  </a:cubicBezTo>
                  <a:cubicBezTo>
                    <a:pt x="4" y="73"/>
                    <a:pt x="3" y="69"/>
                    <a:pt x="3" y="66"/>
                  </a:cubicBezTo>
                  <a:cubicBezTo>
                    <a:pt x="3" y="62"/>
                    <a:pt x="5" y="58"/>
                    <a:pt x="7" y="55"/>
                  </a:cubicBezTo>
                  <a:cubicBezTo>
                    <a:pt x="10" y="52"/>
                    <a:pt x="15" y="51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8" y="51"/>
                  </a:cubicBezTo>
                  <a:cubicBezTo>
                    <a:pt x="17" y="49"/>
                    <a:pt x="16" y="47"/>
                    <a:pt x="16" y="44"/>
                  </a:cubicBezTo>
                  <a:cubicBezTo>
                    <a:pt x="14" y="39"/>
                    <a:pt x="14" y="34"/>
                    <a:pt x="14" y="29"/>
                  </a:cubicBezTo>
                  <a:cubicBezTo>
                    <a:pt x="15" y="24"/>
                    <a:pt x="18" y="19"/>
                    <a:pt x="23" y="16"/>
                  </a:cubicBezTo>
                  <a:cubicBezTo>
                    <a:pt x="25" y="14"/>
                    <a:pt x="28" y="13"/>
                    <a:pt x="31" y="13"/>
                  </a:cubicBezTo>
                  <a:cubicBezTo>
                    <a:pt x="33" y="13"/>
                    <a:pt x="34" y="13"/>
                    <a:pt x="36" y="13"/>
                  </a:cubicBezTo>
                  <a:cubicBezTo>
                    <a:pt x="36" y="13"/>
                    <a:pt x="37" y="13"/>
                    <a:pt x="38" y="14"/>
                  </a:cubicBezTo>
                  <a:cubicBezTo>
                    <a:pt x="38" y="14"/>
                    <a:pt x="38" y="14"/>
                    <a:pt x="39" y="14"/>
                  </a:cubicBezTo>
                  <a:cubicBezTo>
                    <a:pt x="39" y="14"/>
                    <a:pt x="40" y="15"/>
                    <a:pt x="40" y="15"/>
                  </a:cubicBezTo>
                  <a:cubicBezTo>
                    <a:pt x="41" y="13"/>
                    <a:pt x="41" y="12"/>
                    <a:pt x="42" y="11"/>
                  </a:cubicBezTo>
                  <a:cubicBezTo>
                    <a:pt x="42" y="10"/>
                    <a:pt x="43" y="9"/>
                    <a:pt x="44" y="8"/>
                  </a:cubicBezTo>
                  <a:cubicBezTo>
                    <a:pt x="45" y="6"/>
                    <a:pt x="47" y="5"/>
                    <a:pt x="50" y="4"/>
                  </a:cubicBezTo>
                  <a:cubicBezTo>
                    <a:pt x="55" y="2"/>
                    <a:pt x="60" y="2"/>
                    <a:pt x="66" y="3"/>
                  </a:cubicBezTo>
                  <a:cubicBezTo>
                    <a:pt x="68" y="4"/>
                    <a:pt x="71" y="5"/>
                    <a:pt x="73" y="6"/>
                  </a:cubicBezTo>
                  <a:cubicBezTo>
                    <a:pt x="76" y="8"/>
                    <a:pt x="78" y="10"/>
                    <a:pt x="80" y="12"/>
                  </a:cubicBezTo>
                  <a:cubicBezTo>
                    <a:pt x="82" y="18"/>
                    <a:pt x="82" y="24"/>
                    <a:pt x="79" y="30"/>
                  </a:cubicBezTo>
                  <a:cubicBezTo>
                    <a:pt x="82" y="25"/>
                    <a:pt x="83" y="19"/>
                    <a:pt x="81" y="13"/>
                  </a:cubicBezTo>
                  <a:cubicBezTo>
                    <a:pt x="80" y="11"/>
                    <a:pt x="78" y="8"/>
                    <a:pt x="75" y="7"/>
                  </a:cubicBezTo>
                  <a:cubicBezTo>
                    <a:pt x="73" y="5"/>
                    <a:pt x="70" y="4"/>
                    <a:pt x="68" y="3"/>
                  </a:cubicBezTo>
                  <a:cubicBezTo>
                    <a:pt x="62" y="1"/>
                    <a:pt x="56" y="0"/>
                    <a:pt x="51" y="2"/>
                  </a:cubicBezTo>
                  <a:cubicBezTo>
                    <a:pt x="48" y="3"/>
                    <a:pt x="45" y="5"/>
                    <a:pt x="43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1"/>
                    <a:pt x="40" y="11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38" y="12"/>
                    <a:pt x="37" y="12"/>
                  </a:cubicBezTo>
                  <a:cubicBezTo>
                    <a:pt x="36" y="11"/>
                    <a:pt x="35" y="11"/>
                    <a:pt x="33" y="11"/>
                  </a:cubicBezTo>
                  <a:cubicBezTo>
                    <a:pt x="31" y="11"/>
                    <a:pt x="28" y="11"/>
                    <a:pt x="26" y="12"/>
                  </a:cubicBezTo>
                  <a:cubicBezTo>
                    <a:pt x="21" y="14"/>
                    <a:pt x="18" y="18"/>
                    <a:pt x="15" y="22"/>
                  </a:cubicBezTo>
                  <a:cubicBezTo>
                    <a:pt x="14" y="24"/>
                    <a:pt x="13" y="26"/>
                    <a:pt x="13" y="29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4"/>
                    <a:pt x="12" y="35"/>
                    <a:pt x="12" y="36"/>
                  </a:cubicBezTo>
                  <a:cubicBezTo>
                    <a:pt x="12" y="41"/>
                    <a:pt x="14" y="46"/>
                    <a:pt x="16" y="50"/>
                  </a:cubicBezTo>
                  <a:cubicBezTo>
                    <a:pt x="16" y="51"/>
                    <a:pt x="17" y="52"/>
                    <a:pt x="18" y="53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2"/>
                    <a:pt x="22" y="51"/>
                    <a:pt x="22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19" y="50"/>
                    <a:pt x="18" y="50"/>
                    <a:pt x="18" y="50"/>
                  </a:cubicBezTo>
                  <a:cubicBezTo>
                    <a:pt x="16" y="49"/>
                    <a:pt x="15" y="50"/>
                    <a:pt x="14" y="50"/>
                  </a:cubicBezTo>
                  <a:cubicBezTo>
                    <a:pt x="9" y="50"/>
                    <a:pt x="4" y="54"/>
                    <a:pt x="3" y="59"/>
                  </a:cubicBezTo>
                  <a:cubicBezTo>
                    <a:pt x="1" y="63"/>
                    <a:pt x="1" y="69"/>
                    <a:pt x="3" y="73"/>
                  </a:cubicBezTo>
                  <a:cubicBezTo>
                    <a:pt x="4" y="75"/>
                    <a:pt x="5" y="77"/>
                    <a:pt x="7" y="79"/>
                  </a:cubicBezTo>
                  <a:cubicBezTo>
                    <a:pt x="8" y="80"/>
                    <a:pt x="9" y="81"/>
                    <a:pt x="9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9" y="82"/>
                    <a:pt x="9" y="83"/>
                  </a:cubicBezTo>
                  <a:cubicBezTo>
                    <a:pt x="8" y="83"/>
                    <a:pt x="6" y="84"/>
                    <a:pt x="5" y="85"/>
                  </a:cubicBezTo>
                  <a:cubicBezTo>
                    <a:pt x="4" y="86"/>
                    <a:pt x="2" y="88"/>
                    <a:pt x="1" y="91"/>
                  </a:cubicBezTo>
                  <a:cubicBezTo>
                    <a:pt x="0" y="93"/>
                    <a:pt x="0" y="96"/>
                    <a:pt x="1" y="99"/>
                  </a:cubicBezTo>
                  <a:cubicBezTo>
                    <a:pt x="2" y="101"/>
                    <a:pt x="3" y="103"/>
                    <a:pt x="4" y="105"/>
                  </a:cubicBezTo>
                  <a:cubicBezTo>
                    <a:pt x="8" y="109"/>
                    <a:pt x="12" y="112"/>
                    <a:pt x="17" y="113"/>
                  </a:cubicBezTo>
                  <a:cubicBezTo>
                    <a:pt x="22" y="114"/>
                    <a:pt x="27" y="113"/>
                    <a:pt x="32" y="11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8" name="未知"/>
            <p:cNvSpPr/>
            <p:nvPr/>
          </p:nvSpPr>
          <p:spPr>
            <a:xfrm>
              <a:off x="188" y="71"/>
              <a:ext cx="51" cy="78"/>
            </a:xfrm>
            <a:custGeom>
              <a:avLst/>
              <a:gdLst/>
              <a:ahLst/>
              <a:cxnLst/>
              <a:pathLst>
                <a:path w="25" h="39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5" y="1"/>
                    <a:pt x="8" y="2"/>
                    <a:pt x="12" y="5"/>
                  </a:cubicBezTo>
                  <a:cubicBezTo>
                    <a:pt x="16" y="7"/>
                    <a:pt x="20" y="11"/>
                    <a:pt x="22" y="17"/>
                  </a:cubicBezTo>
                  <a:cubicBezTo>
                    <a:pt x="24" y="21"/>
                    <a:pt x="24" y="25"/>
                    <a:pt x="22" y="29"/>
                  </a:cubicBezTo>
                  <a:cubicBezTo>
                    <a:pt x="20" y="33"/>
                    <a:pt x="17" y="37"/>
                    <a:pt x="12" y="39"/>
                  </a:cubicBezTo>
                  <a:cubicBezTo>
                    <a:pt x="12" y="39"/>
                    <a:pt x="12" y="38"/>
                    <a:pt x="14" y="38"/>
                  </a:cubicBezTo>
                  <a:cubicBezTo>
                    <a:pt x="15" y="37"/>
                    <a:pt x="17" y="36"/>
                    <a:pt x="19" y="35"/>
                  </a:cubicBezTo>
                  <a:cubicBezTo>
                    <a:pt x="21" y="33"/>
                    <a:pt x="23" y="31"/>
                    <a:pt x="24" y="28"/>
                  </a:cubicBezTo>
                  <a:cubicBezTo>
                    <a:pt x="25" y="25"/>
                    <a:pt x="25" y="21"/>
                    <a:pt x="25" y="18"/>
                  </a:cubicBezTo>
                  <a:cubicBezTo>
                    <a:pt x="24" y="15"/>
                    <a:pt x="22" y="11"/>
                    <a:pt x="20" y="9"/>
                  </a:cubicBezTo>
                  <a:cubicBezTo>
                    <a:pt x="18" y="6"/>
                    <a:pt x="15" y="4"/>
                    <a:pt x="12" y="3"/>
                  </a:cubicBezTo>
                  <a:cubicBezTo>
                    <a:pt x="7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39" name="未知"/>
            <p:cNvSpPr/>
            <p:nvPr/>
          </p:nvSpPr>
          <p:spPr>
            <a:xfrm>
              <a:off x="112" y="145"/>
              <a:ext cx="119" cy="116"/>
            </a:xfrm>
            <a:custGeom>
              <a:avLst/>
              <a:gdLst/>
              <a:ahLst/>
              <a:cxnLst/>
              <a:pathLst>
                <a:path w="59" h="58">
                  <a:moveTo>
                    <a:pt x="45" y="0"/>
                  </a:moveTo>
                  <a:cubicBezTo>
                    <a:pt x="45" y="0"/>
                    <a:pt x="45" y="0"/>
                    <a:pt x="46" y="1"/>
                  </a:cubicBezTo>
                  <a:cubicBezTo>
                    <a:pt x="48" y="1"/>
                    <a:pt x="50" y="2"/>
                    <a:pt x="52" y="3"/>
                  </a:cubicBezTo>
                  <a:cubicBezTo>
                    <a:pt x="53" y="4"/>
                    <a:pt x="55" y="5"/>
                    <a:pt x="56" y="6"/>
                  </a:cubicBezTo>
                  <a:cubicBezTo>
                    <a:pt x="57" y="8"/>
                    <a:pt x="58" y="10"/>
                    <a:pt x="57" y="12"/>
                  </a:cubicBezTo>
                  <a:cubicBezTo>
                    <a:pt x="57" y="14"/>
                    <a:pt x="55" y="16"/>
                    <a:pt x="53" y="17"/>
                  </a:cubicBezTo>
                  <a:cubicBezTo>
                    <a:pt x="52" y="18"/>
                    <a:pt x="51" y="19"/>
                    <a:pt x="50" y="20"/>
                  </a:cubicBezTo>
                  <a:cubicBezTo>
                    <a:pt x="49" y="20"/>
                    <a:pt x="49" y="21"/>
                    <a:pt x="48" y="21"/>
                  </a:cubicBezTo>
                  <a:cubicBezTo>
                    <a:pt x="47" y="22"/>
                    <a:pt x="46" y="22"/>
                    <a:pt x="44" y="23"/>
                  </a:cubicBezTo>
                  <a:cubicBezTo>
                    <a:pt x="45" y="23"/>
                    <a:pt x="46" y="24"/>
                    <a:pt x="47" y="24"/>
                  </a:cubicBezTo>
                  <a:cubicBezTo>
                    <a:pt x="47" y="24"/>
                    <a:pt x="48" y="25"/>
                    <a:pt x="48" y="25"/>
                  </a:cubicBezTo>
                  <a:cubicBezTo>
                    <a:pt x="49" y="25"/>
                    <a:pt x="50" y="26"/>
                    <a:pt x="50" y="26"/>
                  </a:cubicBezTo>
                  <a:cubicBezTo>
                    <a:pt x="52" y="27"/>
                    <a:pt x="53" y="28"/>
                    <a:pt x="54" y="29"/>
                  </a:cubicBezTo>
                  <a:cubicBezTo>
                    <a:pt x="55" y="31"/>
                    <a:pt x="56" y="32"/>
                    <a:pt x="56" y="34"/>
                  </a:cubicBezTo>
                  <a:cubicBezTo>
                    <a:pt x="56" y="36"/>
                    <a:pt x="56" y="38"/>
                    <a:pt x="56" y="40"/>
                  </a:cubicBezTo>
                  <a:cubicBezTo>
                    <a:pt x="55" y="44"/>
                    <a:pt x="52" y="47"/>
                    <a:pt x="47" y="49"/>
                  </a:cubicBezTo>
                  <a:cubicBezTo>
                    <a:pt x="45" y="50"/>
                    <a:pt x="43" y="50"/>
                    <a:pt x="40" y="51"/>
                  </a:cubicBezTo>
                  <a:cubicBezTo>
                    <a:pt x="37" y="51"/>
                    <a:pt x="35" y="51"/>
                    <a:pt x="32" y="50"/>
                  </a:cubicBezTo>
                  <a:cubicBezTo>
                    <a:pt x="30" y="52"/>
                    <a:pt x="28" y="54"/>
                    <a:pt x="25" y="55"/>
                  </a:cubicBezTo>
                  <a:cubicBezTo>
                    <a:pt x="23" y="56"/>
                    <a:pt x="20" y="57"/>
                    <a:pt x="17" y="57"/>
                  </a:cubicBezTo>
                  <a:cubicBezTo>
                    <a:pt x="11" y="57"/>
                    <a:pt x="5" y="54"/>
                    <a:pt x="0" y="49"/>
                  </a:cubicBezTo>
                  <a:cubicBezTo>
                    <a:pt x="4" y="53"/>
                    <a:pt x="9" y="57"/>
                    <a:pt x="16" y="57"/>
                  </a:cubicBezTo>
                  <a:cubicBezTo>
                    <a:pt x="19" y="58"/>
                    <a:pt x="22" y="57"/>
                    <a:pt x="25" y="56"/>
                  </a:cubicBezTo>
                  <a:cubicBezTo>
                    <a:pt x="26" y="56"/>
                    <a:pt x="28" y="55"/>
                    <a:pt x="29" y="54"/>
                  </a:cubicBezTo>
                  <a:cubicBezTo>
                    <a:pt x="29" y="54"/>
                    <a:pt x="30" y="53"/>
                    <a:pt x="31" y="53"/>
                  </a:cubicBezTo>
                  <a:cubicBezTo>
                    <a:pt x="31" y="53"/>
                    <a:pt x="31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9" y="53"/>
                    <a:pt x="51" y="53"/>
                    <a:pt x="56" y="44"/>
                  </a:cubicBezTo>
                  <a:cubicBezTo>
                    <a:pt x="57" y="42"/>
                    <a:pt x="58" y="40"/>
                    <a:pt x="58" y="38"/>
                  </a:cubicBezTo>
                  <a:cubicBezTo>
                    <a:pt x="59" y="35"/>
                    <a:pt x="58" y="33"/>
                    <a:pt x="57" y="31"/>
                  </a:cubicBezTo>
                  <a:cubicBezTo>
                    <a:pt x="56" y="29"/>
                    <a:pt x="55" y="27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2"/>
                    <a:pt x="50" y="22"/>
                    <a:pt x="51" y="22"/>
                  </a:cubicBezTo>
                  <a:cubicBezTo>
                    <a:pt x="52" y="21"/>
                    <a:pt x="53" y="20"/>
                    <a:pt x="54" y="19"/>
                  </a:cubicBezTo>
                  <a:cubicBezTo>
                    <a:pt x="56" y="17"/>
                    <a:pt x="59" y="14"/>
                    <a:pt x="59" y="10"/>
                  </a:cubicBezTo>
                  <a:cubicBezTo>
                    <a:pt x="59" y="9"/>
                    <a:pt x="58" y="7"/>
                    <a:pt x="57" y="6"/>
                  </a:cubicBezTo>
                  <a:cubicBezTo>
                    <a:pt x="56" y="5"/>
                    <a:pt x="54" y="4"/>
                    <a:pt x="53" y="3"/>
                  </a:cubicBezTo>
                  <a:cubicBezTo>
                    <a:pt x="50" y="1"/>
                    <a:pt x="48" y="1"/>
                    <a:pt x="4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0" name="未知"/>
            <p:cNvSpPr/>
            <p:nvPr/>
          </p:nvSpPr>
          <p:spPr>
            <a:xfrm>
              <a:off x="64" y="35"/>
              <a:ext cx="40" cy="28"/>
            </a:xfrm>
            <a:custGeom>
              <a:avLst/>
              <a:gdLst/>
              <a:ahLst/>
              <a:cxnLst/>
              <a:pathLst>
                <a:path w="20" h="14">
                  <a:moveTo>
                    <a:pt x="0" y="14"/>
                  </a:moveTo>
                  <a:cubicBezTo>
                    <a:pt x="0" y="14"/>
                    <a:pt x="7" y="14"/>
                    <a:pt x="20" y="0"/>
                  </a:cubicBezTo>
                  <a:cubicBezTo>
                    <a:pt x="20" y="0"/>
                    <a:pt x="2" y="12"/>
                    <a:pt x="0" y="1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1" name="未知"/>
            <p:cNvSpPr/>
            <p:nvPr/>
          </p:nvSpPr>
          <p:spPr>
            <a:xfrm>
              <a:off x="66" y="43"/>
              <a:ext cx="44" cy="30"/>
            </a:xfrm>
            <a:custGeom>
              <a:avLst/>
              <a:gdLst/>
              <a:ahLst/>
              <a:cxnLst/>
              <a:pathLst>
                <a:path w="22" h="15">
                  <a:moveTo>
                    <a:pt x="0" y="15"/>
                  </a:moveTo>
                  <a:cubicBezTo>
                    <a:pt x="0" y="15"/>
                    <a:pt x="9" y="15"/>
                    <a:pt x="22" y="0"/>
                  </a:cubicBezTo>
                  <a:cubicBezTo>
                    <a:pt x="22" y="0"/>
                    <a:pt x="3" y="13"/>
                    <a:pt x="0" y="1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2" name="未知"/>
            <p:cNvSpPr/>
            <p:nvPr/>
          </p:nvSpPr>
          <p:spPr>
            <a:xfrm>
              <a:off x="66" y="21"/>
              <a:ext cx="96" cy="60"/>
            </a:xfrm>
            <a:custGeom>
              <a:avLst/>
              <a:gdLst/>
              <a:ahLst/>
              <a:cxnLst/>
              <a:pathLst>
                <a:path w="48" h="30">
                  <a:moveTo>
                    <a:pt x="0" y="30"/>
                  </a:moveTo>
                  <a:cubicBezTo>
                    <a:pt x="0" y="30"/>
                    <a:pt x="14" y="26"/>
                    <a:pt x="48" y="0"/>
                  </a:cubicBezTo>
                  <a:cubicBezTo>
                    <a:pt x="48" y="0"/>
                    <a:pt x="6" y="26"/>
                    <a:pt x="0" y="3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3" name="未知"/>
            <p:cNvSpPr/>
            <p:nvPr/>
          </p:nvSpPr>
          <p:spPr>
            <a:xfrm>
              <a:off x="70" y="29"/>
              <a:ext cx="100" cy="58"/>
            </a:xfrm>
            <a:custGeom>
              <a:avLst/>
              <a:gdLst/>
              <a:ahLst/>
              <a:cxnLst/>
              <a:pathLst>
                <a:path w="50" h="29">
                  <a:moveTo>
                    <a:pt x="0" y="29"/>
                  </a:moveTo>
                  <a:cubicBezTo>
                    <a:pt x="0" y="29"/>
                    <a:pt x="15" y="26"/>
                    <a:pt x="50" y="0"/>
                  </a:cubicBezTo>
                  <a:cubicBezTo>
                    <a:pt x="50" y="0"/>
                    <a:pt x="6" y="26"/>
                    <a:pt x="0" y="2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4" name="未知"/>
            <p:cNvSpPr/>
            <p:nvPr/>
          </p:nvSpPr>
          <p:spPr>
            <a:xfrm>
              <a:off x="76" y="37"/>
              <a:ext cx="96" cy="64"/>
            </a:xfrm>
            <a:custGeom>
              <a:avLst/>
              <a:gdLst/>
              <a:ahLst/>
              <a:cxnLst/>
              <a:pathLst>
                <a:path w="48" h="32">
                  <a:moveTo>
                    <a:pt x="48" y="0"/>
                  </a:moveTo>
                  <a:cubicBezTo>
                    <a:pt x="48" y="0"/>
                    <a:pt x="33" y="5"/>
                    <a:pt x="0" y="32"/>
                  </a:cubicBezTo>
                  <a:cubicBezTo>
                    <a:pt x="0" y="32"/>
                    <a:pt x="42" y="4"/>
                    <a:pt x="4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5" name="未知"/>
            <p:cNvSpPr/>
            <p:nvPr/>
          </p:nvSpPr>
          <p:spPr>
            <a:xfrm>
              <a:off x="48" y="37"/>
              <a:ext cx="142" cy="94"/>
            </a:xfrm>
            <a:custGeom>
              <a:avLst/>
              <a:gdLst/>
              <a:ahLst/>
              <a:cxnLst/>
              <a:pathLst>
                <a:path w="71" h="47">
                  <a:moveTo>
                    <a:pt x="71" y="0"/>
                  </a:moveTo>
                  <a:cubicBezTo>
                    <a:pt x="71" y="0"/>
                    <a:pt x="50" y="8"/>
                    <a:pt x="0" y="47"/>
                  </a:cubicBezTo>
                  <a:cubicBezTo>
                    <a:pt x="0" y="47"/>
                    <a:pt x="62" y="6"/>
                    <a:pt x="7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6" name="未知"/>
            <p:cNvSpPr/>
            <p:nvPr/>
          </p:nvSpPr>
          <p:spPr>
            <a:xfrm>
              <a:off x="50" y="45"/>
              <a:ext cx="144" cy="96"/>
            </a:xfrm>
            <a:custGeom>
              <a:avLst/>
              <a:gdLst/>
              <a:ahLst/>
              <a:cxnLst/>
              <a:pathLst>
                <a:path w="72" h="48">
                  <a:moveTo>
                    <a:pt x="72" y="0"/>
                  </a:moveTo>
                  <a:cubicBezTo>
                    <a:pt x="72" y="0"/>
                    <a:pt x="51" y="8"/>
                    <a:pt x="0" y="48"/>
                  </a:cubicBezTo>
                  <a:cubicBezTo>
                    <a:pt x="0" y="48"/>
                    <a:pt x="62" y="6"/>
                    <a:pt x="7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7" name="未知"/>
            <p:cNvSpPr/>
            <p:nvPr/>
          </p:nvSpPr>
          <p:spPr>
            <a:xfrm>
              <a:off x="50" y="59"/>
              <a:ext cx="140" cy="92"/>
            </a:xfrm>
            <a:custGeom>
              <a:avLst/>
              <a:gdLst/>
              <a:ahLst/>
              <a:cxnLst/>
              <a:pathLst>
                <a:path w="70" h="46">
                  <a:moveTo>
                    <a:pt x="70" y="0"/>
                  </a:moveTo>
                  <a:cubicBezTo>
                    <a:pt x="70" y="0"/>
                    <a:pt x="49" y="8"/>
                    <a:pt x="0" y="46"/>
                  </a:cubicBezTo>
                  <a:cubicBezTo>
                    <a:pt x="0" y="46"/>
                    <a:pt x="61" y="6"/>
                    <a:pt x="7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8" name="未知"/>
            <p:cNvSpPr/>
            <p:nvPr/>
          </p:nvSpPr>
          <p:spPr>
            <a:xfrm>
              <a:off x="54" y="73"/>
              <a:ext cx="132" cy="86"/>
            </a:xfrm>
            <a:custGeom>
              <a:avLst/>
              <a:gdLst/>
              <a:ahLst/>
              <a:cxnLst/>
              <a:pathLst>
                <a:path w="66" h="43">
                  <a:moveTo>
                    <a:pt x="66" y="0"/>
                  </a:moveTo>
                  <a:cubicBezTo>
                    <a:pt x="66" y="0"/>
                    <a:pt x="47" y="8"/>
                    <a:pt x="0" y="43"/>
                  </a:cubicBezTo>
                  <a:cubicBezTo>
                    <a:pt x="0" y="43"/>
                    <a:pt x="57" y="6"/>
                    <a:pt x="6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49" name="未知"/>
            <p:cNvSpPr/>
            <p:nvPr/>
          </p:nvSpPr>
          <p:spPr>
            <a:xfrm>
              <a:off x="62" y="77"/>
              <a:ext cx="130" cy="88"/>
            </a:xfrm>
            <a:custGeom>
              <a:avLst/>
              <a:gdLst/>
              <a:ahLst/>
              <a:cxnLst/>
              <a:pathLst>
                <a:path w="65" h="44">
                  <a:moveTo>
                    <a:pt x="65" y="0"/>
                  </a:moveTo>
                  <a:cubicBezTo>
                    <a:pt x="65" y="0"/>
                    <a:pt x="61" y="2"/>
                    <a:pt x="50" y="9"/>
                  </a:cubicBezTo>
                  <a:cubicBezTo>
                    <a:pt x="45" y="12"/>
                    <a:pt x="38" y="16"/>
                    <a:pt x="30" y="22"/>
                  </a:cubicBezTo>
                  <a:cubicBezTo>
                    <a:pt x="26" y="25"/>
                    <a:pt x="22" y="28"/>
                    <a:pt x="17" y="32"/>
                  </a:cubicBezTo>
                  <a:cubicBezTo>
                    <a:pt x="14" y="34"/>
                    <a:pt x="12" y="36"/>
                    <a:pt x="9" y="38"/>
                  </a:cubicBezTo>
                  <a:cubicBezTo>
                    <a:pt x="6" y="40"/>
                    <a:pt x="4" y="42"/>
                    <a:pt x="0" y="44"/>
                  </a:cubicBezTo>
                  <a:cubicBezTo>
                    <a:pt x="1" y="44"/>
                    <a:pt x="15" y="35"/>
                    <a:pt x="30" y="24"/>
                  </a:cubicBezTo>
                  <a:cubicBezTo>
                    <a:pt x="45" y="14"/>
                    <a:pt x="61" y="3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0" name="未知"/>
            <p:cNvSpPr/>
            <p:nvPr/>
          </p:nvSpPr>
          <p:spPr>
            <a:xfrm>
              <a:off x="50" y="83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6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1" name="未知"/>
            <p:cNvSpPr/>
            <p:nvPr/>
          </p:nvSpPr>
          <p:spPr>
            <a:xfrm>
              <a:off x="58" y="87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7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2" name="未知"/>
            <p:cNvSpPr/>
            <p:nvPr/>
          </p:nvSpPr>
          <p:spPr>
            <a:xfrm>
              <a:off x="44" y="91"/>
              <a:ext cx="178" cy="112"/>
            </a:xfrm>
            <a:custGeom>
              <a:avLst/>
              <a:gdLst/>
              <a:ahLst/>
              <a:cxnLst/>
              <a:pathLst>
                <a:path w="89" h="56">
                  <a:moveTo>
                    <a:pt x="0" y="56"/>
                  </a:moveTo>
                  <a:cubicBezTo>
                    <a:pt x="0" y="56"/>
                    <a:pt x="25" y="46"/>
                    <a:pt x="89" y="0"/>
                  </a:cubicBezTo>
                  <a:cubicBezTo>
                    <a:pt x="89" y="0"/>
                    <a:pt x="12" y="49"/>
                    <a:pt x="0" y="5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3" name="未知"/>
            <p:cNvSpPr/>
            <p:nvPr/>
          </p:nvSpPr>
          <p:spPr>
            <a:xfrm>
              <a:off x="52" y="107"/>
              <a:ext cx="173" cy="108"/>
            </a:xfrm>
            <a:custGeom>
              <a:avLst/>
              <a:gdLst/>
              <a:ahLst/>
              <a:cxnLst/>
              <a:pathLst>
                <a:path w="86" h="54">
                  <a:moveTo>
                    <a:pt x="86" y="0"/>
                  </a:moveTo>
                  <a:cubicBezTo>
                    <a:pt x="86" y="0"/>
                    <a:pt x="61" y="10"/>
                    <a:pt x="0" y="54"/>
                  </a:cubicBezTo>
                  <a:cubicBezTo>
                    <a:pt x="0" y="54"/>
                    <a:pt x="75" y="7"/>
                    <a:pt x="8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4" name="未知"/>
            <p:cNvSpPr/>
            <p:nvPr/>
          </p:nvSpPr>
          <p:spPr>
            <a:xfrm>
              <a:off x="52" y="115"/>
              <a:ext cx="168" cy="106"/>
            </a:xfrm>
            <a:custGeom>
              <a:avLst/>
              <a:gdLst/>
              <a:ahLst/>
              <a:cxnLst/>
              <a:pathLst>
                <a:path w="84" h="53">
                  <a:moveTo>
                    <a:pt x="0" y="53"/>
                  </a:moveTo>
                  <a:cubicBezTo>
                    <a:pt x="0" y="53"/>
                    <a:pt x="24" y="43"/>
                    <a:pt x="84" y="0"/>
                  </a:cubicBezTo>
                  <a:cubicBezTo>
                    <a:pt x="84" y="0"/>
                    <a:pt x="11" y="46"/>
                    <a:pt x="0" y="5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5" name="未知"/>
            <p:cNvSpPr/>
            <p:nvPr/>
          </p:nvSpPr>
          <p:spPr>
            <a:xfrm>
              <a:off x="60" y="117"/>
              <a:ext cx="175" cy="108"/>
            </a:xfrm>
            <a:custGeom>
              <a:avLst/>
              <a:gdLst/>
              <a:ahLst/>
              <a:cxnLst/>
              <a:pathLst>
                <a:path w="87" h="54">
                  <a:moveTo>
                    <a:pt x="87" y="0"/>
                  </a:moveTo>
                  <a:cubicBezTo>
                    <a:pt x="87" y="0"/>
                    <a:pt x="62" y="10"/>
                    <a:pt x="0" y="54"/>
                  </a:cubicBezTo>
                  <a:cubicBezTo>
                    <a:pt x="0" y="54"/>
                    <a:pt x="76" y="7"/>
                    <a:pt x="8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6" name="未知"/>
            <p:cNvSpPr/>
            <p:nvPr/>
          </p:nvSpPr>
          <p:spPr>
            <a:xfrm>
              <a:off x="64" y="127"/>
              <a:ext cx="161" cy="100"/>
            </a:xfrm>
            <a:custGeom>
              <a:avLst/>
              <a:gdLst/>
              <a:ahLst/>
              <a:cxnLst/>
              <a:pathLst>
                <a:path w="80" h="50">
                  <a:moveTo>
                    <a:pt x="0" y="50"/>
                  </a:moveTo>
                  <a:cubicBezTo>
                    <a:pt x="0" y="50"/>
                    <a:pt x="23" y="41"/>
                    <a:pt x="80" y="0"/>
                  </a:cubicBezTo>
                  <a:cubicBezTo>
                    <a:pt x="80" y="0"/>
                    <a:pt x="10" y="44"/>
                    <a:pt x="0" y="5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7" name="未知"/>
            <p:cNvSpPr/>
            <p:nvPr/>
          </p:nvSpPr>
          <p:spPr>
            <a:xfrm>
              <a:off x="78" y="153"/>
              <a:ext cx="130" cy="78"/>
            </a:xfrm>
            <a:custGeom>
              <a:avLst/>
              <a:gdLst/>
              <a:ahLst/>
              <a:cxnLst/>
              <a:pathLst>
                <a:path w="65" h="39">
                  <a:moveTo>
                    <a:pt x="65" y="0"/>
                  </a:moveTo>
                  <a:cubicBezTo>
                    <a:pt x="65" y="0"/>
                    <a:pt x="46" y="7"/>
                    <a:pt x="0" y="39"/>
                  </a:cubicBezTo>
                  <a:cubicBezTo>
                    <a:pt x="0" y="39"/>
                    <a:pt x="57" y="5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8" name="未知"/>
            <p:cNvSpPr/>
            <p:nvPr/>
          </p:nvSpPr>
          <p:spPr>
            <a:xfrm>
              <a:off x="88" y="159"/>
              <a:ext cx="124" cy="76"/>
            </a:xfrm>
            <a:custGeom>
              <a:avLst/>
              <a:gdLst/>
              <a:ahLst/>
              <a:cxnLst/>
              <a:pathLst>
                <a:path w="62" h="38">
                  <a:moveTo>
                    <a:pt x="62" y="0"/>
                  </a:moveTo>
                  <a:cubicBezTo>
                    <a:pt x="62" y="0"/>
                    <a:pt x="44" y="6"/>
                    <a:pt x="0" y="38"/>
                  </a:cubicBezTo>
                  <a:cubicBezTo>
                    <a:pt x="0" y="38"/>
                    <a:pt x="54" y="5"/>
                    <a:pt x="6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59" name="未知"/>
            <p:cNvSpPr/>
            <p:nvPr/>
          </p:nvSpPr>
          <p:spPr>
            <a:xfrm>
              <a:off x="104" y="159"/>
              <a:ext cx="112" cy="74"/>
            </a:xfrm>
            <a:custGeom>
              <a:avLst/>
              <a:gdLst/>
              <a:ahLst/>
              <a:cxnLst/>
              <a:pathLst>
                <a:path w="56" h="37">
                  <a:moveTo>
                    <a:pt x="0" y="37"/>
                  </a:moveTo>
                  <a:cubicBezTo>
                    <a:pt x="0" y="37"/>
                    <a:pt x="17" y="31"/>
                    <a:pt x="56" y="0"/>
                  </a:cubicBezTo>
                  <a:cubicBezTo>
                    <a:pt x="56" y="0"/>
                    <a:pt x="7" y="32"/>
                    <a:pt x="0" y="3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0" name="未知"/>
            <p:cNvSpPr/>
            <p:nvPr/>
          </p:nvSpPr>
          <p:spPr>
            <a:xfrm>
              <a:off x="114" y="169"/>
              <a:ext cx="106" cy="74"/>
            </a:xfrm>
            <a:custGeom>
              <a:avLst/>
              <a:gdLst/>
              <a:ahLst/>
              <a:cxnLst/>
              <a:pathLst>
                <a:path w="53" h="37">
                  <a:moveTo>
                    <a:pt x="53" y="0"/>
                  </a:moveTo>
                  <a:cubicBezTo>
                    <a:pt x="53" y="0"/>
                    <a:pt x="37" y="6"/>
                    <a:pt x="0" y="37"/>
                  </a:cubicBezTo>
                  <a:cubicBezTo>
                    <a:pt x="0" y="37"/>
                    <a:pt x="46" y="5"/>
                    <a:pt x="5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1" name="未知"/>
            <p:cNvSpPr/>
            <p:nvPr/>
          </p:nvSpPr>
          <p:spPr>
            <a:xfrm>
              <a:off x="124" y="193"/>
              <a:ext cx="76" cy="46"/>
            </a:xfrm>
            <a:custGeom>
              <a:avLst/>
              <a:gdLst/>
              <a:ahLst/>
              <a:cxnLst/>
              <a:pathLst>
                <a:path w="38" h="23">
                  <a:moveTo>
                    <a:pt x="0" y="23"/>
                  </a:moveTo>
                  <a:cubicBezTo>
                    <a:pt x="0" y="23"/>
                    <a:pt x="12" y="21"/>
                    <a:pt x="38" y="0"/>
                  </a:cubicBezTo>
                  <a:cubicBezTo>
                    <a:pt x="38" y="0"/>
                    <a:pt x="5" y="20"/>
                    <a:pt x="0" y="2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2" name="未知"/>
            <p:cNvSpPr/>
            <p:nvPr/>
          </p:nvSpPr>
          <p:spPr>
            <a:xfrm>
              <a:off x="126" y="199"/>
              <a:ext cx="82" cy="50"/>
            </a:xfrm>
            <a:custGeom>
              <a:avLst/>
              <a:gdLst/>
              <a:ahLst/>
              <a:cxnLst/>
              <a:pathLst>
                <a:path w="41" h="25">
                  <a:moveTo>
                    <a:pt x="0" y="25"/>
                  </a:moveTo>
                  <a:cubicBezTo>
                    <a:pt x="0" y="25"/>
                    <a:pt x="0" y="25"/>
                    <a:pt x="0" y="24"/>
                  </a:cubicBezTo>
                  <a:cubicBezTo>
                    <a:pt x="1" y="24"/>
                    <a:pt x="1" y="24"/>
                    <a:pt x="2" y="23"/>
                  </a:cubicBezTo>
                  <a:cubicBezTo>
                    <a:pt x="4" y="23"/>
                    <a:pt x="6" y="22"/>
                    <a:pt x="10" y="20"/>
                  </a:cubicBezTo>
                  <a:cubicBezTo>
                    <a:pt x="16" y="17"/>
                    <a:pt x="27" y="11"/>
                    <a:pt x="41" y="0"/>
                  </a:cubicBezTo>
                  <a:cubicBezTo>
                    <a:pt x="41" y="0"/>
                    <a:pt x="32" y="5"/>
                    <a:pt x="22" y="11"/>
                  </a:cubicBezTo>
                  <a:cubicBezTo>
                    <a:pt x="18" y="13"/>
                    <a:pt x="13" y="16"/>
                    <a:pt x="8" y="19"/>
                  </a:cubicBezTo>
                  <a:cubicBezTo>
                    <a:pt x="6" y="20"/>
                    <a:pt x="5" y="21"/>
                    <a:pt x="3" y="22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3" name="未知"/>
            <p:cNvSpPr/>
            <p:nvPr/>
          </p:nvSpPr>
          <p:spPr>
            <a:xfrm>
              <a:off x="130" y="203"/>
              <a:ext cx="86" cy="48"/>
            </a:xfrm>
            <a:custGeom>
              <a:avLst/>
              <a:gdLst/>
              <a:ahLst/>
              <a:cxnLst/>
              <a:pathLst>
                <a:path w="43" h="24">
                  <a:moveTo>
                    <a:pt x="0" y="24"/>
                  </a:moveTo>
                  <a:cubicBezTo>
                    <a:pt x="0" y="24"/>
                    <a:pt x="13" y="22"/>
                    <a:pt x="43" y="0"/>
                  </a:cubicBezTo>
                  <a:cubicBezTo>
                    <a:pt x="43" y="0"/>
                    <a:pt x="6" y="21"/>
                    <a:pt x="0" y="2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4" name="未知"/>
            <p:cNvSpPr/>
            <p:nvPr/>
          </p:nvSpPr>
          <p:spPr>
            <a:xfrm>
              <a:off x="138" y="211"/>
              <a:ext cx="80" cy="42"/>
            </a:xfrm>
            <a:custGeom>
              <a:avLst/>
              <a:gdLst/>
              <a:ahLst/>
              <a:cxnLst/>
              <a:pathLst>
                <a:path w="40" h="21">
                  <a:moveTo>
                    <a:pt x="0" y="21"/>
                  </a:moveTo>
                  <a:cubicBezTo>
                    <a:pt x="0" y="21"/>
                    <a:pt x="3" y="21"/>
                    <a:pt x="9" y="18"/>
                  </a:cubicBezTo>
                  <a:cubicBezTo>
                    <a:pt x="16" y="15"/>
                    <a:pt x="26" y="10"/>
                    <a:pt x="40" y="0"/>
                  </a:cubicBezTo>
                  <a:cubicBezTo>
                    <a:pt x="40" y="0"/>
                    <a:pt x="5" y="19"/>
                    <a:pt x="0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5" name="未知"/>
            <p:cNvSpPr/>
            <p:nvPr/>
          </p:nvSpPr>
          <p:spPr>
            <a:xfrm>
              <a:off x="158" y="221"/>
              <a:ext cx="64" cy="34"/>
            </a:xfrm>
            <a:custGeom>
              <a:avLst/>
              <a:gdLst/>
              <a:ahLst/>
              <a:cxnLst/>
              <a:pathLst>
                <a:path w="32" h="17">
                  <a:moveTo>
                    <a:pt x="32" y="0"/>
                  </a:moveTo>
                  <a:cubicBezTo>
                    <a:pt x="32" y="0"/>
                    <a:pt x="22" y="0"/>
                    <a:pt x="0" y="17"/>
                  </a:cubicBezTo>
                  <a:cubicBezTo>
                    <a:pt x="0" y="17"/>
                    <a:pt x="28" y="2"/>
                    <a:pt x="3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6" name="未知"/>
            <p:cNvSpPr/>
            <p:nvPr/>
          </p:nvSpPr>
          <p:spPr>
            <a:xfrm>
              <a:off x="190" y="227"/>
              <a:ext cx="30" cy="20"/>
            </a:xfrm>
            <a:custGeom>
              <a:avLst/>
              <a:gdLst/>
              <a:ahLst/>
              <a:cxnLst/>
              <a:pathLst>
                <a:path w="15" h="10">
                  <a:moveTo>
                    <a:pt x="15" y="2"/>
                  </a:moveTo>
                  <a:cubicBezTo>
                    <a:pt x="15" y="2"/>
                    <a:pt x="9" y="0"/>
                    <a:pt x="0" y="10"/>
                  </a:cubicBezTo>
                  <a:cubicBezTo>
                    <a:pt x="0" y="10"/>
                    <a:pt x="13" y="3"/>
                    <a:pt x="15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7" name="未知"/>
            <p:cNvSpPr/>
            <p:nvPr/>
          </p:nvSpPr>
          <p:spPr>
            <a:xfrm>
              <a:off x="44" y="131"/>
              <a:ext cx="94" cy="232"/>
            </a:xfrm>
            <a:custGeom>
              <a:avLst/>
              <a:gdLst/>
              <a:ahLst/>
              <a:cxnLst/>
              <a:pathLst>
                <a:path w="47" h="116">
                  <a:moveTo>
                    <a:pt x="0" y="111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2" y="116"/>
                    <a:pt x="27" y="75"/>
                    <a:pt x="31" y="60"/>
                  </a:cubicBezTo>
                  <a:cubicBezTo>
                    <a:pt x="35" y="45"/>
                    <a:pt x="41" y="20"/>
                    <a:pt x="4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6"/>
                    <a:pt x="32" y="0"/>
                  </a:cubicBezTo>
                  <a:cubicBezTo>
                    <a:pt x="32" y="0"/>
                    <a:pt x="27" y="44"/>
                    <a:pt x="22" y="61"/>
                  </a:cubicBezTo>
                  <a:cubicBezTo>
                    <a:pt x="16" y="79"/>
                    <a:pt x="0" y="111"/>
                    <a:pt x="0" y="1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8" name="未知"/>
            <p:cNvSpPr/>
            <p:nvPr/>
          </p:nvSpPr>
          <p:spPr>
            <a:xfrm>
              <a:off x="46" y="129"/>
              <a:ext cx="56" cy="224"/>
            </a:xfrm>
            <a:custGeom>
              <a:avLst/>
              <a:gdLst/>
              <a:ahLst/>
              <a:cxnLst/>
              <a:pathLst>
                <a:path w="28" h="112">
                  <a:moveTo>
                    <a:pt x="0" y="112"/>
                  </a:moveTo>
                  <a:cubicBezTo>
                    <a:pt x="0" y="112"/>
                    <a:pt x="1" y="110"/>
                    <a:pt x="3" y="107"/>
                  </a:cubicBezTo>
                  <a:cubicBezTo>
                    <a:pt x="5" y="103"/>
                    <a:pt x="8" y="97"/>
                    <a:pt x="11" y="89"/>
                  </a:cubicBezTo>
                  <a:cubicBezTo>
                    <a:pt x="12" y="87"/>
                    <a:pt x="13" y="84"/>
                    <a:pt x="14" y="82"/>
                  </a:cubicBezTo>
                  <a:cubicBezTo>
                    <a:pt x="15" y="81"/>
                    <a:pt x="15" y="79"/>
                    <a:pt x="16" y="78"/>
                  </a:cubicBezTo>
                  <a:cubicBezTo>
                    <a:pt x="16" y="77"/>
                    <a:pt x="17" y="75"/>
                    <a:pt x="17" y="74"/>
                  </a:cubicBezTo>
                  <a:cubicBezTo>
                    <a:pt x="18" y="71"/>
                    <a:pt x="19" y="68"/>
                    <a:pt x="20" y="65"/>
                  </a:cubicBezTo>
                  <a:cubicBezTo>
                    <a:pt x="21" y="63"/>
                    <a:pt x="21" y="62"/>
                    <a:pt x="22" y="60"/>
                  </a:cubicBezTo>
                  <a:cubicBezTo>
                    <a:pt x="22" y="58"/>
                    <a:pt x="22" y="56"/>
                    <a:pt x="23" y="55"/>
                  </a:cubicBezTo>
                  <a:cubicBezTo>
                    <a:pt x="23" y="51"/>
                    <a:pt x="24" y="47"/>
                    <a:pt x="25" y="43"/>
                  </a:cubicBezTo>
                  <a:cubicBezTo>
                    <a:pt x="25" y="39"/>
                    <a:pt x="26" y="34"/>
                    <a:pt x="26" y="30"/>
                  </a:cubicBezTo>
                  <a:cubicBezTo>
                    <a:pt x="27" y="21"/>
                    <a:pt x="28" y="11"/>
                    <a:pt x="28" y="0"/>
                  </a:cubicBezTo>
                  <a:cubicBezTo>
                    <a:pt x="28" y="0"/>
                    <a:pt x="27" y="6"/>
                    <a:pt x="26" y="16"/>
                  </a:cubicBezTo>
                  <a:cubicBezTo>
                    <a:pt x="26" y="21"/>
                    <a:pt x="25" y="27"/>
                    <a:pt x="24" y="33"/>
                  </a:cubicBezTo>
                  <a:cubicBezTo>
                    <a:pt x="24" y="36"/>
                    <a:pt x="24" y="39"/>
                    <a:pt x="23" y="42"/>
                  </a:cubicBezTo>
                  <a:cubicBezTo>
                    <a:pt x="22" y="45"/>
                    <a:pt x="22" y="49"/>
                    <a:pt x="21" y="5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5"/>
                    <a:pt x="17" y="68"/>
                    <a:pt x="16" y="72"/>
                  </a:cubicBezTo>
                  <a:cubicBezTo>
                    <a:pt x="14" y="78"/>
                    <a:pt x="11" y="84"/>
                    <a:pt x="9" y="89"/>
                  </a:cubicBezTo>
                  <a:cubicBezTo>
                    <a:pt x="5" y="100"/>
                    <a:pt x="1" y="108"/>
                    <a:pt x="0" y="1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69" name="未知"/>
            <p:cNvSpPr/>
            <p:nvPr/>
          </p:nvSpPr>
          <p:spPr>
            <a:xfrm>
              <a:off x="90" y="163"/>
              <a:ext cx="54" cy="200"/>
            </a:xfrm>
            <a:custGeom>
              <a:avLst/>
              <a:gdLst/>
              <a:ahLst/>
              <a:cxnLst/>
              <a:pathLst>
                <a:path w="27" h="100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5" y="1"/>
                    <a:pt x="24" y="2"/>
                    <a:pt x="23" y="4"/>
                  </a:cubicBezTo>
                  <a:cubicBezTo>
                    <a:pt x="21" y="7"/>
                    <a:pt x="18" y="12"/>
                    <a:pt x="14" y="20"/>
                  </a:cubicBezTo>
                  <a:cubicBezTo>
                    <a:pt x="11" y="28"/>
                    <a:pt x="8" y="38"/>
                    <a:pt x="5" y="52"/>
                  </a:cubicBezTo>
                  <a:cubicBezTo>
                    <a:pt x="4" y="58"/>
                    <a:pt x="3" y="66"/>
                    <a:pt x="2" y="74"/>
                  </a:cubicBezTo>
                  <a:cubicBezTo>
                    <a:pt x="1" y="78"/>
                    <a:pt x="1" y="83"/>
                    <a:pt x="1" y="87"/>
                  </a:cubicBezTo>
                  <a:cubicBezTo>
                    <a:pt x="0" y="89"/>
                    <a:pt x="1" y="92"/>
                    <a:pt x="1" y="94"/>
                  </a:cubicBezTo>
                  <a:cubicBezTo>
                    <a:pt x="1" y="96"/>
                    <a:pt x="1" y="99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99"/>
                    <a:pt x="1" y="98"/>
                    <a:pt x="1" y="97"/>
                  </a:cubicBezTo>
                  <a:cubicBezTo>
                    <a:pt x="1" y="95"/>
                    <a:pt x="1" y="91"/>
                    <a:pt x="1" y="87"/>
                  </a:cubicBezTo>
                  <a:cubicBezTo>
                    <a:pt x="2" y="78"/>
                    <a:pt x="4" y="66"/>
                    <a:pt x="7" y="54"/>
                  </a:cubicBezTo>
                  <a:cubicBezTo>
                    <a:pt x="9" y="42"/>
                    <a:pt x="12" y="29"/>
                    <a:pt x="16" y="19"/>
                  </a:cubicBezTo>
                  <a:cubicBezTo>
                    <a:pt x="20" y="10"/>
                    <a:pt x="25" y="2"/>
                    <a:pt x="2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270" name="组合 7269"/>
          <p:cNvGrpSpPr/>
          <p:nvPr/>
        </p:nvGrpSpPr>
        <p:grpSpPr>
          <a:xfrm>
            <a:off x="2595563" y="2503488"/>
            <a:ext cx="161925" cy="200025"/>
            <a:chOff x="0" y="0"/>
            <a:chExt cx="102" cy="126"/>
          </a:xfrm>
        </p:grpSpPr>
        <p:sp>
          <p:nvSpPr>
            <p:cNvPr id="7271" name="未知"/>
            <p:cNvSpPr/>
            <p:nvPr/>
          </p:nvSpPr>
          <p:spPr>
            <a:xfrm>
              <a:off x="0" y="10"/>
              <a:ext cx="100" cy="116"/>
            </a:xfrm>
            <a:custGeom>
              <a:avLst/>
              <a:gdLst/>
              <a:ahLst/>
              <a:cxnLst/>
              <a:pathLst>
                <a:path w="50" h="58">
                  <a:moveTo>
                    <a:pt x="0" y="47"/>
                  </a:moveTo>
                  <a:cubicBezTo>
                    <a:pt x="0" y="47"/>
                    <a:pt x="9" y="31"/>
                    <a:pt x="5" y="20"/>
                  </a:cubicBezTo>
                  <a:cubicBezTo>
                    <a:pt x="5" y="20"/>
                    <a:pt x="11" y="25"/>
                    <a:pt x="15" y="35"/>
                  </a:cubicBezTo>
                  <a:cubicBezTo>
                    <a:pt x="15" y="35"/>
                    <a:pt x="25" y="19"/>
                    <a:pt x="24" y="0"/>
                  </a:cubicBezTo>
                  <a:cubicBezTo>
                    <a:pt x="24" y="0"/>
                    <a:pt x="35" y="8"/>
                    <a:pt x="26" y="49"/>
                  </a:cubicBezTo>
                  <a:cubicBezTo>
                    <a:pt x="26" y="49"/>
                    <a:pt x="32" y="25"/>
                    <a:pt x="48" y="25"/>
                  </a:cubicBezTo>
                  <a:cubicBezTo>
                    <a:pt x="48" y="25"/>
                    <a:pt x="33" y="37"/>
                    <a:pt x="37" y="50"/>
                  </a:cubicBezTo>
                  <a:cubicBezTo>
                    <a:pt x="37" y="50"/>
                    <a:pt x="42" y="42"/>
                    <a:pt x="50" y="43"/>
                  </a:cubicBezTo>
                  <a:cubicBezTo>
                    <a:pt x="50" y="43"/>
                    <a:pt x="43" y="45"/>
                    <a:pt x="43" y="58"/>
                  </a:cubicBezTo>
                  <a:cubicBezTo>
                    <a:pt x="43" y="58"/>
                    <a:pt x="18" y="47"/>
                    <a:pt x="0" y="47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2" name="未知"/>
            <p:cNvSpPr/>
            <p:nvPr/>
          </p:nvSpPr>
          <p:spPr>
            <a:xfrm>
              <a:off x="0" y="56"/>
              <a:ext cx="12" cy="44"/>
            </a:xfrm>
            <a:custGeom>
              <a:avLst/>
              <a:gdLst/>
              <a:ahLst/>
              <a:cxnLst/>
              <a:pathLst>
                <a:path w="6" h="22">
                  <a:moveTo>
                    <a:pt x="0" y="22"/>
                  </a:moveTo>
                  <a:cubicBezTo>
                    <a:pt x="0" y="22"/>
                    <a:pt x="1" y="21"/>
                    <a:pt x="3" y="18"/>
                  </a:cubicBezTo>
                  <a:cubicBezTo>
                    <a:pt x="4" y="16"/>
                    <a:pt x="5" y="14"/>
                    <a:pt x="5" y="11"/>
                  </a:cubicBezTo>
                  <a:cubicBezTo>
                    <a:pt x="6" y="9"/>
                    <a:pt x="6" y="8"/>
                    <a:pt x="6" y="6"/>
                  </a:cubicBezTo>
                  <a:cubicBezTo>
                    <a:pt x="6" y="4"/>
                    <a:pt x="5" y="2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5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3" name="未知"/>
            <p:cNvSpPr/>
            <p:nvPr/>
          </p:nvSpPr>
          <p:spPr>
            <a:xfrm>
              <a:off x="8" y="40"/>
              <a:ext cx="18" cy="44"/>
            </a:xfrm>
            <a:custGeom>
              <a:avLst/>
              <a:gdLst/>
              <a:ahLst/>
              <a:cxnLst/>
              <a:pathLst>
                <a:path w="9" h="22">
                  <a:moveTo>
                    <a:pt x="0" y="0"/>
                  </a:moveTo>
                  <a:cubicBezTo>
                    <a:pt x="0" y="0"/>
                    <a:pt x="1" y="2"/>
                    <a:pt x="2" y="5"/>
                  </a:cubicBezTo>
                  <a:cubicBezTo>
                    <a:pt x="4" y="9"/>
                    <a:pt x="7" y="13"/>
                    <a:pt x="9" y="22"/>
                  </a:cubicBezTo>
                  <a:cubicBezTo>
                    <a:pt x="9" y="22"/>
                    <a:pt x="9" y="21"/>
                    <a:pt x="9" y="19"/>
                  </a:cubicBezTo>
                  <a:cubicBezTo>
                    <a:pt x="9" y="18"/>
                    <a:pt x="9" y="17"/>
                    <a:pt x="8" y="15"/>
                  </a:cubicBezTo>
                  <a:cubicBezTo>
                    <a:pt x="8" y="14"/>
                    <a:pt x="8" y="13"/>
                    <a:pt x="7" y="11"/>
                  </a:cubicBezTo>
                  <a:cubicBezTo>
                    <a:pt x="5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4" name="未知"/>
            <p:cNvSpPr/>
            <p:nvPr/>
          </p:nvSpPr>
          <p:spPr>
            <a:xfrm>
              <a:off x="26" y="16"/>
              <a:ext cx="22" cy="62"/>
            </a:xfrm>
            <a:custGeom>
              <a:avLst/>
              <a:gdLst/>
              <a:ahLst/>
              <a:cxnLst/>
              <a:pathLst>
                <a:path w="11" h="31">
                  <a:moveTo>
                    <a:pt x="0" y="31"/>
                  </a:moveTo>
                  <a:cubicBezTo>
                    <a:pt x="0" y="31"/>
                    <a:pt x="1" y="31"/>
                    <a:pt x="2" y="30"/>
                  </a:cubicBezTo>
                  <a:cubicBezTo>
                    <a:pt x="3" y="29"/>
                    <a:pt x="4" y="28"/>
                    <a:pt x="6" y="25"/>
                  </a:cubicBezTo>
                  <a:cubicBezTo>
                    <a:pt x="6" y="24"/>
                    <a:pt x="7" y="23"/>
                    <a:pt x="8" y="21"/>
                  </a:cubicBezTo>
                  <a:cubicBezTo>
                    <a:pt x="8" y="21"/>
                    <a:pt x="8" y="20"/>
                    <a:pt x="9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1"/>
                    <a:pt x="10" y="6"/>
                    <a:pt x="9" y="0"/>
                  </a:cubicBezTo>
                  <a:cubicBezTo>
                    <a:pt x="9" y="0"/>
                    <a:pt x="9" y="2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1"/>
                    <a:pt x="9" y="13"/>
                    <a:pt x="8" y="15"/>
                  </a:cubicBezTo>
                  <a:cubicBezTo>
                    <a:pt x="6" y="22"/>
                    <a:pt x="2" y="29"/>
                    <a:pt x="0" y="3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5" name="未知"/>
            <p:cNvSpPr/>
            <p:nvPr/>
          </p:nvSpPr>
          <p:spPr>
            <a:xfrm>
              <a:off x="46" y="0"/>
              <a:ext cx="48" cy="108"/>
            </a:xfrm>
            <a:custGeom>
              <a:avLst/>
              <a:gdLst/>
              <a:ahLst/>
              <a:cxnLst/>
              <a:pathLst>
                <a:path w="24" h="54">
                  <a:moveTo>
                    <a:pt x="0" y="0"/>
                  </a:moveTo>
                  <a:cubicBezTo>
                    <a:pt x="0" y="0"/>
                    <a:pt x="1" y="1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7"/>
                    <a:pt x="4" y="9"/>
                    <a:pt x="4" y="11"/>
                  </a:cubicBezTo>
                  <a:cubicBezTo>
                    <a:pt x="6" y="19"/>
                    <a:pt x="6" y="31"/>
                    <a:pt x="3" y="49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6"/>
                    <a:pt x="7" y="42"/>
                    <a:pt x="10" y="38"/>
                  </a:cubicBezTo>
                  <a:cubicBezTo>
                    <a:pt x="12" y="36"/>
                    <a:pt x="14" y="34"/>
                    <a:pt x="16" y="32"/>
                  </a:cubicBezTo>
                  <a:cubicBezTo>
                    <a:pt x="18" y="31"/>
                    <a:pt x="20" y="29"/>
                    <a:pt x="24" y="29"/>
                  </a:cubicBezTo>
                  <a:cubicBezTo>
                    <a:pt x="21" y="29"/>
                    <a:pt x="18" y="30"/>
                    <a:pt x="16" y="31"/>
                  </a:cubicBezTo>
                  <a:cubicBezTo>
                    <a:pt x="14" y="33"/>
                    <a:pt x="12" y="34"/>
                    <a:pt x="11" y="36"/>
                  </a:cubicBezTo>
                  <a:cubicBezTo>
                    <a:pt x="7" y="40"/>
                    <a:pt x="5" y="44"/>
                    <a:pt x="2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5"/>
                    <a:pt x="7" y="33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6" y="14"/>
                    <a:pt x="6" y="12"/>
                  </a:cubicBezTo>
                  <a:cubicBezTo>
                    <a:pt x="5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6" name="未知"/>
            <p:cNvSpPr/>
            <p:nvPr/>
          </p:nvSpPr>
          <p:spPr>
            <a:xfrm>
              <a:off x="70" y="66"/>
              <a:ext cx="32" cy="44"/>
            </a:xfrm>
            <a:custGeom>
              <a:avLst/>
              <a:gdLst/>
              <a:ahLst/>
              <a:cxnLst/>
              <a:pathLst>
                <a:path w="16" h="22">
                  <a:moveTo>
                    <a:pt x="10" y="0"/>
                  </a:moveTo>
                  <a:cubicBezTo>
                    <a:pt x="10" y="0"/>
                    <a:pt x="8" y="1"/>
                    <a:pt x="6" y="3"/>
                  </a:cubicBezTo>
                  <a:cubicBezTo>
                    <a:pt x="4" y="5"/>
                    <a:pt x="3" y="7"/>
                    <a:pt x="2" y="9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6"/>
                    <a:pt x="0" y="17"/>
                    <a:pt x="1" y="22"/>
                  </a:cubicBezTo>
                  <a:cubicBezTo>
                    <a:pt x="1" y="21"/>
                    <a:pt x="2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5" y="17"/>
                    <a:pt x="6" y="16"/>
                    <a:pt x="7" y="15"/>
                  </a:cubicBezTo>
                  <a:cubicBezTo>
                    <a:pt x="8" y="14"/>
                    <a:pt x="9" y="13"/>
                    <a:pt x="11" y="12"/>
                  </a:cubicBezTo>
                  <a:cubicBezTo>
                    <a:pt x="12" y="12"/>
                    <a:pt x="14" y="11"/>
                    <a:pt x="16" y="12"/>
                  </a:cubicBezTo>
                  <a:cubicBezTo>
                    <a:pt x="13" y="10"/>
                    <a:pt x="10" y="12"/>
                    <a:pt x="7" y="13"/>
                  </a:cubicBezTo>
                  <a:cubicBezTo>
                    <a:pt x="6" y="14"/>
                    <a:pt x="5" y="15"/>
                    <a:pt x="4" y="16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6"/>
                    <a:pt x="2" y="14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6"/>
                    <a:pt x="7" y="3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77" name="未知"/>
            <p:cNvSpPr/>
            <p:nvPr/>
          </p:nvSpPr>
          <p:spPr>
            <a:xfrm>
              <a:off x="84" y="96"/>
              <a:ext cx="14" cy="28"/>
            </a:xfrm>
            <a:custGeom>
              <a:avLst/>
              <a:gdLst/>
              <a:ahLst/>
              <a:cxnLst/>
              <a:pathLst>
                <a:path w="7" h="14">
                  <a:moveTo>
                    <a:pt x="7" y="0"/>
                  </a:moveTo>
                  <a:cubicBezTo>
                    <a:pt x="7" y="0"/>
                    <a:pt x="6" y="0"/>
                    <a:pt x="4" y="2"/>
                  </a:cubicBezTo>
                  <a:cubicBezTo>
                    <a:pt x="2" y="3"/>
                    <a:pt x="0" y="7"/>
                    <a:pt x="0" y="14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278" name="组合 7277"/>
          <p:cNvGrpSpPr/>
          <p:nvPr/>
        </p:nvGrpSpPr>
        <p:grpSpPr>
          <a:xfrm>
            <a:off x="2309813" y="2405063"/>
            <a:ext cx="203200" cy="241300"/>
            <a:chOff x="0" y="0"/>
            <a:chExt cx="128" cy="152"/>
          </a:xfrm>
        </p:grpSpPr>
        <p:sp>
          <p:nvSpPr>
            <p:cNvPr id="7279" name="未知"/>
            <p:cNvSpPr/>
            <p:nvPr/>
          </p:nvSpPr>
          <p:spPr>
            <a:xfrm>
              <a:off x="2" y="12"/>
              <a:ext cx="124" cy="140"/>
            </a:xfrm>
            <a:custGeom>
              <a:avLst/>
              <a:gdLst/>
              <a:ahLst/>
              <a:cxnLst/>
              <a:pathLst>
                <a:path w="62" h="70">
                  <a:moveTo>
                    <a:pt x="0" y="62"/>
                  </a:moveTo>
                  <a:cubicBezTo>
                    <a:pt x="0" y="62"/>
                    <a:pt x="9" y="41"/>
                    <a:pt x="2" y="28"/>
                  </a:cubicBezTo>
                  <a:cubicBezTo>
                    <a:pt x="2" y="28"/>
                    <a:pt x="10" y="33"/>
                    <a:pt x="16" y="45"/>
                  </a:cubicBezTo>
                  <a:cubicBezTo>
                    <a:pt x="16" y="45"/>
                    <a:pt x="28" y="24"/>
                    <a:pt x="23" y="0"/>
                  </a:cubicBezTo>
                  <a:cubicBezTo>
                    <a:pt x="23" y="0"/>
                    <a:pt x="38" y="9"/>
                    <a:pt x="32" y="60"/>
                  </a:cubicBezTo>
                  <a:cubicBezTo>
                    <a:pt x="32" y="60"/>
                    <a:pt x="36" y="30"/>
                    <a:pt x="56" y="28"/>
                  </a:cubicBezTo>
                  <a:cubicBezTo>
                    <a:pt x="56" y="28"/>
                    <a:pt x="40" y="44"/>
                    <a:pt x="47" y="60"/>
                  </a:cubicBezTo>
                  <a:cubicBezTo>
                    <a:pt x="47" y="60"/>
                    <a:pt x="52" y="50"/>
                    <a:pt x="62" y="50"/>
                  </a:cubicBezTo>
                  <a:cubicBezTo>
                    <a:pt x="62" y="50"/>
                    <a:pt x="53" y="54"/>
                    <a:pt x="55" y="70"/>
                  </a:cubicBezTo>
                  <a:cubicBezTo>
                    <a:pt x="55" y="70"/>
                    <a:pt x="22" y="60"/>
                    <a:pt x="0" y="62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0" name="未知"/>
            <p:cNvSpPr/>
            <p:nvPr/>
          </p:nvSpPr>
          <p:spPr>
            <a:xfrm>
              <a:off x="0" y="76"/>
              <a:ext cx="12" cy="56"/>
            </a:xfrm>
            <a:custGeom>
              <a:avLst/>
              <a:gdLst/>
              <a:ahLst/>
              <a:cxnLst/>
              <a:pathLst>
                <a:path w="6" h="28">
                  <a:moveTo>
                    <a:pt x="0" y="28"/>
                  </a:moveTo>
                  <a:cubicBezTo>
                    <a:pt x="0" y="28"/>
                    <a:pt x="2" y="26"/>
                    <a:pt x="4" y="22"/>
                  </a:cubicBezTo>
                  <a:cubicBezTo>
                    <a:pt x="5" y="20"/>
                    <a:pt x="6" y="17"/>
                    <a:pt x="6" y="13"/>
                  </a:cubicBezTo>
                  <a:cubicBezTo>
                    <a:pt x="6" y="11"/>
                    <a:pt x="6" y="9"/>
                    <a:pt x="6" y="6"/>
                  </a:cubicBezTo>
                  <a:cubicBezTo>
                    <a:pt x="5" y="4"/>
                    <a:pt x="5" y="1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9"/>
                    <a:pt x="4" y="12"/>
                  </a:cubicBezTo>
                  <a:cubicBezTo>
                    <a:pt x="3" y="19"/>
                    <a:pt x="1" y="26"/>
                    <a:pt x="0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1" name="未知"/>
            <p:cNvSpPr/>
            <p:nvPr/>
          </p:nvSpPr>
          <p:spPr>
            <a:xfrm>
              <a:off x="4" y="56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6" y="10"/>
                    <a:pt x="10" y="15"/>
                    <a:pt x="14" y="26"/>
                  </a:cubicBezTo>
                  <a:cubicBezTo>
                    <a:pt x="14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9"/>
                    <a:pt x="12" y="18"/>
                    <a:pt x="12" y="17"/>
                  </a:cubicBezTo>
                  <a:cubicBezTo>
                    <a:pt x="12" y="16"/>
                    <a:pt x="11" y="14"/>
                    <a:pt x="10" y="13"/>
                  </a:cubicBezTo>
                  <a:cubicBezTo>
                    <a:pt x="7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2" name="未知"/>
            <p:cNvSpPr/>
            <p:nvPr/>
          </p:nvSpPr>
          <p:spPr>
            <a:xfrm>
              <a:off x="30" y="20"/>
              <a:ext cx="22" cy="80"/>
            </a:xfrm>
            <a:custGeom>
              <a:avLst/>
              <a:gdLst/>
              <a:ahLst/>
              <a:cxnLst/>
              <a:pathLst>
                <a:path w="11" h="40">
                  <a:moveTo>
                    <a:pt x="0" y="40"/>
                  </a:moveTo>
                  <a:cubicBezTo>
                    <a:pt x="0" y="40"/>
                    <a:pt x="1" y="39"/>
                    <a:pt x="2" y="38"/>
                  </a:cubicBezTo>
                  <a:cubicBezTo>
                    <a:pt x="3" y="38"/>
                    <a:pt x="3" y="37"/>
                    <a:pt x="4" y="36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7" y="31"/>
                    <a:pt x="8" y="29"/>
                    <a:pt x="9" y="27"/>
                  </a:cubicBezTo>
                  <a:cubicBezTo>
                    <a:pt x="9" y="26"/>
                    <a:pt x="9" y="25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1" y="14"/>
                    <a:pt x="10" y="7"/>
                    <a:pt x="7" y="0"/>
                  </a:cubicBezTo>
                  <a:cubicBezTo>
                    <a:pt x="7" y="0"/>
                    <a:pt x="7" y="2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4"/>
                    <a:pt x="9" y="16"/>
                    <a:pt x="8" y="18"/>
                  </a:cubicBezTo>
                  <a:cubicBezTo>
                    <a:pt x="7" y="28"/>
                    <a:pt x="2" y="38"/>
                    <a:pt x="0" y="4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3" name="未知"/>
            <p:cNvSpPr/>
            <p:nvPr/>
          </p:nvSpPr>
          <p:spPr>
            <a:xfrm>
              <a:off x="46" y="0"/>
              <a:ext cx="66" cy="136"/>
            </a:xfrm>
            <a:custGeom>
              <a:avLst/>
              <a:gdLst/>
              <a:ahLst/>
              <a:cxnLst/>
              <a:pathLst>
                <a:path w="33" h="68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3" y="6"/>
                    <a:pt x="4" y="7"/>
                  </a:cubicBezTo>
                  <a:cubicBezTo>
                    <a:pt x="5" y="9"/>
                    <a:pt x="5" y="11"/>
                    <a:pt x="6" y="13"/>
                  </a:cubicBezTo>
                  <a:cubicBezTo>
                    <a:pt x="10" y="22"/>
                    <a:pt x="12" y="38"/>
                    <a:pt x="9" y="61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57"/>
                    <a:pt x="15" y="51"/>
                    <a:pt x="18" y="46"/>
                  </a:cubicBezTo>
                  <a:cubicBezTo>
                    <a:pt x="19" y="43"/>
                    <a:pt x="21" y="41"/>
                    <a:pt x="23" y="38"/>
                  </a:cubicBezTo>
                  <a:cubicBezTo>
                    <a:pt x="26" y="36"/>
                    <a:pt x="29" y="33"/>
                    <a:pt x="33" y="33"/>
                  </a:cubicBezTo>
                  <a:cubicBezTo>
                    <a:pt x="30" y="33"/>
                    <a:pt x="27" y="35"/>
                    <a:pt x="24" y="37"/>
                  </a:cubicBezTo>
                  <a:cubicBezTo>
                    <a:pt x="22" y="39"/>
                    <a:pt x="19" y="41"/>
                    <a:pt x="18" y="44"/>
                  </a:cubicBezTo>
                  <a:cubicBezTo>
                    <a:pt x="14" y="49"/>
                    <a:pt x="11" y="54"/>
                    <a:pt x="9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3"/>
                    <a:pt x="12" y="40"/>
                    <a:pt x="12" y="37"/>
                  </a:cubicBezTo>
                  <a:cubicBezTo>
                    <a:pt x="12" y="35"/>
                    <a:pt x="12" y="32"/>
                    <a:pt x="12" y="2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19"/>
                    <a:pt x="9" y="17"/>
                    <a:pt x="8" y="14"/>
                  </a:cubicBezTo>
                  <a:cubicBezTo>
                    <a:pt x="6" y="9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4" name="未知"/>
            <p:cNvSpPr/>
            <p:nvPr/>
          </p:nvSpPr>
          <p:spPr>
            <a:xfrm>
              <a:off x="88" y="76"/>
              <a:ext cx="40" cy="56"/>
            </a:xfrm>
            <a:custGeom>
              <a:avLst/>
              <a:gdLst/>
              <a:ahLst/>
              <a:cxnLst/>
              <a:pathLst>
                <a:path w="20" h="28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5" y="5"/>
                  </a:cubicBezTo>
                  <a:cubicBezTo>
                    <a:pt x="4" y="7"/>
                    <a:pt x="2" y="9"/>
                    <a:pt x="1" y="13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1"/>
                    <a:pt x="0" y="23"/>
                    <a:pt x="2" y="28"/>
                  </a:cubicBezTo>
                  <a:cubicBezTo>
                    <a:pt x="3" y="27"/>
                    <a:pt x="3" y="26"/>
                    <a:pt x="4" y="25"/>
                  </a:cubicBezTo>
                  <a:cubicBezTo>
                    <a:pt x="5" y="24"/>
                    <a:pt x="5" y="23"/>
                    <a:pt x="6" y="23"/>
                  </a:cubicBezTo>
                  <a:cubicBezTo>
                    <a:pt x="7" y="22"/>
                    <a:pt x="8" y="20"/>
                    <a:pt x="9" y="19"/>
                  </a:cubicBezTo>
                  <a:cubicBezTo>
                    <a:pt x="10" y="18"/>
                    <a:pt x="12" y="16"/>
                    <a:pt x="13" y="15"/>
                  </a:cubicBezTo>
                  <a:cubicBezTo>
                    <a:pt x="15" y="14"/>
                    <a:pt x="17" y="13"/>
                    <a:pt x="20" y="14"/>
                  </a:cubicBezTo>
                  <a:cubicBezTo>
                    <a:pt x="15" y="13"/>
                    <a:pt x="12" y="15"/>
                    <a:pt x="9" y="17"/>
                  </a:cubicBezTo>
                  <a:cubicBezTo>
                    <a:pt x="7" y="18"/>
                    <a:pt x="6" y="20"/>
                    <a:pt x="5" y="21"/>
                  </a:cubicBezTo>
                  <a:cubicBezTo>
                    <a:pt x="4" y="22"/>
                    <a:pt x="4" y="22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2" y="21"/>
                    <a:pt x="2" y="19"/>
                  </a:cubicBezTo>
                  <a:cubicBezTo>
                    <a:pt x="3" y="17"/>
                    <a:pt x="3" y="15"/>
                    <a:pt x="4" y="12"/>
                  </a:cubicBezTo>
                  <a:cubicBezTo>
                    <a:pt x="5" y="8"/>
                    <a:pt x="7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285" name="未知"/>
            <p:cNvSpPr/>
            <p:nvPr/>
          </p:nvSpPr>
          <p:spPr>
            <a:xfrm>
              <a:off x="108" y="112"/>
              <a:ext cx="16" cy="36"/>
            </a:xfrm>
            <a:custGeom>
              <a:avLst/>
              <a:gdLst/>
              <a:ahLst/>
              <a:cxnLst/>
              <a:pathLst>
                <a:path w="8" h="18">
                  <a:moveTo>
                    <a:pt x="8" y="0"/>
                  </a:moveTo>
                  <a:cubicBezTo>
                    <a:pt x="8" y="0"/>
                    <a:pt x="6" y="0"/>
                    <a:pt x="4" y="3"/>
                  </a:cubicBezTo>
                  <a:cubicBezTo>
                    <a:pt x="2" y="5"/>
                    <a:pt x="0" y="10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4"/>
                    <a:pt x="2" y="12"/>
                    <a:pt x="3" y="10"/>
                  </a:cubicBezTo>
                  <a:cubicBezTo>
                    <a:pt x="5" y="5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286" name="未知"/>
          <p:cNvSpPr/>
          <p:nvPr/>
        </p:nvSpPr>
        <p:spPr>
          <a:xfrm>
            <a:off x="447675" y="2570163"/>
            <a:ext cx="2714625" cy="304800"/>
          </a:xfrm>
          <a:custGeom>
            <a:avLst/>
            <a:gdLst/>
            <a:ahLst/>
            <a:cxnLst/>
            <a:pathLst>
              <a:path w="854" h="96">
                <a:moveTo>
                  <a:pt x="0" y="96"/>
                </a:moveTo>
                <a:cubicBezTo>
                  <a:pt x="0" y="96"/>
                  <a:pt x="3" y="94"/>
                  <a:pt x="10" y="91"/>
                </a:cubicBezTo>
                <a:cubicBezTo>
                  <a:pt x="17" y="89"/>
                  <a:pt x="27" y="84"/>
                  <a:pt x="42" y="79"/>
                </a:cubicBezTo>
                <a:cubicBezTo>
                  <a:pt x="72" y="68"/>
                  <a:pt x="118" y="52"/>
                  <a:pt x="185" y="36"/>
                </a:cubicBezTo>
                <a:cubicBezTo>
                  <a:pt x="218" y="28"/>
                  <a:pt x="257" y="20"/>
                  <a:pt x="302" y="15"/>
                </a:cubicBezTo>
                <a:cubicBezTo>
                  <a:pt x="346" y="9"/>
                  <a:pt x="397" y="5"/>
                  <a:pt x="453" y="7"/>
                </a:cubicBezTo>
                <a:cubicBezTo>
                  <a:pt x="509" y="8"/>
                  <a:pt x="572" y="12"/>
                  <a:pt x="639" y="24"/>
                </a:cubicBezTo>
                <a:cubicBezTo>
                  <a:pt x="673" y="31"/>
                  <a:pt x="708" y="38"/>
                  <a:pt x="744" y="49"/>
                </a:cubicBezTo>
                <a:cubicBezTo>
                  <a:pt x="762" y="55"/>
                  <a:pt x="780" y="61"/>
                  <a:pt x="799" y="68"/>
                </a:cubicBezTo>
                <a:cubicBezTo>
                  <a:pt x="817" y="75"/>
                  <a:pt x="836" y="83"/>
                  <a:pt x="854" y="93"/>
                </a:cubicBezTo>
                <a:cubicBezTo>
                  <a:pt x="854" y="93"/>
                  <a:pt x="853" y="92"/>
                  <a:pt x="852" y="92"/>
                </a:cubicBezTo>
                <a:cubicBezTo>
                  <a:pt x="851" y="91"/>
                  <a:pt x="849" y="90"/>
                  <a:pt x="846" y="88"/>
                </a:cubicBezTo>
                <a:cubicBezTo>
                  <a:pt x="844" y="87"/>
                  <a:pt x="840" y="86"/>
                  <a:pt x="837" y="84"/>
                </a:cubicBezTo>
                <a:cubicBezTo>
                  <a:pt x="833" y="82"/>
                  <a:pt x="829" y="80"/>
                  <a:pt x="824" y="78"/>
                </a:cubicBezTo>
                <a:cubicBezTo>
                  <a:pt x="805" y="69"/>
                  <a:pt x="776" y="57"/>
                  <a:pt x="741" y="46"/>
                </a:cubicBezTo>
                <a:cubicBezTo>
                  <a:pt x="706" y="35"/>
                  <a:pt x="664" y="24"/>
                  <a:pt x="618" y="16"/>
                </a:cubicBezTo>
                <a:cubicBezTo>
                  <a:pt x="571" y="8"/>
                  <a:pt x="521" y="3"/>
                  <a:pt x="469" y="1"/>
                </a:cubicBezTo>
                <a:cubicBezTo>
                  <a:pt x="456" y="1"/>
                  <a:pt x="443" y="1"/>
                  <a:pt x="430" y="1"/>
                </a:cubicBezTo>
                <a:cubicBezTo>
                  <a:pt x="424" y="1"/>
                  <a:pt x="418" y="0"/>
                  <a:pt x="411" y="1"/>
                </a:cubicBezTo>
                <a:cubicBezTo>
                  <a:pt x="392" y="1"/>
                  <a:pt x="392" y="1"/>
                  <a:pt x="392" y="1"/>
                </a:cubicBezTo>
                <a:cubicBezTo>
                  <a:pt x="385" y="1"/>
                  <a:pt x="379" y="2"/>
                  <a:pt x="372" y="2"/>
                </a:cubicBezTo>
                <a:cubicBezTo>
                  <a:pt x="366" y="2"/>
                  <a:pt x="359" y="3"/>
                  <a:pt x="353" y="3"/>
                </a:cubicBezTo>
                <a:cubicBezTo>
                  <a:pt x="340" y="4"/>
                  <a:pt x="328" y="5"/>
                  <a:pt x="315" y="7"/>
                </a:cubicBezTo>
                <a:cubicBezTo>
                  <a:pt x="265" y="13"/>
                  <a:pt x="217" y="22"/>
                  <a:pt x="174" y="33"/>
                </a:cubicBezTo>
                <a:cubicBezTo>
                  <a:pt x="89" y="55"/>
                  <a:pt x="25" y="83"/>
                  <a:pt x="0" y="9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87" name="未知"/>
          <p:cNvSpPr/>
          <p:nvPr/>
        </p:nvSpPr>
        <p:spPr>
          <a:xfrm>
            <a:off x="3492500" y="0"/>
            <a:ext cx="5813425" cy="5141913"/>
          </a:xfrm>
          <a:custGeom>
            <a:avLst/>
            <a:gdLst/>
            <a:ahLst/>
            <a:cxnLst/>
            <a:pathLst>
              <a:path w="1772" h="1619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2"/>
                  <a:pt x="0" y="22"/>
                  <a:pt x="0" y="46"/>
                </a:cubicBezTo>
                <a:cubicBezTo>
                  <a:pt x="0" y="71"/>
                  <a:pt x="19" y="90"/>
                  <a:pt x="42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19" y="95"/>
                  <a:pt x="0" y="115"/>
                  <a:pt x="0" y="139"/>
                </a:cubicBezTo>
                <a:cubicBezTo>
                  <a:pt x="0" y="164"/>
                  <a:pt x="19" y="183"/>
                  <a:pt x="42" y="186"/>
                </a:cubicBezTo>
                <a:cubicBezTo>
                  <a:pt x="42" y="186"/>
                  <a:pt x="42" y="186"/>
                  <a:pt x="42" y="186"/>
                </a:cubicBezTo>
                <a:cubicBezTo>
                  <a:pt x="19" y="188"/>
                  <a:pt x="0" y="208"/>
                  <a:pt x="0" y="232"/>
                </a:cubicBezTo>
                <a:cubicBezTo>
                  <a:pt x="0" y="256"/>
                  <a:pt x="19" y="276"/>
                  <a:pt x="42" y="279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9" y="281"/>
                  <a:pt x="0" y="301"/>
                  <a:pt x="0" y="325"/>
                </a:cubicBezTo>
                <a:cubicBezTo>
                  <a:pt x="0" y="349"/>
                  <a:pt x="19" y="369"/>
                  <a:pt x="42" y="372"/>
                </a:cubicBezTo>
                <a:cubicBezTo>
                  <a:pt x="42" y="372"/>
                  <a:pt x="42" y="372"/>
                  <a:pt x="42" y="372"/>
                </a:cubicBezTo>
                <a:cubicBezTo>
                  <a:pt x="19" y="374"/>
                  <a:pt x="0" y="394"/>
                  <a:pt x="0" y="418"/>
                </a:cubicBezTo>
                <a:cubicBezTo>
                  <a:pt x="0" y="442"/>
                  <a:pt x="19" y="462"/>
                  <a:pt x="42" y="464"/>
                </a:cubicBezTo>
                <a:cubicBezTo>
                  <a:pt x="42" y="465"/>
                  <a:pt x="42" y="465"/>
                  <a:pt x="42" y="465"/>
                </a:cubicBezTo>
                <a:cubicBezTo>
                  <a:pt x="19" y="467"/>
                  <a:pt x="0" y="487"/>
                  <a:pt x="0" y="511"/>
                </a:cubicBezTo>
                <a:cubicBezTo>
                  <a:pt x="0" y="535"/>
                  <a:pt x="19" y="555"/>
                  <a:pt x="42" y="557"/>
                </a:cubicBezTo>
                <a:cubicBezTo>
                  <a:pt x="42" y="558"/>
                  <a:pt x="42" y="558"/>
                  <a:pt x="42" y="558"/>
                </a:cubicBezTo>
                <a:cubicBezTo>
                  <a:pt x="19" y="560"/>
                  <a:pt x="0" y="580"/>
                  <a:pt x="0" y="604"/>
                </a:cubicBezTo>
                <a:cubicBezTo>
                  <a:pt x="0" y="628"/>
                  <a:pt x="19" y="648"/>
                  <a:pt x="42" y="650"/>
                </a:cubicBezTo>
                <a:cubicBezTo>
                  <a:pt x="42" y="651"/>
                  <a:pt x="42" y="651"/>
                  <a:pt x="42" y="651"/>
                </a:cubicBezTo>
                <a:cubicBezTo>
                  <a:pt x="19" y="653"/>
                  <a:pt x="0" y="673"/>
                  <a:pt x="0" y="697"/>
                </a:cubicBezTo>
                <a:cubicBezTo>
                  <a:pt x="0" y="721"/>
                  <a:pt x="19" y="741"/>
                  <a:pt x="42" y="743"/>
                </a:cubicBezTo>
                <a:cubicBezTo>
                  <a:pt x="42" y="744"/>
                  <a:pt x="42" y="744"/>
                  <a:pt x="42" y="744"/>
                </a:cubicBezTo>
                <a:cubicBezTo>
                  <a:pt x="19" y="746"/>
                  <a:pt x="0" y="766"/>
                  <a:pt x="0" y="790"/>
                </a:cubicBezTo>
                <a:cubicBezTo>
                  <a:pt x="0" y="814"/>
                  <a:pt x="19" y="834"/>
                  <a:pt x="42" y="836"/>
                </a:cubicBezTo>
                <a:cubicBezTo>
                  <a:pt x="42" y="837"/>
                  <a:pt x="42" y="837"/>
                  <a:pt x="42" y="837"/>
                </a:cubicBezTo>
                <a:cubicBezTo>
                  <a:pt x="19" y="839"/>
                  <a:pt x="0" y="859"/>
                  <a:pt x="0" y="883"/>
                </a:cubicBezTo>
                <a:cubicBezTo>
                  <a:pt x="0" y="907"/>
                  <a:pt x="19" y="927"/>
                  <a:pt x="42" y="929"/>
                </a:cubicBezTo>
                <a:cubicBezTo>
                  <a:pt x="42" y="930"/>
                  <a:pt x="42" y="930"/>
                  <a:pt x="42" y="930"/>
                </a:cubicBezTo>
                <a:cubicBezTo>
                  <a:pt x="19" y="932"/>
                  <a:pt x="0" y="952"/>
                  <a:pt x="0" y="976"/>
                </a:cubicBezTo>
                <a:cubicBezTo>
                  <a:pt x="0" y="1000"/>
                  <a:pt x="19" y="1020"/>
                  <a:pt x="42" y="1022"/>
                </a:cubicBezTo>
                <a:cubicBezTo>
                  <a:pt x="42" y="1023"/>
                  <a:pt x="42" y="1023"/>
                  <a:pt x="42" y="1023"/>
                </a:cubicBezTo>
                <a:cubicBezTo>
                  <a:pt x="19" y="1025"/>
                  <a:pt x="0" y="1045"/>
                  <a:pt x="0" y="1069"/>
                </a:cubicBezTo>
                <a:cubicBezTo>
                  <a:pt x="0" y="1093"/>
                  <a:pt x="19" y="1113"/>
                  <a:pt x="42" y="1115"/>
                </a:cubicBezTo>
                <a:cubicBezTo>
                  <a:pt x="42" y="1116"/>
                  <a:pt x="42" y="1116"/>
                  <a:pt x="42" y="1116"/>
                </a:cubicBezTo>
                <a:cubicBezTo>
                  <a:pt x="19" y="1118"/>
                  <a:pt x="0" y="1138"/>
                  <a:pt x="0" y="1162"/>
                </a:cubicBezTo>
                <a:cubicBezTo>
                  <a:pt x="0" y="1186"/>
                  <a:pt x="19" y="1206"/>
                  <a:pt x="42" y="1208"/>
                </a:cubicBezTo>
                <a:cubicBezTo>
                  <a:pt x="42" y="1209"/>
                  <a:pt x="42" y="1209"/>
                  <a:pt x="42" y="1209"/>
                </a:cubicBezTo>
                <a:cubicBezTo>
                  <a:pt x="19" y="1211"/>
                  <a:pt x="0" y="1231"/>
                  <a:pt x="0" y="1255"/>
                </a:cubicBezTo>
                <a:cubicBezTo>
                  <a:pt x="0" y="1279"/>
                  <a:pt x="19" y="1299"/>
                  <a:pt x="42" y="1301"/>
                </a:cubicBezTo>
                <a:cubicBezTo>
                  <a:pt x="42" y="1302"/>
                  <a:pt x="42" y="1302"/>
                  <a:pt x="42" y="1302"/>
                </a:cubicBezTo>
                <a:cubicBezTo>
                  <a:pt x="19" y="1304"/>
                  <a:pt x="0" y="1324"/>
                  <a:pt x="0" y="1348"/>
                </a:cubicBezTo>
                <a:cubicBezTo>
                  <a:pt x="0" y="1372"/>
                  <a:pt x="19" y="1392"/>
                  <a:pt x="42" y="1394"/>
                </a:cubicBezTo>
                <a:cubicBezTo>
                  <a:pt x="42" y="1395"/>
                  <a:pt x="42" y="1395"/>
                  <a:pt x="42" y="1395"/>
                </a:cubicBezTo>
                <a:cubicBezTo>
                  <a:pt x="19" y="1397"/>
                  <a:pt x="0" y="1417"/>
                  <a:pt x="0" y="1441"/>
                </a:cubicBezTo>
                <a:cubicBezTo>
                  <a:pt x="0" y="1465"/>
                  <a:pt x="19" y="1485"/>
                  <a:pt x="42" y="1487"/>
                </a:cubicBezTo>
                <a:cubicBezTo>
                  <a:pt x="42" y="1488"/>
                  <a:pt x="42" y="1488"/>
                  <a:pt x="42" y="1488"/>
                </a:cubicBezTo>
                <a:cubicBezTo>
                  <a:pt x="19" y="1490"/>
                  <a:pt x="0" y="1510"/>
                  <a:pt x="0" y="1534"/>
                </a:cubicBezTo>
                <a:cubicBezTo>
                  <a:pt x="0" y="1558"/>
                  <a:pt x="19" y="1578"/>
                  <a:pt x="42" y="1580"/>
                </a:cubicBezTo>
                <a:cubicBezTo>
                  <a:pt x="42" y="1581"/>
                  <a:pt x="42" y="1581"/>
                  <a:pt x="42" y="1581"/>
                </a:cubicBezTo>
                <a:cubicBezTo>
                  <a:pt x="21" y="1583"/>
                  <a:pt x="4" y="1599"/>
                  <a:pt x="1" y="1619"/>
                </a:cubicBezTo>
                <a:cubicBezTo>
                  <a:pt x="42" y="1619"/>
                  <a:pt x="42" y="1619"/>
                  <a:pt x="42" y="1619"/>
                </a:cubicBezTo>
                <a:cubicBezTo>
                  <a:pt x="127" y="1619"/>
                  <a:pt x="127" y="1619"/>
                  <a:pt x="127" y="1619"/>
                </a:cubicBezTo>
                <a:cubicBezTo>
                  <a:pt x="1772" y="1619"/>
                  <a:pt x="1772" y="1619"/>
                  <a:pt x="1772" y="1619"/>
                </a:cubicBezTo>
                <a:cubicBezTo>
                  <a:pt x="1772" y="0"/>
                  <a:pt x="1772" y="0"/>
                  <a:pt x="1772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D2511A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88" name="未知"/>
          <p:cNvSpPr/>
          <p:nvPr/>
        </p:nvSpPr>
        <p:spPr>
          <a:xfrm>
            <a:off x="4010025" y="1511300"/>
            <a:ext cx="4762500" cy="133350"/>
          </a:xfrm>
          <a:custGeom>
            <a:avLst/>
            <a:gdLst/>
            <a:ahLst/>
            <a:cxnLst/>
            <a:pathLst>
              <a:path w="1498" h="42">
                <a:moveTo>
                  <a:pt x="0" y="9"/>
                </a:moveTo>
                <a:cubicBezTo>
                  <a:pt x="0" y="9"/>
                  <a:pt x="92" y="6"/>
                  <a:pt x="122" y="9"/>
                </a:cubicBezTo>
                <a:cubicBezTo>
                  <a:pt x="151" y="11"/>
                  <a:pt x="165" y="42"/>
                  <a:pt x="236" y="9"/>
                </a:cubicBezTo>
                <a:cubicBezTo>
                  <a:pt x="271" y="1"/>
                  <a:pt x="464" y="17"/>
                  <a:pt x="487" y="16"/>
                </a:cubicBezTo>
                <a:cubicBezTo>
                  <a:pt x="511" y="14"/>
                  <a:pt x="590" y="11"/>
                  <a:pt x="599" y="10"/>
                </a:cubicBezTo>
                <a:cubicBezTo>
                  <a:pt x="608" y="10"/>
                  <a:pt x="757" y="2"/>
                  <a:pt x="770" y="3"/>
                </a:cubicBezTo>
                <a:cubicBezTo>
                  <a:pt x="782" y="4"/>
                  <a:pt x="876" y="6"/>
                  <a:pt x="893" y="3"/>
                </a:cubicBezTo>
                <a:cubicBezTo>
                  <a:pt x="911" y="0"/>
                  <a:pt x="1060" y="4"/>
                  <a:pt x="1081" y="3"/>
                </a:cubicBezTo>
                <a:cubicBezTo>
                  <a:pt x="1102" y="2"/>
                  <a:pt x="1300" y="2"/>
                  <a:pt x="1331" y="2"/>
                </a:cubicBezTo>
                <a:cubicBezTo>
                  <a:pt x="1361" y="2"/>
                  <a:pt x="1498" y="2"/>
                  <a:pt x="1498" y="2"/>
                </a:cubicBezTo>
              </a:path>
            </a:pathLst>
          </a:custGeom>
          <a:noFill/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289" name="组合 7288"/>
          <p:cNvGrpSpPr/>
          <p:nvPr/>
        </p:nvGrpSpPr>
        <p:grpSpPr>
          <a:xfrm>
            <a:off x="4370388" y="1052513"/>
            <a:ext cx="425450" cy="579437"/>
            <a:chOff x="0" y="0"/>
            <a:chExt cx="268" cy="365"/>
          </a:xfrm>
        </p:grpSpPr>
        <p:grpSp>
          <p:nvGrpSpPr>
            <p:cNvPr id="7290" name="组合 7289"/>
            <p:cNvGrpSpPr/>
            <p:nvPr/>
          </p:nvGrpSpPr>
          <p:grpSpPr>
            <a:xfrm>
              <a:off x="0" y="78"/>
              <a:ext cx="268" cy="263"/>
              <a:chOff x="0" y="0"/>
              <a:chExt cx="268" cy="263"/>
            </a:xfrm>
          </p:grpSpPr>
          <p:sp>
            <p:nvSpPr>
              <p:cNvPr id="7291" name="未知"/>
              <p:cNvSpPr/>
              <p:nvPr/>
            </p:nvSpPr>
            <p:spPr>
              <a:xfrm>
                <a:off x="0" y="0"/>
                <a:ext cx="268" cy="263"/>
              </a:xfrm>
              <a:custGeom>
                <a:avLst/>
                <a:gdLst/>
                <a:ahLst/>
                <a:cxnLst/>
                <a:pathLst>
                  <a:path w="134" h="131">
                    <a:moveTo>
                      <a:pt x="134" y="73"/>
                    </a:moveTo>
                    <a:cubicBezTo>
                      <a:pt x="134" y="73"/>
                      <a:pt x="133" y="74"/>
                      <a:pt x="133" y="77"/>
                    </a:cubicBezTo>
                    <a:cubicBezTo>
                      <a:pt x="132" y="81"/>
                      <a:pt x="131" y="86"/>
                      <a:pt x="128" y="92"/>
                    </a:cubicBezTo>
                    <a:cubicBezTo>
                      <a:pt x="125" y="99"/>
                      <a:pt x="121" y="107"/>
                      <a:pt x="112" y="114"/>
                    </a:cubicBezTo>
                    <a:cubicBezTo>
                      <a:pt x="108" y="117"/>
                      <a:pt x="103" y="120"/>
                      <a:pt x="97" y="123"/>
                    </a:cubicBezTo>
                    <a:cubicBezTo>
                      <a:pt x="91" y="125"/>
                      <a:pt x="84" y="127"/>
                      <a:pt x="76" y="127"/>
                    </a:cubicBezTo>
                    <a:cubicBezTo>
                      <a:pt x="69" y="128"/>
                      <a:pt x="61" y="128"/>
                      <a:pt x="52" y="126"/>
                    </a:cubicBezTo>
                    <a:cubicBezTo>
                      <a:pt x="44" y="124"/>
                      <a:pt x="35" y="120"/>
                      <a:pt x="28" y="114"/>
                    </a:cubicBezTo>
                    <a:cubicBezTo>
                      <a:pt x="20" y="108"/>
                      <a:pt x="13" y="100"/>
                      <a:pt x="8" y="90"/>
                    </a:cubicBezTo>
                    <a:cubicBezTo>
                      <a:pt x="4" y="80"/>
                      <a:pt x="2" y="68"/>
                      <a:pt x="4" y="56"/>
                    </a:cubicBezTo>
                    <a:cubicBezTo>
                      <a:pt x="4" y="53"/>
                      <a:pt x="5" y="50"/>
                      <a:pt x="6" y="47"/>
                    </a:cubicBezTo>
                    <a:cubicBezTo>
                      <a:pt x="7" y="44"/>
                      <a:pt x="8" y="41"/>
                      <a:pt x="9" y="38"/>
                    </a:cubicBezTo>
                    <a:cubicBezTo>
                      <a:pt x="12" y="32"/>
                      <a:pt x="16" y="27"/>
                      <a:pt x="21" y="22"/>
                    </a:cubicBezTo>
                    <a:cubicBezTo>
                      <a:pt x="31" y="12"/>
                      <a:pt x="44" y="5"/>
                      <a:pt x="59" y="3"/>
                    </a:cubicBezTo>
                    <a:cubicBezTo>
                      <a:pt x="74" y="1"/>
                      <a:pt x="91" y="3"/>
                      <a:pt x="105" y="12"/>
                    </a:cubicBezTo>
                    <a:cubicBezTo>
                      <a:pt x="112" y="16"/>
                      <a:pt x="118" y="22"/>
                      <a:pt x="123" y="30"/>
                    </a:cubicBezTo>
                    <a:cubicBezTo>
                      <a:pt x="127" y="37"/>
                      <a:pt x="130" y="46"/>
                      <a:pt x="131" y="55"/>
                    </a:cubicBezTo>
                    <a:cubicBezTo>
                      <a:pt x="131" y="55"/>
                      <a:pt x="131" y="54"/>
                      <a:pt x="131" y="52"/>
                    </a:cubicBezTo>
                    <a:cubicBezTo>
                      <a:pt x="130" y="50"/>
                      <a:pt x="130" y="49"/>
                      <a:pt x="130" y="47"/>
                    </a:cubicBezTo>
                    <a:cubicBezTo>
                      <a:pt x="129" y="45"/>
                      <a:pt x="129" y="43"/>
                      <a:pt x="128" y="41"/>
                    </a:cubicBezTo>
                    <a:cubicBezTo>
                      <a:pt x="127" y="36"/>
                      <a:pt x="125" y="31"/>
                      <a:pt x="121" y="25"/>
                    </a:cubicBezTo>
                    <a:cubicBezTo>
                      <a:pt x="117" y="20"/>
                      <a:pt x="111" y="14"/>
                      <a:pt x="104" y="10"/>
                    </a:cubicBezTo>
                    <a:cubicBezTo>
                      <a:pt x="97" y="5"/>
                      <a:pt x="88" y="2"/>
                      <a:pt x="79" y="1"/>
                    </a:cubicBezTo>
                    <a:cubicBezTo>
                      <a:pt x="69" y="0"/>
                      <a:pt x="59" y="0"/>
                      <a:pt x="48" y="3"/>
                    </a:cubicBezTo>
                    <a:cubicBezTo>
                      <a:pt x="38" y="6"/>
                      <a:pt x="28" y="11"/>
                      <a:pt x="20" y="19"/>
                    </a:cubicBezTo>
                    <a:cubicBezTo>
                      <a:pt x="12" y="27"/>
                      <a:pt x="5" y="37"/>
                      <a:pt x="2" y="48"/>
                    </a:cubicBezTo>
                    <a:cubicBezTo>
                      <a:pt x="1" y="54"/>
                      <a:pt x="0" y="60"/>
                      <a:pt x="0" y="66"/>
                    </a:cubicBezTo>
                    <a:cubicBezTo>
                      <a:pt x="0" y="72"/>
                      <a:pt x="1" y="77"/>
                      <a:pt x="3" y="83"/>
                    </a:cubicBezTo>
                    <a:cubicBezTo>
                      <a:pt x="4" y="89"/>
                      <a:pt x="7" y="94"/>
                      <a:pt x="10" y="99"/>
                    </a:cubicBezTo>
                    <a:cubicBezTo>
                      <a:pt x="13" y="104"/>
                      <a:pt x="17" y="108"/>
                      <a:pt x="21" y="112"/>
                    </a:cubicBezTo>
                    <a:cubicBezTo>
                      <a:pt x="29" y="120"/>
                      <a:pt x="39" y="126"/>
                      <a:pt x="50" y="128"/>
                    </a:cubicBezTo>
                    <a:cubicBezTo>
                      <a:pt x="60" y="131"/>
                      <a:pt x="71" y="131"/>
                      <a:pt x="81" y="129"/>
                    </a:cubicBezTo>
                    <a:cubicBezTo>
                      <a:pt x="91" y="128"/>
                      <a:pt x="100" y="124"/>
                      <a:pt x="107" y="120"/>
                    </a:cubicBezTo>
                    <a:cubicBezTo>
                      <a:pt x="114" y="115"/>
                      <a:pt x="120" y="109"/>
                      <a:pt x="124" y="103"/>
                    </a:cubicBezTo>
                    <a:cubicBezTo>
                      <a:pt x="128" y="97"/>
                      <a:pt x="130" y="90"/>
                      <a:pt x="131" y="85"/>
                    </a:cubicBezTo>
                    <a:cubicBezTo>
                      <a:pt x="132" y="83"/>
                      <a:pt x="133" y="80"/>
                      <a:pt x="133" y="78"/>
                    </a:cubicBezTo>
                    <a:cubicBezTo>
                      <a:pt x="133" y="76"/>
                      <a:pt x="133" y="74"/>
                      <a:pt x="134" y="73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2" name="未知"/>
              <p:cNvSpPr/>
              <p:nvPr/>
            </p:nvSpPr>
            <p:spPr>
              <a:xfrm>
                <a:off x="4" y="4"/>
                <a:ext cx="260" cy="255"/>
              </a:xfrm>
              <a:custGeom>
                <a:avLst/>
                <a:gdLst/>
                <a:ahLst/>
                <a:cxnLst/>
                <a:pathLst>
                  <a:path w="130" h="127">
                    <a:moveTo>
                      <a:pt x="130" y="70"/>
                    </a:moveTo>
                    <a:cubicBezTo>
                      <a:pt x="127" y="106"/>
                      <a:pt x="102" y="127"/>
                      <a:pt x="65" y="127"/>
                    </a:cubicBezTo>
                    <a:cubicBezTo>
                      <a:pt x="29" y="127"/>
                      <a:pt x="0" y="98"/>
                      <a:pt x="0" y="63"/>
                    </a:cubicBezTo>
                    <a:cubicBezTo>
                      <a:pt x="0" y="28"/>
                      <a:pt x="29" y="0"/>
                      <a:pt x="65" y="0"/>
                    </a:cubicBezTo>
                    <a:cubicBezTo>
                      <a:pt x="102" y="0"/>
                      <a:pt x="125" y="21"/>
                      <a:pt x="128" y="54"/>
                    </a:cubicBezTo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3" name="未知"/>
              <p:cNvSpPr/>
              <p:nvPr/>
            </p:nvSpPr>
            <p:spPr>
              <a:xfrm>
                <a:off x="10" y="22"/>
                <a:ext cx="60" cy="79"/>
              </a:xfrm>
              <a:custGeom>
                <a:avLst/>
                <a:gdLst/>
                <a:ahLst/>
                <a:cxnLst/>
                <a:pathLst>
                  <a:path w="30" h="39">
                    <a:moveTo>
                      <a:pt x="30" y="0"/>
                    </a:moveTo>
                    <a:cubicBezTo>
                      <a:pt x="30" y="0"/>
                      <a:pt x="20" y="8"/>
                      <a:pt x="0" y="39"/>
                    </a:cubicBezTo>
                    <a:cubicBezTo>
                      <a:pt x="0" y="39"/>
                      <a:pt x="26" y="5"/>
                      <a:pt x="3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4" name="未知"/>
              <p:cNvSpPr/>
              <p:nvPr/>
            </p:nvSpPr>
            <p:spPr>
              <a:xfrm>
                <a:off x="6" y="20"/>
                <a:ext cx="80" cy="93"/>
              </a:xfrm>
              <a:custGeom>
                <a:avLst/>
                <a:gdLst/>
                <a:ahLst/>
                <a:cxnLst/>
                <a:pathLst>
                  <a:path w="40" h="46">
                    <a:moveTo>
                      <a:pt x="40" y="0"/>
                    </a:moveTo>
                    <a:cubicBezTo>
                      <a:pt x="40" y="0"/>
                      <a:pt x="27" y="9"/>
                      <a:pt x="0" y="46"/>
                    </a:cubicBezTo>
                    <a:cubicBezTo>
                      <a:pt x="0" y="46"/>
                      <a:pt x="35" y="6"/>
                      <a:pt x="4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5" name="未知"/>
              <p:cNvSpPr/>
              <p:nvPr/>
            </p:nvSpPr>
            <p:spPr>
              <a:xfrm>
                <a:off x="4" y="16"/>
                <a:ext cx="92" cy="117"/>
              </a:xfrm>
              <a:custGeom>
                <a:avLst/>
                <a:gdLst/>
                <a:ahLst/>
                <a:cxnLst/>
                <a:pathLst>
                  <a:path w="46" h="58">
                    <a:moveTo>
                      <a:pt x="46" y="0"/>
                    </a:moveTo>
                    <a:cubicBezTo>
                      <a:pt x="46" y="0"/>
                      <a:pt x="32" y="13"/>
                      <a:pt x="0" y="58"/>
                    </a:cubicBezTo>
                    <a:cubicBezTo>
                      <a:pt x="0" y="58"/>
                      <a:pt x="40" y="7"/>
                      <a:pt x="4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6" name="未知"/>
              <p:cNvSpPr/>
              <p:nvPr/>
            </p:nvSpPr>
            <p:spPr>
              <a:xfrm>
                <a:off x="6" y="8"/>
                <a:ext cx="104" cy="137"/>
              </a:xfrm>
              <a:custGeom>
                <a:avLst/>
                <a:gdLst/>
                <a:ahLst/>
                <a:cxnLst/>
                <a:pathLst>
                  <a:path w="52" h="68">
                    <a:moveTo>
                      <a:pt x="52" y="0"/>
                    </a:moveTo>
                    <a:cubicBezTo>
                      <a:pt x="52" y="0"/>
                      <a:pt x="36" y="15"/>
                      <a:pt x="0" y="68"/>
                    </a:cubicBezTo>
                    <a:cubicBezTo>
                      <a:pt x="0" y="68"/>
                      <a:pt x="45" y="8"/>
                      <a:pt x="52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7" name="未知"/>
              <p:cNvSpPr/>
              <p:nvPr/>
            </p:nvSpPr>
            <p:spPr>
              <a:xfrm>
                <a:off x="6" y="6"/>
                <a:ext cx="116" cy="151"/>
              </a:xfrm>
              <a:custGeom>
                <a:avLst/>
                <a:gdLst/>
                <a:ahLst/>
                <a:cxnLst/>
                <a:pathLst>
                  <a:path w="58" h="75">
                    <a:moveTo>
                      <a:pt x="58" y="0"/>
                    </a:moveTo>
                    <a:cubicBezTo>
                      <a:pt x="58" y="0"/>
                      <a:pt x="41" y="17"/>
                      <a:pt x="0" y="75"/>
                    </a:cubicBezTo>
                    <a:cubicBezTo>
                      <a:pt x="0" y="75"/>
                      <a:pt x="51" y="9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8" name="未知"/>
              <p:cNvSpPr/>
              <p:nvPr/>
            </p:nvSpPr>
            <p:spPr>
              <a:xfrm>
                <a:off x="14" y="4"/>
                <a:ext cx="122" cy="153"/>
              </a:xfrm>
              <a:custGeom>
                <a:avLst/>
                <a:gdLst/>
                <a:ahLst/>
                <a:cxnLst/>
                <a:pathLst>
                  <a:path w="61" h="76">
                    <a:moveTo>
                      <a:pt x="61" y="0"/>
                    </a:moveTo>
                    <a:cubicBezTo>
                      <a:pt x="61" y="0"/>
                      <a:pt x="43" y="17"/>
                      <a:pt x="0" y="76"/>
                    </a:cubicBezTo>
                    <a:cubicBezTo>
                      <a:pt x="0" y="76"/>
                      <a:pt x="53" y="10"/>
                      <a:pt x="6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299" name="未知"/>
              <p:cNvSpPr/>
              <p:nvPr/>
            </p:nvSpPr>
            <p:spPr>
              <a:xfrm>
                <a:off x="14" y="8"/>
                <a:ext cx="136" cy="155"/>
              </a:xfrm>
              <a:custGeom>
                <a:avLst/>
                <a:gdLst/>
                <a:ahLst/>
                <a:cxnLst/>
                <a:pathLst>
                  <a:path w="68" h="77">
                    <a:moveTo>
                      <a:pt x="68" y="0"/>
                    </a:moveTo>
                    <a:cubicBezTo>
                      <a:pt x="68" y="0"/>
                      <a:pt x="48" y="17"/>
                      <a:pt x="0" y="77"/>
                    </a:cubicBezTo>
                    <a:cubicBezTo>
                      <a:pt x="0" y="77"/>
                      <a:pt x="59" y="10"/>
                      <a:pt x="6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0" name="未知"/>
              <p:cNvSpPr/>
              <p:nvPr/>
            </p:nvSpPr>
            <p:spPr>
              <a:xfrm>
                <a:off x="10" y="6"/>
                <a:ext cx="146" cy="171"/>
              </a:xfrm>
              <a:custGeom>
                <a:avLst/>
                <a:gdLst/>
                <a:ahLst/>
                <a:cxnLst/>
                <a:pathLst>
                  <a:path w="73" h="85">
                    <a:moveTo>
                      <a:pt x="0" y="85"/>
                    </a:moveTo>
                    <a:cubicBezTo>
                      <a:pt x="0" y="85"/>
                      <a:pt x="22" y="65"/>
                      <a:pt x="73" y="0"/>
                    </a:cubicBezTo>
                    <a:cubicBezTo>
                      <a:pt x="73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1" name="未知"/>
              <p:cNvSpPr/>
              <p:nvPr/>
            </p:nvSpPr>
            <p:spPr>
              <a:xfrm>
                <a:off x="20" y="6"/>
                <a:ext cx="142" cy="179"/>
              </a:xfrm>
              <a:custGeom>
                <a:avLst/>
                <a:gdLst/>
                <a:ahLst/>
                <a:cxnLst/>
                <a:pathLst>
                  <a:path w="71" h="89">
                    <a:moveTo>
                      <a:pt x="0" y="89"/>
                    </a:moveTo>
                    <a:cubicBezTo>
                      <a:pt x="0" y="89"/>
                      <a:pt x="21" y="68"/>
                      <a:pt x="71" y="0"/>
                    </a:cubicBezTo>
                    <a:cubicBezTo>
                      <a:pt x="71" y="0"/>
                      <a:pt x="9" y="77"/>
                      <a:pt x="0" y="8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2" name="未知"/>
              <p:cNvSpPr/>
              <p:nvPr/>
            </p:nvSpPr>
            <p:spPr>
              <a:xfrm>
                <a:off x="20" y="14"/>
                <a:ext cx="142" cy="177"/>
              </a:xfrm>
              <a:custGeom>
                <a:avLst/>
                <a:gdLst/>
                <a:ahLst/>
                <a:cxnLst/>
                <a:pathLst>
                  <a:path w="71" h="88">
                    <a:moveTo>
                      <a:pt x="0" y="88"/>
                    </a:moveTo>
                    <a:cubicBezTo>
                      <a:pt x="0" y="88"/>
                      <a:pt x="21" y="68"/>
                      <a:pt x="71" y="0"/>
                    </a:cubicBezTo>
                    <a:cubicBezTo>
                      <a:pt x="71" y="0"/>
                      <a:pt x="9" y="77"/>
                      <a:pt x="0" y="8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3" name="未知"/>
              <p:cNvSpPr/>
              <p:nvPr/>
            </p:nvSpPr>
            <p:spPr>
              <a:xfrm>
                <a:off x="26" y="8"/>
                <a:ext cx="148" cy="189"/>
              </a:xfrm>
              <a:custGeom>
                <a:avLst/>
                <a:gdLst/>
                <a:ahLst/>
                <a:cxnLst/>
                <a:pathLst>
                  <a:path w="74" h="94">
                    <a:moveTo>
                      <a:pt x="0" y="94"/>
                    </a:moveTo>
                    <a:cubicBezTo>
                      <a:pt x="0" y="94"/>
                      <a:pt x="22" y="72"/>
                      <a:pt x="74" y="0"/>
                    </a:cubicBezTo>
                    <a:cubicBezTo>
                      <a:pt x="74" y="0"/>
                      <a:pt x="9" y="82"/>
                      <a:pt x="0" y="94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4" name="未知"/>
              <p:cNvSpPr/>
              <p:nvPr/>
            </p:nvSpPr>
            <p:spPr>
              <a:xfrm>
                <a:off x="30" y="10"/>
                <a:ext cx="152" cy="195"/>
              </a:xfrm>
              <a:custGeom>
                <a:avLst/>
                <a:gdLst/>
                <a:ahLst/>
                <a:cxnLst/>
                <a:pathLst>
                  <a:path w="76" h="97">
                    <a:moveTo>
                      <a:pt x="0" y="97"/>
                    </a:moveTo>
                    <a:cubicBezTo>
                      <a:pt x="0" y="97"/>
                      <a:pt x="23" y="74"/>
                      <a:pt x="76" y="0"/>
                    </a:cubicBezTo>
                    <a:cubicBezTo>
                      <a:pt x="76" y="0"/>
                      <a:pt x="10" y="84"/>
                      <a:pt x="0" y="97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5" name="未知"/>
              <p:cNvSpPr/>
              <p:nvPr/>
            </p:nvSpPr>
            <p:spPr>
              <a:xfrm>
                <a:off x="34" y="20"/>
                <a:ext cx="148" cy="191"/>
              </a:xfrm>
              <a:custGeom>
                <a:avLst/>
                <a:gdLst/>
                <a:ahLst/>
                <a:cxnLst/>
                <a:pathLst>
                  <a:path w="74" h="95">
                    <a:moveTo>
                      <a:pt x="0" y="95"/>
                    </a:moveTo>
                    <a:cubicBezTo>
                      <a:pt x="0" y="95"/>
                      <a:pt x="22" y="73"/>
                      <a:pt x="74" y="0"/>
                    </a:cubicBezTo>
                    <a:cubicBezTo>
                      <a:pt x="74" y="0"/>
                      <a:pt x="10" y="82"/>
                      <a:pt x="0" y="9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6" name="未知"/>
              <p:cNvSpPr/>
              <p:nvPr/>
            </p:nvSpPr>
            <p:spPr>
              <a:xfrm>
                <a:off x="40" y="18"/>
                <a:ext cx="160" cy="201"/>
              </a:xfrm>
              <a:custGeom>
                <a:avLst/>
                <a:gdLst/>
                <a:ahLst/>
                <a:cxnLst/>
                <a:pathLst>
                  <a:path w="80" h="100">
                    <a:moveTo>
                      <a:pt x="80" y="0"/>
                    </a:moveTo>
                    <a:cubicBezTo>
                      <a:pt x="80" y="0"/>
                      <a:pt x="57" y="24"/>
                      <a:pt x="0" y="100"/>
                    </a:cubicBezTo>
                    <a:cubicBezTo>
                      <a:pt x="0" y="100"/>
                      <a:pt x="69" y="13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7" name="未知"/>
              <p:cNvSpPr/>
              <p:nvPr/>
            </p:nvSpPr>
            <p:spPr>
              <a:xfrm>
                <a:off x="44" y="20"/>
                <a:ext cx="162" cy="197"/>
              </a:xfrm>
              <a:custGeom>
                <a:avLst/>
                <a:gdLst/>
                <a:ahLst/>
                <a:cxnLst/>
                <a:pathLst>
                  <a:path w="81" h="98">
                    <a:moveTo>
                      <a:pt x="0" y="98"/>
                    </a:moveTo>
                    <a:cubicBezTo>
                      <a:pt x="0" y="98"/>
                      <a:pt x="24" y="75"/>
                      <a:pt x="81" y="0"/>
                    </a:cubicBezTo>
                    <a:cubicBezTo>
                      <a:pt x="81" y="0"/>
                      <a:pt x="11" y="86"/>
                      <a:pt x="0" y="9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8" name="未知"/>
              <p:cNvSpPr/>
              <p:nvPr/>
            </p:nvSpPr>
            <p:spPr>
              <a:xfrm>
                <a:off x="48" y="32"/>
                <a:ext cx="160" cy="195"/>
              </a:xfrm>
              <a:custGeom>
                <a:avLst/>
                <a:gdLst/>
                <a:ahLst/>
                <a:cxnLst/>
                <a:pathLst>
                  <a:path w="80" h="97">
                    <a:moveTo>
                      <a:pt x="80" y="0"/>
                    </a:moveTo>
                    <a:cubicBezTo>
                      <a:pt x="80" y="0"/>
                      <a:pt x="57" y="22"/>
                      <a:pt x="0" y="97"/>
                    </a:cubicBezTo>
                    <a:cubicBezTo>
                      <a:pt x="0" y="97"/>
                      <a:pt x="69" y="12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09" name="未知"/>
              <p:cNvSpPr/>
              <p:nvPr/>
            </p:nvSpPr>
            <p:spPr>
              <a:xfrm>
                <a:off x="58" y="32"/>
                <a:ext cx="162" cy="195"/>
              </a:xfrm>
              <a:custGeom>
                <a:avLst/>
                <a:gdLst/>
                <a:ahLst/>
                <a:cxnLst/>
                <a:pathLst>
                  <a:path w="81" h="97">
                    <a:moveTo>
                      <a:pt x="81" y="0"/>
                    </a:moveTo>
                    <a:cubicBezTo>
                      <a:pt x="81" y="0"/>
                      <a:pt x="58" y="22"/>
                      <a:pt x="0" y="97"/>
                    </a:cubicBezTo>
                    <a:cubicBezTo>
                      <a:pt x="0" y="97"/>
                      <a:pt x="71" y="12"/>
                      <a:pt x="8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0" name="未知"/>
              <p:cNvSpPr/>
              <p:nvPr/>
            </p:nvSpPr>
            <p:spPr>
              <a:xfrm>
                <a:off x="58" y="41"/>
                <a:ext cx="166" cy="194"/>
              </a:xfrm>
              <a:custGeom>
                <a:avLst/>
                <a:gdLst/>
                <a:ahLst/>
                <a:cxnLst/>
                <a:pathLst>
                  <a:path w="83" h="97">
                    <a:moveTo>
                      <a:pt x="0" y="97"/>
                    </a:moveTo>
                    <a:cubicBezTo>
                      <a:pt x="0" y="97"/>
                      <a:pt x="24" y="74"/>
                      <a:pt x="83" y="0"/>
                    </a:cubicBezTo>
                    <a:cubicBezTo>
                      <a:pt x="83" y="0"/>
                      <a:pt x="11" y="84"/>
                      <a:pt x="0" y="97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1" name="未知"/>
              <p:cNvSpPr/>
              <p:nvPr/>
            </p:nvSpPr>
            <p:spPr>
              <a:xfrm>
                <a:off x="68" y="49"/>
                <a:ext cx="168" cy="188"/>
              </a:xfrm>
              <a:custGeom>
                <a:avLst/>
                <a:gdLst/>
                <a:ahLst/>
                <a:cxnLst/>
                <a:pathLst>
                  <a:path w="84" h="94">
                    <a:moveTo>
                      <a:pt x="84" y="0"/>
                    </a:moveTo>
                    <a:cubicBezTo>
                      <a:pt x="84" y="0"/>
                      <a:pt x="60" y="22"/>
                      <a:pt x="0" y="94"/>
                    </a:cubicBezTo>
                    <a:cubicBezTo>
                      <a:pt x="0" y="94"/>
                      <a:pt x="73" y="12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2" name="未知"/>
              <p:cNvSpPr/>
              <p:nvPr/>
            </p:nvSpPr>
            <p:spPr>
              <a:xfrm>
                <a:off x="74" y="57"/>
                <a:ext cx="168" cy="180"/>
              </a:xfrm>
              <a:custGeom>
                <a:avLst/>
                <a:gdLst/>
                <a:ahLst/>
                <a:cxnLst/>
                <a:pathLst>
                  <a:path w="84" h="90">
                    <a:moveTo>
                      <a:pt x="84" y="0"/>
                    </a:moveTo>
                    <a:cubicBezTo>
                      <a:pt x="84" y="0"/>
                      <a:pt x="60" y="21"/>
                      <a:pt x="0" y="90"/>
                    </a:cubicBezTo>
                    <a:cubicBezTo>
                      <a:pt x="0" y="90"/>
                      <a:pt x="73" y="11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3" name="未知"/>
              <p:cNvSpPr/>
              <p:nvPr/>
            </p:nvSpPr>
            <p:spPr>
              <a:xfrm>
                <a:off x="76" y="63"/>
                <a:ext cx="168" cy="178"/>
              </a:xfrm>
              <a:custGeom>
                <a:avLst/>
                <a:gdLst/>
                <a:ahLst/>
                <a:cxnLst/>
                <a:pathLst>
                  <a:path w="84" h="89">
                    <a:moveTo>
                      <a:pt x="0" y="89"/>
                    </a:moveTo>
                    <a:cubicBezTo>
                      <a:pt x="0" y="89"/>
                      <a:pt x="24" y="68"/>
                      <a:pt x="84" y="0"/>
                    </a:cubicBezTo>
                    <a:cubicBezTo>
                      <a:pt x="84" y="0"/>
                      <a:pt x="11" y="77"/>
                      <a:pt x="0" y="8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4" name="未知"/>
              <p:cNvSpPr/>
              <p:nvPr/>
            </p:nvSpPr>
            <p:spPr>
              <a:xfrm>
                <a:off x="84" y="75"/>
                <a:ext cx="160" cy="170"/>
              </a:xfrm>
              <a:custGeom>
                <a:avLst/>
                <a:gdLst/>
                <a:ahLst/>
                <a:cxnLst/>
                <a:pathLst>
                  <a:path w="80" h="85">
                    <a:moveTo>
                      <a:pt x="0" y="85"/>
                    </a:moveTo>
                    <a:cubicBezTo>
                      <a:pt x="0" y="85"/>
                      <a:pt x="23" y="65"/>
                      <a:pt x="80" y="0"/>
                    </a:cubicBezTo>
                    <a:cubicBezTo>
                      <a:pt x="80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5" name="未知"/>
              <p:cNvSpPr/>
              <p:nvPr/>
            </p:nvSpPr>
            <p:spPr>
              <a:xfrm>
                <a:off x="92" y="83"/>
                <a:ext cx="152" cy="162"/>
              </a:xfrm>
              <a:custGeom>
                <a:avLst/>
                <a:gdLst/>
                <a:ahLst/>
                <a:cxnLst/>
                <a:pathLst>
                  <a:path w="76" h="81">
                    <a:moveTo>
                      <a:pt x="0" y="81"/>
                    </a:moveTo>
                    <a:cubicBezTo>
                      <a:pt x="0" y="81"/>
                      <a:pt x="22" y="63"/>
                      <a:pt x="76" y="0"/>
                    </a:cubicBezTo>
                    <a:cubicBezTo>
                      <a:pt x="76" y="0"/>
                      <a:pt x="10" y="70"/>
                      <a:pt x="0" y="81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6" name="未知"/>
              <p:cNvSpPr/>
              <p:nvPr/>
            </p:nvSpPr>
            <p:spPr>
              <a:xfrm>
                <a:off x="100" y="91"/>
                <a:ext cx="148" cy="158"/>
              </a:xfrm>
              <a:custGeom>
                <a:avLst/>
                <a:gdLst/>
                <a:ahLst/>
                <a:cxnLst/>
                <a:pathLst>
                  <a:path w="74" h="79">
                    <a:moveTo>
                      <a:pt x="0" y="79"/>
                    </a:moveTo>
                    <a:cubicBezTo>
                      <a:pt x="0" y="79"/>
                      <a:pt x="22" y="61"/>
                      <a:pt x="74" y="0"/>
                    </a:cubicBezTo>
                    <a:cubicBezTo>
                      <a:pt x="74" y="0"/>
                      <a:pt x="10" y="69"/>
                      <a:pt x="0" y="7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7" name="未知"/>
              <p:cNvSpPr/>
              <p:nvPr/>
            </p:nvSpPr>
            <p:spPr>
              <a:xfrm>
                <a:off x="106" y="103"/>
                <a:ext cx="142" cy="152"/>
              </a:xfrm>
              <a:custGeom>
                <a:avLst/>
                <a:gdLst/>
                <a:ahLst/>
                <a:cxnLst/>
                <a:pathLst>
                  <a:path w="71" h="76">
                    <a:moveTo>
                      <a:pt x="0" y="76"/>
                    </a:moveTo>
                    <a:cubicBezTo>
                      <a:pt x="0" y="76"/>
                      <a:pt x="21" y="59"/>
                      <a:pt x="71" y="0"/>
                    </a:cubicBezTo>
                    <a:cubicBezTo>
                      <a:pt x="71" y="0"/>
                      <a:pt x="9" y="66"/>
                      <a:pt x="0" y="7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8" name="未知"/>
              <p:cNvSpPr/>
              <p:nvPr/>
            </p:nvSpPr>
            <p:spPr>
              <a:xfrm>
                <a:off x="122" y="109"/>
                <a:ext cx="132" cy="148"/>
              </a:xfrm>
              <a:custGeom>
                <a:avLst/>
                <a:gdLst/>
                <a:ahLst/>
                <a:cxnLst/>
                <a:pathLst>
                  <a:path w="66" h="74">
                    <a:moveTo>
                      <a:pt x="66" y="0"/>
                    </a:moveTo>
                    <a:cubicBezTo>
                      <a:pt x="66" y="0"/>
                      <a:pt x="46" y="17"/>
                      <a:pt x="0" y="74"/>
                    </a:cubicBezTo>
                    <a:cubicBezTo>
                      <a:pt x="0" y="74"/>
                      <a:pt x="57" y="10"/>
                      <a:pt x="6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19" name="未知"/>
              <p:cNvSpPr/>
              <p:nvPr/>
            </p:nvSpPr>
            <p:spPr>
              <a:xfrm>
                <a:off x="128" y="121"/>
                <a:ext cx="130" cy="138"/>
              </a:xfrm>
              <a:custGeom>
                <a:avLst/>
                <a:gdLst/>
                <a:ahLst/>
                <a:cxnLst/>
                <a:pathLst>
                  <a:path w="65" h="69">
                    <a:moveTo>
                      <a:pt x="65" y="0"/>
                    </a:moveTo>
                    <a:cubicBezTo>
                      <a:pt x="65" y="0"/>
                      <a:pt x="46" y="16"/>
                      <a:pt x="0" y="69"/>
                    </a:cubicBezTo>
                    <a:cubicBezTo>
                      <a:pt x="0" y="69"/>
                      <a:pt x="57" y="9"/>
                      <a:pt x="65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20" name="未知"/>
              <p:cNvSpPr/>
              <p:nvPr/>
            </p:nvSpPr>
            <p:spPr>
              <a:xfrm>
                <a:off x="142" y="133"/>
                <a:ext cx="116" cy="126"/>
              </a:xfrm>
              <a:custGeom>
                <a:avLst/>
                <a:gdLst/>
                <a:ahLst/>
                <a:cxnLst/>
                <a:pathLst>
                  <a:path w="58" h="63">
                    <a:moveTo>
                      <a:pt x="58" y="0"/>
                    </a:moveTo>
                    <a:cubicBezTo>
                      <a:pt x="58" y="0"/>
                      <a:pt x="41" y="14"/>
                      <a:pt x="0" y="63"/>
                    </a:cubicBezTo>
                    <a:cubicBezTo>
                      <a:pt x="0" y="63"/>
                      <a:pt x="51" y="8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21" name="未知"/>
              <p:cNvSpPr/>
              <p:nvPr/>
            </p:nvSpPr>
            <p:spPr>
              <a:xfrm>
                <a:off x="156" y="145"/>
                <a:ext cx="100" cy="110"/>
              </a:xfrm>
              <a:custGeom>
                <a:avLst/>
                <a:gdLst/>
                <a:ahLst/>
                <a:cxnLst/>
                <a:pathLst>
                  <a:path w="50" h="55">
                    <a:moveTo>
                      <a:pt x="0" y="55"/>
                    </a:moveTo>
                    <a:cubicBezTo>
                      <a:pt x="0" y="55"/>
                      <a:pt x="15" y="43"/>
                      <a:pt x="50" y="0"/>
                    </a:cubicBezTo>
                    <a:cubicBezTo>
                      <a:pt x="50" y="0"/>
                      <a:pt x="6" y="48"/>
                      <a:pt x="0" y="5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22" name="未知"/>
              <p:cNvSpPr/>
              <p:nvPr/>
            </p:nvSpPr>
            <p:spPr>
              <a:xfrm>
                <a:off x="176" y="157"/>
                <a:ext cx="82" cy="94"/>
              </a:xfrm>
              <a:custGeom>
                <a:avLst/>
                <a:gdLst/>
                <a:ahLst/>
                <a:cxnLst/>
                <a:pathLst>
                  <a:path w="41" h="47">
                    <a:moveTo>
                      <a:pt x="41" y="0"/>
                    </a:moveTo>
                    <a:cubicBezTo>
                      <a:pt x="41" y="0"/>
                      <a:pt x="28" y="10"/>
                      <a:pt x="0" y="47"/>
                    </a:cubicBezTo>
                    <a:cubicBezTo>
                      <a:pt x="0" y="47"/>
                      <a:pt x="36" y="6"/>
                      <a:pt x="4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23" name="未知"/>
              <p:cNvSpPr/>
              <p:nvPr/>
            </p:nvSpPr>
            <p:spPr>
              <a:xfrm>
                <a:off x="192" y="173"/>
                <a:ext cx="62" cy="70"/>
              </a:xfrm>
              <a:custGeom>
                <a:avLst/>
                <a:gdLst/>
                <a:ahLst/>
                <a:cxnLst/>
                <a:pathLst>
                  <a:path w="31" h="35">
                    <a:moveTo>
                      <a:pt x="31" y="0"/>
                    </a:moveTo>
                    <a:cubicBezTo>
                      <a:pt x="31" y="0"/>
                      <a:pt x="20" y="7"/>
                      <a:pt x="0" y="35"/>
                    </a:cubicBezTo>
                    <a:cubicBezTo>
                      <a:pt x="0" y="35"/>
                      <a:pt x="27" y="4"/>
                      <a:pt x="3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24" name="未知"/>
              <p:cNvSpPr/>
              <p:nvPr/>
            </p:nvSpPr>
            <p:spPr>
              <a:xfrm>
                <a:off x="212" y="193"/>
                <a:ext cx="34" cy="44"/>
              </a:xfrm>
              <a:custGeom>
                <a:avLst/>
                <a:gdLst/>
                <a:ahLst/>
                <a:cxnLst/>
                <a:pathLst>
                  <a:path w="17" h="22">
                    <a:moveTo>
                      <a:pt x="17" y="0"/>
                    </a:moveTo>
                    <a:cubicBezTo>
                      <a:pt x="17" y="0"/>
                      <a:pt x="10" y="3"/>
                      <a:pt x="0" y="22"/>
                    </a:cubicBezTo>
                    <a:cubicBezTo>
                      <a:pt x="0" y="22"/>
                      <a:pt x="15" y="3"/>
                      <a:pt x="17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25" name="矩形 7324"/>
            <p:cNvSpPr/>
            <p:nvPr/>
          </p:nvSpPr>
          <p:spPr>
            <a:xfrm>
              <a:off x="56" y="0"/>
              <a:ext cx="16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en-US" altLang="zh-CN" sz="3800" b="0">
                  <a:solidFill>
                    <a:srgbClr val="FFFFFF"/>
                  </a:solidFill>
                  <a:latin typeface="方正少儿简体" panose="03000509000000000000" pitchFamily="1" charset="-122"/>
                  <a:ea typeface="方正少儿简体" panose="03000509000000000000" pitchFamily="1" charset="-122"/>
                </a:rPr>
                <a:t>1</a:t>
              </a:r>
              <a:endParaRPr lang="en-US" altLang="zh-CN" b="0">
                <a:latin typeface="Arial" panose="020B0604020202020204" pitchFamily="34" charset="0"/>
              </a:endParaRPr>
            </a:p>
          </p:txBody>
        </p:sp>
      </p:grpSp>
      <p:sp>
        <p:nvSpPr>
          <p:cNvPr id="7326" name="矩形 7325"/>
          <p:cNvSpPr/>
          <p:nvPr/>
        </p:nvSpPr>
        <p:spPr>
          <a:xfrm>
            <a:off x="5638800" y="1184275"/>
            <a:ext cx="18288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b="0"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7327" name="矩形 7326"/>
          <p:cNvSpPr/>
          <p:nvPr/>
        </p:nvSpPr>
        <p:spPr>
          <a:xfrm>
            <a:off x="5638800" y="2027238"/>
            <a:ext cx="18288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b="0"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7328" name="矩形 7327"/>
          <p:cNvSpPr/>
          <p:nvPr/>
        </p:nvSpPr>
        <p:spPr>
          <a:xfrm>
            <a:off x="5638800" y="2817813"/>
            <a:ext cx="1828800" cy="2746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b="0"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7329" name="矩形 7328"/>
          <p:cNvSpPr/>
          <p:nvPr/>
        </p:nvSpPr>
        <p:spPr>
          <a:xfrm>
            <a:off x="5638800" y="3663950"/>
            <a:ext cx="18288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b="0">
                <a:solidFill>
                  <a:srgbClr val="FFFFFF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7330" name="未知"/>
          <p:cNvSpPr/>
          <p:nvPr/>
        </p:nvSpPr>
        <p:spPr>
          <a:xfrm>
            <a:off x="4010025" y="2335213"/>
            <a:ext cx="4762500" cy="133350"/>
          </a:xfrm>
          <a:custGeom>
            <a:avLst/>
            <a:gdLst/>
            <a:ahLst/>
            <a:cxnLst/>
            <a:pathLst>
              <a:path w="1498" h="42">
                <a:moveTo>
                  <a:pt x="0" y="9"/>
                </a:moveTo>
                <a:cubicBezTo>
                  <a:pt x="0" y="9"/>
                  <a:pt x="92" y="6"/>
                  <a:pt x="122" y="9"/>
                </a:cubicBezTo>
                <a:cubicBezTo>
                  <a:pt x="151" y="11"/>
                  <a:pt x="165" y="42"/>
                  <a:pt x="236" y="9"/>
                </a:cubicBezTo>
                <a:cubicBezTo>
                  <a:pt x="271" y="1"/>
                  <a:pt x="464" y="17"/>
                  <a:pt x="487" y="16"/>
                </a:cubicBezTo>
                <a:cubicBezTo>
                  <a:pt x="511" y="14"/>
                  <a:pt x="590" y="11"/>
                  <a:pt x="599" y="10"/>
                </a:cubicBezTo>
                <a:cubicBezTo>
                  <a:pt x="608" y="10"/>
                  <a:pt x="757" y="2"/>
                  <a:pt x="770" y="3"/>
                </a:cubicBezTo>
                <a:cubicBezTo>
                  <a:pt x="782" y="4"/>
                  <a:pt x="876" y="6"/>
                  <a:pt x="893" y="3"/>
                </a:cubicBezTo>
                <a:cubicBezTo>
                  <a:pt x="911" y="0"/>
                  <a:pt x="1060" y="4"/>
                  <a:pt x="1081" y="3"/>
                </a:cubicBezTo>
                <a:cubicBezTo>
                  <a:pt x="1102" y="2"/>
                  <a:pt x="1300" y="2"/>
                  <a:pt x="1331" y="2"/>
                </a:cubicBezTo>
                <a:cubicBezTo>
                  <a:pt x="1361" y="2"/>
                  <a:pt x="1498" y="2"/>
                  <a:pt x="1498" y="2"/>
                </a:cubicBezTo>
              </a:path>
            </a:pathLst>
          </a:custGeom>
          <a:noFill/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331" name="组合 7330"/>
          <p:cNvGrpSpPr/>
          <p:nvPr/>
        </p:nvGrpSpPr>
        <p:grpSpPr>
          <a:xfrm>
            <a:off x="4370388" y="1870075"/>
            <a:ext cx="425450" cy="579438"/>
            <a:chOff x="0" y="0"/>
            <a:chExt cx="268" cy="365"/>
          </a:xfrm>
        </p:grpSpPr>
        <p:grpSp>
          <p:nvGrpSpPr>
            <p:cNvPr id="7332" name="组合 7331"/>
            <p:cNvGrpSpPr/>
            <p:nvPr/>
          </p:nvGrpSpPr>
          <p:grpSpPr>
            <a:xfrm>
              <a:off x="0" y="82"/>
              <a:ext cx="268" cy="263"/>
              <a:chOff x="0" y="0"/>
              <a:chExt cx="268" cy="263"/>
            </a:xfrm>
          </p:grpSpPr>
          <p:sp>
            <p:nvSpPr>
              <p:cNvPr id="7333" name="未知"/>
              <p:cNvSpPr/>
              <p:nvPr/>
            </p:nvSpPr>
            <p:spPr>
              <a:xfrm>
                <a:off x="0" y="0"/>
                <a:ext cx="268" cy="263"/>
              </a:xfrm>
              <a:custGeom>
                <a:avLst/>
                <a:gdLst/>
                <a:ahLst/>
                <a:cxnLst/>
                <a:pathLst>
                  <a:path w="134" h="131">
                    <a:moveTo>
                      <a:pt x="134" y="72"/>
                    </a:moveTo>
                    <a:cubicBezTo>
                      <a:pt x="134" y="72"/>
                      <a:pt x="133" y="74"/>
                      <a:pt x="133" y="77"/>
                    </a:cubicBezTo>
                    <a:cubicBezTo>
                      <a:pt x="132" y="81"/>
                      <a:pt x="131" y="86"/>
                      <a:pt x="128" y="92"/>
                    </a:cubicBezTo>
                    <a:cubicBezTo>
                      <a:pt x="125" y="99"/>
                      <a:pt x="121" y="106"/>
                      <a:pt x="112" y="113"/>
                    </a:cubicBezTo>
                    <a:cubicBezTo>
                      <a:pt x="108" y="117"/>
                      <a:pt x="103" y="120"/>
                      <a:pt x="97" y="122"/>
                    </a:cubicBezTo>
                    <a:cubicBezTo>
                      <a:pt x="91" y="125"/>
                      <a:pt x="84" y="126"/>
                      <a:pt x="76" y="127"/>
                    </a:cubicBezTo>
                    <a:cubicBezTo>
                      <a:pt x="69" y="128"/>
                      <a:pt x="61" y="128"/>
                      <a:pt x="52" y="126"/>
                    </a:cubicBezTo>
                    <a:cubicBezTo>
                      <a:pt x="44" y="124"/>
                      <a:pt x="35" y="120"/>
                      <a:pt x="28" y="114"/>
                    </a:cubicBezTo>
                    <a:cubicBezTo>
                      <a:pt x="20" y="108"/>
                      <a:pt x="13" y="100"/>
                      <a:pt x="8" y="90"/>
                    </a:cubicBezTo>
                    <a:cubicBezTo>
                      <a:pt x="4" y="80"/>
                      <a:pt x="2" y="68"/>
                      <a:pt x="4" y="56"/>
                    </a:cubicBezTo>
                    <a:cubicBezTo>
                      <a:pt x="4" y="53"/>
                      <a:pt x="5" y="50"/>
                      <a:pt x="6" y="47"/>
                    </a:cubicBezTo>
                    <a:cubicBezTo>
                      <a:pt x="7" y="44"/>
                      <a:pt x="8" y="41"/>
                      <a:pt x="9" y="38"/>
                    </a:cubicBezTo>
                    <a:cubicBezTo>
                      <a:pt x="12" y="32"/>
                      <a:pt x="16" y="27"/>
                      <a:pt x="21" y="22"/>
                    </a:cubicBezTo>
                    <a:cubicBezTo>
                      <a:pt x="31" y="12"/>
                      <a:pt x="44" y="5"/>
                      <a:pt x="59" y="3"/>
                    </a:cubicBezTo>
                    <a:cubicBezTo>
                      <a:pt x="74" y="1"/>
                      <a:pt x="91" y="3"/>
                      <a:pt x="105" y="11"/>
                    </a:cubicBezTo>
                    <a:cubicBezTo>
                      <a:pt x="112" y="16"/>
                      <a:pt x="118" y="22"/>
                      <a:pt x="123" y="30"/>
                    </a:cubicBezTo>
                    <a:cubicBezTo>
                      <a:pt x="127" y="37"/>
                      <a:pt x="130" y="46"/>
                      <a:pt x="131" y="55"/>
                    </a:cubicBezTo>
                    <a:cubicBezTo>
                      <a:pt x="131" y="55"/>
                      <a:pt x="131" y="54"/>
                      <a:pt x="131" y="51"/>
                    </a:cubicBezTo>
                    <a:cubicBezTo>
                      <a:pt x="130" y="50"/>
                      <a:pt x="130" y="49"/>
                      <a:pt x="130" y="47"/>
                    </a:cubicBezTo>
                    <a:cubicBezTo>
                      <a:pt x="129" y="45"/>
                      <a:pt x="129" y="43"/>
                      <a:pt x="128" y="41"/>
                    </a:cubicBezTo>
                    <a:cubicBezTo>
                      <a:pt x="127" y="36"/>
                      <a:pt x="125" y="30"/>
                      <a:pt x="121" y="25"/>
                    </a:cubicBezTo>
                    <a:cubicBezTo>
                      <a:pt x="117" y="19"/>
                      <a:pt x="111" y="14"/>
                      <a:pt x="104" y="9"/>
                    </a:cubicBezTo>
                    <a:cubicBezTo>
                      <a:pt x="97" y="5"/>
                      <a:pt x="88" y="2"/>
                      <a:pt x="79" y="1"/>
                    </a:cubicBezTo>
                    <a:cubicBezTo>
                      <a:pt x="69" y="0"/>
                      <a:pt x="59" y="0"/>
                      <a:pt x="48" y="3"/>
                    </a:cubicBezTo>
                    <a:cubicBezTo>
                      <a:pt x="38" y="6"/>
                      <a:pt x="28" y="11"/>
                      <a:pt x="20" y="19"/>
                    </a:cubicBezTo>
                    <a:cubicBezTo>
                      <a:pt x="12" y="27"/>
                      <a:pt x="5" y="37"/>
                      <a:pt x="2" y="48"/>
                    </a:cubicBezTo>
                    <a:cubicBezTo>
                      <a:pt x="1" y="54"/>
                      <a:pt x="0" y="60"/>
                      <a:pt x="0" y="66"/>
                    </a:cubicBezTo>
                    <a:cubicBezTo>
                      <a:pt x="0" y="71"/>
                      <a:pt x="1" y="77"/>
                      <a:pt x="3" y="83"/>
                    </a:cubicBezTo>
                    <a:cubicBezTo>
                      <a:pt x="4" y="89"/>
                      <a:pt x="7" y="94"/>
                      <a:pt x="10" y="99"/>
                    </a:cubicBezTo>
                    <a:cubicBezTo>
                      <a:pt x="13" y="104"/>
                      <a:pt x="17" y="108"/>
                      <a:pt x="21" y="112"/>
                    </a:cubicBezTo>
                    <a:cubicBezTo>
                      <a:pt x="29" y="120"/>
                      <a:pt x="39" y="125"/>
                      <a:pt x="50" y="128"/>
                    </a:cubicBezTo>
                    <a:cubicBezTo>
                      <a:pt x="60" y="131"/>
                      <a:pt x="71" y="131"/>
                      <a:pt x="81" y="129"/>
                    </a:cubicBezTo>
                    <a:cubicBezTo>
                      <a:pt x="91" y="128"/>
                      <a:pt x="100" y="124"/>
                      <a:pt x="107" y="120"/>
                    </a:cubicBezTo>
                    <a:cubicBezTo>
                      <a:pt x="114" y="115"/>
                      <a:pt x="120" y="109"/>
                      <a:pt x="124" y="103"/>
                    </a:cubicBezTo>
                    <a:cubicBezTo>
                      <a:pt x="128" y="96"/>
                      <a:pt x="130" y="90"/>
                      <a:pt x="131" y="85"/>
                    </a:cubicBezTo>
                    <a:cubicBezTo>
                      <a:pt x="132" y="83"/>
                      <a:pt x="133" y="80"/>
                      <a:pt x="133" y="78"/>
                    </a:cubicBezTo>
                    <a:cubicBezTo>
                      <a:pt x="133" y="76"/>
                      <a:pt x="133" y="74"/>
                      <a:pt x="134" y="72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34" name="未知"/>
              <p:cNvSpPr/>
              <p:nvPr/>
            </p:nvSpPr>
            <p:spPr>
              <a:xfrm>
                <a:off x="4" y="4"/>
                <a:ext cx="260" cy="255"/>
              </a:xfrm>
              <a:custGeom>
                <a:avLst/>
                <a:gdLst/>
                <a:ahLst/>
                <a:cxnLst/>
                <a:pathLst>
                  <a:path w="130" h="127">
                    <a:moveTo>
                      <a:pt x="130" y="70"/>
                    </a:moveTo>
                    <a:cubicBezTo>
                      <a:pt x="127" y="106"/>
                      <a:pt x="102" y="127"/>
                      <a:pt x="65" y="127"/>
                    </a:cubicBezTo>
                    <a:cubicBezTo>
                      <a:pt x="29" y="127"/>
                      <a:pt x="0" y="98"/>
                      <a:pt x="0" y="63"/>
                    </a:cubicBezTo>
                    <a:cubicBezTo>
                      <a:pt x="0" y="28"/>
                      <a:pt x="29" y="0"/>
                      <a:pt x="65" y="0"/>
                    </a:cubicBezTo>
                    <a:cubicBezTo>
                      <a:pt x="102" y="0"/>
                      <a:pt x="125" y="21"/>
                      <a:pt x="128" y="53"/>
                    </a:cubicBezTo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35" name="未知"/>
              <p:cNvSpPr/>
              <p:nvPr/>
            </p:nvSpPr>
            <p:spPr>
              <a:xfrm>
                <a:off x="10" y="22"/>
                <a:ext cx="60" cy="77"/>
              </a:xfrm>
              <a:custGeom>
                <a:avLst/>
                <a:gdLst/>
                <a:ahLst/>
                <a:cxnLst/>
                <a:pathLst>
                  <a:path w="30" h="38">
                    <a:moveTo>
                      <a:pt x="30" y="0"/>
                    </a:moveTo>
                    <a:cubicBezTo>
                      <a:pt x="30" y="0"/>
                      <a:pt x="20" y="8"/>
                      <a:pt x="0" y="38"/>
                    </a:cubicBezTo>
                    <a:cubicBezTo>
                      <a:pt x="0" y="38"/>
                      <a:pt x="26" y="5"/>
                      <a:pt x="3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36" name="未知"/>
              <p:cNvSpPr/>
              <p:nvPr/>
            </p:nvSpPr>
            <p:spPr>
              <a:xfrm>
                <a:off x="6" y="18"/>
                <a:ext cx="80" cy="95"/>
              </a:xfrm>
              <a:custGeom>
                <a:avLst/>
                <a:gdLst/>
                <a:ahLst/>
                <a:cxnLst/>
                <a:pathLst>
                  <a:path w="40" h="47">
                    <a:moveTo>
                      <a:pt x="40" y="0"/>
                    </a:moveTo>
                    <a:cubicBezTo>
                      <a:pt x="40" y="0"/>
                      <a:pt x="27" y="10"/>
                      <a:pt x="0" y="47"/>
                    </a:cubicBezTo>
                    <a:cubicBezTo>
                      <a:pt x="0" y="47"/>
                      <a:pt x="35" y="7"/>
                      <a:pt x="4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37" name="未知"/>
              <p:cNvSpPr/>
              <p:nvPr/>
            </p:nvSpPr>
            <p:spPr>
              <a:xfrm>
                <a:off x="4" y="16"/>
                <a:ext cx="92" cy="117"/>
              </a:xfrm>
              <a:custGeom>
                <a:avLst/>
                <a:gdLst/>
                <a:ahLst/>
                <a:cxnLst/>
                <a:pathLst>
                  <a:path w="46" h="58">
                    <a:moveTo>
                      <a:pt x="46" y="0"/>
                    </a:moveTo>
                    <a:cubicBezTo>
                      <a:pt x="46" y="0"/>
                      <a:pt x="32" y="12"/>
                      <a:pt x="0" y="58"/>
                    </a:cubicBezTo>
                    <a:cubicBezTo>
                      <a:pt x="0" y="58"/>
                      <a:pt x="40" y="7"/>
                      <a:pt x="4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38" name="未知"/>
              <p:cNvSpPr/>
              <p:nvPr/>
            </p:nvSpPr>
            <p:spPr>
              <a:xfrm>
                <a:off x="6" y="6"/>
                <a:ext cx="104" cy="139"/>
              </a:xfrm>
              <a:custGeom>
                <a:avLst/>
                <a:gdLst/>
                <a:ahLst/>
                <a:cxnLst/>
                <a:pathLst>
                  <a:path w="52" h="69">
                    <a:moveTo>
                      <a:pt x="52" y="0"/>
                    </a:moveTo>
                    <a:cubicBezTo>
                      <a:pt x="52" y="0"/>
                      <a:pt x="36" y="16"/>
                      <a:pt x="0" y="69"/>
                    </a:cubicBezTo>
                    <a:cubicBezTo>
                      <a:pt x="0" y="69"/>
                      <a:pt x="45" y="9"/>
                      <a:pt x="52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39" name="未知"/>
              <p:cNvSpPr/>
              <p:nvPr/>
            </p:nvSpPr>
            <p:spPr>
              <a:xfrm>
                <a:off x="6" y="6"/>
                <a:ext cx="116" cy="149"/>
              </a:xfrm>
              <a:custGeom>
                <a:avLst/>
                <a:gdLst/>
                <a:ahLst/>
                <a:cxnLst/>
                <a:pathLst>
                  <a:path w="58" h="74">
                    <a:moveTo>
                      <a:pt x="58" y="0"/>
                    </a:moveTo>
                    <a:cubicBezTo>
                      <a:pt x="58" y="0"/>
                      <a:pt x="41" y="17"/>
                      <a:pt x="0" y="74"/>
                    </a:cubicBezTo>
                    <a:cubicBezTo>
                      <a:pt x="0" y="74"/>
                      <a:pt x="51" y="9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0" name="未知"/>
              <p:cNvSpPr/>
              <p:nvPr/>
            </p:nvSpPr>
            <p:spPr>
              <a:xfrm>
                <a:off x="14" y="4"/>
                <a:ext cx="122" cy="151"/>
              </a:xfrm>
              <a:custGeom>
                <a:avLst/>
                <a:gdLst/>
                <a:ahLst/>
                <a:cxnLst/>
                <a:pathLst>
                  <a:path w="61" h="75">
                    <a:moveTo>
                      <a:pt x="61" y="0"/>
                    </a:moveTo>
                    <a:cubicBezTo>
                      <a:pt x="61" y="0"/>
                      <a:pt x="43" y="17"/>
                      <a:pt x="0" y="75"/>
                    </a:cubicBezTo>
                    <a:cubicBezTo>
                      <a:pt x="0" y="75"/>
                      <a:pt x="53" y="10"/>
                      <a:pt x="6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1" name="未知"/>
              <p:cNvSpPr/>
              <p:nvPr/>
            </p:nvSpPr>
            <p:spPr>
              <a:xfrm>
                <a:off x="14" y="8"/>
                <a:ext cx="136" cy="155"/>
              </a:xfrm>
              <a:custGeom>
                <a:avLst/>
                <a:gdLst/>
                <a:ahLst/>
                <a:cxnLst/>
                <a:pathLst>
                  <a:path w="68" h="77">
                    <a:moveTo>
                      <a:pt x="68" y="0"/>
                    </a:moveTo>
                    <a:cubicBezTo>
                      <a:pt x="68" y="0"/>
                      <a:pt x="48" y="17"/>
                      <a:pt x="0" y="77"/>
                    </a:cubicBezTo>
                    <a:cubicBezTo>
                      <a:pt x="0" y="77"/>
                      <a:pt x="59" y="10"/>
                      <a:pt x="6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2" name="未知"/>
              <p:cNvSpPr/>
              <p:nvPr/>
            </p:nvSpPr>
            <p:spPr>
              <a:xfrm>
                <a:off x="10" y="6"/>
                <a:ext cx="146" cy="171"/>
              </a:xfrm>
              <a:custGeom>
                <a:avLst/>
                <a:gdLst/>
                <a:ahLst/>
                <a:cxnLst/>
                <a:pathLst>
                  <a:path w="73" h="85">
                    <a:moveTo>
                      <a:pt x="0" y="85"/>
                    </a:moveTo>
                    <a:cubicBezTo>
                      <a:pt x="0" y="85"/>
                      <a:pt x="22" y="65"/>
                      <a:pt x="73" y="0"/>
                    </a:cubicBezTo>
                    <a:cubicBezTo>
                      <a:pt x="73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3" name="未知"/>
              <p:cNvSpPr/>
              <p:nvPr/>
            </p:nvSpPr>
            <p:spPr>
              <a:xfrm>
                <a:off x="20" y="6"/>
                <a:ext cx="142" cy="177"/>
              </a:xfrm>
              <a:custGeom>
                <a:avLst/>
                <a:gdLst/>
                <a:ahLst/>
                <a:cxnLst/>
                <a:pathLst>
                  <a:path w="71" h="88">
                    <a:moveTo>
                      <a:pt x="0" y="88"/>
                    </a:moveTo>
                    <a:cubicBezTo>
                      <a:pt x="0" y="88"/>
                      <a:pt x="21" y="68"/>
                      <a:pt x="71" y="0"/>
                    </a:cubicBezTo>
                    <a:cubicBezTo>
                      <a:pt x="71" y="0"/>
                      <a:pt x="9" y="77"/>
                      <a:pt x="0" y="8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4" name="未知"/>
              <p:cNvSpPr/>
              <p:nvPr/>
            </p:nvSpPr>
            <p:spPr>
              <a:xfrm>
                <a:off x="20" y="14"/>
                <a:ext cx="142" cy="177"/>
              </a:xfrm>
              <a:custGeom>
                <a:avLst/>
                <a:gdLst/>
                <a:ahLst/>
                <a:cxnLst/>
                <a:pathLst>
                  <a:path w="71" h="88">
                    <a:moveTo>
                      <a:pt x="0" y="88"/>
                    </a:moveTo>
                    <a:cubicBezTo>
                      <a:pt x="0" y="88"/>
                      <a:pt x="21" y="67"/>
                      <a:pt x="71" y="0"/>
                    </a:cubicBezTo>
                    <a:cubicBezTo>
                      <a:pt x="71" y="0"/>
                      <a:pt x="9" y="77"/>
                      <a:pt x="0" y="8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5" name="未知"/>
              <p:cNvSpPr/>
              <p:nvPr/>
            </p:nvSpPr>
            <p:spPr>
              <a:xfrm>
                <a:off x="26" y="8"/>
                <a:ext cx="148" cy="187"/>
              </a:xfrm>
              <a:custGeom>
                <a:avLst/>
                <a:gdLst/>
                <a:ahLst/>
                <a:cxnLst/>
                <a:pathLst>
                  <a:path w="74" h="93">
                    <a:moveTo>
                      <a:pt x="0" y="93"/>
                    </a:moveTo>
                    <a:cubicBezTo>
                      <a:pt x="0" y="93"/>
                      <a:pt x="22" y="72"/>
                      <a:pt x="74" y="0"/>
                    </a:cubicBezTo>
                    <a:cubicBezTo>
                      <a:pt x="74" y="0"/>
                      <a:pt x="9" y="81"/>
                      <a:pt x="0" y="93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6" name="未知"/>
              <p:cNvSpPr/>
              <p:nvPr/>
            </p:nvSpPr>
            <p:spPr>
              <a:xfrm>
                <a:off x="30" y="10"/>
                <a:ext cx="152" cy="193"/>
              </a:xfrm>
              <a:custGeom>
                <a:avLst/>
                <a:gdLst/>
                <a:ahLst/>
                <a:cxnLst/>
                <a:pathLst>
                  <a:path w="76" h="96">
                    <a:moveTo>
                      <a:pt x="0" y="96"/>
                    </a:moveTo>
                    <a:cubicBezTo>
                      <a:pt x="0" y="96"/>
                      <a:pt x="23" y="74"/>
                      <a:pt x="76" y="0"/>
                    </a:cubicBezTo>
                    <a:cubicBezTo>
                      <a:pt x="76" y="0"/>
                      <a:pt x="10" y="84"/>
                      <a:pt x="0" y="9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7" name="未知"/>
              <p:cNvSpPr/>
              <p:nvPr/>
            </p:nvSpPr>
            <p:spPr>
              <a:xfrm>
                <a:off x="34" y="20"/>
                <a:ext cx="148" cy="189"/>
              </a:xfrm>
              <a:custGeom>
                <a:avLst/>
                <a:gdLst/>
                <a:ahLst/>
                <a:cxnLst/>
                <a:pathLst>
                  <a:path w="74" h="94">
                    <a:moveTo>
                      <a:pt x="0" y="94"/>
                    </a:moveTo>
                    <a:cubicBezTo>
                      <a:pt x="0" y="94"/>
                      <a:pt x="22" y="72"/>
                      <a:pt x="74" y="0"/>
                    </a:cubicBezTo>
                    <a:cubicBezTo>
                      <a:pt x="74" y="0"/>
                      <a:pt x="10" y="82"/>
                      <a:pt x="0" y="94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8" name="未知"/>
              <p:cNvSpPr/>
              <p:nvPr/>
            </p:nvSpPr>
            <p:spPr>
              <a:xfrm>
                <a:off x="40" y="18"/>
                <a:ext cx="160" cy="201"/>
              </a:xfrm>
              <a:custGeom>
                <a:avLst/>
                <a:gdLst/>
                <a:ahLst/>
                <a:cxnLst/>
                <a:pathLst>
                  <a:path w="80" h="100">
                    <a:moveTo>
                      <a:pt x="80" y="0"/>
                    </a:moveTo>
                    <a:cubicBezTo>
                      <a:pt x="80" y="0"/>
                      <a:pt x="57" y="24"/>
                      <a:pt x="0" y="100"/>
                    </a:cubicBezTo>
                    <a:cubicBezTo>
                      <a:pt x="0" y="100"/>
                      <a:pt x="69" y="13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9" name="未知"/>
              <p:cNvSpPr/>
              <p:nvPr/>
            </p:nvSpPr>
            <p:spPr>
              <a:xfrm>
                <a:off x="44" y="20"/>
                <a:ext cx="162" cy="197"/>
              </a:xfrm>
              <a:custGeom>
                <a:avLst/>
                <a:gdLst/>
                <a:ahLst/>
                <a:cxnLst/>
                <a:pathLst>
                  <a:path w="81" h="98">
                    <a:moveTo>
                      <a:pt x="0" y="98"/>
                    </a:moveTo>
                    <a:cubicBezTo>
                      <a:pt x="0" y="98"/>
                      <a:pt x="24" y="75"/>
                      <a:pt x="81" y="0"/>
                    </a:cubicBezTo>
                    <a:cubicBezTo>
                      <a:pt x="81" y="0"/>
                      <a:pt x="11" y="86"/>
                      <a:pt x="0" y="9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0" name="未知"/>
              <p:cNvSpPr/>
              <p:nvPr/>
            </p:nvSpPr>
            <p:spPr>
              <a:xfrm>
                <a:off x="48" y="32"/>
                <a:ext cx="160" cy="195"/>
              </a:xfrm>
              <a:custGeom>
                <a:avLst/>
                <a:gdLst/>
                <a:ahLst/>
                <a:cxnLst/>
                <a:pathLst>
                  <a:path w="80" h="97">
                    <a:moveTo>
                      <a:pt x="80" y="0"/>
                    </a:moveTo>
                    <a:cubicBezTo>
                      <a:pt x="80" y="0"/>
                      <a:pt x="57" y="22"/>
                      <a:pt x="0" y="97"/>
                    </a:cubicBezTo>
                    <a:cubicBezTo>
                      <a:pt x="0" y="97"/>
                      <a:pt x="69" y="12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1" name="未知"/>
              <p:cNvSpPr/>
              <p:nvPr/>
            </p:nvSpPr>
            <p:spPr>
              <a:xfrm>
                <a:off x="58" y="32"/>
                <a:ext cx="162" cy="193"/>
              </a:xfrm>
              <a:custGeom>
                <a:avLst/>
                <a:gdLst/>
                <a:ahLst/>
                <a:cxnLst/>
                <a:pathLst>
                  <a:path w="81" h="96">
                    <a:moveTo>
                      <a:pt x="81" y="0"/>
                    </a:moveTo>
                    <a:cubicBezTo>
                      <a:pt x="81" y="0"/>
                      <a:pt x="58" y="22"/>
                      <a:pt x="0" y="96"/>
                    </a:cubicBezTo>
                    <a:cubicBezTo>
                      <a:pt x="0" y="96"/>
                      <a:pt x="71" y="12"/>
                      <a:pt x="8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2" name="未知"/>
              <p:cNvSpPr/>
              <p:nvPr/>
            </p:nvSpPr>
            <p:spPr>
              <a:xfrm>
                <a:off x="58" y="40"/>
                <a:ext cx="166" cy="195"/>
              </a:xfrm>
              <a:custGeom>
                <a:avLst/>
                <a:gdLst/>
                <a:ahLst/>
                <a:cxnLst/>
                <a:pathLst>
                  <a:path w="83" h="97">
                    <a:moveTo>
                      <a:pt x="0" y="97"/>
                    </a:moveTo>
                    <a:cubicBezTo>
                      <a:pt x="0" y="97"/>
                      <a:pt x="24" y="74"/>
                      <a:pt x="83" y="0"/>
                    </a:cubicBezTo>
                    <a:cubicBezTo>
                      <a:pt x="83" y="0"/>
                      <a:pt x="11" y="84"/>
                      <a:pt x="0" y="97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3" name="未知"/>
              <p:cNvSpPr/>
              <p:nvPr/>
            </p:nvSpPr>
            <p:spPr>
              <a:xfrm>
                <a:off x="68" y="48"/>
                <a:ext cx="168" cy="189"/>
              </a:xfrm>
              <a:custGeom>
                <a:avLst/>
                <a:gdLst/>
                <a:ahLst/>
                <a:cxnLst/>
                <a:pathLst>
                  <a:path w="84" h="94">
                    <a:moveTo>
                      <a:pt x="84" y="0"/>
                    </a:moveTo>
                    <a:cubicBezTo>
                      <a:pt x="84" y="0"/>
                      <a:pt x="60" y="21"/>
                      <a:pt x="0" y="94"/>
                    </a:cubicBezTo>
                    <a:cubicBezTo>
                      <a:pt x="0" y="94"/>
                      <a:pt x="73" y="12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4" name="未知"/>
              <p:cNvSpPr/>
              <p:nvPr/>
            </p:nvSpPr>
            <p:spPr>
              <a:xfrm>
                <a:off x="74" y="56"/>
                <a:ext cx="168" cy="181"/>
              </a:xfrm>
              <a:custGeom>
                <a:avLst/>
                <a:gdLst/>
                <a:ahLst/>
                <a:cxnLst/>
                <a:pathLst>
                  <a:path w="84" h="90">
                    <a:moveTo>
                      <a:pt x="84" y="0"/>
                    </a:moveTo>
                    <a:cubicBezTo>
                      <a:pt x="84" y="0"/>
                      <a:pt x="60" y="20"/>
                      <a:pt x="0" y="90"/>
                    </a:cubicBezTo>
                    <a:cubicBezTo>
                      <a:pt x="0" y="90"/>
                      <a:pt x="73" y="11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5" name="未知"/>
              <p:cNvSpPr/>
              <p:nvPr/>
            </p:nvSpPr>
            <p:spPr>
              <a:xfrm>
                <a:off x="76" y="61"/>
                <a:ext cx="168" cy="180"/>
              </a:xfrm>
              <a:custGeom>
                <a:avLst/>
                <a:gdLst/>
                <a:ahLst/>
                <a:cxnLst/>
                <a:pathLst>
                  <a:path w="84" h="90">
                    <a:moveTo>
                      <a:pt x="0" y="90"/>
                    </a:moveTo>
                    <a:cubicBezTo>
                      <a:pt x="0" y="90"/>
                      <a:pt x="24" y="69"/>
                      <a:pt x="84" y="0"/>
                    </a:cubicBezTo>
                    <a:cubicBezTo>
                      <a:pt x="84" y="0"/>
                      <a:pt x="11" y="78"/>
                      <a:pt x="0" y="9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6" name="未知"/>
              <p:cNvSpPr/>
              <p:nvPr/>
            </p:nvSpPr>
            <p:spPr>
              <a:xfrm>
                <a:off x="84" y="75"/>
                <a:ext cx="160" cy="170"/>
              </a:xfrm>
              <a:custGeom>
                <a:avLst/>
                <a:gdLst/>
                <a:ahLst/>
                <a:cxnLst/>
                <a:pathLst>
                  <a:path w="80" h="85">
                    <a:moveTo>
                      <a:pt x="0" y="85"/>
                    </a:moveTo>
                    <a:cubicBezTo>
                      <a:pt x="0" y="85"/>
                      <a:pt x="23" y="65"/>
                      <a:pt x="80" y="0"/>
                    </a:cubicBezTo>
                    <a:cubicBezTo>
                      <a:pt x="80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7" name="未知"/>
              <p:cNvSpPr/>
              <p:nvPr/>
            </p:nvSpPr>
            <p:spPr>
              <a:xfrm>
                <a:off x="92" y="83"/>
                <a:ext cx="152" cy="162"/>
              </a:xfrm>
              <a:custGeom>
                <a:avLst/>
                <a:gdLst/>
                <a:ahLst/>
                <a:cxnLst/>
                <a:pathLst>
                  <a:path w="76" h="81">
                    <a:moveTo>
                      <a:pt x="0" y="81"/>
                    </a:moveTo>
                    <a:cubicBezTo>
                      <a:pt x="0" y="81"/>
                      <a:pt x="22" y="62"/>
                      <a:pt x="76" y="0"/>
                    </a:cubicBezTo>
                    <a:cubicBezTo>
                      <a:pt x="76" y="0"/>
                      <a:pt x="10" y="70"/>
                      <a:pt x="0" y="81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8" name="未知"/>
              <p:cNvSpPr/>
              <p:nvPr/>
            </p:nvSpPr>
            <p:spPr>
              <a:xfrm>
                <a:off x="100" y="91"/>
                <a:ext cx="148" cy="158"/>
              </a:xfrm>
              <a:custGeom>
                <a:avLst/>
                <a:gdLst/>
                <a:ahLst/>
                <a:cxnLst/>
                <a:pathLst>
                  <a:path w="74" h="79">
                    <a:moveTo>
                      <a:pt x="0" y="79"/>
                    </a:moveTo>
                    <a:cubicBezTo>
                      <a:pt x="0" y="79"/>
                      <a:pt x="22" y="61"/>
                      <a:pt x="74" y="0"/>
                    </a:cubicBezTo>
                    <a:cubicBezTo>
                      <a:pt x="74" y="0"/>
                      <a:pt x="10" y="69"/>
                      <a:pt x="0" y="7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9" name="未知"/>
              <p:cNvSpPr/>
              <p:nvPr/>
            </p:nvSpPr>
            <p:spPr>
              <a:xfrm>
                <a:off x="106" y="103"/>
                <a:ext cx="142" cy="152"/>
              </a:xfrm>
              <a:custGeom>
                <a:avLst/>
                <a:gdLst/>
                <a:ahLst/>
                <a:cxnLst/>
                <a:pathLst>
                  <a:path w="71" h="76">
                    <a:moveTo>
                      <a:pt x="0" y="76"/>
                    </a:moveTo>
                    <a:cubicBezTo>
                      <a:pt x="0" y="76"/>
                      <a:pt x="21" y="59"/>
                      <a:pt x="71" y="0"/>
                    </a:cubicBezTo>
                    <a:cubicBezTo>
                      <a:pt x="71" y="0"/>
                      <a:pt x="9" y="66"/>
                      <a:pt x="0" y="7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0" name="未知"/>
              <p:cNvSpPr/>
              <p:nvPr/>
            </p:nvSpPr>
            <p:spPr>
              <a:xfrm>
                <a:off x="122" y="109"/>
                <a:ext cx="132" cy="148"/>
              </a:xfrm>
              <a:custGeom>
                <a:avLst/>
                <a:gdLst/>
                <a:ahLst/>
                <a:cxnLst/>
                <a:pathLst>
                  <a:path w="66" h="74">
                    <a:moveTo>
                      <a:pt x="66" y="0"/>
                    </a:moveTo>
                    <a:cubicBezTo>
                      <a:pt x="66" y="0"/>
                      <a:pt x="46" y="17"/>
                      <a:pt x="0" y="74"/>
                    </a:cubicBezTo>
                    <a:cubicBezTo>
                      <a:pt x="0" y="74"/>
                      <a:pt x="57" y="10"/>
                      <a:pt x="6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1" name="未知"/>
              <p:cNvSpPr/>
              <p:nvPr/>
            </p:nvSpPr>
            <p:spPr>
              <a:xfrm>
                <a:off x="128" y="121"/>
                <a:ext cx="130" cy="138"/>
              </a:xfrm>
              <a:custGeom>
                <a:avLst/>
                <a:gdLst/>
                <a:ahLst/>
                <a:cxnLst/>
                <a:pathLst>
                  <a:path w="65" h="69">
                    <a:moveTo>
                      <a:pt x="65" y="0"/>
                    </a:moveTo>
                    <a:cubicBezTo>
                      <a:pt x="65" y="0"/>
                      <a:pt x="46" y="16"/>
                      <a:pt x="0" y="69"/>
                    </a:cubicBezTo>
                    <a:cubicBezTo>
                      <a:pt x="0" y="69"/>
                      <a:pt x="57" y="9"/>
                      <a:pt x="65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2" name="未知"/>
              <p:cNvSpPr/>
              <p:nvPr/>
            </p:nvSpPr>
            <p:spPr>
              <a:xfrm>
                <a:off x="142" y="133"/>
                <a:ext cx="116" cy="126"/>
              </a:xfrm>
              <a:custGeom>
                <a:avLst/>
                <a:gdLst/>
                <a:ahLst/>
                <a:cxnLst/>
                <a:pathLst>
                  <a:path w="58" h="63">
                    <a:moveTo>
                      <a:pt x="58" y="0"/>
                    </a:moveTo>
                    <a:cubicBezTo>
                      <a:pt x="58" y="0"/>
                      <a:pt x="41" y="14"/>
                      <a:pt x="0" y="63"/>
                    </a:cubicBezTo>
                    <a:cubicBezTo>
                      <a:pt x="0" y="63"/>
                      <a:pt x="51" y="8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3" name="未知"/>
              <p:cNvSpPr/>
              <p:nvPr/>
            </p:nvSpPr>
            <p:spPr>
              <a:xfrm>
                <a:off x="156" y="145"/>
                <a:ext cx="100" cy="110"/>
              </a:xfrm>
              <a:custGeom>
                <a:avLst/>
                <a:gdLst/>
                <a:ahLst/>
                <a:cxnLst/>
                <a:pathLst>
                  <a:path w="50" h="55">
                    <a:moveTo>
                      <a:pt x="0" y="55"/>
                    </a:moveTo>
                    <a:cubicBezTo>
                      <a:pt x="0" y="55"/>
                      <a:pt x="15" y="43"/>
                      <a:pt x="50" y="0"/>
                    </a:cubicBezTo>
                    <a:cubicBezTo>
                      <a:pt x="50" y="0"/>
                      <a:pt x="6" y="48"/>
                      <a:pt x="0" y="5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4" name="未知"/>
              <p:cNvSpPr/>
              <p:nvPr/>
            </p:nvSpPr>
            <p:spPr>
              <a:xfrm>
                <a:off x="176" y="155"/>
                <a:ext cx="82" cy="96"/>
              </a:xfrm>
              <a:custGeom>
                <a:avLst/>
                <a:gdLst/>
                <a:ahLst/>
                <a:cxnLst/>
                <a:pathLst>
                  <a:path w="41" h="48">
                    <a:moveTo>
                      <a:pt x="41" y="0"/>
                    </a:moveTo>
                    <a:cubicBezTo>
                      <a:pt x="41" y="0"/>
                      <a:pt x="28" y="10"/>
                      <a:pt x="0" y="48"/>
                    </a:cubicBezTo>
                    <a:cubicBezTo>
                      <a:pt x="0" y="48"/>
                      <a:pt x="36" y="7"/>
                      <a:pt x="4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5" name="未知"/>
              <p:cNvSpPr/>
              <p:nvPr/>
            </p:nvSpPr>
            <p:spPr>
              <a:xfrm>
                <a:off x="192" y="173"/>
                <a:ext cx="62" cy="70"/>
              </a:xfrm>
              <a:custGeom>
                <a:avLst/>
                <a:gdLst/>
                <a:ahLst/>
                <a:cxnLst/>
                <a:pathLst>
                  <a:path w="31" h="35">
                    <a:moveTo>
                      <a:pt x="31" y="0"/>
                    </a:moveTo>
                    <a:cubicBezTo>
                      <a:pt x="31" y="0"/>
                      <a:pt x="20" y="6"/>
                      <a:pt x="0" y="35"/>
                    </a:cubicBezTo>
                    <a:cubicBezTo>
                      <a:pt x="0" y="35"/>
                      <a:pt x="27" y="4"/>
                      <a:pt x="3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6" name="未知"/>
              <p:cNvSpPr/>
              <p:nvPr/>
            </p:nvSpPr>
            <p:spPr>
              <a:xfrm>
                <a:off x="212" y="193"/>
                <a:ext cx="34" cy="44"/>
              </a:xfrm>
              <a:custGeom>
                <a:avLst/>
                <a:gdLst/>
                <a:ahLst/>
                <a:cxnLst/>
                <a:pathLst>
                  <a:path w="17" h="22">
                    <a:moveTo>
                      <a:pt x="17" y="0"/>
                    </a:moveTo>
                    <a:cubicBezTo>
                      <a:pt x="17" y="0"/>
                      <a:pt x="10" y="3"/>
                      <a:pt x="0" y="22"/>
                    </a:cubicBezTo>
                    <a:cubicBezTo>
                      <a:pt x="0" y="22"/>
                      <a:pt x="15" y="3"/>
                      <a:pt x="17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67" name="矩形 7366"/>
            <p:cNvSpPr/>
            <p:nvPr/>
          </p:nvSpPr>
          <p:spPr>
            <a:xfrm>
              <a:off x="56" y="0"/>
              <a:ext cx="157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en-US" altLang="zh-CN" sz="3800" b="0">
                  <a:solidFill>
                    <a:srgbClr val="FFFFFF"/>
                  </a:solidFill>
                  <a:latin typeface="方正少儿简体" panose="03000509000000000000" pitchFamily="1" charset="-122"/>
                  <a:ea typeface="方正少儿简体" panose="03000509000000000000" pitchFamily="1" charset="-122"/>
                </a:rPr>
                <a:t>2</a:t>
              </a:r>
              <a:endParaRPr lang="en-US" altLang="zh-CN" b="0">
                <a:latin typeface="Arial" panose="020B0604020202020204" pitchFamily="34" charset="0"/>
              </a:endParaRPr>
            </a:p>
          </p:txBody>
        </p:sp>
      </p:grpSp>
      <p:sp>
        <p:nvSpPr>
          <p:cNvPr id="7368" name="未知"/>
          <p:cNvSpPr/>
          <p:nvPr/>
        </p:nvSpPr>
        <p:spPr>
          <a:xfrm>
            <a:off x="4010025" y="3159125"/>
            <a:ext cx="4762500" cy="133350"/>
          </a:xfrm>
          <a:custGeom>
            <a:avLst/>
            <a:gdLst/>
            <a:ahLst/>
            <a:cxnLst/>
            <a:pathLst>
              <a:path w="1498" h="42">
                <a:moveTo>
                  <a:pt x="0" y="8"/>
                </a:moveTo>
                <a:cubicBezTo>
                  <a:pt x="0" y="8"/>
                  <a:pt x="92" y="6"/>
                  <a:pt x="122" y="8"/>
                </a:cubicBezTo>
                <a:cubicBezTo>
                  <a:pt x="151" y="11"/>
                  <a:pt x="165" y="42"/>
                  <a:pt x="236" y="8"/>
                </a:cubicBezTo>
                <a:cubicBezTo>
                  <a:pt x="271" y="0"/>
                  <a:pt x="464" y="17"/>
                  <a:pt x="487" y="16"/>
                </a:cubicBezTo>
                <a:cubicBezTo>
                  <a:pt x="511" y="14"/>
                  <a:pt x="590" y="11"/>
                  <a:pt x="599" y="10"/>
                </a:cubicBezTo>
                <a:cubicBezTo>
                  <a:pt x="608" y="9"/>
                  <a:pt x="757" y="2"/>
                  <a:pt x="770" y="3"/>
                </a:cubicBezTo>
                <a:cubicBezTo>
                  <a:pt x="782" y="3"/>
                  <a:pt x="876" y="5"/>
                  <a:pt x="893" y="3"/>
                </a:cubicBezTo>
                <a:cubicBezTo>
                  <a:pt x="911" y="0"/>
                  <a:pt x="1060" y="3"/>
                  <a:pt x="1081" y="3"/>
                </a:cubicBezTo>
                <a:cubicBezTo>
                  <a:pt x="1102" y="2"/>
                  <a:pt x="1300" y="2"/>
                  <a:pt x="1331" y="2"/>
                </a:cubicBezTo>
                <a:cubicBezTo>
                  <a:pt x="1361" y="1"/>
                  <a:pt x="1498" y="2"/>
                  <a:pt x="1498" y="2"/>
                </a:cubicBezTo>
              </a:path>
            </a:pathLst>
          </a:custGeom>
          <a:noFill/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369" name="组合 7368"/>
          <p:cNvGrpSpPr/>
          <p:nvPr/>
        </p:nvGrpSpPr>
        <p:grpSpPr>
          <a:xfrm>
            <a:off x="4370388" y="2697163"/>
            <a:ext cx="425450" cy="579437"/>
            <a:chOff x="0" y="0"/>
            <a:chExt cx="268" cy="365"/>
          </a:xfrm>
        </p:grpSpPr>
        <p:grpSp>
          <p:nvGrpSpPr>
            <p:cNvPr id="7370" name="组合 7369"/>
            <p:cNvGrpSpPr/>
            <p:nvPr/>
          </p:nvGrpSpPr>
          <p:grpSpPr>
            <a:xfrm>
              <a:off x="0" y="80"/>
              <a:ext cx="268" cy="263"/>
              <a:chOff x="0" y="0"/>
              <a:chExt cx="268" cy="263"/>
            </a:xfrm>
          </p:grpSpPr>
          <p:sp>
            <p:nvSpPr>
              <p:cNvPr id="7371" name="未知"/>
              <p:cNvSpPr/>
              <p:nvPr/>
            </p:nvSpPr>
            <p:spPr>
              <a:xfrm>
                <a:off x="0" y="0"/>
                <a:ext cx="268" cy="263"/>
              </a:xfrm>
              <a:custGeom>
                <a:avLst/>
                <a:gdLst/>
                <a:ahLst/>
                <a:cxnLst/>
                <a:pathLst>
                  <a:path w="134" h="131">
                    <a:moveTo>
                      <a:pt x="134" y="72"/>
                    </a:moveTo>
                    <a:cubicBezTo>
                      <a:pt x="134" y="72"/>
                      <a:pt x="133" y="74"/>
                      <a:pt x="133" y="77"/>
                    </a:cubicBezTo>
                    <a:cubicBezTo>
                      <a:pt x="132" y="80"/>
                      <a:pt x="131" y="85"/>
                      <a:pt x="128" y="92"/>
                    </a:cubicBezTo>
                    <a:cubicBezTo>
                      <a:pt x="125" y="98"/>
                      <a:pt x="121" y="106"/>
                      <a:pt x="112" y="113"/>
                    </a:cubicBezTo>
                    <a:cubicBezTo>
                      <a:pt x="108" y="117"/>
                      <a:pt x="103" y="120"/>
                      <a:pt x="97" y="122"/>
                    </a:cubicBezTo>
                    <a:cubicBezTo>
                      <a:pt x="91" y="125"/>
                      <a:pt x="84" y="126"/>
                      <a:pt x="76" y="127"/>
                    </a:cubicBezTo>
                    <a:cubicBezTo>
                      <a:pt x="69" y="128"/>
                      <a:pt x="61" y="127"/>
                      <a:pt x="52" y="125"/>
                    </a:cubicBezTo>
                    <a:cubicBezTo>
                      <a:pt x="44" y="123"/>
                      <a:pt x="35" y="120"/>
                      <a:pt x="28" y="114"/>
                    </a:cubicBezTo>
                    <a:cubicBezTo>
                      <a:pt x="20" y="108"/>
                      <a:pt x="13" y="100"/>
                      <a:pt x="8" y="90"/>
                    </a:cubicBezTo>
                    <a:cubicBezTo>
                      <a:pt x="4" y="80"/>
                      <a:pt x="2" y="68"/>
                      <a:pt x="4" y="56"/>
                    </a:cubicBezTo>
                    <a:cubicBezTo>
                      <a:pt x="4" y="53"/>
                      <a:pt x="5" y="50"/>
                      <a:pt x="6" y="47"/>
                    </a:cubicBezTo>
                    <a:cubicBezTo>
                      <a:pt x="7" y="44"/>
                      <a:pt x="8" y="41"/>
                      <a:pt x="9" y="38"/>
                    </a:cubicBezTo>
                    <a:cubicBezTo>
                      <a:pt x="12" y="32"/>
                      <a:pt x="16" y="26"/>
                      <a:pt x="21" y="22"/>
                    </a:cubicBezTo>
                    <a:cubicBezTo>
                      <a:pt x="31" y="12"/>
                      <a:pt x="44" y="5"/>
                      <a:pt x="59" y="3"/>
                    </a:cubicBezTo>
                    <a:cubicBezTo>
                      <a:pt x="74" y="1"/>
                      <a:pt x="91" y="2"/>
                      <a:pt x="105" y="11"/>
                    </a:cubicBezTo>
                    <a:cubicBezTo>
                      <a:pt x="112" y="16"/>
                      <a:pt x="118" y="22"/>
                      <a:pt x="123" y="29"/>
                    </a:cubicBezTo>
                    <a:cubicBezTo>
                      <a:pt x="127" y="37"/>
                      <a:pt x="130" y="46"/>
                      <a:pt x="131" y="55"/>
                    </a:cubicBezTo>
                    <a:cubicBezTo>
                      <a:pt x="131" y="55"/>
                      <a:pt x="131" y="54"/>
                      <a:pt x="131" y="51"/>
                    </a:cubicBezTo>
                    <a:cubicBezTo>
                      <a:pt x="130" y="50"/>
                      <a:pt x="130" y="48"/>
                      <a:pt x="130" y="47"/>
                    </a:cubicBezTo>
                    <a:cubicBezTo>
                      <a:pt x="129" y="45"/>
                      <a:pt x="129" y="43"/>
                      <a:pt x="128" y="40"/>
                    </a:cubicBezTo>
                    <a:cubicBezTo>
                      <a:pt x="127" y="36"/>
                      <a:pt x="125" y="30"/>
                      <a:pt x="121" y="25"/>
                    </a:cubicBezTo>
                    <a:cubicBezTo>
                      <a:pt x="117" y="19"/>
                      <a:pt x="111" y="14"/>
                      <a:pt x="104" y="9"/>
                    </a:cubicBezTo>
                    <a:cubicBezTo>
                      <a:pt x="97" y="5"/>
                      <a:pt x="88" y="2"/>
                      <a:pt x="79" y="1"/>
                    </a:cubicBezTo>
                    <a:cubicBezTo>
                      <a:pt x="69" y="0"/>
                      <a:pt x="59" y="0"/>
                      <a:pt x="48" y="3"/>
                    </a:cubicBezTo>
                    <a:cubicBezTo>
                      <a:pt x="38" y="5"/>
                      <a:pt x="28" y="11"/>
                      <a:pt x="20" y="19"/>
                    </a:cubicBezTo>
                    <a:cubicBezTo>
                      <a:pt x="12" y="27"/>
                      <a:pt x="5" y="37"/>
                      <a:pt x="2" y="48"/>
                    </a:cubicBezTo>
                    <a:cubicBezTo>
                      <a:pt x="1" y="54"/>
                      <a:pt x="0" y="60"/>
                      <a:pt x="0" y="65"/>
                    </a:cubicBezTo>
                    <a:cubicBezTo>
                      <a:pt x="0" y="71"/>
                      <a:pt x="1" y="77"/>
                      <a:pt x="3" y="83"/>
                    </a:cubicBezTo>
                    <a:cubicBezTo>
                      <a:pt x="4" y="88"/>
                      <a:pt x="7" y="94"/>
                      <a:pt x="10" y="99"/>
                    </a:cubicBezTo>
                    <a:cubicBezTo>
                      <a:pt x="13" y="104"/>
                      <a:pt x="17" y="108"/>
                      <a:pt x="21" y="112"/>
                    </a:cubicBezTo>
                    <a:cubicBezTo>
                      <a:pt x="29" y="120"/>
                      <a:pt x="39" y="125"/>
                      <a:pt x="50" y="128"/>
                    </a:cubicBezTo>
                    <a:cubicBezTo>
                      <a:pt x="60" y="131"/>
                      <a:pt x="71" y="131"/>
                      <a:pt x="81" y="129"/>
                    </a:cubicBezTo>
                    <a:cubicBezTo>
                      <a:pt x="91" y="128"/>
                      <a:pt x="100" y="124"/>
                      <a:pt x="107" y="119"/>
                    </a:cubicBezTo>
                    <a:cubicBezTo>
                      <a:pt x="114" y="115"/>
                      <a:pt x="120" y="109"/>
                      <a:pt x="124" y="102"/>
                    </a:cubicBezTo>
                    <a:cubicBezTo>
                      <a:pt x="128" y="96"/>
                      <a:pt x="130" y="90"/>
                      <a:pt x="131" y="85"/>
                    </a:cubicBezTo>
                    <a:cubicBezTo>
                      <a:pt x="132" y="82"/>
                      <a:pt x="133" y="80"/>
                      <a:pt x="133" y="78"/>
                    </a:cubicBezTo>
                    <a:cubicBezTo>
                      <a:pt x="133" y="76"/>
                      <a:pt x="133" y="74"/>
                      <a:pt x="134" y="72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2" name="未知"/>
              <p:cNvSpPr/>
              <p:nvPr/>
            </p:nvSpPr>
            <p:spPr>
              <a:xfrm>
                <a:off x="4" y="4"/>
                <a:ext cx="260" cy="255"/>
              </a:xfrm>
              <a:custGeom>
                <a:avLst/>
                <a:gdLst/>
                <a:ahLst/>
                <a:cxnLst/>
                <a:pathLst>
                  <a:path w="130" h="127">
                    <a:moveTo>
                      <a:pt x="130" y="70"/>
                    </a:moveTo>
                    <a:cubicBezTo>
                      <a:pt x="127" y="106"/>
                      <a:pt x="102" y="127"/>
                      <a:pt x="65" y="127"/>
                    </a:cubicBezTo>
                    <a:cubicBezTo>
                      <a:pt x="29" y="127"/>
                      <a:pt x="0" y="98"/>
                      <a:pt x="0" y="63"/>
                    </a:cubicBezTo>
                    <a:cubicBezTo>
                      <a:pt x="0" y="28"/>
                      <a:pt x="29" y="0"/>
                      <a:pt x="65" y="0"/>
                    </a:cubicBezTo>
                    <a:cubicBezTo>
                      <a:pt x="102" y="0"/>
                      <a:pt x="125" y="21"/>
                      <a:pt x="128" y="53"/>
                    </a:cubicBezTo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3" name="未知"/>
              <p:cNvSpPr/>
              <p:nvPr/>
            </p:nvSpPr>
            <p:spPr>
              <a:xfrm>
                <a:off x="10" y="22"/>
                <a:ext cx="60" cy="77"/>
              </a:xfrm>
              <a:custGeom>
                <a:avLst/>
                <a:gdLst/>
                <a:ahLst/>
                <a:cxnLst/>
                <a:pathLst>
                  <a:path w="30" h="38">
                    <a:moveTo>
                      <a:pt x="30" y="0"/>
                    </a:moveTo>
                    <a:cubicBezTo>
                      <a:pt x="30" y="0"/>
                      <a:pt x="20" y="7"/>
                      <a:pt x="0" y="38"/>
                    </a:cubicBezTo>
                    <a:cubicBezTo>
                      <a:pt x="0" y="38"/>
                      <a:pt x="26" y="5"/>
                      <a:pt x="3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4" name="未知"/>
              <p:cNvSpPr/>
              <p:nvPr/>
            </p:nvSpPr>
            <p:spPr>
              <a:xfrm>
                <a:off x="6" y="18"/>
                <a:ext cx="80" cy="95"/>
              </a:xfrm>
              <a:custGeom>
                <a:avLst/>
                <a:gdLst/>
                <a:ahLst/>
                <a:cxnLst/>
                <a:pathLst>
                  <a:path w="40" h="47">
                    <a:moveTo>
                      <a:pt x="40" y="0"/>
                    </a:moveTo>
                    <a:cubicBezTo>
                      <a:pt x="40" y="0"/>
                      <a:pt x="27" y="10"/>
                      <a:pt x="0" y="47"/>
                    </a:cubicBezTo>
                    <a:cubicBezTo>
                      <a:pt x="0" y="47"/>
                      <a:pt x="35" y="6"/>
                      <a:pt x="4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5" name="未知"/>
              <p:cNvSpPr/>
              <p:nvPr/>
            </p:nvSpPr>
            <p:spPr>
              <a:xfrm>
                <a:off x="4" y="16"/>
                <a:ext cx="92" cy="117"/>
              </a:xfrm>
              <a:custGeom>
                <a:avLst/>
                <a:gdLst/>
                <a:ahLst/>
                <a:cxnLst/>
                <a:pathLst>
                  <a:path w="46" h="58">
                    <a:moveTo>
                      <a:pt x="46" y="0"/>
                    </a:moveTo>
                    <a:cubicBezTo>
                      <a:pt x="46" y="0"/>
                      <a:pt x="32" y="12"/>
                      <a:pt x="0" y="58"/>
                    </a:cubicBezTo>
                    <a:cubicBezTo>
                      <a:pt x="0" y="58"/>
                      <a:pt x="40" y="7"/>
                      <a:pt x="4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6" name="未知"/>
              <p:cNvSpPr/>
              <p:nvPr/>
            </p:nvSpPr>
            <p:spPr>
              <a:xfrm>
                <a:off x="6" y="6"/>
                <a:ext cx="104" cy="137"/>
              </a:xfrm>
              <a:custGeom>
                <a:avLst/>
                <a:gdLst/>
                <a:ahLst/>
                <a:cxnLst/>
                <a:pathLst>
                  <a:path w="52" h="68">
                    <a:moveTo>
                      <a:pt x="52" y="0"/>
                    </a:moveTo>
                    <a:cubicBezTo>
                      <a:pt x="52" y="0"/>
                      <a:pt x="36" y="16"/>
                      <a:pt x="0" y="68"/>
                    </a:cubicBezTo>
                    <a:cubicBezTo>
                      <a:pt x="0" y="68"/>
                      <a:pt x="45" y="9"/>
                      <a:pt x="52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7" name="未知"/>
              <p:cNvSpPr/>
              <p:nvPr/>
            </p:nvSpPr>
            <p:spPr>
              <a:xfrm>
                <a:off x="6" y="6"/>
                <a:ext cx="116" cy="151"/>
              </a:xfrm>
              <a:custGeom>
                <a:avLst/>
                <a:gdLst/>
                <a:ahLst/>
                <a:cxnLst/>
                <a:pathLst>
                  <a:path w="58" h="75">
                    <a:moveTo>
                      <a:pt x="58" y="0"/>
                    </a:moveTo>
                    <a:cubicBezTo>
                      <a:pt x="58" y="0"/>
                      <a:pt x="41" y="17"/>
                      <a:pt x="0" y="75"/>
                    </a:cubicBezTo>
                    <a:cubicBezTo>
                      <a:pt x="0" y="75"/>
                      <a:pt x="51" y="10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8" name="未知"/>
              <p:cNvSpPr/>
              <p:nvPr/>
            </p:nvSpPr>
            <p:spPr>
              <a:xfrm>
                <a:off x="14" y="6"/>
                <a:ext cx="122" cy="151"/>
              </a:xfrm>
              <a:custGeom>
                <a:avLst/>
                <a:gdLst/>
                <a:ahLst/>
                <a:cxnLst/>
                <a:pathLst>
                  <a:path w="61" h="75">
                    <a:moveTo>
                      <a:pt x="61" y="0"/>
                    </a:moveTo>
                    <a:cubicBezTo>
                      <a:pt x="61" y="0"/>
                      <a:pt x="43" y="17"/>
                      <a:pt x="0" y="75"/>
                    </a:cubicBezTo>
                    <a:cubicBezTo>
                      <a:pt x="0" y="75"/>
                      <a:pt x="53" y="10"/>
                      <a:pt x="6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9" name="未知"/>
              <p:cNvSpPr/>
              <p:nvPr/>
            </p:nvSpPr>
            <p:spPr>
              <a:xfrm>
                <a:off x="14" y="8"/>
                <a:ext cx="136" cy="157"/>
              </a:xfrm>
              <a:custGeom>
                <a:avLst/>
                <a:gdLst/>
                <a:ahLst/>
                <a:cxnLst/>
                <a:pathLst>
                  <a:path w="68" h="78">
                    <a:moveTo>
                      <a:pt x="68" y="0"/>
                    </a:moveTo>
                    <a:cubicBezTo>
                      <a:pt x="68" y="0"/>
                      <a:pt x="48" y="18"/>
                      <a:pt x="0" y="78"/>
                    </a:cubicBezTo>
                    <a:cubicBezTo>
                      <a:pt x="0" y="78"/>
                      <a:pt x="59" y="10"/>
                      <a:pt x="6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0" name="未知"/>
              <p:cNvSpPr/>
              <p:nvPr/>
            </p:nvSpPr>
            <p:spPr>
              <a:xfrm>
                <a:off x="10" y="6"/>
                <a:ext cx="146" cy="173"/>
              </a:xfrm>
              <a:custGeom>
                <a:avLst/>
                <a:gdLst/>
                <a:ahLst/>
                <a:cxnLst/>
                <a:pathLst>
                  <a:path w="73" h="86">
                    <a:moveTo>
                      <a:pt x="0" y="86"/>
                    </a:moveTo>
                    <a:cubicBezTo>
                      <a:pt x="0" y="86"/>
                      <a:pt x="22" y="66"/>
                      <a:pt x="73" y="0"/>
                    </a:cubicBezTo>
                    <a:cubicBezTo>
                      <a:pt x="73" y="0"/>
                      <a:pt x="10" y="75"/>
                      <a:pt x="0" y="8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1" name="未知"/>
              <p:cNvSpPr/>
              <p:nvPr/>
            </p:nvSpPr>
            <p:spPr>
              <a:xfrm>
                <a:off x="20" y="6"/>
                <a:ext cx="142" cy="179"/>
              </a:xfrm>
              <a:custGeom>
                <a:avLst/>
                <a:gdLst/>
                <a:ahLst/>
                <a:cxnLst/>
                <a:pathLst>
                  <a:path w="71" h="89">
                    <a:moveTo>
                      <a:pt x="0" y="89"/>
                    </a:moveTo>
                    <a:cubicBezTo>
                      <a:pt x="0" y="89"/>
                      <a:pt x="21" y="69"/>
                      <a:pt x="71" y="0"/>
                    </a:cubicBezTo>
                    <a:cubicBezTo>
                      <a:pt x="71" y="0"/>
                      <a:pt x="9" y="78"/>
                      <a:pt x="0" y="8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2" name="未知"/>
              <p:cNvSpPr/>
              <p:nvPr/>
            </p:nvSpPr>
            <p:spPr>
              <a:xfrm>
                <a:off x="20" y="16"/>
                <a:ext cx="142" cy="177"/>
              </a:xfrm>
              <a:custGeom>
                <a:avLst/>
                <a:gdLst/>
                <a:ahLst/>
                <a:cxnLst/>
                <a:pathLst>
                  <a:path w="71" h="88">
                    <a:moveTo>
                      <a:pt x="0" y="88"/>
                    </a:moveTo>
                    <a:cubicBezTo>
                      <a:pt x="0" y="88"/>
                      <a:pt x="21" y="67"/>
                      <a:pt x="71" y="0"/>
                    </a:cubicBezTo>
                    <a:cubicBezTo>
                      <a:pt x="71" y="0"/>
                      <a:pt x="9" y="76"/>
                      <a:pt x="0" y="8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3" name="未知"/>
              <p:cNvSpPr/>
              <p:nvPr/>
            </p:nvSpPr>
            <p:spPr>
              <a:xfrm>
                <a:off x="26" y="10"/>
                <a:ext cx="148" cy="187"/>
              </a:xfrm>
              <a:custGeom>
                <a:avLst/>
                <a:gdLst/>
                <a:ahLst/>
                <a:cxnLst/>
                <a:pathLst>
                  <a:path w="74" h="93">
                    <a:moveTo>
                      <a:pt x="0" y="93"/>
                    </a:moveTo>
                    <a:cubicBezTo>
                      <a:pt x="0" y="93"/>
                      <a:pt x="22" y="71"/>
                      <a:pt x="74" y="0"/>
                    </a:cubicBezTo>
                    <a:cubicBezTo>
                      <a:pt x="74" y="0"/>
                      <a:pt x="9" y="81"/>
                      <a:pt x="0" y="93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4" name="未知"/>
              <p:cNvSpPr/>
              <p:nvPr/>
            </p:nvSpPr>
            <p:spPr>
              <a:xfrm>
                <a:off x="30" y="12"/>
                <a:ext cx="152" cy="193"/>
              </a:xfrm>
              <a:custGeom>
                <a:avLst/>
                <a:gdLst/>
                <a:ahLst/>
                <a:cxnLst/>
                <a:pathLst>
                  <a:path w="76" h="96">
                    <a:moveTo>
                      <a:pt x="0" y="96"/>
                    </a:moveTo>
                    <a:cubicBezTo>
                      <a:pt x="0" y="96"/>
                      <a:pt x="23" y="74"/>
                      <a:pt x="76" y="0"/>
                    </a:cubicBezTo>
                    <a:cubicBezTo>
                      <a:pt x="76" y="0"/>
                      <a:pt x="10" y="84"/>
                      <a:pt x="0" y="9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5" name="未知"/>
              <p:cNvSpPr/>
              <p:nvPr/>
            </p:nvSpPr>
            <p:spPr>
              <a:xfrm>
                <a:off x="34" y="22"/>
                <a:ext cx="148" cy="189"/>
              </a:xfrm>
              <a:custGeom>
                <a:avLst/>
                <a:gdLst/>
                <a:ahLst/>
                <a:cxnLst/>
                <a:pathLst>
                  <a:path w="74" h="94">
                    <a:moveTo>
                      <a:pt x="0" y="94"/>
                    </a:moveTo>
                    <a:cubicBezTo>
                      <a:pt x="0" y="94"/>
                      <a:pt x="22" y="72"/>
                      <a:pt x="74" y="0"/>
                    </a:cubicBezTo>
                    <a:cubicBezTo>
                      <a:pt x="74" y="0"/>
                      <a:pt x="10" y="82"/>
                      <a:pt x="0" y="94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6" name="未知"/>
              <p:cNvSpPr/>
              <p:nvPr/>
            </p:nvSpPr>
            <p:spPr>
              <a:xfrm>
                <a:off x="40" y="20"/>
                <a:ext cx="160" cy="201"/>
              </a:xfrm>
              <a:custGeom>
                <a:avLst/>
                <a:gdLst/>
                <a:ahLst/>
                <a:cxnLst/>
                <a:pathLst>
                  <a:path w="80" h="100">
                    <a:moveTo>
                      <a:pt x="80" y="0"/>
                    </a:moveTo>
                    <a:cubicBezTo>
                      <a:pt x="80" y="0"/>
                      <a:pt x="57" y="23"/>
                      <a:pt x="0" y="100"/>
                    </a:cubicBezTo>
                    <a:cubicBezTo>
                      <a:pt x="0" y="100"/>
                      <a:pt x="69" y="13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7" name="未知"/>
              <p:cNvSpPr/>
              <p:nvPr/>
            </p:nvSpPr>
            <p:spPr>
              <a:xfrm>
                <a:off x="44" y="22"/>
                <a:ext cx="162" cy="197"/>
              </a:xfrm>
              <a:custGeom>
                <a:avLst/>
                <a:gdLst/>
                <a:ahLst/>
                <a:cxnLst/>
                <a:pathLst>
                  <a:path w="81" h="98">
                    <a:moveTo>
                      <a:pt x="0" y="98"/>
                    </a:moveTo>
                    <a:cubicBezTo>
                      <a:pt x="0" y="98"/>
                      <a:pt x="24" y="75"/>
                      <a:pt x="81" y="0"/>
                    </a:cubicBezTo>
                    <a:cubicBezTo>
                      <a:pt x="81" y="0"/>
                      <a:pt x="11" y="85"/>
                      <a:pt x="0" y="9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8" name="未知"/>
              <p:cNvSpPr/>
              <p:nvPr/>
            </p:nvSpPr>
            <p:spPr>
              <a:xfrm>
                <a:off x="48" y="32"/>
                <a:ext cx="160" cy="195"/>
              </a:xfrm>
              <a:custGeom>
                <a:avLst/>
                <a:gdLst/>
                <a:ahLst/>
                <a:cxnLst/>
                <a:pathLst>
                  <a:path w="80" h="97">
                    <a:moveTo>
                      <a:pt x="80" y="0"/>
                    </a:moveTo>
                    <a:cubicBezTo>
                      <a:pt x="80" y="0"/>
                      <a:pt x="57" y="23"/>
                      <a:pt x="0" y="97"/>
                    </a:cubicBezTo>
                    <a:cubicBezTo>
                      <a:pt x="0" y="97"/>
                      <a:pt x="69" y="13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9" name="未知"/>
              <p:cNvSpPr/>
              <p:nvPr/>
            </p:nvSpPr>
            <p:spPr>
              <a:xfrm>
                <a:off x="58" y="32"/>
                <a:ext cx="162" cy="195"/>
              </a:xfrm>
              <a:custGeom>
                <a:avLst/>
                <a:gdLst/>
                <a:ahLst/>
                <a:cxnLst/>
                <a:pathLst>
                  <a:path w="81" h="97">
                    <a:moveTo>
                      <a:pt x="81" y="0"/>
                    </a:moveTo>
                    <a:cubicBezTo>
                      <a:pt x="81" y="0"/>
                      <a:pt x="58" y="23"/>
                      <a:pt x="0" y="97"/>
                    </a:cubicBezTo>
                    <a:cubicBezTo>
                      <a:pt x="0" y="97"/>
                      <a:pt x="71" y="13"/>
                      <a:pt x="8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0" name="未知"/>
              <p:cNvSpPr/>
              <p:nvPr/>
            </p:nvSpPr>
            <p:spPr>
              <a:xfrm>
                <a:off x="58" y="42"/>
                <a:ext cx="166" cy="193"/>
              </a:xfrm>
              <a:custGeom>
                <a:avLst/>
                <a:gdLst/>
                <a:ahLst/>
                <a:cxnLst/>
                <a:pathLst>
                  <a:path w="83" h="96">
                    <a:moveTo>
                      <a:pt x="0" y="96"/>
                    </a:moveTo>
                    <a:cubicBezTo>
                      <a:pt x="0" y="96"/>
                      <a:pt x="24" y="74"/>
                      <a:pt x="83" y="0"/>
                    </a:cubicBezTo>
                    <a:cubicBezTo>
                      <a:pt x="83" y="0"/>
                      <a:pt x="11" y="84"/>
                      <a:pt x="0" y="9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1" name="未知"/>
              <p:cNvSpPr/>
              <p:nvPr/>
            </p:nvSpPr>
            <p:spPr>
              <a:xfrm>
                <a:off x="68" y="48"/>
                <a:ext cx="168" cy="191"/>
              </a:xfrm>
              <a:custGeom>
                <a:avLst/>
                <a:gdLst/>
                <a:ahLst/>
                <a:cxnLst/>
                <a:pathLst>
                  <a:path w="84" h="95">
                    <a:moveTo>
                      <a:pt x="84" y="0"/>
                    </a:moveTo>
                    <a:cubicBezTo>
                      <a:pt x="84" y="0"/>
                      <a:pt x="60" y="22"/>
                      <a:pt x="0" y="95"/>
                    </a:cubicBezTo>
                    <a:cubicBezTo>
                      <a:pt x="0" y="95"/>
                      <a:pt x="73" y="13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2" name="未知"/>
              <p:cNvSpPr/>
              <p:nvPr/>
            </p:nvSpPr>
            <p:spPr>
              <a:xfrm>
                <a:off x="74" y="58"/>
                <a:ext cx="168" cy="181"/>
              </a:xfrm>
              <a:custGeom>
                <a:avLst/>
                <a:gdLst/>
                <a:ahLst/>
                <a:cxnLst/>
                <a:pathLst>
                  <a:path w="84" h="90">
                    <a:moveTo>
                      <a:pt x="84" y="0"/>
                    </a:moveTo>
                    <a:cubicBezTo>
                      <a:pt x="84" y="0"/>
                      <a:pt x="60" y="20"/>
                      <a:pt x="0" y="90"/>
                    </a:cubicBezTo>
                    <a:cubicBezTo>
                      <a:pt x="0" y="90"/>
                      <a:pt x="73" y="11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3" name="未知"/>
              <p:cNvSpPr/>
              <p:nvPr/>
            </p:nvSpPr>
            <p:spPr>
              <a:xfrm>
                <a:off x="76" y="62"/>
                <a:ext cx="168" cy="181"/>
              </a:xfrm>
              <a:custGeom>
                <a:avLst/>
                <a:gdLst/>
                <a:ahLst/>
                <a:cxnLst/>
                <a:pathLst>
                  <a:path w="84" h="90">
                    <a:moveTo>
                      <a:pt x="0" y="90"/>
                    </a:moveTo>
                    <a:cubicBezTo>
                      <a:pt x="0" y="90"/>
                      <a:pt x="24" y="69"/>
                      <a:pt x="84" y="0"/>
                    </a:cubicBezTo>
                    <a:cubicBezTo>
                      <a:pt x="84" y="0"/>
                      <a:pt x="11" y="78"/>
                      <a:pt x="0" y="9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4" name="未知"/>
              <p:cNvSpPr/>
              <p:nvPr/>
            </p:nvSpPr>
            <p:spPr>
              <a:xfrm>
                <a:off x="84" y="74"/>
                <a:ext cx="160" cy="171"/>
              </a:xfrm>
              <a:custGeom>
                <a:avLst/>
                <a:gdLst/>
                <a:ahLst/>
                <a:cxnLst/>
                <a:pathLst>
                  <a:path w="80" h="85">
                    <a:moveTo>
                      <a:pt x="0" y="85"/>
                    </a:moveTo>
                    <a:cubicBezTo>
                      <a:pt x="0" y="85"/>
                      <a:pt x="23" y="66"/>
                      <a:pt x="80" y="0"/>
                    </a:cubicBezTo>
                    <a:cubicBezTo>
                      <a:pt x="80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5" name="未知"/>
              <p:cNvSpPr/>
              <p:nvPr/>
            </p:nvSpPr>
            <p:spPr>
              <a:xfrm>
                <a:off x="92" y="85"/>
                <a:ext cx="152" cy="160"/>
              </a:xfrm>
              <a:custGeom>
                <a:avLst/>
                <a:gdLst/>
                <a:ahLst/>
                <a:cxnLst/>
                <a:pathLst>
                  <a:path w="76" h="80">
                    <a:moveTo>
                      <a:pt x="0" y="80"/>
                    </a:moveTo>
                    <a:cubicBezTo>
                      <a:pt x="0" y="80"/>
                      <a:pt x="22" y="62"/>
                      <a:pt x="76" y="0"/>
                    </a:cubicBezTo>
                    <a:cubicBezTo>
                      <a:pt x="76" y="0"/>
                      <a:pt x="10" y="70"/>
                      <a:pt x="0" y="8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6" name="未知"/>
              <p:cNvSpPr/>
              <p:nvPr/>
            </p:nvSpPr>
            <p:spPr>
              <a:xfrm>
                <a:off x="100" y="93"/>
                <a:ext cx="148" cy="158"/>
              </a:xfrm>
              <a:custGeom>
                <a:avLst/>
                <a:gdLst/>
                <a:ahLst/>
                <a:cxnLst/>
                <a:pathLst>
                  <a:path w="74" h="79">
                    <a:moveTo>
                      <a:pt x="0" y="79"/>
                    </a:moveTo>
                    <a:cubicBezTo>
                      <a:pt x="0" y="79"/>
                      <a:pt x="22" y="61"/>
                      <a:pt x="74" y="0"/>
                    </a:cubicBezTo>
                    <a:cubicBezTo>
                      <a:pt x="74" y="0"/>
                      <a:pt x="10" y="69"/>
                      <a:pt x="0" y="7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7" name="未知"/>
              <p:cNvSpPr/>
              <p:nvPr/>
            </p:nvSpPr>
            <p:spPr>
              <a:xfrm>
                <a:off x="106" y="103"/>
                <a:ext cx="142" cy="154"/>
              </a:xfrm>
              <a:custGeom>
                <a:avLst/>
                <a:gdLst/>
                <a:ahLst/>
                <a:cxnLst/>
                <a:pathLst>
                  <a:path w="71" h="77">
                    <a:moveTo>
                      <a:pt x="0" y="77"/>
                    </a:moveTo>
                    <a:cubicBezTo>
                      <a:pt x="0" y="77"/>
                      <a:pt x="21" y="59"/>
                      <a:pt x="71" y="0"/>
                    </a:cubicBezTo>
                    <a:cubicBezTo>
                      <a:pt x="71" y="0"/>
                      <a:pt x="9" y="67"/>
                      <a:pt x="0" y="77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8" name="未知"/>
              <p:cNvSpPr/>
              <p:nvPr/>
            </p:nvSpPr>
            <p:spPr>
              <a:xfrm>
                <a:off x="122" y="111"/>
                <a:ext cx="132" cy="148"/>
              </a:xfrm>
              <a:custGeom>
                <a:avLst/>
                <a:gdLst/>
                <a:ahLst/>
                <a:cxnLst/>
                <a:pathLst>
                  <a:path w="66" h="74">
                    <a:moveTo>
                      <a:pt x="66" y="0"/>
                    </a:moveTo>
                    <a:cubicBezTo>
                      <a:pt x="66" y="0"/>
                      <a:pt x="46" y="17"/>
                      <a:pt x="0" y="74"/>
                    </a:cubicBezTo>
                    <a:cubicBezTo>
                      <a:pt x="0" y="74"/>
                      <a:pt x="57" y="10"/>
                      <a:pt x="6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99" name="未知"/>
              <p:cNvSpPr/>
              <p:nvPr/>
            </p:nvSpPr>
            <p:spPr>
              <a:xfrm>
                <a:off x="128" y="123"/>
                <a:ext cx="130" cy="138"/>
              </a:xfrm>
              <a:custGeom>
                <a:avLst/>
                <a:gdLst/>
                <a:ahLst/>
                <a:cxnLst/>
                <a:pathLst>
                  <a:path w="65" h="69">
                    <a:moveTo>
                      <a:pt x="65" y="0"/>
                    </a:moveTo>
                    <a:cubicBezTo>
                      <a:pt x="65" y="0"/>
                      <a:pt x="46" y="15"/>
                      <a:pt x="0" y="69"/>
                    </a:cubicBezTo>
                    <a:cubicBezTo>
                      <a:pt x="0" y="69"/>
                      <a:pt x="57" y="9"/>
                      <a:pt x="65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00" name="未知"/>
              <p:cNvSpPr/>
              <p:nvPr/>
            </p:nvSpPr>
            <p:spPr>
              <a:xfrm>
                <a:off x="142" y="135"/>
                <a:ext cx="116" cy="126"/>
              </a:xfrm>
              <a:custGeom>
                <a:avLst/>
                <a:gdLst/>
                <a:ahLst/>
                <a:cxnLst/>
                <a:pathLst>
                  <a:path w="58" h="63">
                    <a:moveTo>
                      <a:pt x="58" y="0"/>
                    </a:moveTo>
                    <a:cubicBezTo>
                      <a:pt x="58" y="0"/>
                      <a:pt x="41" y="14"/>
                      <a:pt x="0" y="63"/>
                    </a:cubicBezTo>
                    <a:cubicBezTo>
                      <a:pt x="0" y="63"/>
                      <a:pt x="51" y="8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01" name="未知"/>
              <p:cNvSpPr/>
              <p:nvPr/>
            </p:nvSpPr>
            <p:spPr>
              <a:xfrm>
                <a:off x="156" y="147"/>
                <a:ext cx="100" cy="110"/>
              </a:xfrm>
              <a:custGeom>
                <a:avLst/>
                <a:gdLst/>
                <a:ahLst/>
                <a:cxnLst/>
                <a:pathLst>
                  <a:path w="50" h="55">
                    <a:moveTo>
                      <a:pt x="0" y="55"/>
                    </a:moveTo>
                    <a:cubicBezTo>
                      <a:pt x="0" y="55"/>
                      <a:pt x="15" y="43"/>
                      <a:pt x="50" y="0"/>
                    </a:cubicBezTo>
                    <a:cubicBezTo>
                      <a:pt x="50" y="0"/>
                      <a:pt x="6" y="48"/>
                      <a:pt x="0" y="5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02" name="未知"/>
              <p:cNvSpPr/>
              <p:nvPr/>
            </p:nvSpPr>
            <p:spPr>
              <a:xfrm>
                <a:off x="176" y="157"/>
                <a:ext cx="82" cy="96"/>
              </a:xfrm>
              <a:custGeom>
                <a:avLst/>
                <a:gdLst/>
                <a:ahLst/>
                <a:cxnLst/>
                <a:pathLst>
                  <a:path w="41" h="48">
                    <a:moveTo>
                      <a:pt x="41" y="0"/>
                    </a:moveTo>
                    <a:cubicBezTo>
                      <a:pt x="41" y="0"/>
                      <a:pt x="28" y="10"/>
                      <a:pt x="0" y="48"/>
                    </a:cubicBezTo>
                    <a:cubicBezTo>
                      <a:pt x="0" y="48"/>
                      <a:pt x="36" y="6"/>
                      <a:pt x="4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03" name="未知"/>
              <p:cNvSpPr/>
              <p:nvPr/>
            </p:nvSpPr>
            <p:spPr>
              <a:xfrm>
                <a:off x="192" y="175"/>
                <a:ext cx="62" cy="70"/>
              </a:xfrm>
              <a:custGeom>
                <a:avLst/>
                <a:gdLst/>
                <a:ahLst/>
                <a:cxnLst/>
                <a:pathLst>
                  <a:path w="31" h="35">
                    <a:moveTo>
                      <a:pt x="31" y="0"/>
                    </a:moveTo>
                    <a:cubicBezTo>
                      <a:pt x="31" y="0"/>
                      <a:pt x="20" y="6"/>
                      <a:pt x="0" y="35"/>
                    </a:cubicBezTo>
                    <a:cubicBezTo>
                      <a:pt x="0" y="35"/>
                      <a:pt x="27" y="4"/>
                      <a:pt x="3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04" name="未知"/>
              <p:cNvSpPr/>
              <p:nvPr/>
            </p:nvSpPr>
            <p:spPr>
              <a:xfrm>
                <a:off x="212" y="195"/>
                <a:ext cx="34" cy="42"/>
              </a:xfrm>
              <a:custGeom>
                <a:avLst/>
                <a:gdLst/>
                <a:ahLst/>
                <a:cxnLst/>
                <a:pathLst>
                  <a:path w="17" h="21">
                    <a:moveTo>
                      <a:pt x="17" y="0"/>
                    </a:moveTo>
                    <a:cubicBezTo>
                      <a:pt x="17" y="0"/>
                      <a:pt x="10" y="3"/>
                      <a:pt x="0" y="21"/>
                    </a:cubicBezTo>
                    <a:cubicBezTo>
                      <a:pt x="0" y="21"/>
                      <a:pt x="15" y="2"/>
                      <a:pt x="17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405" name="矩形 7404"/>
            <p:cNvSpPr/>
            <p:nvPr/>
          </p:nvSpPr>
          <p:spPr>
            <a:xfrm>
              <a:off x="56" y="0"/>
              <a:ext cx="1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en-US" altLang="zh-CN" sz="3800" b="0">
                  <a:solidFill>
                    <a:srgbClr val="FFFFFF"/>
                  </a:solidFill>
                  <a:latin typeface="方正少儿简体" panose="03000509000000000000" pitchFamily="1" charset="-122"/>
                  <a:ea typeface="方正少儿简体" panose="03000509000000000000" pitchFamily="1" charset="-122"/>
                </a:rPr>
                <a:t>3</a:t>
              </a:r>
              <a:endParaRPr lang="en-US" altLang="zh-CN" b="0">
                <a:latin typeface="Arial" panose="020B0604020202020204" pitchFamily="34" charset="0"/>
              </a:endParaRPr>
            </a:p>
          </p:txBody>
        </p:sp>
      </p:grpSp>
      <p:sp>
        <p:nvSpPr>
          <p:cNvPr id="7406" name="未知"/>
          <p:cNvSpPr/>
          <p:nvPr/>
        </p:nvSpPr>
        <p:spPr>
          <a:xfrm>
            <a:off x="4010025" y="3986213"/>
            <a:ext cx="4762500" cy="133350"/>
          </a:xfrm>
          <a:custGeom>
            <a:avLst/>
            <a:gdLst/>
            <a:ahLst/>
            <a:cxnLst/>
            <a:pathLst>
              <a:path w="1498" h="42">
                <a:moveTo>
                  <a:pt x="0" y="8"/>
                </a:moveTo>
                <a:cubicBezTo>
                  <a:pt x="0" y="8"/>
                  <a:pt x="92" y="6"/>
                  <a:pt x="122" y="8"/>
                </a:cubicBezTo>
                <a:cubicBezTo>
                  <a:pt x="151" y="11"/>
                  <a:pt x="165" y="42"/>
                  <a:pt x="236" y="8"/>
                </a:cubicBezTo>
                <a:cubicBezTo>
                  <a:pt x="271" y="0"/>
                  <a:pt x="464" y="17"/>
                  <a:pt x="487" y="15"/>
                </a:cubicBezTo>
                <a:cubicBezTo>
                  <a:pt x="511" y="14"/>
                  <a:pt x="590" y="11"/>
                  <a:pt x="599" y="10"/>
                </a:cubicBezTo>
                <a:cubicBezTo>
                  <a:pt x="608" y="9"/>
                  <a:pt x="757" y="2"/>
                  <a:pt x="770" y="3"/>
                </a:cubicBezTo>
                <a:cubicBezTo>
                  <a:pt x="782" y="3"/>
                  <a:pt x="876" y="5"/>
                  <a:pt x="893" y="3"/>
                </a:cubicBezTo>
                <a:cubicBezTo>
                  <a:pt x="911" y="0"/>
                  <a:pt x="1060" y="3"/>
                  <a:pt x="1081" y="3"/>
                </a:cubicBezTo>
                <a:cubicBezTo>
                  <a:pt x="1102" y="2"/>
                  <a:pt x="1300" y="2"/>
                  <a:pt x="1331" y="2"/>
                </a:cubicBezTo>
                <a:cubicBezTo>
                  <a:pt x="1361" y="1"/>
                  <a:pt x="1498" y="2"/>
                  <a:pt x="1498" y="2"/>
                </a:cubicBezTo>
              </a:path>
            </a:pathLst>
          </a:custGeom>
          <a:noFill/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407" name="组合 7406"/>
          <p:cNvGrpSpPr/>
          <p:nvPr/>
        </p:nvGrpSpPr>
        <p:grpSpPr>
          <a:xfrm>
            <a:off x="4370388" y="3497263"/>
            <a:ext cx="425450" cy="579437"/>
            <a:chOff x="0" y="0"/>
            <a:chExt cx="268" cy="365"/>
          </a:xfrm>
        </p:grpSpPr>
        <p:grpSp>
          <p:nvGrpSpPr>
            <p:cNvPr id="7408" name="组合 7407"/>
            <p:cNvGrpSpPr/>
            <p:nvPr/>
          </p:nvGrpSpPr>
          <p:grpSpPr>
            <a:xfrm>
              <a:off x="0" y="95"/>
              <a:ext cx="268" cy="263"/>
              <a:chOff x="0" y="0"/>
              <a:chExt cx="268" cy="263"/>
            </a:xfrm>
          </p:grpSpPr>
          <p:sp>
            <p:nvSpPr>
              <p:cNvPr id="7409" name="未知"/>
              <p:cNvSpPr/>
              <p:nvPr/>
            </p:nvSpPr>
            <p:spPr>
              <a:xfrm>
                <a:off x="0" y="0"/>
                <a:ext cx="268" cy="263"/>
              </a:xfrm>
              <a:custGeom>
                <a:avLst/>
                <a:gdLst/>
                <a:ahLst/>
                <a:cxnLst/>
                <a:pathLst>
                  <a:path w="134" h="131">
                    <a:moveTo>
                      <a:pt x="134" y="73"/>
                    </a:moveTo>
                    <a:cubicBezTo>
                      <a:pt x="134" y="73"/>
                      <a:pt x="133" y="75"/>
                      <a:pt x="133" y="78"/>
                    </a:cubicBezTo>
                    <a:cubicBezTo>
                      <a:pt x="132" y="81"/>
                      <a:pt x="131" y="86"/>
                      <a:pt x="128" y="93"/>
                    </a:cubicBezTo>
                    <a:cubicBezTo>
                      <a:pt x="125" y="99"/>
                      <a:pt x="121" y="107"/>
                      <a:pt x="112" y="114"/>
                    </a:cubicBezTo>
                    <a:cubicBezTo>
                      <a:pt x="108" y="118"/>
                      <a:pt x="103" y="121"/>
                      <a:pt x="97" y="123"/>
                    </a:cubicBezTo>
                    <a:cubicBezTo>
                      <a:pt x="91" y="126"/>
                      <a:pt x="84" y="127"/>
                      <a:pt x="76" y="128"/>
                    </a:cubicBezTo>
                    <a:cubicBezTo>
                      <a:pt x="69" y="128"/>
                      <a:pt x="61" y="128"/>
                      <a:pt x="52" y="126"/>
                    </a:cubicBezTo>
                    <a:cubicBezTo>
                      <a:pt x="44" y="124"/>
                      <a:pt x="35" y="120"/>
                      <a:pt x="28" y="115"/>
                    </a:cubicBezTo>
                    <a:cubicBezTo>
                      <a:pt x="20" y="109"/>
                      <a:pt x="13" y="100"/>
                      <a:pt x="8" y="90"/>
                    </a:cubicBezTo>
                    <a:cubicBezTo>
                      <a:pt x="4" y="80"/>
                      <a:pt x="2" y="69"/>
                      <a:pt x="4" y="56"/>
                    </a:cubicBezTo>
                    <a:cubicBezTo>
                      <a:pt x="4" y="53"/>
                      <a:pt x="5" y="50"/>
                      <a:pt x="6" y="47"/>
                    </a:cubicBezTo>
                    <a:cubicBezTo>
                      <a:pt x="7" y="44"/>
                      <a:pt x="8" y="41"/>
                      <a:pt x="9" y="39"/>
                    </a:cubicBezTo>
                    <a:cubicBezTo>
                      <a:pt x="12" y="33"/>
                      <a:pt x="16" y="27"/>
                      <a:pt x="21" y="22"/>
                    </a:cubicBezTo>
                    <a:cubicBezTo>
                      <a:pt x="31" y="13"/>
                      <a:pt x="44" y="5"/>
                      <a:pt x="59" y="3"/>
                    </a:cubicBezTo>
                    <a:cubicBezTo>
                      <a:pt x="74" y="2"/>
                      <a:pt x="91" y="3"/>
                      <a:pt x="105" y="12"/>
                    </a:cubicBezTo>
                    <a:cubicBezTo>
                      <a:pt x="112" y="16"/>
                      <a:pt x="118" y="23"/>
                      <a:pt x="123" y="30"/>
                    </a:cubicBezTo>
                    <a:cubicBezTo>
                      <a:pt x="127" y="38"/>
                      <a:pt x="130" y="47"/>
                      <a:pt x="131" y="56"/>
                    </a:cubicBezTo>
                    <a:cubicBezTo>
                      <a:pt x="131" y="56"/>
                      <a:pt x="131" y="55"/>
                      <a:pt x="131" y="52"/>
                    </a:cubicBezTo>
                    <a:cubicBezTo>
                      <a:pt x="130" y="51"/>
                      <a:pt x="130" y="49"/>
                      <a:pt x="130" y="47"/>
                    </a:cubicBezTo>
                    <a:cubicBezTo>
                      <a:pt x="129" y="46"/>
                      <a:pt x="129" y="44"/>
                      <a:pt x="128" y="41"/>
                    </a:cubicBezTo>
                    <a:cubicBezTo>
                      <a:pt x="127" y="37"/>
                      <a:pt x="125" y="31"/>
                      <a:pt x="121" y="26"/>
                    </a:cubicBezTo>
                    <a:cubicBezTo>
                      <a:pt x="117" y="20"/>
                      <a:pt x="111" y="14"/>
                      <a:pt x="104" y="10"/>
                    </a:cubicBezTo>
                    <a:cubicBezTo>
                      <a:pt x="97" y="6"/>
                      <a:pt x="88" y="3"/>
                      <a:pt x="79" y="2"/>
                    </a:cubicBezTo>
                    <a:cubicBezTo>
                      <a:pt x="69" y="0"/>
                      <a:pt x="59" y="1"/>
                      <a:pt x="48" y="4"/>
                    </a:cubicBezTo>
                    <a:cubicBezTo>
                      <a:pt x="38" y="6"/>
                      <a:pt x="28" y="12"/>
                      <a:pt x="20" y="20"/>
                    </a:cubicBezTo>
                    <a:cubicBezTo>
                      <a:pt x="12" y="28"/>
                      <a:pt x="5" y="38"/>
                      <a:pt x="2" y="49"/>
                    </a:cubicBezTo>
                    <a:cubicBezTo>
                      <a:pt x="1" y="55"/>
                      <a:pt x="0" y="60"/>
                      <a:pt x="0" y="66"/>
                    </a:cubicBezTo>
                    <a:cubicBezTo>
                      <a:pt x="0" y="72"/>
                      <a:pt x="1" y="78"/>
                      <a:pt x="3" y="84"/>
                    </a:cubicBezTo>
                    <a:cubicBezTo>
                      <a:pt x="4" y="89"/>
                      <a:pt x="7" y="95"/>
                      <a:pt x="10" y="100"/>
                    </a:cubicBezTo>
                    <a:cubicBezTo>
                      <a:pt x="13" y="105"/>
                      <a:pt x="17" y="109"/>
                      <a:pt x="21" y="113"/>
                    </a:cubicBezTo>
                    <a:cubicBezTo>
                      <a:pt x="29" y="121"/>
                      <a:pt x="39" y="126"/>
                      <a:pt x="50" y="129"/>
                    </a:cubicBezTo>
                    <a:cubicBezTo>
                      <a:pt x="60" y="131"/>
                      <a:pt x="71" y="131"/>
                      <a:pt x="81" y="130"/>
                    </a:cubicBezTo>
                    <a:cubicBezTo>
                      <a:pt x="91" y="128"/>
                      <a:pt x="100" y="125"/>
                      <a:pt x="107" y="120"/>
                    </a:cubicBezTo>
                    <a:cubicBezTo>
                      <a:pt x="114" y="115"/>
                      <a:pt x="120" y="109"/>
                      <a:pt x="124" y="103"/>
                    </a:cubicBezTo>
                    <a:cubicBezTo>
                      <a:pt x="128" y="97"/>
                      <a:pt x="130" y="91"/>
                      <a:pt x="131" y="86"/>
                    </a:cubicBezTo>
                    <a:cubicBezTo>
                      <a:pt x="132" y="83"/>
                      <a:pt x="133" y="81"/>
                      <a:pt x="133" y="79"/>
                    </a:cubicBezTo>
                    <a:cubicBezTo>
                      <a:pt x="133" y="77"/>
                      <a:pt x="133" y="75"/>
                      <a:pt x="134" y="73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0" name="未知"/>
              <p:cNvSpPr/>
              <p:nvPr/>
            </p:nvSpPr>
            <p:spPr>
              <a:xfrm>
                <a:off x="4" y="4"/>
                <a:ext cx="260" cy="255"/>
              </a:xfrm>
              <a:custGeom>
                <a:avLst/>
                <a:gdLst/>
                <a:ahLst/>
                <a:cxnLst/>
                <a:pathLst>
                  <a:path w="130" h="127">
                    <a:moveTo>
                      <a:pt x="130" y="71"/>
                    </a:moveTo>
                    <a:cubicBezTo>
                      <a:pt x="127" y="107"/>
                      <a:pt x="102" y="127"/>
                      <a:pt x="65" y="127"/>
                    </a:cubicBezTo>
                    <a:cubicBezTo>
                      <a:pt x="29" y="127"/>
                      <a:pt x="0" y="99"/>
                      <a:pt x="0" y="64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02" y="0"/>
                      <a:pt x="125" y="22"/>
                      <a:pt x="128" y="54"/>
                    </a:cubicBezTo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1" name="未知"/>
              <p:cNvSpPr/>
              <p:nvPr/>
            </p:nvSpPr>
            <p:spPr>
              <a:xfrm>
                <a:off x="10" y="24"/>
                <a:ext cx="60" cy="76"/>
              </a:xfrm>
              <a:custGeom>
                <a:avLst/>
                <a:gdLst/>
                <a:ahLst/>
                <a:cxnLst/>
                <a:pathLst>
                  <a:path w="30" h="38">
                    <a:moveTo>
                      <a:pt x="30" y="0"/>
                    </a:moveTo>
                    <a:cubicBezTo>
                      <a:pt x="30" y="0"/>
                      <a:pt x="20" y="7"/>
                      <a:pt x="0" y="38"/>
                    </a:cubicBezTo>
                    <a:cubicBezTo>
                      <a:pt x="0" y="38"/>
                      <a:pt x="26" y="5"/>
                      <a:pt x="3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2" name="未知"/>
              <p:cNvSpPr/>
              <p:nvPr/>
            </p:nvSpPr>
            <p:spPr>
              <a:xfrm>
                <a:off x="6" y="20"/>
                <a:ext cx="80" cy="95"/>
              </a:xfrm>
              <a:custGeom>
                <a:avLst/>
                <a:gdLst/>
                <a:ahLst/>
                <a:cxnLst/>
                <a:pathLst>
                  <a:path w="40" h="47">
                    <a:moveTo>
                      <a:pt x="40" y="0"/>
                    </a:moveTo>
                    <a:cubicBezTo>
                      <a:pt x="40" y="0"/>
                      <a:pt x="27" y="10"/>
                      <a:pt x="0" y="47"/>
                    </a:cubicBezTo>
                    <a:cubicBezTo>
                      <a:pt x="0" y="47"/>
                      <a:pt x="35" y="6"/>
                      <a:pt x="4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3" name="未知"/>
              <p:cNvSpPr/>
              <p:nvPr/>
            </p:nvSpPr>
            <p:spPr>
              <a:xfrm>
                <a:off x="4" y="16"/>
                <a:ext cx="92" cy="117"/>
              </a:xfrm>
              <a:custGeom>
                <a:avLst/>
                <a:gdLst/>
                <a:ahLst/>
                <a:cxnLst/>
                <a:pathLst>
                  <a:path w="46" h="58">
                    <a:moveTo>
                      <a:pt x="46" y="0"/>
                    </a:moveTo>
                    <a:cubicBezTo>
                      <a:pt x="46" y="0"/>
                      <a:pt x="32" y="13"/>
                      <a:pt x="0" y="58"/>
                    </a:cubicBezTo>
                    <a:cubicBezTo>
                      <a:pt x="0" y="58"/>
                      <a:pt x="40" y="8"/>
                      <a:pt x="4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4" name="未知"/>
              <p:cNvSpPr/>
              <p:nvPr/>
            </p:nvSpPr>
            <p:spPr>
              <a:xfrm>
                <a:off x="6" y="8"/>
                <a:ext cx="104" cy="137"/>
              </a:xfrm>
              <a:custGeom>
                <a:avLst/>
                <a:gdLst/>
                <a:ahLst/>
                <a:cxnLst/>
                <a:pathLst>
                  <a:path w="52" h="68">
                    <a:moveTo>
                      <a:pt x="52" y="0"/>
                    </a:moveTo>
                    <a:cubicBezTo>
                      <a:pt x="52" y="0"/>
                      <a:pt x="36" y="16"/>
                      <a:pt x="0" y="68"/>
                    </a:cubicBezTo>
                    <a:cubicBezTo>
                      <a:pt x="0" y="68"/>
                      <a:pt x="45" y="9"/>
                      <a:pt x="52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5" name="未知"/>
              <p:cNvSpPr/>
              <p:nvPr/>
            </p:nvSpPr>
            <p:spPr>
              <a:xfrm>
                <a:off x="6" y="6"/>
                <a:ext cx="116" cy="151"/>
              </a:xfrm>
              <a:custGeom>
                <a:avLst/>
                <a:gdLst/>
                <a:ahLst/>
                <a:cxnLst/>
                <a:pathLst>
                  <a:path w="58" h="75">
                    <a:moveTo>
                      <a:pt x="58" y="0"/>
                    </a:moveTo>
                    <a:cubicBezTo>
                      <a:pt x="58" y="0"/>
                      <a:pt x="41" y="17"/>
                      <a:pt x="0" y="75"/>
                    </a:cubicBezTo>
                    <a:cubicBezTo>
                      <a:pt x="0" y="75"/>
                      <a:pt x="51" y="10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6" name="未知"/>
              <p:cNvSpPr/>
              <p:nvPr/>
            </p:nvSpPr>
            <p:spPr>
              <a:xfrm>
                <a:off x="14" y="6"/>
                <a:ext cx="122" cy="151"/>
              </a:xfrm>
              <a:custGeom>
                <a:avLst/>
                <a:gdLst/>
                <a:ahLst/>
                <a:cxnLst/>
                <a:pathLst>
                  <a:path w="61" h="75">
                    <a:moveTo>
                      <a:pt x="61" y="0"/>
                    </a:moveTo>
                    <a:cubicBezTo>
                      <a:pt x="61" y="0"/>
                      <a:pt x="43" y="17"/>
                      <a:pt x="0" y="75"/>
                    </a:cubicBezTo>
                    <a:cubicBezTo>
                      <a:pt x="0" y="75"/>
                      <a:pt x="53" y="10"/>
                      <a:pt x="6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7" name="未知"/>
              <p:cNvSpPr/>
              <p:nvPr/>
            </p:nvSpPr>
            <p:spPr>
              <a:xfrm>
                <a:off x="14" y="8"/>
                <a:ext cx="136" cy="157"/>
              </a:xfrm>
              <a:custGeom>
                <a:avLst/>
                <a:gdLst/>
                <a:ahLst/>
                <a:cxnLst/>
                <a:pathLst>
                  <a:path w="68" h="78">
                    <a:moveTo>
                      <a:pt x="68" y="0"/>
                    </a:moveTo>
                    <a:cubicBezTo>
                      <a:pt x="68" y="0"/>
                      <a:pt x="48" y="18"/>
                      <a:pt x="0" y="78"/>
                    </a:cubicBezTo>
                    <a:cubicBezTo>
                      <a:pt x="0" y="78"/>
                      <a:pt x="59" y="10"/>
                      <a:pt x="6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8" name="未知"/>
              <p:cNvSpPr/>
              <p:nvPr/>
            </p:nvSpPr>
            <p:spPr>
              <a:xfrm>
                <a:off x="10" y="6"/>
                <a:ext cx="146" cy="171"/>
              </a:xfrm>
              <a:custGeom>
                <a:avLst/>
                <a:gdLst/>
                <a:ahLst/>
                <a:cxnLst/>
                <a:pathLst>
                  <a:path w="73" h="85">
                    <a:moveTo>
                      <a:pt x="0" y="85"/>
                    </a:moveTo>
                    <a:cubicBezTo>
                      <a:pt x="0" y="85"/>
                      <a:pt x="22" y="66"/>
                      <a:pt x="73" y="0"/>
                    </a:cubicBezTo>
                    <a:cubicBezTo>
                      <a:pt x="73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19" name="未知"/>
              <p:cNvSpPr/>
              <p:nvPr/>
            </p:nvSpPr>
            <p:spPr>
              <a:xfrm>
                <a:off x="20" y="6"/>
                <a:ext cx="142" cy="179"/>
              </a:xfrm>
              <a:custGeom>
                <a:avLst/>
                <a:gdLst/>
                <a:ahLst/>
                <a:cxnLst/>
                <a:pathLst>
                  <a:path w="71" h="89">
                    <a:moveTo>
                      <a:pt x="0" y="89"/>
                    </a:moveTo>
                    <a:cubicBezTo>
                      <a:pt x="0" y="89"/>
                      <a:pt x="21" y="68"/>
                      <a:pt x="71" y="0"/>
                    </a:cubicBezTo>
                    <a:cubicBezTo>
                      <a:pt x="71" y="0"/>
                      <a:pt x="9" y="78"/>
                      <a:pt x="0" y="8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0" name="未知"/>
              <p:cNvSpPr/>
              <p:nvPr/>
            </p:nvSpPr>
            <p:spPr>
              <a:xfrm>
                <a:off x="20" y="14"/>
                <a:ext cx="142" cy="179"/>
              </a:xfrm>
              <a:custGeom>
                <a:avLst/>
                <a:gdLst/>
                <a:ahLst/>
                <a:cxnLst/>
                <a:pathLst>
                  <a:path w="71" h="89">
                    <a:moveTo>
                      <a:pt x="0" y="89"/>
                    </a:moveTo>
                    <a:cubicBezTo>
                      <a:pt x="0" y="89"/>
                      <a:pt x="21" y="68"/>
                      <a:pt x="71" y="0"/>
                    </a:cubicBezTo>
                    <a:cubicBezTo>
                      <a:pt x="71" y="0"/>
                      <a:pt x="9" y="77"/>
                      <a:pt x="0" y="8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1" name="未知"/>
              <p:cNvSpPr/>
              <p:nvPr/>
            </p:nvSpPr>
            <p:spPr>
              <a:xfrm>
                <a:off x="26" y="10"/>
                <a:ext cx="148" cy="187"/>
              </a:xfrm>
              <a:custGeom>
                <a:avLst/>
                <a:gdLst/>
                <a:ahLst/>
                <a:cxnLst/>
                <a:pathLst>
                  <a:path w="74" h="93">
                    <a:moveTo>
                      <a:pt x="0" y="93"/>
                    </a:moveTo>
                    <a:cubicBezTo>
                      <a:pt x="0" y="93"/>
                      <a:pt x="22" y="71"/>
                      <a:pt x="74" y="0"/>
                    </a:cubicBezTo>
                    <a:cubicBezTo>
                      <a:pt x="74" y="0"/>
                      <a:pt x="9" y="81"/>
                      <a:pt x="0" y="93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2" name="未知"/>
              <p:cNvSpPr/>
              <p:nvPr/>
            </p:nvSpPr>
            <p:spPr>
              <a:xfrm>
                <a:off x="30" y="12"/>
                <a:ext cx="152" cy="193"/>
              </a:xfrm>
              <a:custGeom>
                <a:avLst/>
                <a:gdLst/>
                <a:ahLst/>
                <a:cxnLst/>
                <a:pathLst>
                  <a:path w="76" h="96">
                    <a:moveTo>
                      <a:pt x="0" y="96"/>
                    </a:moveTo>
                    <a:cubicBezTo>
                      <a:pt x="0" y="96"/>
                      <a:pt x="23" y="73"/>
                      <a:pt x="76" y="0"/>
                    </a:cubicBezTo>
                    <a:cubicBezTo>
                      <a:pt x="76" y="0"/>
                      <a:pt x="10" y="84"/>
                      <a:pt x="0" y="9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3" name="未知"/>
              <p:cNvSpPr/>
              <p:nvPr/>
            </p:nvSpPr>
            <p:spPr>
              <a:xfrm>
                <a:off x="34" y="22"/>
                <a:ext cx="148" cy="189"/>
              </a:xfrm>
              <a:custGeom>
                <a:avLst/>
                <a:gdLst/>
                <a:ahLst/>
                <a:cxnLst/>
                <a:pathLst>
                  <a:path w="74" h="94">
                    <a:moveTo>
                      <a:pt x="0" y="94"/>
                    </a:moveTo>
                    <a:cubicBezTo>
                      <a:pt x="0" y="94"/>
                      <a:pt x="22" y="72"/>
                      <a:pt x="74" y="0"/>
                    </a:cubicBezTo>
                    <a:cubicBezTo>
                      <a:pt x="74" y="0"/>
                      <a:pt x="10" y="82"/>
                      <a:pt x="0" y="94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4" name="未知"/>
              <p:cNvSpPr/>
              <p:nvPr/>
            </p:nvSpPr>
            <p:spPr>
              <a:xfrm>
                <a:off x="40" y="20"/>
                <a:ext cx="160" cy="201"/>
              </a:xfrm>
              <a:custGeom>
                <a:avLst/>
                <a:gdLst/>
                <a:ahLst/>
                <a:cxnLst/>
                <a:pathLst>
                  <a:path w="80" h="100">
                    <a:moveTo>
                      <a:pt x="80" y="0"/>
                    </a:moveTo>
                    <a:cubicBezTo>
                      <a:pt x="80" y="0"/>
                      <a:pt x="57" y="23"/>
                      <a:pt x="0" y="100"/>
                    </a:cubicBezTo>
                    <a:cubicBezTo>
                      <a:pt x="0" y="100"/>
                      <a:pt x="69" y="13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5" name="未知"/>
              <p:cNvSpPr/>
              <p:nvPr/>
            </p:nvSpPr>
            <p:spPr>
              <a:xfrm>
                <a:off x="44" y="22"/>
                <a:ext cx="162" cy="197"/>
              </a:xfrm>
              <a:custGeom>
                <a:avLst/>
                <a:gdLst/>
                <a:ahLst/>
                <a:cxnLst/>
                <a:pathLst>
                  <a:path w="81" h="98">
                    <a:moveTo>
                      <a:pt x="0" y="98"/>
                    </a:moveTo>
                    <a:cubicBezTo>
                      <a:pt x="0" y="98"/>
                      <a:pt x="24" y="75"/>
                      <a:pt x="81" y="0"/>
                    </a:cubicBezTo>
                    <a:cubicBezTo>
                      <a:pt x="81" y="0"/>
                      <a:pt x="11" y="85"/>
                      <a:pt x="0" y="98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6" name="未知"/>
              <p:cNvSpPr/>
              <p:nvPr/>
            </p:nvSpPr>
            <p:spPr>
              <a:xfrm>
                <a:off x="48" y="32"/>
                <a:ext cx="160" cy="195"/>
              </a:xfrm>
              <a:custGeom>
                <a:avLst/>
                <a:gdLst/>
                <a:ahLst/>
                <a:cxnLst/>
                <a:pathLst>
                  <a:path w="80" h="97">
                    <a:moveTo>
                      <a:pt x="80" y="0"/>
                    </a:moveTo>
                    <a:cubicBezTo>
                      <a:pt x="80" y="0"/>
                      <a:pt x="57" y="23"/>
                      <a:pt x="0" y="97"/>
                    </a:cubicBezTo>
                    <a:cubicBezTo>
                      <a:pt x="0" y="97"/>
                      <a:pt x="69" y="13"/>
                      <a:pt x="80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7" name="未知"/>
              <p:cNvSpPr/>
              <p:nvPr/>
            </p:nvSpPr>
            <p:spPr>
              <a:xfrm>
                <a:off x="58" y="32"/>
                <a:ext cx="162" cy="195"/>
              </a:xfrm>
              <a:custGeom>
                <a:avLst/>
                <a:gdLst/>
                <a:ahLst/>
                <a:cxnLst/>
                <a:pathLst>
                  <a:path w="81" h="97">
                    <a:moveTo>
                      <a:pt x="81" y="0"/>
                    </a:moveTo>
                    <a:cubicBezTo>
                      <a:pt x="81" y="0"/>
                      <a:pt x="58" y="23"/>
                      <a:pt x="0" y="97"/>
                    </a:cubicBezTo>
                    <a:cubicBezTo>
                      <a:pt x="0" y="97"/>
                      <a:pt x="71" y="13"/>
                      <a:pt x="8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8" name="未知"/>
              <p:cNvSpPr/>
              <p:nvPr/>
            </p:nvSpPr>
            <p:spPr>
              <a:xfrm>
                <a:off x="58" y="42"/>
                <a:ext cx="166" cy="193"/>
              </a:xfrm>
              <a:custGeom>
                <a:avLst/>
                <a:gdLst/>
                <a:ahLst/>
                <a:cxnLst/>
                <a:pathLst>
                  <a:path w="83" h="96">
                    <a:moveTo>
                      <a:pt x="0" y="96"/>
                    </a:moveTo>
                    <a:cubicBezTo>
                      <a:pt x="0" y="96"/>
                      <a:pt x="24" y="74"/>
                      <a:pt x="83" y="0"/>
                    </a:cubicBezTo>
                    <a:cubicBezTo>
                      <a:pt x="83" y="0"/>
                      <a:pt x="11" y="84"/>
                      <a:pt x="0" y="9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29" name="未知"/>
              <p:cNvSpPr/>
              <p:nvPr/>
            </p:nvSpPr>
            <p:spPr>
              <a:xfrm>
                <a:off x="68" y="48"/>
                <a:ext cx="168" cy="189"/>
              </a:xfrm>
              <a:custGeom>
                <a:avLst/>
                <a:gdLst/>
                <a:ahLst/>
                <a:cxnLst/>
                <a:pathLst>
                  <a:path w="84" h="94">
                    <a:moveTo>
                      <a:pt x="84" y="0"/>
                    </a:moveTo>
                    <a:cubicBezTo>
                      <a:pt x="84" y="0"/>
                      <a:pt x="60" y="22"/>
                      <a:pt x="0" y="94"/>
                    </a:cubicBezTo>
                    <a:cubicBezTo>
                      <a:pt x="0" y="94"/>
                      <a:pt x="73" y="12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0" name="未知"/>
              <p:cNvSpPr/>
              <p:nvPr/>
            </p:nvSpPr>
            <p:spPr>
              <a:xfrm>
                <a:off x="74" y="56"/>
                <a:ext cx="168" cy="181"/>
              </a:xfrm>
              <a:custGeom>
                <a:avLst/>
                <a:gdLst/>
                <a:ahLst/>
                <a:cxnLst/>
                <a:pathLst>
                  <a:path w="84" h="90">
                    <a:moveTo>
                      <a:pt x="84" y="0"/>
                    </a:moveTo>
                    <a:cubicBezTo>
                      <a:pt x="84" y="0"/>
                      <a:pt x="60" y="21"/>
                      <a:pt x="0" y="90"/>
                    </a:cubicBezTo>
                    <a:cubicBezTo>
                      <a:pt x="0" y="90"/>
                      <a:pt x="73" y="12"/>
                      <a:pt x="84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1" name="未知"/>
              <p:cNvSpPr/>
              <p:nvPr/>
            </p:nvSpPr>
            <p:spPr>
              <a:xfrm>
                <a:off x="76" y="62"/>
                <a:ext cx="168" cy="179"/>
              </a:xfrm>
              <a:custGeom>
                <a:avLst/>
                <a:gdLst/>
                <a:ahLst/>
                <a:cxnLst/>
                <a:pathLst>
                  <a:path w="84" h="89">
                    <a:moveTo>
                      <a:pt x="0" y="89"/>
                    </a:moveTo>
                    <a:cubicBezTo>
                      <a:pt x="0" y="89"/>
                      <a:pt x="24" y="69"/>
                      <a:pt x="84" y="0"/>
                    </a:cubicBezTo>
                    <a:cubicBezTo>
                      <a:pt x="84" y="0"/>
                      <a:pt x="11" y="78"/>
                      <a:pt x="0" y="8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2" name="未知"/>
              <p:cNvSpPr/>
              <p:nvPr/>
            </p:nvSpPr>
            <p:spPr>
              <a:xfrm>
                <a:off x="84" y="74"/>
                <a:ext cx="160" cy="171"/>
              </a:xfrm>
              <a:custGeom>
                <a:avLst/>
                <a:gdLst/>
                <a:ahLst/>
                <a:cxnLst/>
                <a:pathLst>
                  <a:path w="80" h="85">
                    <a:moveTo>
                      <a:pt x="0" y="85"/>
                    </a:moveTo>
                    <a:cubicBezTo>
                      <a:pt x="0" y="85"/>
                      <a:pt x="23" y="66"/>
                      <a:pt x="80" y="0"/>
                    </a:cubicBezTo>
                    <a:cubicBezTo>
                      <a:pt x="80" y="0"/>
                      <a:pt x="10" y="74"/>
                      <a:pt x="0" y="85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3" name="未知"/>
              <p:cNvSpPr/>
              <p:nvPr/>
            </p:nvSpPr>
            <p:spPr>
              <a:xfrm>
                <a:off x="92" y="84"/>
                <a:ext cx="152" cy="161"/>
              </a:xfrm>
              <a:custGeom>
                <a:avLst/>
                <a:gdLst/>
                <a:ahLst/>
                <a:cxnLst/>
                <a:pathLst>
                  <a:path w="76" h="80">
                    <a:moveTo>
                      <a:pt x="0" y="80"/>
                    </a:moveTo>
                    <a:cubicBezTo>
                      <a:pt x="0" y="80"/>
                      <a:pt x="22" y="62"/>
                      <a:pt x="76" y="0"/>
                    </a:cubicBezTo>
                    <a:cubicBezTo>
                      <a:pt x="76" y="0"/>
                      <a:pt x="10" y="70"/>
                      <a:pt x="0" y="8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4" name="未知"/>
              <p:cNvSpPr/>
              <p:nvPr/>
            </p:nvSpPr>
            <p:spPr>
              <a:xfrm>
                <a:off x="100" y="92"/>
                <a:ext cx="148" cy="159"/>
              </a:xfrm>
              <a:custGeom>
                <a:avLst/>
                <a:gdLst/>
                <a:ahLst/>
                <a:cxnLst/>
                <a:pathLst>
                  <a:path w="74" h="79">
                    <a:moveTo>
                      <a:pt x="0" y="79"/>
                    </a:moveTo>
                    <a:cubicBezTo>
                      <a:pt x="0" y="79"/>
                      <a:pt x="22" y="61"/>
                      <a:pt x="74" y="0"/>
                    </a:cubicBezTo>
                    <a:cubicBezTo>
                      <a:pt x="74" y="0"/>
                      <a:pt x="10" y="69"/>
                      <a:pt x="0" y="79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5" name="未知"/>
              <p:cNvSpPr/>
              <p:nvPr/>
            </p:nvSpPr>
            <p:spPr>
              <a:xfrm>
                <a:off x="106" y="102"/>
                <a:ext cx="142" cy="155"/>
              </a:xfrm>
              <a:custGeom>
                <a:avLst/>
                <a:gdLst/>
                <a:ahLst/>
                <a:cxnLst/>
                <a:pathLst>
                  <a:path w="71" h="77">
                    <a:moveTo>
                      <a:pt x="0" y="77"/>
                    </a:moveTo>
                    <a:cubicBezTo>
                      <a:pt x="0" y="77"/>
                      <a:pt x="21" y="59"/>
                      <a:pt x="71" y="0"/>
                    </a:cubicBezTo>
                    <a:cubicBezTo>
                      <a:pt x="71" y="0"/>
                      <a:pt x="9" y="67"/>
                      <a:pt x="0" y="77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6" name="未知"/>
              <p:cNvSpPr/>
              <p:nvPr/>
            </p:nvSpPr>
            <p:spPr>
              <a:xfrm>
                <a:off x="122" y="111"/>
                <a:ext cx="132" cy="148"/>
              </a:xfrm>
              <a:custGeom>
                <a:avLst/>
                <a:gdLst/>
                <a:ahLst/>
                <a:cxnLst/>
                <a:pathLst>
                  <a:path w="66" h="74">
                    <a:moveTo>
                      <a:pt x="66" y="0"/>
                    </a:moveTo>
                    <a:cubicBezTo>
                      <a:pt x="66" y="0"/>
                      <a:pt x="46" y="16"/>
                      <a:pt x="0" y="74"/>
                    </a:cubicBezTo>
                    <a:cubicBezTo>
                      <a:pt x="0" y="74"/>
                      <a:pt x="57" y="9"/>
                      <a:pt x="66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7" name="未知"/>
              <p:cNvSpPr/>
              <p:nvPr/>
            </p:nvSpPr>
            <p:spPr>
              <a:xfrm>
                <a:off x="128" y="123"/>
                <a:ext cx="130" cy="138"/>
              </a:xfrm>
              <a:custGeom>
                <a:avLst/>
                <a:gdLst/>
                <a:ahLst/>
                <a:cxnLst/>
                <a:pathLst>
                  <a:path w="65" h="69">
                    <a:moveTo>
                      <a:pt x="65" y="0"/>
                    </a:moveTo>
                    <a:cubicBezTo>
                      <a:pt x="65" y="0"/>
                      <a:pt x="46" y="15"/>
                      <a:pt x="0" y="69"/>
                    </a:cubicBezTo>
                    <a:cubicBezTo>
                      <a:pt x="0" y="69"/>
                      <a:pt x="57" y="9"/>
                      <a:pt x="65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8" name="未知"/>
              <p:cNvSpPr/>
              <p:nvPr/>
            </p:nvSpPr>
            <p:spPr>
              <a:xfrm>
                <a:off x="142" y="133"/>
                <a:ext cx="116" cy="128"/>
              </a:xfrm>
              <a:custGeom>
                <a:avLst/>
                <a:gdLst/>
                <a:ahLst/>
                <a:cxnLst/>
                <a:pathLst>
                  <a:path w="58" h="64">
                    <a:moveTo>
                      <a:pt x="58" y="0"/>
                    </a:moveTo>
                    <a:cubicBezTo>
                      <a:pt x="58" y="0"/>
                      <a:pt x="41" y="14"/>
                      <a:pt x="0" y="64"/>
                    </a:cubicBezTo>
                    <a:cubicBezTo>
                      <a:pt x="0" y="64"/>
                      <a:pt x="51" y="9"/>
                      <a:pt x="58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39" name="未知"/>
              <p:cNvSpPr/>
              <p:nvPr/>
            </p:nvSpPr>
            <p:spPr>
              <a:xfrm>
                <a:off x="156" y="145"/>
                <a:ext cx="100" cy="112"/>
              </a:xfrm>
              <a:custGeom>
                <a:avLst/>
                <a:gdLst/>
                <a:ahLst/>
                <a:cxnLst/>
                <a:pathLst>
                  <a:path w="50" h="56">
                    <a:moveTo>
                      <a:pt x="0" y="56"/>
                    </a:moveTo>
                    <a:cubicBezTo>
                      <a:pt x="0" y="56"/>
                      <a:pt x="15" y="44"/>
                      <a:pt x="50" y="0"/>
                    </a:cubicBezTo>
                    <a:cubicBezTo>
                      <a:pt x="50" y="0"/>
                      <a:pt x="6" y="48"/>
                      <a:pt x="0" y="56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40" name="未知"/>
              <p:cNvSpPr/>
              <p:nvPr/>
            </p:nvSpPr>
            <p:spPr>
              <a:xfrm>
                <a:off x="176" y="157"/>
                <a:ext cx="82" cy="96"/>
              </a:xfrm>
              <a:custGeom>
                <a:avLst/>
                <a:gdLst/>
                <a:ahLst/>
                <a:cxnLst/>
                <a:pathLst>
                  <a:path w="41" h="48">
                    <a:moveTo>
                      <a:pt x="41" y="0"/>
                    </a:moveTo>
                    <a:cubicBezTo>
                      <a:pt x="41" y="0"/>
                      <a:pt x="28" y="10"/>
                      <a:pt x="0" y="48"/>
                    </a:cubicBezTo>
                    <a:cubicBezTo>
                      <a:pt x="0" y="48"/>
                      <a:pt x="36" y="6"/>
                      <a:pt x="4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41" name="未知"/>
              <p:cNvSpPr/>
              <p:nvPr/>
            </p:nvSpPr>
            <p:spPr>
              <a:xfrm>
                <a:off x="192" y="173"/>
                <a:ext cx="62" cy="72"/>
              </a:xfrm>
              <a:custGeom>
                <a:avLst/>
                <a:gdLst/>
                <a:ahLst/>
                <a:cxnLst/>
                <a:pathLst>
                  <a:path w="31" h="36">
                    <a:moveTo>
                      <a:pt x="31" y="0"/>
                    </a:moveTo>
                    <a:cubicBezTo>
                      <a:pt x="31" y="0"/>
                      <a:pt x="20" y="7"/>
                      <a:pt x="0" y="36"/>
                    </a:cubicBezTo>
                    <a:cubicBezTo>
                      <a:pt x="0" y="36"/>
                      <a:pt x="27" y="5"/>
                      <a:pt x="31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42" name="未知"/>
              <p:cNvSpPr/>
              <p:nvPr/>
            </p:nvSpPr>
            <p:spPr>
              <a:xfrm>
                <a:off x="212" y="195"/>
                <a:ext cx="34" cy="42"/>
              </a:xfrm>
              <a:custGeom>
                <a:avLst/>
                <a:gdLst/>
                <a:ahLst/>
                <a:cxnLst/>
                <a:pathLst>
                  <a:path w="17" h="21">
                    <a:moveTo>
                      <a:pt x="17" y="0"/>
                    </a:moveTo>
                    <a:cubicBezTo>
                      <a:pt x="17" y="0"/>
                      <a:pt x="10" y="3"/>
                      <a:pt x="0" y="21"/>
                    </a:cubicBezTo>
                    <a:cubicBezTo>
                      <a:pt x="0" y="21"/>
                      <a:pt x="15" y="2"/>
                      <a:pt x="17" y="0"/>
                    </a:cubicBezTo>
                    <a:close/>
                  </a:path>
                </a:pathLst>
              </a:custGeom>
              <a:solidFill>
                <a:srgbClr val="D2511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443" name="矩形 7442"/>
            <p:cNvSpPr/>
            <p:nvPr/>
          </p:nvSpPr>
          <p:spPr>
            <a:xfrm>
              <a:off x="56" y="0"/>
              <a:ext cx="1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en-US" altLang="zh-CN" sz="3800" b="0">
                  <a:solidFill>
                    <a:srgbClr val="FFFFFF"/>
                  </a:solidFill>
                  <a:latin typeface="方正少儿简体" panose="03000509000000000000" pitchFamily="1" charset="-122"/>
                  <a:ea typeface="方正少儿简体" panose="03000509000000000000" pitchFamily="1" charset="-122"/>
                </a:rPr>
                <a:t>4</a:t>
              </a:r>
              <a:endParaRPr lang="en-US" altLang="zh-CN" b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94444E-6 -2.59259E-6 L -0.01389 0.00031 " pathEditMode="relative" ptsTypes="AA">
                                      <p:cBhvr>
                                        <p:cTn id="10" dur="200" fill="hold"/>
                                        <p:tgtEl>
                                          <p:spTgt spid="7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728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73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7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4" dur="150" fill="hold"/>
                                        <p:tgtEl>
                                          <p:spTgt spid="736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7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7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740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26" grpId="0"/>
      <p:bldP spid="7327" grpId="0"/>
      <p:bldP spid="7328" grpId="0"/>
      <p:bldP spid="73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1296988" y="2763838"/>
            <a:ext cx="838200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sz="3300" b="0">
                <a:solidFill>
                  <a:srgbClr val="D2511A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目录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1206500" y="3262313"/>
            <a:ext cx="1027113" cy="2286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en-US" altLang="zh-CN" sz="1500" b="0">
                <a:solidFill>
                  <a:srgbClr val="531D1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CONTENTS</a:t>
            </a:r>
            <a:endParaRPr lang="en-US" altLang="zh-CN" b="0">
              <a:latin typeface="Arial" panose="020B0604020202020204" pitchFamily="34" charset="0"/>
            </a:endParaRPr>
          </a:p>
        </p:txBody>
      </p:sp>
      <p:grpSp>
        <p:nvGrpSpPr>
          <p:cNvPr id="8196" name="组合 8195"/>
          <p:cNvGrpSpPr/>
          <p:nvPr/>
        </p:nvGrpSpPr>
        <p:grpSpPr>
          <a:xfrm>
            <a:off x="1798638" y="2106613"/>
            <a:ext cx="368300" cy="485775"/>
            <a:chOff x="0" y="0"/>
            <a:chExt cx="232" cy="306"/>
          </a:xfrm>
        </p:grpSpPr>
        <p:sp>
          <p:nvSpPr>
            <p:cNvPr id="8197" name="未知"/>
            <p:cNvSpPr/>
            <p:nvPr/>
          </p:nvSpPr>
          <p:spPr>
            <a:xfrm>
              <a:off x="8" y="32"/>
              <a:ext cx="196" cy="272"/>
            </a:xfrm>
            <a:custGeom>
              <a:avLst/>
              <a:gdLst/>
              <a:ahLst/>
              <a:cxnLst/>
              <a:pathLst>
                <a:path w="98" h="136">
                  <a:moveTo>
                    <a:pt x="53" y="0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15" y="62"/>
                    <a:pt x="12" y="81"/>
                  </a:cubicBezTo>
                  <a:cubicBezTo>
                    <a:pt x="8" y="101"/>
                    <a:pt x="0" y="133"/>
                    <a:pt x="0" y="133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5" y="136"/>
                    <a:pt x="79" y="83"/>
                    <a:pt x="94" y="49"/>
                  </a:cubicBezTo>
                  <a:cubicBezTo>
                    <a:pt x="98" y="41"/>
                    <a:pt x="98" y="41"/>
                    <a:pt x="98" y="41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8" name="未知"/>
            <p:cNvSpPr/>
            <p:nvPr/>
          </p:nvSpPr>
          <p:spPr>
            <a:xfrm>
              <a:off x="10" y="210"/>
              <a:ext cx="62" cy="68"/>
            </a:xfrm>
            <a:custGeom>
              <a:avLst/>
              <a:gdLst/>
              <a:ahLst/>
              <a:cxnLst/>
              <a:pathLst>
                <a:path w="31" h="34">
                  <a:moveTo>
                    <a:pt x="7" y="0"/>
                  </a:moveTo>
                  <a:cubicBezTo>
                    <a:pt x="7" y="0"/>
                    <a:pt x="25" y="0"/>
                    <a:pt x="28" y="3"/>
                  </a:cubicBezTo>
                  <a:cubicBezTo>
                    <a:pt x="31" y="6"/>
                    <a:pt x="24" y="33"/>
                    <a:pt x="24" y="33"/>
                  </a:cubicBezTo>
                  <a:cubicBezTo>
                    <a:pt x="24" y="33"/>
                    <a:pt x="3" y="34"/>
                    <a:pt x="0" y="3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9" name="未知"/>
            <p:cNvSpPr/>
            <p:nvPr/>
          </p:nvSpPr>
          <p:spPr>
            <a:xfrm>
              <a:off x="72" y="86"/>
              <a:ext cx="78" cy="62"/>
            </a:xfrm>
            <a:custGeom>
              <a:avLst/>
              <a:gdLst/>
              <a:ahLst/>
              <a:cxnLst/>
              <a:pathLst>
                <a:path w="39" h="31">
                  <a:moveTo>
                    <a:pt x="5" y="7"/>
                  </a:moveTo>
                  <a:cubicBezTo>
                    <a:pt x="5" y="7"/>
                    <a:pt x="28" y="0"/>
                    <a:pt x="34" y="4"/>
                  </a:cubicBezTo>
                  <a:cubicBezTo>
                    <a:pt x="39" y="7"/>
                    <a:pt x="35" y="27"/>
                    <a:pt x="33" y="28"/>
                  </a:cubicBezTo>
                  <a:cubicBezTo>
                    <a:pt x="31" y="29"/>
                    <a:pt x="4" y="31"/>
                    <a:pt x="4" y="31"/>
                  </a:cubicBezTo>
                  <a:cubicBezTo>
                    <a:pt x="4" y="31"/>
                    <a:pt x="0" y="22"/>
                    <a:pt x="5" y="7"/>
                  </a:cubicBez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0" name="未知"/>
            <p:cNvSpPr/>
            <p:nvPr/>
          </p:nvSpPr>
          <p:spPr>
            <a:xfrm>
              <a:off x="0" y="4"/>
              <a:ext cx="228" cy="122"/>
            </a:xfrm>
            <a:custGeom>
              <a:avLst/>
              <a:gdLst/>
              <a:ahLst/>
              <a:cxnLst/>
              <a:pathLst>
                <a:path w="114" h="61">
                  <a:moveTo>
                    <a:pt x="2" y="56"/>
                  </a:moveTo>
                  <a:cubicBezTo>
                    <a:pt x="2" y="56"/>
                    <a:pt x="10" y="58"/>
                    <a:pt x="19" y="50"/>
                  </a:cubicBezTo>
                  <a:cubicBezTo>
                    <a:pt x="28" y="42"/>
                    <a:pt x="58" y="16"/>
                    <a:pt x="58" y="16"/>
                  </a:cubicBezTo>
                  <a:cubicBezTo>
                    <a:pt x="58" y="16"/>
                    <a:pt x="73" y="23"/>
                    <a:pt x="99" y="58"/>
                  </a:cubicBezTo>
                  <a:cubicBezTo>
                    <a:pt x="99" y="58"/>
                    <a:pt x="109" y="61"/>
                    <a:pt x="114" y="54"/>
                  </a:cubicBezTo>
                  <a:cubicBezTo>
                    <a:pt x="114" y="54"/>
                    <a:pt x="95" y="9"/>
                    <a:pt x="89" y="5"/>
                  </a:cubicBezTo>
                  <a:cubicBezTo>
                    <a:pt x="83" y="1"/>
                    <a:pt x="53" y="0"/>
                    <a:pt x="53" y="0"/>
                  </a:cubicBezTo>
                  <a:cubicBezTo>
                    <a:pt x="53" y="0"/>
                    <a:pt x="31" y="23"/>
                    <a:pt x="24" y="30"/>
                  </a:cubicBezTo>
                  <a:cubicBezTo>
                    <a:pt x="17" y="37"/>
                    <a:pt x="0" y="49"/>
                    <a:pt x="2" y="56"/>
                  </a:cubicBezTo>
                  <a:close/>
                </a:path>
              </a:pathLst>
            </a:custGeom>
            <a:solidFill>
              <a:srgbClr val="DAC39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1" name="未知"/>
            <p:cNvSpPr/>
            <p:nvPr/>
          </p:nvSpPr>
          <p:spPr>
            <a:xfrm>
              <a:off x="0" y="16"/>
              <a:ext cx="100" cy="102"/>
            </a:xfrm>
            <a:custGeom>
              <a:avLst/>
              <a:gdLst/>
              <a:ahLst/>
              <a:cxnLst/>
              <a:pathLst>
                <a:path w="50" h="51">
                  <a:moveTo>
                    <a:pt x="50" y="0"/>
                  </a:moveTo>
                  <a:cubicBezTo>
                    <a:pt x="50" y="0"/>
                    <a:pt x="42" y="4"/>
                    <a:pt x="27" y="18"/>
                  </a:cubicBezTo>
                  <a:cubicBezTo>
                    <a:pt x="23" y="22"/>
                    <a:pt x="18" y="26"/>
                    <a:pt x="13" y="31"/>
                  </a:cubicBezTo>
                  <a:cubicBezTo>
                    <a:pt x="11" y="33"/>
                    <a:pt x="8" y="36"/>
                    <a:pt x="6" y="38"/>
                  </a:cubicBezTo>
                  <a:cubicBezTo>
                    <a:pt x="4" y="40"/>
                    <a:pt x="3" y="41"/>
                    <a:pt x="2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1" y="50"/>
                  </a:cubicBezTo>
                  <a:cubicBezTo>
                    <a:pt x="2" y="51"/>
                    <a:pt x="3" y="51"/>
                    <a:pt x="5" y="51"/>
                  </a:cubicBezTo>
                  <a:cubicBezTo>
                    <a:pt x="6" y="51"/>
                    <a:pt x="7" y="51"/>
                    <a:pt x="8" y="51"/>
                  </a:cubicBezTo>
                  <a:cubicBezTo>
                    <a:pt x="9" y="50"/>
                    <a:pt x="10" y="49"/>
                    <a:pt x="11" y="48"/>
                  </a:cubicBezTo>
                  <a:cubicBezTo>
                    <a:pt x="12" y="48"/>
                    <a:pt x="13" y="47"/>
                    <a:pt x="14" y="46"/>
                  </a:cubicBezTo>
                  <a:cubicBezTo>
                    <a:pt x="17" y="43"/>
                    <a:pt x="21" y="40"/>
                    <a:pt x="25" y="36"/>
                  </a:cubicBezTo>
                  <a:cubicBezTo>
                    <a:pt x="33" y="29"/>
                    <a:pt x="41" y="22"/>
                    <a:pt x="50" y="13"/>
                  </a:cubicBezTo>
                  <a:cubicBezTo>
                    <a:pt x="50" y="13"/>
                    <a:pt x="45" y="18"/>
                    <a:pt x="36" y="25"/>
                  </a:cubicBezTo>
                  <a:cubicBezTo>
                    <a:pt x="32" y="29"/>
                    <a:pt x="27" y="33"/>
                    <a:pt x="21" y="37"/>
                  </a:cubicBezTo>
                  <a:cubicBezTo>
                    <a:pt x="19" y="40"/>
                    <a:pt x="16" y="42"/>
                    <a:pt x="13" y="44"/>
                  </a:cubicBezTo>
                  <a:cubicBezTo>
                    <a:pt x="11" y="46"/>
                    <a:pt x="10" y="47"/>
                    <a:pt x="9" y="48"/>
                  </a:cubicBezTo>
                  <a:cubicBezTo>
                    <a:pt x="7" y="49"/>
                    <a:pt x="5" y="49"/>
                    <a:pt x="4" y="49"/>
                  </a:cubicBezTo>
                  <a:cubicBezTo>
                    <a:pt x="3" y="49"/>
                    <a:pt x="3" y="49"/>
                    <a:pt x="2" y="48"/>
                  </a:cubicBezTo>
                  <a:cubicBezTo>
                    <a:pt x="2" y="48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5"/>
                    <a:pt x="4" y="44"/>
                    <a:pt x="5" y="42"/>
                  </a:cubicBezTo>
                  <a:cubicBezTo>
                    <a:pt x="8" y="39"/>
                    <a:pt x="11" y="36"/>
                    <a:pt x="13" y="34"/>
                  </a:cubicBezTo>
                  <a:cubicBezTo>
                    <a:pt x="19" y="28"/>
                    <a:pt x="24" y="23"/>
                    <a:pt x="29" y="19"/>
                  </a:cubicBezTo>
                  <a:cubicBezTo>
                    <a:pt x="39" y="10"/>
                    <a:pt x="46" y="3"/>
                    <a:pt x="5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2" name="未知"/>
            <p:cNvSpPr/>
            <p:nvPr/>
          </p:nvSpPr>
          <p:spPr>
            <a:xfrm>
              <a:off x="104" y="0"/>
              <a:ext cx="98" cy="112"/>
            </a:xfrm>
            <a:custGeom>
              <a:avLst/>
              <a:gdLst/>
              <a:ahLst/>
              <a:cxnLst/>
              <a:pathLst>
                <a:path w="49" h="56">
                  <a:moveTo>
                    <a:pt x="0" y="0"/>
                  </a:moveTo>
                  <a:cubicBezTo>
                    <a:pt x="0" y="0"/>
                    <a:pt x="3" y="4"/>
                    <a:pt x="11" y="13"/>
                  </a:cubicBezTo>
                  <a:cubicBezTo>
                    <a:pt x="15" y="17"/>
                    <a:pt x="20" y="22"/>
                    <a:pt x="26" y="29"/>
                  </a:cubicBezTo>
                  <a:cubicBezTo>
                    <a:pt x="30" y="33"/>
                    <a:pt x="33" y="37"/>
                    <a:pt x="37" y="41"/>
                  </a:cubicBezTo>
                  <a:cubicBezTo>
                    <a:pt x="41" y="45"/>
                    <a:pt x="45" y="50"/>
                    <a:pt x="49" y="56"/>
                  </a:cubicBezTo>
                  <a:cubicBezTo>
                    <a:pt x="49" y="56"/>
                    <a:pt x="48" y="55"/>
                    <a:pt x="47" y="54"/>
                  </a:cubicBezTo>
                  <a:cubicBezTo>
                    <a:pt x="47" y="52"/>
                    <a:pt x="45" y="50"/>
                    <a:pt x="43" y="47"/>
                  </a:cubicBezTo>
                  <a:cubicBezTo>
                    <a:pt x="40" y="42"/>
                    <a:pt x="35" y="35"/>
                    <a:pt x="29" y="29"/>
                  </a:cubicBezTo>
                  <a:cubicBezTo>
                    <a:pt x="17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3" name="未知"/>
            <p:cNvSpPr/>
            <p:nvPr/>
          </p:nvSpPr>
          <p:spPr>
            <a:xfrm>
              <a:off x="104" y="0"/>
              <a:ext cx="128" cy="124"/>
            </a:xfrm>
            <a:custGeom>
              <a:avLst/>
              <a:gdLst/>
              <a:ahLst/>
              <a:cxnLst/>
              <a:pathLst>
                <a:path w="64" h="62">
                  <a:moveTo>
                    <a:pt x="50" y="62"/>
                  </a:moveTo>
                  <a:cubicBezTo>
                    <a:pt x="50" y="62"/>
                    <a:pt x="52" y="62"/>
                    <a:pt x="55" y="61"/>
                  </a:cubicBezTo>
                  <a:cubicBezTo>
                    <a:pt x="57" y="60"/>
                    <a:pt x="60" y="59"/>
                    <a:pt x="62" y="57"/>
                  </a:cubicBezTo>
                  <a:cubicBezTo>
                    <a:pt x="63" y="57"/>
                    <a:pt x="63" y="57"/>
                    <a:pt x="63" y="56"/>
                  </a:cubicBezTo>
                  <a:cubicBezTo>
                    <a:pt x="63" y="56"/>
                    <a:pt x="63" y="56"/>
                    <a:pt x="64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3" y="53"/>
                    <a:pt x="63" y="52"/>
                  </a:cubicBezTo>
                  <a:cubicBezTo>
                    <a:pt x="62" y="50"/>
                    <a:pt x="62" y="49"/>
                    <a:pt x="61" y="47"/>
                  </a:cubicBezTo>
                  <a:cubicBezTo>
                    <a:pt x="58" y="38"/>
                    <a:pt x="53" y="28"/>
                    <a:pt x="46" y="16"/>
                  </a:cubicBezTo>
                  <a:cubicBezTo>
                    <a:pt x="44" y="13"/>
                    <a:pt x="42" y="10"/>
                    <a:pt x="40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36" y="4"/>
                    <a:pt x="35" y="3"/>
                    <a:pt x="34" y="3"/>
                  </a:cubicBezTo>
                  <a:cubicBezTo>
                    <a:pt x="32" y="3"/>
                    <a:pt x="30" y="2"/>
                    <a:pt x="28" y="2"/>
                  </a:cubicBezTo>
                  <a:cubicBezTo>
                    <a:pt x="19" y="1"/>
                    <a:pt x="10" y="0"/>
                    <a:pt x="0" y="1"/>
                  </a:cubicBezTo>
                  <a:cubicBezTo>
                    <a:pt x="0" y="1"/>
                    <a:pt x="1" y="0"/>
                    <a:pt x="4" y="1"/>
                  </a:cubicBezTo>
                  <a:cubicBezTo>
                    <a:pt x="7" y="1"/>
                    <a:pt x="10" y="1"/>
                    <a:pt x="15" y="2"/>
                  </a:cubicBezTo>
                  <a:cubicBezTo>
                    <a:pt x="19" y="2"/>
                    <a:pt x="25" y="3"/>
                    <a:pt x="31" y="4"/>
                  </a:cubicBezTo>
                  <a:cubicBezTo>
                    <a:pt x="32" y="4"/>
                    <a:pt x="33" y="5"/>
                    <a:pt x="35" y="5"/>
                  </a:cubicBezTo>
                  <a:cubicBezTo>
                    <a:pt x="35" y="5"/>
                    <a:pt x="36" y="6"/>
                    <a:pt x="37" y="6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40" y="10"/>
                    <a:pt x="41" y="12"/>
                    <a:pt x="43" y="15"/>
                  </a:cubicBezTo>
                  <a:cubicBezTo>
                    <a:pt x="49" y="26"/>
                    <a:pt x="55" y="38"/>
                    <a:pt x="60" y="48"/>
                  </a:cubicBezTo>
                  <a:cubicBezTo>
                    <a:pt x="60" y="50"/>
                    <a:pt x="61" y="51"/>
                    <a:pt x="61" y="52"/>
                  </a:cubicBezTo>
                  <a:cubicBezTo>
                    <a:pt x="61" y="53"/>
                    <a:pt x="62" y="53"/>
                    <a:pt x="62" y="54"/>
                  </a:cubicBezTo>
                  <a:cubicBezTo>
                    <a:pt x="62" y="54"/>
                    <a:pt x="62" y="55"/>
                    <a:pt x="62" y="55"/>
                  </a:cubicBezTo>
                  <a:cubicBezTo>
                    <a:pt x="62" y="56"/>
                    <a:pt x="61" y="56"/>
                    <a:pt x="60" y="57"/>
                  </a:cubicBezTo>
                  <a:cubicBezTo>
                    <a:pt x="60" y="58"/>
                    <a:pt x="59" y="58"/>
                    <a:pt x="58" y="59"/>
                  </a:cubicBezTo>
                  <a:cubicBezTo>
                    <a:pt x="54" y="60"/>
                    <a:pt x="52" y="62"/>
                    <a:pt x="50" y="6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4" name="未知"/>
            <p:cNvSpPr/>
            <p:nvPr/>
          </p:nvSpPr>
          <p:spPr>
            <a:xfrm>
              <a:off x="8" y="122"/>
              <a:ext cx="26" cy="172"/>
            </a:xfrm>
            <a:custGeom>
              <a:avLst/>
              <a:gdLst/>
              <a:ahLst/>
              <a:cxnLst/>
              <a:pathLst>
                <a:path w="13" h="86">
                  <a:moveTo>
                    <a:pt x="7" y="0"/>
                  </a:moveTo>
                  <a:cubicBezTo>
                    <a:pt x="7" y="0"/>
                    <a:pt x="8" y="1"/>
                    <a:pt x="8" y="4"/>
                  </a:cubicBezTo>
                  <a:cubicBezTo>
                    <a:pt x="9" y="7"/>
                    <a:pt x="10" y="12"/>
                    <a:pt x="10" y="19"/>
                  </a:cubicBezTo>
                  <a:cubicBezTo>
                    <a:pt x="10" y="22"/>
                    <a:pt x="10" y="26"/>
                    <a:pt x="9" y="31"/>
                  </a:cubicBezTo>
                  <a:cubicBezTo>
                    <a:pt x="8" y="35"/>
                    <a:pt x="7" y="40"/>
                    <a:pt x="6" y="46"/>
                  </a:cubicBezTo>
                  <a:cubicBezTo>
                    <a:pt x="5" y="51"/>
                    <a:pt x="4" y="57"/>
                    <a:pt x="3" y="64"/>
                  </a:cubicBezTo>
                  <a:cubicBezTo>
                    <a:pt x="2" y="71"/>
                    <a:pt x="1" y="78"/>
                    <a:pt x="0" y="86"/>
                  </a:cubicBezTo>
                  <a:cubicBezTo>
                    <a:pt x="0" y="86"/>
                    <a:pt x="1" y="82"/>
                    <a:pt x="3" y="75"/>
                  </a:cubicBezTo>
                  <a:cubicBezTo>
                    <a:pt x="3" y="71"/>
                    <a:pt x="4" y="67"/>
                    <a:pt x="5" y="62"/>
                  </a:cubicBezTo>
                  <a:cubicBezTo>
                    <a:pt x="6" y="58"/>
                    <a:pt x="7" y="53"/>
                    <a:pt x="8" y="48"/>
                  </a:cubicBezTo>
                  <a:cubicBezTo>
                    <a:pt x="9" y="43"/>
                    <a:pt x="10" y="37"/>
                    <a:pt x="11" y="32"/>
                  </a:cubicBezTo>
                  <a:cubicBezTo>
                    <a:pt x="12" y="31"/>
                    <a:pt x="12" y="30"/>
                    <a:pt x="12" y="29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3"/>
                    <a:pt x="12" y="20"/>
                    <a:pt x="12" y="18"/>
                  </a:cubicBezTo>
                  <a:cubicBezTo>
                    <a:pt x="11" y="9"/>
                    <a:pt x="8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5" name="未知"/>
            <p:cNvSpPr/>
            <p:nvPr/>
          </p:nvSpPr>
          <p:spPr>
            <a:xfrm>
              <a:off x="176" y="132"/>
              <a:ext cx="24" cy="174"/>
            </a:xfrm>
            <a:custGeom>
              <a:avLst/>
              <a:gdLst/>
              <a:ahLst/>
              <a:cxnLst/>
              <a:pathLst>
                <a:path w="12" h="87">
                  <a:moveTo>
                    <a:pt x="2" y="87"/>
                  </a:moveTo>
                  <a:cubicBezTo>
                    <a:pt x="2" y="87"/>
                    <a:pt x="3" y="81"/>
                    <a:pt x="2" y="67"/>
                  </a:cubicBezTo>
                  <a:cubicBezTo>
                    <a:pt x="2" y="64"/>
                    <a:pt x="2" y="60"/>
                    <a:pt x="2" y="55"/>
                  </a:cubicBezTo>
                  <a:cubicBezTo>
                    <a:pt x="2" y="51"/>
                    <a:pt x="2" y="45"/>
                    <a:pt x="2" y="40"/>
                  </a:cubicBezTo>
                  <a:cubicBezTo>
                    <a:pt x="3" y="29"/>
                    <a:pt x="7" y="15"/>
                    <a:pt x="12" y="0"/>
                  </a:cubicBezTo>
                  <a:cubicBezTo>
                    <a:pt x="12" y="0"/>
                    <a:pt x="10" y="4"/>
                    <a:pt x="8" y="11"/>
                  </a:cubicBezTo>
                  <a:cubicBezTo>
                    <a:pt x="5" y="18"/>
                    <a:pt x="2" y="27"/>
                    <a:pt x="0" y="38"/>
                  </a:cubicBezTo>
                  <a:cubicBezTo>
                    <a:pt x="0" y="43"/>
                    <a:pt x="0" y="49"/>
                    <a:pt x="0" y="54"/>
                  </a:cubicBezTo>
                  <a:cubicBezTo>
                    <a:pt x="0" y="59"/>
                    <a:pt x="0" y="64"/>
                    <a:pt x="0" y="68"/>
                  </a:cubicBezTo>
                  <a:cubicBezTo>
                    <a:pt x="1" y="77"/>
                    <a:pt x="2" y="84"/>
                    <a:pt x="2" y="8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6" name="未知"/>
            <p:cNvSpPr/>
            <p:nvPr/>
          </p:nvSpPr>
          <p:spPr>
            <a:xfrm>
              <a:off x="38" y="162"/>
              <a:ext cx="142" cy="8"/>
            </a:xfrm>
            <a:custGeom>
              <a:avLst/>
              <a:gdLst/>
              <a:ahLst/>
              <a:cxnLst/>
              <a:pathLst>
                <a:path w="71" h="4">
                  <a:moveTo>
                    <a:pt x="0" y="2"/>
                  </a:moveTo>
                  <a:cubicBezTo>
                    <a:pt x="0" y="2"/>
                    <a:pt x="5" y="4"/>
                    <a:pt x="16" y="4"/>
                  </a:cubicBezTo>
                  <a:cubicBezTo>
                    <a:pt x="21" y="4"/>
                    <a:pt x="29" y="4"/>
                    <a:pt x="38" y="3"/>
                  </a:cubicBezTo>
                  <a:cubicBezTo>
                    <a:pt x="42" y="3"/>
                    <a:pt x="47" y="2"/>
                    <a:pt x="52" y="2"/>
                  </a:cubicBezTo>
                  <a:cubicBezTo>
                    <a:pt x="55" y="2"/>
                    <a:pt x="58" y="2"/>
                    <a:pt x="61" y="1"/>
                  </a:cubicBezTo>
                  <a:cubicBezTo>
                    <a:pt x="63" y="1"/>
                    <a:pt x="64" y="1"/>
                    <a:pt x="66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2"/>
                  </a:cubicBezTo>
                  <a:cubicBezTo>
                    <a:pt x="70" y="1"/>
                    <a:pt x="55" y="0"/>
                    <a:pt x="39" y="1"/>
                  </a:cubicBezTo>
                  <a:cubicBezTo>
                    <a:pt x="34" y="1"/>
                    <a:pt x="31" y="2"/>
                    <a:pt x="26" y="2"/>
                  </a:cubicBezTo>
                  <a:cubicBezTo>
                    <a:pt x="22" y="2"/>
                    <a:pt x="19" y="2"/>
                    <a:pt x="15" y="2"/>
                  </a:cubicBezTo>
                  <a:cubicBezTo>
                    <a:pt x="8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7" name="未知"/>
            <p:cNvSpPr/>
            <p:nvPr/>
          </p:nvSpPr>
          <p:spPr>
            <a:xfrm>
              <a:off x="84" y="88"/>
              <a:ext cx="62" cy="56"/>
            </a:xfrm>
            <a:custGeom>
              <a:avLst/>
              <a:gdLst/>
              <a:ahLst/>
              <a:cxnLst/>
              <a:pathLst>
                <a:path w="31" h="28">
                  <a:moveTo>
                    <a:pt x="0" y="3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3"/>
                    <a:pt x="12" y="3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20" y="2"/>
                    <a:pt x="22" y="2"/>
                    <a:pt x="23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10"/>
                    <a:pt x="29" y="12"/>
                    <a:pt x="29" y="14"/>
                  </a:cubicBezTo>
                  <a:cubicBezTo>
                    <a:pt x="29" y="18"/>
                    <a:pt x="29" y="22"/>
                    <a:pt x="29" y="28"/>
                  </a:cubicBezTo>
                  <a:cubicBezTo>
                    <a:pt x="29" y="28"/>
                    <a:pt x="29" y="25"/>
                    <a:pt x="30" y="20"/>
                  </a:cubicBezTo>
                  <a:cubicBezTo>
                    <a:pt x="30" y="18"/>
                    <a:pt x="31" y="15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6"/>
                    <a:pt x="30" y="5"/>
                    <a:pt x="29" y="3"/>
                  </a:cubicBezTo>
                  <a:cubicBezTo>
                    <a:pt x="28" y="1"/>
                    <a:pt x="26" y="1"/>
                    <a:pt x="25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6" y="2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8" name="未知"/>
            <p:cNvSpPr/>
            <p:nvPr/>
          </p:nvSpPr>
          <p:spPr>
            <a:xfrm>
              <a:off x="74" y="102"/>
              <a:ext cx="60" cy="50"/>
            </a:xfrm>
            <a:custGeom>
              <a:avLst/>
              <a:gdLst/>
              <a:ahLst/>
              <a:cxnLst/>
              <a:pathLst>
                <a:path w="30" h="25">
                  <a:moveTo>
                    <a:pt x="30" y="22"/>
                  </a:moveTo>
                  <a:cubicBezTo>
                    <a:pt x="30" y="22"/>
                    <a:pt x="29" y="22"/>
                    <a:pt x="27" y="22"/>
                  </a:cubicBezTo>
                  <a:cubicBezTo>
                    <a:pt x="25" y="22"/>
                    <a:pt x="22" y="22"/>
                    <a:pt x="18" y="22"/>
                  </a:cubicBezTo>
                  <a:cubicBezTo>
                    <a:pt x="17" y="23"/>
                    <a:pt x="14" y="23"/>
                    <a:pt x="12" y="23"/>
                  </a:cubicBezTo>
                  <a:cubicBezTo>
                    <a:pt x="9" y="23"/>
                    <a:pt x="6" y="23"/>
                    <a:pt x="4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0"/>
                    <a:pt x="2" y="19"/>
                    <a:pt x="2" y="19"/>
                  </a:cubicBezTo>
                  <a:cubicBezTo>
                    <a:pt x="2" y="17"/>
                    <a:pt x="2" y="15"/>
                    <a:pt x="2" y="13"/>
                  </a:cubicBezTo>
                  <a:cubicBezTo>
                    <a:pt x="2" y="9"/>
                    <a:pt x="2" y="5"/>
                    <a:pt x="3" y="0"/>
                  </a:cubicBezTo>
                  <a:cubicBezTo>
                    <a:pt x="3" y="0"/>
                    <a:pt x="2" y="3"/>
                    <a:pt x="1" y="7"/>
                  </a:cubicBezTo>
                  <a:cubicBezTo>
                    <a:pt x="1" y="9"/>
                    <a:pt x="1" y="12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5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4" y="25"/>
                    <a:pt x="17" y="25"/>
                    <a:pt x="19" y="24"/>
                  </a:cubicBezTo>
                  <a:cubicBezTo>
                    <a:pt x="24" y="23"/>
                    <a:pt x="28" y="22"/>
                    <a:pt x="3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09" name="未知"/>
            <p:cNvSpPr/>
            <p:nvPr/>
          </p:nvSpPr>
          <p:spPr>
            <a:xfrm>
              <a:off x="94" y="114"/>
              <a:ext cx="36" cy="10"/>
            </a:xfrm>
            <a:custGeom>
              <a:avLst/>
              <a:gdLst/>
              <a:ahLst/>
              <a:cxnLst/>
              <a:pathLst>
                <a:path w="18" h="5">
                  <a:moveTo>
                    <a:pt x="0" y="0"/>
                  </a:moveTo>
                  <a:cubicBezTo>
                    <a:pt x="0" y="0"/>
                    <a:pt x="4" y="5"/>
                    <a:pt x="18" y="0"/>
                  </a:cubicBezTo>
                  <a:cubicBezTo>
                    <a:pt x="18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0" name="未知"/>
            <p:cNvSpPr/>
            <p:nvPr/>
          </p:nvSpPr>
          <p:spPr>
            <a:xfrm>
              <a:off x="106" y="100"/>
              <a:ext cx="12" cy="40"/>
            </a:xfrm>
            <a:custGeom>
              <a:avLst/>
              <a:gdLst/>
              <a:ahLst/>
              <a:cxnLst/>
              <a:pathLst>
                <a:path w="6" h="20">
                  <a:moveTo>
                    <a:pt x="6" y="0"/>
                  </a:moveTo>
                  <a:cubicBezTo>
                    <a:pt x="6" y="0"/>
                    <a:pt x="0" y="4"/>
                    <a:pt x="1" y="20"/>
                  </a:cubicBezTo>
                  <a:cubicBezTo>
                    <a:pt x="1" y="20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1" name="未知"/>
            <p:cNvSpPr/>
            <p:nvPr/>
          </p:nvSpPr>
          <p:spPr>
            <a:xfrm>
              <a:off x="32" y="210"/>
              <a:ext cx="40" cy="66"/>
            </a:xfrm>
            <a:custGeom>
              <a:avLst/>
              <a:gdLst/>
              <a:ahLst/>
              <a:cxnLst/>
              <a:pathLst>
                <a:path w="20" h="33">
                  <a:moveTo>
                    <a:pt x="12" y="33"/>
                  </a:moveTo>
                  <a:cubicBezTo>
                    <a:pt x="12" y="33"/>
                    <a:pt x="14" y="30"/>
                    <a:pt x="17" y="23"/>
                  </a:cubicBezTo>
                  <a:cubicBezTo>
                    <a:pt x="18" y="19"/>
                    <a:pt x="19" y="14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9" y="1"/>
                    <a:pt x="5" y="1"/>
                    <a:pt x="0" y="2"/>
                  </a:cubicBezTo>
                  <a:cubicBezTo>
                    <a:pt x="0" y="2"/>
                    <a:pt x="3" y="2"/>
                    <a:pt x="7" y="2"/>
                  </a:cubicBezTo>
                  <a:cubicBezTo>
                    <a:pt x="9" y="2"/>
                    <a:pt x="12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7" y="2"/>
                    <a:pt x="18" y="3"/>
                    <a:pt x="18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6" y="18"/>
                    <a:pt x="13" y="30"/>
                    <a:pt x="12" y="3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2" name="未知"/>
            <p:cNvSpPr/>
            <p:nvPr/>
          </p:nvSpPr>
          <p:spPr>
            <a:xfrm>
              <a:off x="24" y="238"/>
              <a:ext cx="32" cy="10"/>
            </a:xfrm>
            <a:custGeom>
              <a:avLst/>
              <a:gdLst/>
              <a:ahLst/>
              <a:cxnLst/>
              <a:pathLst>
                <a:path w="16" h="5">
                  <a:moveTo>
                    <a:pt x="0" y="0"/>
                  </a:moveTo>
                  <a:cubicBezTo>
                    <a:pt x="0" y="0"/>
                    <a:pt x="4" y="5"/>
                    <a:pt x="16" y="0"/>
                  </a:cubicBezTo>
                  <a:cubicBezTo>
                    <a:pt x="16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3" name="未知"/>
            <p:cNvSpPr/>
            <p:nvPr/>
          </p:nvSpPr>
          <p:spPr>
            <a:xfrm>
              <a:off x="34" y="218"/>
              <a:ext cx="14" cy="64"/>
            </a:xfrm>
            <a:custGeom>
              <a:avLst/>
              <a:gdLst/>
              <a:ahLst/>
              <a:cxnLst/>
              <a:pathLst>
                <a:path w="7" h="32">
                  <a:moveTo>
                    <a:pt x="7" y="0"/>
                  </a:moveTo>
                  <a:cubicBezTo>
                    <a:pt x="7" y="0"/>
                    <a:pt x="0" y="7"/>
                    <a:pt x="0" y="32"/>
                  </a:cubicBezTo>
                  <a:cubicBezTo>
                    <a:pt x="0" y="32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4" name="未知"/>
            <p:cNvSpPr/>
            <p:nvPr/>
          </p:nvSpPr>
          <p:spPr>
            <a:xfrm>
              <a:off x="126" y="248"/>
              <a:ext cx="14" cy="50"/>
            </a:xfrm>
            <a:custGeom>
              <a:avLst/>
              <a:gdLst/>
              <a:ahLst/>
              <a:cxnLst/>
              <a:pathLst>
                <a:path w="7" h="25">
                  <a:moveTo>
                    <a:pt x="7" y="0"/>
                  </a:moveTo>
                  <a:cubicBezTo>
                    <a:pt x="7" y="0"/>
                    <a:pt x="0" y="6"/>
                    <a:pt x="2" y="25"/>
                  </a:cubicBezTo>
                  <a:cubicBezTo>
                    <a:pt x="2" y="25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5" name="未知"/>
            <p:cNvSpPr/>
            <p:nvPr/>
          </p:nvSpPr>
          <p:spPr>
            <a:xfrm>
              <a:off x="146" y="246"/>
              <a:ext cx="12" cy="46"/>
            </a:xfrm>
            <a:custGeom>
              <a:avLst/>
              <a:gdLst/>
              <a:ahLst/>
              <a:cxnLst/>
              <a:pathLst>
                <a:path w="6" h="23">
                  <a:moveTo>
                    <a:pt x="6" y="0"/>
                  </a:moveTo>
                  <a:cubicBezTo>
                    <a:pt x="6" y="0"/>
                    <a:pt x="0" y="5"/>
                    <a:pt x="1" y="23"/>
                  </a:cubicBezTo>
                  <a:cubicBezTo>
                    <a:pt x="1" y="23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6" name="未知"/>
            <p:cNvSpPr/>
            <p:nvPr/>
          </p:nvSpPr>
          <p:spPr>
            <a:xfrm>
              <a:off x="160" y="252"/>
              <a:ext cx="14" cy="38"/>
            </a:xfrm>
            <a:custGeom>
              <a:avLst/>
              <a:gdLst/>
              <a:ahLst/>
              <a:cxnLst/>
              <a:pathLst>
                <a:path w="7" h="19">
                  <a:moveTo>
                    <a:pt x="7" y="0"/>
                  </a:moveTo>
                  <a:cubicBezTo>
                    <a:pt x="7" y="0"/>
                    <a:pt x="0" y="4"/>
                    <a:pt x="3" y="19"/>
                  </a:cubicBezTo>
                  <a:cubicBezTo>
                    <a:pt x="3" y="19"/>
                    <a:pt x="6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17" name="组合 8216"/>
          <p:cNvGrpSpPr/>
          <p:nvPr/>
        </p:nvGrpSpPr>
        <p:grpSpPr>
          <a:xfrm>
            <a:off x="1111250" y="1377950"/>
            <a:ext cx="703263" cy="1246188"/>
            <a:chOff x="0" y="0"/>
            <a:chExt cx="443" cy="785"/>
          </a:xfrm>
        </p:grpSpPr>
        <p:sp>
          <p:nvSpPr>
            <p:cNvPr id="8218" name="未知"/>
            <p:cNvSpPr/>
            <p:nvPr/>
          </p:nvSpPr>
          <p:spPr>
            <a:xfrm>
              <a:off x="96" y="332"/>
              <a:ext cx="309" cy="453"/>
            </a:xfrm>
            <a:custGeom>
              <a:avLst/>
              <a:gdLst/>
              <a:ahLst/>
              <a:cxnLst/>
              <a:pathLst>
                <a:path w="154" h="226">
                  <a:moveTo>
                    <a:pt x="0" y="226"/>
                  </a:moveTo>
                  <a:cubicBezTo>
                    <a:pt x="0" y="226"/>
                    <a:pt x="16" y="45"/>
                    <a:pt x="12" y="23"/>
                  </a:cubicBezTo>
                  <a:cubicBezTo>
                    <a:pt x="12" y="23"/>
                    <a:pt x="54" y="0"/>
                    <a:pt x="81" y="5"/>
                  </a:cubicBezTo>
                  <a:cubicBezTo>
                    <a:pt x="108" y="9"/>
                    <a:pt x="125" y="22"/>
                    <a:pt x="125" y="22"/>
                  </a:cubicBezTo>
                  <a:cubicBezTo>
                    <a:pt x="125" y="22"/>
                    <a:pt x="125" y="173"/>
                    <a:pt x="154" y="21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9" name="未知"/>
            <p:cNvSpPr/>
            <p:nvPr/>
          </p:nvSpPr>
          <p:spPr>
            <a:xfrm>
              <a:off x="305" y="190"/>
              <a:ext cx="50" cy="118"/>
            </a:xfrm>
            <a:custGeom>
              <a:avLst/>
              <a:gdLst/>
              <a:ahLst/>
              <a:cxnLst/>
              <a:pathLst>
                <a:path w="25" h="59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1"/>
                    <a:pt x="21" y="7"/>
                  </a:cubicBezTo>
                  <a:cubicBezTo>
                    <a:pt x="24" y="13"/>
                    <a:pt x="25" y="59"/>
                    <a:pt x="25" y="59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0" name="未知"/>
            <p:cNvSpPr/>
            <p:nvPr/>
          </p:nvSpPr>
          <p:spPr>
            <a:xfrm>
              <a:off x="2" y="2"/>
              <a:ext cx="403" cy="216"/>
            </a:xfrm>
            <a:custGeom>
              <a:avLst/>
              <a:gdLst/>
              <a:ahLst/>
              <a:cxnLst/>
              <a:pathLst>
                <a:path w="201" h="108">
                  <a:moveTo>
                    <a:pt x="31" y="73"/>
                  </a:moveTo>
                  <a:cubicBezTo>
                    <a:pt x="25" y="81"/>
                    <a:pt x="61" y="29"/>
                    <a:pt x="64" y="23"/>
                  </a:cubicBezTo>
                  <a:cubicBezTo>
                    <a:pt x="67" y="16"/>
                    <a:pt x="68" y="10"/>
                    <a:pt x="68" y="10"/>
                  </a:cubicBezTo>
                  <a:cubicBezTo>
                    <a:pt x="68" y="10"/>
                    <a:pt x="100" y="47"/>
                    <a:pt x="110" y="49"/>
                  </a:cubicBezTo>
                  <a:cubicBezTo>
                    <a:pt x="120" y="52"/>
                    <a:pt x="191" y="60"/>
                    <a:pt x="201" y="64"/>
                  </a:cubicBezTo>
                  <a:cubicBezTo>
                    <a:pt x="201" y="64"/>
                    <a:pt x="177" y="23"/>
                    <a:pt x="169" y="16"/>
                  </a:cubicBezTo>
                  <a:cubicBezTo>
                    <a:pt x="161" y="10"/>
                    <a:pt x="59" y="0"/>
                    <a:pt x="53" y="4"/>
                  </a:cubicBezTo>
                  <a:cubicBezTo>
                    <a:pt x="46" y="8"/>
                    <a:pt x="0" y="79"/>
                    <a:pt x="3" y="94"/>
                  </a:cubicBezTo>
                  <a:cubicBezTo>
                    <a:pt x="7" y="108"/>
                    <a:pt x="18" y="97"/>
                    <a:pt x="20" y="91"/>
                  </a:cubicBezTo>
                  <a:cubicBezTo>
                    <a:pt x="23" y="86"/>
                    <a:pt x="31" y="73"/>
                    <a:pt x="31" y="73"/>
                  </a:cubicBezTo>
                  <a:close/>
                </a:path>
              </a:pathLst>
            </a:custGeom>
            <a:solidFill>
              <a:srgbClr val="A2303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1" name="未知"/>
            <p:cNvSpPr/>
            <p:nvPr/>
          </p:nvSpPr>
          <p:spPr>
            <a:xfrm>
              <a:off x="42" y="266"/>
              <a:ext cx="349" cy="106"/>
            </a:xfrm>
            <a:custGeom>
              <a:avLst/>
              <a:gdLst/>
              <a:ahLst/>
              <a:cxnLst/>
              <a:pathLst>
                <a:path w="174" h="53">
                  <a:moveTo>
                    <a:pt x="0" y="43"/>
                  </a:moveTo>
                  <a:cubicBezTo>
                    <a:pt x="0" y="43"/>
                    <a:pt x="92" y="0"/>
                    <a:pt x="115" y="5"/>
                  </a:cubicBezTo>
                  <a:cubicBezTo>
                    <a:pt x="138" y="9"/>
                    <a:pt x="174" y="37"/>
                    <a:pt x="174" y="37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53"/>
                    <a:pt x="124" y="39"/>
                    <a:pt x="110" y="38"/>
                  </a:cubicBezTo>
                  <a:cubicBezTo>
                    <a:pt x="95" y="37"/>
                    <a:pt x="35" y="53"/>
                    <a:pt x="35" y="53"/>
                  </a:cubicBezTo>
                  <a:cubicBezTo>
                    <a:pt x="35" y="53"/>
                    <a:pt x="8" y="43"/>
                    <a:pt x="0" y="43"/>
                  </a:cubicBezTo>
                  <a:close/>
                </a:path>
              </a:pathLst>
            </a:custGeom>
            <a:solidFill>
              <a:srgbClr val="DFC6A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2" name="未知"/>
            <p:cNvSpPr/>
            <p:nvPr/>
          </p:nvSpPr>
          <p:spPr>
            <a:xfrm>
              <a:off x="0" y="20"/>
              <a:ext cx="100" cy="188"/>
            </a:xfrm>
            <a:custGeom>
              <a:avLst/>
              <a:gdLst/>
              <a:ahLst/>
              <a:cxnLst/>
              <a:pathLst>
                <a:path w="50" h="94">
                  <a:moveTo>
                    <a:pt x="9" y="94"/>
                  </a:moveTo>
                  <a:cubicBezTo>
                    <a:pt x="9" y="94"/>
                    <a:pt x="8" y="93"/>
                    <a:pt x="7" y="93"/>
                  </a:cubicBezTo>
                  <a:cubicBezTo>
                    <a:pt x="6" y="92"/>
                    <a:pt x="5" y="91"/>
                    <a:pt x="4" y="89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9"/>
                    <a:pt x="5" y="75"/>
                    <a:pt x="7" y="72"/>
                  </a:cubicBezTo>
                  <a:cubicBezTo>
                    <a:pt x="15" y="58"/>
                    <a:pt x="30" y="35"/>
                    <a:pt x="50" y="0"/>
                  </a:cubicBezTo>
                  <a:cubicBezTo>
                    <a:pt x="50" y="0"/>
                    <a:pt x="36" y="19"/>
                    <a:pt x="22" y="40"/>
                  </a:cubicBezTo>
                  <a:cubicBezTo>
                    <a:pt x="18" y="45"/>
                    <a:pt x="15" y="51"/>
                    <a:pt x="12" y="56"/>
                  </a:cubicBezTo>
                  <a:cubicBezTo>
                    <a:pt x="10" y="59"/>
                    <a:pt x="8" y="61"/>
                    <a:pt x="7" y="64"/>
                  </a:cubicBezTo>
                  <a:cubicBezTo>
                    <a:pt x="5" y="66"/>
                    <a:pt x="4" y="69"/>
                    <a:pt x="3" y="71"/>
                  </a:cubicBezTo>
                  <a:cubicBezTo>
                    <a:pt x="1" y="77"/>
                    <a:pt x="0" y="82"/>
                    <a:pt x="1" y="87"/>
                  </a:cubicBezTo>
                  <a:cubicBezTo>
                    <a:pt x="2" y="89"/>
                    <a:pt x="4" y="90"/>
                    <a:pt x="5" y="92"/>
                  </a:cubicBezTo>
                  <a:cubicBezTo>
                    <a:pt x="6" y="93"/>
                    <a:pt x="7" y="93"/>
                    <a:pt x="9" y="9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3" name="未知"/>
            <p:cNvSpPr/>
            <p:nvPr/>
          </p:nvSpPr>
          <p:spPr>
            <a:xfrm>
              <a:off x="94" y="0"/>
              <a:ext cx="217" cy="94"/>
            </a:xfrm>
            <a:custGeom>
              <a:avLst/>
              <a:gdLst/>
              <a:ahLst/>
              <a:cxnLst/>
              <a:pathLst>
                <a:path w="108" h="47">
                  <a:moveTo>
                    <a:pt x="57" y="47"/>
                  </a:moveTo>
                  <a:cubicBezTo>
                    <a:pt x="57" y="47"/>
                    <a:pt x="57" y="46"/>
                    <a:pt x="56" y="44"/>
                  </a:cubicBezTo>
                  <a:cubicBezTo>
                    <a:pt x="55" y="42"/>
                    <a:pt x="53" y="38"/>
                    <a:pt x="50" y="34"/>
                  </a:cubicBezTo>
                  <a:cubicBezTo>
                    <a:pt x="48" y="30"/>
                    <a:pt x="44" y="24"/>
                    <a:pt x="38" y="18"/>
                  </a:cubicBezTo>
                  <a:cubicBezTo>
                    <a:pt x="35" y="15"/>
                    <a:pt x="32" y="12"/>
                    <a:pt x="28" y="9"/>
                  </a:cubicBezTo>
                  <a:cubicBezTo>
                    <a:pt x="27" y="8"/>
                    <a:pt x="26" y="7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30" y="5"/>
                    <a:pt x="39" y="5"/>
                    <a:pt x="51" y="5"/>
                  </a:cubicBezTo>
                  <a:cubicBezTo>
                    <a:pt x="55" y="6"/>
                    <a:pt x="59" y="6"/>
                    <a:pt x="64" y="6"/>
                  </a:cubicBezTo>
                  <a:cubicBezTo>
                    <a:pt x="68" y="6"/>
                    <a:pt x="73" y="6"/>
                    <a:pt x="78" y="7"/>
                  </a:cubicBezTo>
                  <a:cubicBezTo>
                    <a:pt x="82" y="7"/>
                    <a:pt x="87" y="7"/>
                    <a:pt x="92" y="8"/>
                  </a:cubicBezTo>
                  <a:cubicBezTo>
                    <a:pt x="97" y="8"/>
                    <a:pt x="103" y="9"/>
                    <a:pt x="108" y="1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7"/>
                    <a:pt x="88" y="6"/>
                    <a:pt x="84" y="5"/>
                  </a:cubicBezTo>
                  <a:cubicBezTo>
                    <a:pt x="80" y="5"/>
                    <a:pt x="76" y="4"/>
                    <a:pt x="72" y="4"/>
                  </a:cubicBezTo>
                  <a:cubicBezTo>
                    <a:pt x="68" y="3"/>
                    <a:pt x="64" y="3"/>
                    <a:pt x="59" y="3"/>
                  </a:cubicBezTo>
                  <a:cubicBezTo>
                    <a:pt x="51" y="2"/>
                    <a:pt x="43" y="2"/>
                    <a:pt x="35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30" y="15"/>
                    <a:pt x="34" y="19"/>
                    <a:pt x="37" y="22"/>
                  </a:cubicBezTo>
                  <a:cubicBezTo>
                    <a:pt x="45" y="30"/>
                    <a:pt x="51" y="38"/>
                    <a:pt x="57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4" name="未知"/>
            <p:cNvSpPr/>
            <p:nvPr/>
          </p:nvSpPr>
          <p:spPr>
            <a:xfrm>
              <a:off x="237" y="70"/>
              <a:ext cx="206" cy="104"/>
            </a:xfrm>
            <a:custGeom>
              <a:avLst/>
              <a:gdLst/>
              <a:ahLst/>
              <a:cxnLst/>
              <a:pathLst>
                <a:path w="103" h="52">
                  <a:moveTo>
                    <a:pt x="68" y="0"/>
                  </a:moveTo>
                  <a:cubicBezTo>
                    <a:pt x="68" y="0"/>
                    <a:pt x="73" y="13"/>
                    <a:pt x="93" y="45"/>
                  </a:cubicBezTo>
                  <a:cubicBezTo>
                    <a:pt x="94" y="44"/>
                    <a:pt x="95" y="43"/>
                    <a:pt x="96" y="42"/>
                  </a:cubicBezTo>
                  <a:cubicBezTo>
                    <a:pt x="87" y="35"/>
                    <a:pt x="75" y="29"/>
                    <a:pt x="59" y="23"/>
                  </a:cubicBezTo>
                  <a:cubicBezTo>
                    <a:pt x="43" y="17"/>
                    <a:pt x="23" y="13"/>
                    <a:pt x="0" y="14"/>
                  </a:cubicBezTo>
                  <a:cubicBezTo>
                    <a:pt x="34" y="16"/>
                    <a:pt x="67" y="26"/>
                    <a:pt x="94" y="45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97" y="42"/>
                    <a:pt x="97" y="42"/>
                    <a:pt x="97" y="42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5" name="未知"/>
            <p:cNvSpPr/>
            <p:nvPr/>
          </p:nvSpPr>
          <p:spPr>
            <a:xfrm>
              <a:off x="245" y="112"/>
              <a:ext cx="16" cy="144"/>
            </a:xfrm>
            <a:custGeom>
              <a:avLst/>
              <a:gdLst/>
              <a:ahLst/>
              <a:cxnLst/>
              <a:pathLst>
                <a:path w="8" h="72">
                  <a:moveTo>
                    <a:pt x="1" y="0"/>
                  </a:moveTo>
                  <a:cubicBezTo>
                    <a:pt x="1" y="0"/>
                    <a:pt x="0" y="5"/>
                    <a:pt x="0" y="17"/>
                  </a:cubicBezTo>
                  <a:cubicBezTo>
                    <a:pt x="1" y="22"/>
                    <a:pt x="1" y="29"/>
                    <a:pt x="2" y="38"/>
                  </a:cubicBezTo>
                  <a:cubicBezTo>
                    <a:pt x="3" y="41"/>
                    <a:pt x="3" y="43"/>
                    <a:pt x="4" y="45"/>
                  </a:cubicBezTo>
                  <a:cubicBezTo>
                    <a:pt x="4" y="48"/>
                    <a:pt x="4" y="51"/>
                    <a:pt x="5" y="53"/>
                  </a:cubicBezTo>
                  <a:cubicBezTo>
                    <a:pt x="6" y="59"/>
                    <a:pt x="7" y="65"/>
                    <a:pt x="8" y="72"/>
                  </a:cubicBezTo>
                  <a:cubicBezTo>
                    <a:pt x="8" y="72"/>
                    <a:pt x="8" y="68"/>
                    <a:pt x="8" y="62"/>
                  </a:cubicBezTo>
                  <a:cubicBezTo>
                    <a:pt x="8" y="59"/>
                    <a:pt x="7" y="55"/>
                    <a:pt x="7" y="51"/>
                  </a:cubicBezTo>
                  <a:cubicBezTo>
                    <a:pt x="7" y="48"/>
                    <a:pt x="7" y="43"/>
                    <a:pt x="7" y="39"/>
                  </a:cubicBezTo>
                  <a:cubicBezTo>
                    <a:pt x="5" y="23"/>
                    <a:pt x="2" y="5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6" name="未知"/>
            <p:cNvSpPr/>
            <p:nvPr/>
          </p:nvSpPr>
          <p:spPr>
            <a:xfrm>
              <a:off x="46" y="270"/>
              <a:ext cx="347" cy="76"/>
            </a:xfrm>
            <a:custGeom>
              <a:avLst/>
              <a:gdLst/>
              <a:ahLst/>
              <a:cxnLst/>
              <a:pathLst>
                <a:path w="173" h="38">
                  <a:moveTo>
                    <a:pt x="0" y="38"/>
                  </a:moveTo>
                  <a:cubicBezTo>
                    <a:pt x="0" y="38"/>
                    <a:pt x="3" y="37"/>
                    <a:pt x="10" y="35"/>
                  </a:cubicBezTo>
                  <a:cubicBezTo>
                    <a:pt x="16" y="33"/>
                    <a:pt x="26" y="29"/>
                    <a:pt x="40" y="24"/>
                  </a:cubicBezTo>
                  <a:cubicBezTo>
                    <a:pt x="46" y="21"/>
                    <a:pt x="54" y="19"/>
                    <a:pt x="63" y="15"/>
                  </a:cubicBezTo>
                  <a:cubicBezTo>
                    <a:pt x="72" y="12"/>
                    <a:pt x="82" y="9"/>
                    <a:pt x="94" y="6"/>
                  </a:cubicBezTo>
                  <a:cubicBezTo>
                    <a:pt x="97" y="5"/>
                    <a:pt x="100" y="5"/>
                    <a:pt x="103" y="4"/>
                  </a:cubicBezTo>
                  <a:cubicBezTo>
                    <a:pt x="106" y="4"/>
                    <a:pt x="109" y="4"/>
                    <a:pt x="112" y="4"/>
                  </a:cubicBezTo>
                  <a:cubicBezTo>
                    <a:pt x="119" y="5"/>
                    <a:pt x="125" y="7"/>
                    <a:pt x="132" y="9"/>
                  </a:cubicBezTo>
                  <a:cubicBezTo>
                    <a:pt x="146" y="15"/>
                    <a:pt x="159" y="24"/>
                    <a:pt x="173" y="35"/>
                  </a:cubicBezTo>
                  <a:cubicBezTo>
                    <a:pt x="173" y="35"/>
                    <a:pt x="171" y="33"/>
                    <a:pt x="168" y="30"/>
                  </a:cubicBezTo>
                  <a:cubicBezTo>
                    <a:pt x="164" y="27"/>
                    <a:pt x="159" y="23"/>
                    <a:pt x="153" y="18"/>
                  </a:cubicBezTo>
                  <a:cubicBezTo>
                    <a:pt x="146" y="14"/>
                    <a:pt x="138" y="9"/>
                    <a:pt x="129" y="5"/>
                  </a:cubicBezTo>
                  <a:cubicBezTo>
                    <a:pt x="124" y="3"/>
                    <a:pt x="119" y="2"/>
                    <a:pt x="113" y="1"/>
                  </a:cubicBezTo>
                  <a:cubicBezTo>
                    <a:pt x="112" y="1"/>
                    <a:pt x="111" y="0"/>
                    <a:pt x="109" y="0"/>
                  </a:cubicBezTo>
                  <a:cubicBezTo>
                    <a:pt x="108" y="0"/>
                    <a:pt x="106" y="0"/>
                    <a:pt x="105" y="0"/>
                  </a:cubicBezTo>
                  <a:cubicBezTo>
                    <a:pt x="102" y="0"/>
                    <a:pt x="99" y="1"/>
                    <a:pt x="97" y="1"/>
                  </a:cubicBezTo>
                  <a:cubicBezTo>
                    <a:pt x="86" y="3"/>
                    <a:pt x="75" y="7"/>
                    <a:pt x="65" y="10"/>
                  </a:cubicBezTo>
                  <a:cubicBezTo>
                    <a:pt x="55" y="14"/>
                    <a:pt x="45" y="18"/>
                    <a:pt x="36" y="22"/>
                  </a:cubicBezTo>
                  <a:cubicBezTo>
                    <a:pt x="19" y="29"/>
                    <a:pt x="6" y="35"/>
                    <a:pt x="0" y="3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7" name="未知"/>
            <p:cNvSpPr/>
            <p:nvPr/>
          </p:nvSpPr>
          <p:spPr>
            <a:xfrm>
              <a:off x="393" y="154"/>
              <a:ext cx="8" cy="158"/>
            </a:xfrm>
            <a:custGeom>
              <a:avLst/>
              <a:gdLst/>
              <a:ahLst/>
              <a:cxnLst/>
              <a:pathLst>
                <a:path w="4" h="79">
                  <a:moveTo>
                    <a:pt x="3" y="0"/>
                  </a:moveTo>
                  <a:cubicBezTo>
                    <a:pt x="3" y="0"/>
                    <a:pt x="1" y="5"/>
                    <a:pt x="0" y="17"/>
                  </a:cubicBezTo>
                  <a:cubicBezTo>
                    <a:pt x="0" y="30"/>
                    <a:pt x="0" y="49"/>
                    <a:pt x="2" y="79"/>
                  </a:cubicBezTo>
                  <a:cubicBezTo>
                    <a:pt x="2" y="79"/>
                    <a:pt x="2" y="75"/>
                    <a:pt x="3" y="68"/>
                  </a:cubicBezTo>
                  <a:cubicBezTo>
                    <a:pt x="3" y="65"/>
                    <a:pt x="3" y="61"/>
                    <a:pt x="4" y="57"/>
                  </a:cubicBezTo>
                  <a:cubicBezTo>
                    <a:pt x="4" y="54"/>
                    <a:pt x="4" y="52"/>
                    <a:pt x="4" y="50"/>
                  </a:cubicBezTo>
                  <a:cubicBezTo>
                    <a:pt x="4" y="48"/>
                    <a:pt x="4" y="45"/>
                    <a:pt x="4" y="43"/>
                  </a:cubicBezTo>
                  <a:cubicBezTo>
                    <a:pt x="4" y="25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8" name="未知"/>
            <p:cNvSpPr/>
            <p:nvPr/>
          </p:nvSpPr>
          <p:spPr>
            <a:xfrm>
              <a:off x="76" y="336"/>
              <a:ext cx="289" cy="38"/>
            </a:xfrm>
            <a:custGeom>
              <a:avLst/>
              <a:gdLst/>
              <a:ahLst/>
              <a:cxnLst/>
              <a:pathLst>
                <a:path w="144" h="19">
                  <a:moveTo>
                    <a:pt x="0" y="12"/>
                  </a:moveTo>
                  <a:cubicBezTo>
                    <a:pt x="0" y="12"/>
                    <a:pt x="2" y="13"/>
                    <a:pt x="7" y="15"/>
                  </a:cubicBezTo>
                  <a:cubicBezTo>
                    <a:pt x="10" y="16"/>
                    <a:pt x="13" y="17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7" y="16"/>
                    <a:pt x="30" y="15"/>
                    <a:pt x="32" y="15"/>
                  </a:cubicBezTo>
                  <a:cubicBezTo>
                    <a:pt x="38" y="13"/>
                    <a:pt x="45" y="11"/>
                    <a:pt x="53" y="9"/>
                  </a:cubicBezTo>
                  <a:cubicBezTo>
                    <a:pt x="60" y="7"/>
                    <a:pt x="69" y="4"/>
                    <a:pt x="78" y="4"/>
                  </a:cubicBezTo>
                  <a:cubicBezTo>
                    <a:pt x="88" y="3"/>
                    <a:pt x="99" y="5"/>
                    <a:pt x="110" y="9"/>
                  </a:cubicBezTo>
                  <a:cubicBezTo>
                    <a:pt x="116" y="10"/>
                    <a:pt x="122" y="12"/>
                    <a:pt x="128" y="15"/>
                  </a:cubicBezTo>
                  <a:cubicBezTo>
                    <a:pt x="130" y="15"/>
                    <a:pt x="132" y="16"/>
                    <a:pt x="133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9" y="14"/>
                    <a:pt x="142" y="12"/>
                    <a:pt x="144" y="9"/>
                  </a:cubicBezTo>
                  <a:cubicBezTo>
                    <a:pt x="144" y="9"/>
                    <a:pt x="143" y="11"/>
                    <a:pt x="140" y="13"/>
                  </a:cubicBezTo>
                  <a:cubicBezTo>
                    <a:pt x="138" y="14"/>
                    <a:pt x="137" y="15"/>
                    <a:pt x="135" y="16"/>
                  </a:cubicBezTo>
                  <a:cubicBezTo>
                    <a:pt x="134" y="16"/>
                    <a:pt x="133" y="16"/>
                    <a:pt x="133" y="15"/>
                  </a:cubicBezTo>
                  <a:cubicBezTo>
                    <a:pt x="131" y="15"/>
                    <a:pt x="130" y="14"/>
                    <a:pt x="128" y="13"/>
                  </a:cubicBezTo>
                  <a:cubicBezTo>
                    <a:pt x="123" y="10"/>
                    <a:pt x="115" y="7"/>
                    <a:pt x="107" y="5"/>
                  </a:cubicBezTo>
                  <a:cubicBezTo>
                    <a:pt x="104" y="3"/>
                    <a:pt x="99" y="2"/>
                    <a:pt x="95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72" y="0"/>
                    <a:pt x="63" y="2"/>
                    <a:pt x="54" y="4"/>
                  </a:cubicBezTo>
                  <a:cubicBezTo>
                    <a:pt x="45" y="6"/>
                    <a:pt x="37" y="9"/>
                    <a:pt x="30" y="12"/>
                  </a:cubicBezTo>
                  <a:cubicBezTo>
                    <a:pt x="26" y="13"/>
                    <a:pt x="23" y="14"/>
                    <a:pt x="19" y="16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5" y="15"/>
                    <a:pt x="13" y="15"/>
                    <a:pt x="12" y="15"/>
                  </a:cubicBezTo>
                  <a:cubicBezTo>
                    <a:pt x="6" y="13"/>
                    <a:pt x="2" y="12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9" name="未知"/>
            <p:cNvSpPr/>
            <p:nvPr/>
          </p:nvSpPr>
          <p:spPr>
            <a:xfrm>
              <a:off x="343" y="390"/>
              <a:ext cx="50" cy="339"/>
            </a:xfrm>
            <a:custGeom>
              <a:avLst/>
              <a:gdLst/>
              <a:ahLst/>
              <a:cxnLst/>
              <a:pathLst>
                <a:path w="25" h="169">
                  <a:moveTo>
                    <a:pt x="1" y="0"/>
                  </a:moveTo>
                  <a:cubicBezTo>
                    <a:pt x="1" y="0"/>
                    <a:pt x="1" y="3"/>
                    <a:pt x="0" y="9"/>
                  </a:cubicBezTo>
                  <a:cubicBezTo>
                    <a:pt x="0" y="15"/>
                    <a:pt x="0" y="25"/>
                    <a:pt x="0" y="38"/>
                  </a:cubicBezTo>
                  <a:cubicBezTo>
                    <a:pt x="1" y="52"/>
                    <a:pt x="2" y="69"/>
                    <a:pt x="5" y="91"/>
                  </a:cubicBezTo>
                  <a:cubicBezTo>
                    <a:pt x="6" y="102"/>
                    <a:pt x="8" y="114"/>
                    <a:pt x="11" y="128"/>
                  </a:cubicBezTo>
                  <a:cubicBezTo>
                    <a:pt x="12" y="131"/>
                    <a:pt x="13" y="134"/>
                    <a:pt x="14" y="138"/>
                  </a:cubicBezTo>
                  <a:cubicBezTo>
                    <a:pt x="15" y="141"/>
                    <a:pt x="16" y="144"/>
                    <a:pt x="17" y="148"/>
                  </a:cubicBezTo>
                  <a:cubicBezTo>
                    <a:pt x="18" y="152"/>
                    <a:pt x="19" y="155"/>
                    <a:pt x="20" y="159"/>
                  </a:cubicBezTo>
                  <a:cubicBezTo>
                    <a:pt x="22" y="162"/>
                    <a:pt x="23" y="166"/>
                    <a:pt x="25" y="169"/>
                  </a:cubicBezTo>
                  <a:cubicBezTo>
                    <a:pt x="25" y="169"/>
                    <a:pt x="24" y="167"/>
                    <a:pt x="23" y="163"/>
                  </a:cubicBezTo>
                  <a:cubicBezTo>
                    <a:pt x="22" y="162"/>
                    <a:pt x="22" y="161"/>
                    <a:pt x="22" y="160"/>
                  </a:cubicBezTo>
                  <a:cubicBezTo>
                    <a:pt x="21" y="159"/>
                    <a:pt x="21" y="158"/>
                    <a:pt x="20" y="156"/>
                  </a:cubicBezTo>
                  <a:cubicBezTo>
                    <a:pt x="20" y="153"/>
                    <a:pt x="19" y="150"/>
                    <a:pt x="18" y="147"/>
                  </a:cubicBezTo>
                  <a:cubicBezTo>
                    <a:pt x="15" y="133"/>
                    <a:pt x="11" y="114"/>
                    <a:pt x="9" y="94"/>
                  </a:cubicBezTo>
                  <a:cubicBezTo>
                    <a:pt x="4" y="54"/>
                    <a:pt x="2" y="11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0" name="未知"/>
            <p:cNvSpPr/>
            <p:nvPr/>
          </p:nvSpPr>
          <p:spPr>
            <a:xfrm>
              <a:off x="102" y="406"/>
              <a:ext cx="20" cy="353"/>
            </a:xfrm>
            <a:custGeom>
              <a:avLst/>
              <a:gdLst/>
              <a:ahLst/>
              <a:cxnLst/>
              <a:pathLst>
                <a:path w="10" h="176">
                  <a:moveTo>
                    <a:pt x="10" y="0"/>
                  </a:moveTo>
                  <a:cubicBezTo>
                    <a:pt x="10" y="0"/>
                    <a:pt x="7" y="11"/>
                    <a:pt x="6" y="39"/>
                  </a:cubicBezTo>
                  <a:cubicBezTo>
                    <a:pt x="5" y="53"/>
                    <a:pt x="4" y="71"/>
                    <a:pt x="3" y="93"/>
                  </a:cubicBezTo>
                  <a:cubicBezTo>
                    <a:pt x="3" y="105"/>
                    <a:pt x="3" y="117"/>
                    <a:pt x="2" y="131"/>
                  </a:cubicBezTo>
                  <a:cubicBezTo>
                    <a:pt x="2" y="138"/>
                    <a:pt x="2" y="145"/>
                    <a:pt x="2" y="153"/>
                  </a:cubicBezTo>
                  <a:cubicBezTo>
                    <a:pt x="1" y="160"/>
                    <a:pt x="0" y="168"/>
                    <a:pt x="0" y="176"/>
                  </a:cubicBezTo>
                  <a:cubicBezTo>
                    <a:pt x="0" y="176"/>
                    <a:pt x="0" y="174"/>
                    <a:pt x="1" y="170"/>
                  </a:cubicBezTo>
                  <a:cubicBezTo>
                    <a:pt x="1" y="165"/>
                    <a:pt x="2" y="159"/>
                    <a:pt x="3" y="152"/>
                  </a:cubicBezTo>
                  <a:cubicBezTo>
                    <a:pt x="4" y="145"/>
                    <a:pt x="5" y="136"/>
                    <a:pt x="5" y="127"/>
                  </a:cubicBezTo>
                  <a:cubicBezTo>
                    <a:pt x="6" y="117"/>
                    <a:pt x="7" y="107"/>
                    <a:pt x="7" y="97"/>
                  </a:cubicBezTo>
                  <a:cubicBezTo>
                    <a:pt x="9" y="56"/>
                    <a:pt x="10" y="12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1" name="未知"/>
            <p:cNvSpPr/>
            <p:nvPr/>
          </p:nvSpPr>
          <p:spPr>
            <a:xfrm>
              <a:off x="24" y="174"/>
              <a:ext cx="42" cy="190"/>
            </a:xfrm>
            <a:custGeom>
              <a:avLst/>
              <a:gdLst/>
              <a:ahLst/>
              <a:cxnLst/>
              <a:pathLst>
                <a:path w="21" h="95">
                  <a:moveTo>
                    <a:pt x="7" y="0"/>
                  </a:moveTo>
                  <a:cubicBezTo>
                    <a:pt x="7" y="0"/>
                    <a:pt x="4" y="7"/>
                    <a:pt x="2" y="25"/>
                  </a:cubicBezTo>
                  <a:cubicBezTo>
                    <a:pt x="1" y="34"/>
                    <a:pt x="0" y="45"/>
                    <a:pt x="0" y="60"/>
                  </a:cubicBezTo>
                  <a:cubicBezTo>
                    <a:pt x="0" y="67"/>
                    <a:pt x="0" y="76"/>
                    <a:pt x="0" y="85"/>
                  </a:cubicBezTo>
                  <a:cubicBezTo>
                    <a:pt x="1" y="86"/>
                    <a:pt x="1" y="87"/>
                    <a:pt x="1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2" y="94"/>
                    <a:pt x="5" y="95"/>
                    <a:pt x="7" y="95"/>
                  </a:cubicBezTo>
                  <a:cubicBezTo>
                    <a:pt x="12" y="95"/>
                    <a:pt x="17" y="94"/>
                    <a:pt x="21" y="92"/>
                  </a:cubicBezTo>
                  <a:cubicBezTo>
                    <a:pt x="21" y="92"/>
                    <a:pt x="20" y="93"/>
                    <a:pt x="17" y="93"/>
                  </a:cubicBezTo>
                  <a:cubicBezTo>
                    <a:pt x="15" y="94"/>
                    <a:pt x="11" y="94"/>
                    <a:pt x="7" y="93"/>
                  </a:cubicBezTo>
                  <a:cubicBezTo>
                    <a:pt x="6" y="93"/>
                    <a:pt x="5" y="93"/>
                    <a:pt x="4" y="92"/>
                  </a:cubicBezTo>
                  <a:cubicBezTo>
                    <a:pt x="4" y="92"/>
                    <a:pt x="4" y="92"/>
                    <a:pt x="4" y="91"/>
                  </a:cubicBezTo>
                  <a:cubicBezTo>
                    <a:pt x="4" y="91"/>
                    <a:pt x="4" y="90"/>
                    <a:pt x="3" y="90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5"/>
                    <a:pt x="3" y="69"/>
                    <a:pt x="4" y="62"/>
                  </a:cubicBezTo>
                  <a:cubicBezTo>
                    <a:pt x="5" y="3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2" name="未知"/>
            <p:cNvSpPr/>
            <p:nvPr/>
          </p:nvSpPr>
          <p:spPr>
            <a:xfrm>
              <a:off x="40" y="36"/>
              <a:ext cx="86" cy="122"/>
            </a:xfrm>
            <a:custGeom>
              <a:avLst/>
              <a:gdLst/>
              <a:ahLst/>
              <a:cxnLst/>
              <a:pathLst>
                <a:path w="43" h="61">
                  <a:moveTo>
                    <a:pt x="43" y="0"/>
                  </a:moveTo>
                  <a:cubicBezTo>
                    <a:pt x="43" y="0"/>
                    <a:pt x="25" y="10"/>
                    <a:pt x="0" y="61"/>
                  </a:cubicBezTo>
                  <a:cubicBezTo>
                    <a:pt x="0" y="61"/>
                    <a:pt x="38" y="8"/>
                    <a:pt x="4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3" name="未知"/>
            <p:cNvSpPr/>
            <p:nvPr/>
          </p:nvSpPr>
          <p:spPr>
            <a:xfrm>
              <a:off x="199" y="26"/>
              <a:ext cx="44" cy="50"/>
            </a:xfrm>
            <a:custGeom>
              <a:avLst/>
              <a:gdLst/>
              <a:ahLst/>
              <a:cxnLst/>
              <a:pathLst>
                <a:path w="22" h="25">
                  <a:moveTo>
                    <a:pt x="19" y="25"/>
                  </a:moveTo>
                  <a:cubicBezTo>
                    <a:pt x="19" y="25"/>
                    <a:pt x="22" y="13"/>
                    <a:pt x="0" y="0"/>
                  </a:cubicBezTo>
                  <a:cubicBezTo>
                    <a:pt x="0" y="0"/>
                    <a:pt x="17" y="22"/>
                    <a:pt x="19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4" name="未知"/>
            <p:cNvSpPr/>
            <p:nvPr/>
          </p:nvSpPr>
          <p:spPr>
            <a:xfrm>
              <a:off x="241" y="28"/>
              <a:ext cx="38" cy="42"/>
            </a:xfrm>
            <a:custGeom>
              <a:avLst/>
              <a:gdLst/>
              <a:ahLst/>
              <a:cxnLst/>
              <a:pathLst>
                <a:path w="19" h="21">
                  <a:moveTo>
                    <a:pt x="16" y="21"/>
                  </a:moveTo>
                  <a:cubicBezTo>
                    <a:pt x="16" y="21"/>
                    <a:pt x="19" y="10"/>
                    <a:pt x="0" y="0"/>
                  </a:cubicBezTo>
                  <a:cubicBezTo>
                    <a:pt x="0" y="0"/>
                    <a:pt x="14" y="18"/>
                    <a:pt x="16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5" name="未知"/>
            <p:cNvSpPr/>
            <p:nvPr/>
          </p:nvSpPr>
          <p:spPr>
            <a:xfrm>
              <a:off x="277" y="34"/>
              <a:ext cx="42" cy="50"/>
            </a:xfrm>
            <a:custGeom>
              <a:avLst/>
              <a:gdLst/>
              <a:ahLst/>
              <a:cxnLst/>
              <a:pathLst>
                <a:path w="21" h="25">
                  <a:moveTo>
                    <a:pt x="18" y="25"/>
                  </a:moveTo>
                  <a:cubicBezTo>
                    <a:pt x="18" y="25"/>
                    <a:pt x="21" y="13"/>
                    <a:pt x="0" y="0"/>
                  </a:cubicBezTo>
                  <a:cubicBezTo>
                    <a:pt x="0" y="0"/>
                    <a:pt x="15" y="22"/>
                    <a:pt x="18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6" name="未知"/>
            <p:cNvSpPr/>
            <p:nvPr/>
          </p:nvSpPr>
          <p:spPr>
            <a:xfrm>
              <a:off x="317" y="42"/>
              <a:ext cx="42" cy="56"/>
            </a:xfrm>
            <a:custGeom>
              <a:avLst/>
              <a:gdLst/>
              <a:ahLst/>
              <a:cxnLst/>
              <a:pathLst>
                <a:path w="21" h="28">
                  <a:moveTo>
                    <a:pt x="17" y="28"/>
                  </a:moveTo>
                  <a:cubicBezTo>
                    <a:pt x="17" y="28"/>
                    <a:pt x="21" y="16"/>
                    <a:pt x="0" y="0"/>
                  </a:cubicBezTo>
                  <a:cubicBezTo>
                    <a:pt x="0" y="0"/>
                    <a:pt x="15" y="25"/>
                    <a:pt x="17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7" name="未知"/>
            <p:cNvSpPr/>
            <p:nvPr/>
          </p:nvSpPr>
          <p:spPr>
            <a:xfrm>
              <a:off x="301" y="186"/>
              <a:ext cx="52" cy="98"/>
            </a:xfrm>
            <a:custGeom>
              <a:avLst/>
              <a:gdLst/>
              <a:ahLst/>
              <a:cxnLst/>
              <a:pathLst>
                <a:path w="26" h="49">
                  <a:moveTo>
                    <a:pt x="0" y="41"/>
                  </a:moveTo>
                  <a:cubicBezTo>
                    <a:pt x="0" y="41"/>
                    <a:pt x="3" y="34"/>
                    <a:pt x="3" y="18"/>
                  </a:cubicBezTo>
                  <a:cubicBezTo>
                    <a:pt x="4" y="14"/>
                    <a:pt x="4" y="10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10" y="5"/>
                    <a:pt x="13" y="6"/>
                    <a:pt x="16" y="7"/>
                  </a:cubicBezTo>
                  <a:cubicBezTo>
                    <a:pt x="17" y="7"/>
                    <a:pt x="19" y="8"/>
                    <a:pt x="20" y="8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3" y="19"/>
                    <a:pt x="23" y="23"/>
                  </a:cubicBezTo>
                  <a:cubicBezTo>
                    <a:pt x="24" y="31"/>
                    <a:pt x="25" y="39"/>
                    <a:pt x="26" y="49"/>
                  </a:cubicBezTo>
                  <a:cubicBezTo>
                    <a:pt x="26" y="49"/>
                    <a:pt x="26" y="43"/>
                    <a:pt x="26" y="35"/>
                  </a:cubicBezTo>
                  <a:cubicBezTo>
                    <a:pt x="26" y="30"/>
                    <a:pt x="26" y="25"/>
                    <a:pt x="26" y="20"/>
                  </a:cubicBezTo>
                  <a:cubicBezTo>
                    <a:pt x="26" y="17"/>
                    <a:pt x="26" y="14"/>
                    <a:pt x="25" y="11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4" y="7"/>
                    <a:pt x="23" y="6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6" y="2"/>
                    <a:pt x="13" y="2"/>
                    <a:pt x="10" y="1"/>
                  </a:cubicBezTo>
                  <a:cubicBezTo>
                    <a:pt x="8" y="1"/>
                    <a:pt x="7" y="1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30"/>
                    <a:pt x="0" y="37"/>
                    <a:pt x="0" y="4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8" name="未知"/>
            <p:cNvSpPr/>
            <p:nvPr/>
          </p:nvSpPr>
          <p:spPr>
            <a:xfrm>
              <a:off x="80" y="166"/>
              <a:ext cx="105" cy="108"/>
            </a:xfrm>
            <a:custGeom>
              <a:avLst/>
              <a:gdLst/>
              <a:ahLst/>
              <a:cxnLst/>
              <a:pathLst>
                <a:path w="52" h="54">
                  <a:moveTo>
                    <a:pt x="52" y="0"/>
                  </a:moveTo>
                  <a:cubicBezTo>
                    <a:pt x="52" y="0"/>
                    <a:pt x="49" y="0"/>
                    <a:pt x="40" y="3"/>
                  </a:cubicBezTo>
                  <a:cubicBezTo>
                    <a:pt x="36" y="4"/>
                    <a:pt x="31" y="5"/>
                    <a:pt x="24" y="8"/>
                  </a:cubicBezTo>
                  <a:cubicBezTo>
                    <a:pt x="21" y="9"/>
                    <a:pt x="18" y="11"/>
                    <a:pt x="14" y="12"/>
                  </a:cubicBezTo>
                  <a:cubicBezTo>
                    <a:pt x="12" y="13"/>
                    <a:pt x="10" y="14"/>
                    <a:pt x="8" y="15"/>
                  </a:cubicBezTo>
                  <a:cubicBezTo>
                    <a:pt x="5" y="16"/>
                    <a:pt x="3" y="18"/>
                    <a:pt x="0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30"/>
                    <a:pt x="4" y="33"/>
                    <a:pt x="5" y="36"/>
                  </a:cubicBezTo>
                  <a:cubicBezTo>
                    <a:pt x="7" y="41"/>
                    <a:pt x="9" y="48"/>
                    <a:pt x="11" y="54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9" name="未知"/>
            <p:cNvSpPr/>
            <p:nvPr/>
          </p:nvSpPr>
          <p:spPr>
            <a:xfrm>
              <a:off x="104" y="178"/>
              <a:ext cx="101" cy="100"/>
            </a:xfrm>
            <a:custGeom>
              <a:avLst/>
              <a:gdLst/>
              <a:ahLst/>
              <a:cxnLst/>
              <a:pathLst>
                <a:path w="50" h="50">
                  <a:moveTo>
                    <a:pt x="0" y="50"/>
                  </a:moveTo>
                  <a:cubicBezTo>
                    <a:pt x="0" y="50"/>
                    <a:pt x="4" y="50"/>
                    <a:pt x="12" y="49"/>
                  </a:cubicBezTo>
                  <a:cubicBezTo>
                    <a:pt x="16" y="48"/>
                    <a:pt x="21" y="47"/>
                    <a:pt x="27" y="45"/>
                  </a:cubicBezTo>
                  <a:cubicBezTo>
                    <a:pt x="30" y="44"/>
                    <a:pt x="33" y="43"/>
                    <a:pt x="37" y="42"/>
                  </a:cubicBezTo>
                  <a:cubicBezTo>
                    <a:pt x="39" y="41"/>
                    <a:pt x="40" y="40"/>
                    <a:pt x="42" y="40"/>
                  </a:cubicBezTo>
                  <a:cubicBezTo>
                    <a:pt x="45" y="39"/>
                    <a:pt x="47" y="38"/>
                    <a:pt x="50" y="37"/>
                  </a:cubicBezTo>
                  <a:cubicBezTo>
                    <a:pt x="50" y="36"/>
                    <a:pt x="50" y="35"/>
                    <a:pt x="49" y="34"/>
                  </a:cubicBezTo>
                  <a:cubicBezTo>
                    <a:pt x="49" y="33"/>
                    <a:pt x="49" y="32"/>
                    <a:pt x="49" y="32"/>
                  </a:cubicBezTo>
                  <a:cubicBezTo>
                    <a:pt x="49" y="31"/>
                    <a:pt x="48" y="29"/>
                    <a:pt x="48" y="28"/>
                  </a:cubicBezTo>
                  <a:cubicBezTo>
                    <a:pt x="48" y="25"/>
                    <a:pt x="47" y="22"/>
                    <a:pt x="46" y="20"/>
                  </a:cubicBezTo>
                  <a:cubicBezTo>
                    <a:pt x="45" y="14"/>
                    <a:pt x="43" y="7"/>
                    <a:pt x="41" y="0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0" name="未知"/>
            <p:cNvSpPr/>
            <p:nvPr/>
          </p:nvSpPr>
          <p:spPr>
            <a:xfrm>
              <a:off x="106" y="202"/>
              <a:ext cx="73" cy="36"/>
            </a:xfrm>
            <a:custGeom>
              <a:avLst/>
              <a:gdLst/>
              <a:ahLst/>
              <a:cxnLst/>
              <a:pathLst>
                <a:path w="36" h="18">
                  <a:moveTo>
                    <a:pt x="0" y="12"/>
                  </a:moveTo>
                  <a:cubicBezTo>
                    <a:pt x="0" y="12"/>
                    <a:pt x="12" y="18"/>
                    <a:pt x="36" y="0"/>
                  </a:cubicBezTo>
                  <a:cubicBezTo>
                    <a:pt x="36" y="0"/>
                    <a:pt x="5" y="11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1" name="未知"/>
            <p:cNvSpPr/>
            <p:nvPr/>
          </p:nvSpPr>
          <p:spPr>
            <a:xfrm>
              <a:off x="126" y="194"/>
              <a:ext cx="27" cy="50"/>
            </a:xfrm>
            <a:custGeom>
              <a:avLst/>
              <a:gdLst/>
              <a:ahLst/>
              <a:cxnLst/>
              <a:pathLst>
                <a:path w="13" h="25">
                  <a:moveTo>
                    <a:pt x="8" y="0"/>
                  </a:moveTo>
                  <a:cubicBezTo>
                    <a:pt x="8" y="0"/>
                    <a:pt x="0" y="8"/>
                    <a:pt x="13" y="25"/>
                  </a:cubicBezTo>
                  <a:cubicBezTo>
                    <a:pt x="13" y="25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2" name="未知"/>
            <p:cNvSpPr/>
            <p:nvPr/>
          </p:nvSpPr>
          <p:spPr>
            <a:xfrm>
              <a:off x="265" y="475"/>
              <a:ext cx="70" cy="124"/>
            </a:xfrm>
            <a:custGeom>
              <a:avLst/>
              <a:gdLst/>
              <a:ahLst/>
              <a:cxnLst/>
              <a:pathLst>
                <a:path w="35" h="62">
                  <a:moveTo>
                    <a:pt x="35" y="0"/>
                  </a:moveTo>
                  <a:cubicBezTo>
                    <a:pt x="35" y="0"/>
                    <a:pt x="32" y="0"/>
                    <a:pt x="27" y="0"/>
                  </a:cubicBezTo>
                  <a:cubicBezTo>
                    <a:pt x="25" y="0"/>
                    <a:pt x="21" y="0"/>
                    <a:pt x="17" y="1"/>
                  </a:cubicBezTo>
                  <a:cubicBezTo>
                    <a:pt x="15" y="1"/>
                    <a:pt x="13" y="2"/>
                    <a:pt x="10" y="2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3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20"/>
                    <a:pt x="0" y="24"/>
                    <a:pt x="0" y="29"/>
                  </a:cubicBezTo>
                  <a:cubicBezTo>
                    <a:pt x="0" y="38"/>
                    <a:pt x="0" y="49"/>
                    <a:pt x="1" y="62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3" name="未知"/>
            <p:cNvSpPr/>
            <p:nvPr/>
          </p:nvSpPr>
          <p:spPr>
            <a:xfrm>
              <a:off x="267" y="567"/>
              <a:ext cx="104" cy="46"/>
            </a:xfrm>
            <a:custGeom>
              <a:avLst/>
              <a:gdLst/>
              <a:ahLst/>
              <a:cxnLst/>
              <a:pathLst>
                <a:path w="52" h="23">
                  <a:moveTo>
                    <a:pt x="0" y="22"/>
                  </a:moveTo>
                  <a:cubicBezTo>
                    <a:pt x="0" y="22"/>
                    <a:pt x="4" y="23"/>
                    <a:pt x="13" y="21"/>
                  </a:cubicBezTo>
                  <a:cubicBezTo>
                    <a:pt x="17" y="20"/>
                    <a:pt x="23" y="18"/>
                    <a:pt x="30" y="15"/>
                  </a:cubicBezTo>
                  <a:cubicBezTo>
                    <a:pt x="36" y="11"/>
                    <a:pt x="45" y="7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cubicBezTo>
                    <a:pt x="49" y="1"/>
                    <a:pt x="48" y="2"/>
                    <a:pt x="46" y="3"/>
                  </a:cubicBezTo>
                  <a:cubicBezTo>
                    <a:pt x="41" y="5"/>
                    <a:pt x="35" y="8"/>
                    <a:pt x="29" y="11"/>
                  </a:cubicBezTo>
                  <a:cubicBezTo>
                    <a:pt x="17" y="16"/>
                    <a:pt x="3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4" name="未知"/>
            <p:cNvSpPr/>
            <p:nvPr/>
          </p:nvSpPr>
          <p:spPr>
            <a:xfrm>
              <a:off x="279" y="527"/>
              <a:ext cx="54" cy="30"/>
            </a:xfrm>
            <a:custGeom>
              <a:avLst/>
              <a:gdLst/>
              <a:ahLst/>
              <a:cxnLst/>
              <a:pathLst>
                <a:path w="27" h="15">
                  <a:moveTo>
                    <a:pt x="0" y="8"/>
                  </a:moveTo>
                  <a:cubicBezTo>
                    <a:pt x="0" y="8"/>
                    <a:pt x="9" y="15"/>
                    <a:pt x="27" y="0"/>
                  </a:cubicBezTo>
                  <a:cubicBezTo>
                    <a:pt x="27" y="0"/>
                    <a:pt x="3" y="7"/>
                    <a:pt x="0" y="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5" name="未知"/>
            <p:cNvSpPr/>
            <p:nvPr/>
          </p:nvSpPr>
          <p:spPr>
            <a:xfrm>
              <a:off x="295" y="501"/>
              <a:ext cx="20" cy="72"/>
            </a:xfrm>
            <a:custGeom>
              <a:avLst/>
              <a:gdLst/>
              <a:ahLst/>
              <a:cxnLst/>
              <a:pathLst>
                <a:path w="10" h="36">
                  <a:moveTo>
                    <a:pt x="10" y="0"/>
                  </a:moveTo>
                  <a:cubicBezTo>
                    <a:pt x="10" y="0"/>
                    <a:pt x="0" y="8"/>
                    <a:pt x="6" y="36"/>
                  </a:cubicBezTo>
                  <a:cubicBezTo>
                    <a:pt x="6" y="36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6" name="未知"/>
            <p:cNvSpPr/>
            <p:nvPr/>
          </p:nvSpPr>
          <p:spPr>
            <a:xfrm>
              <a:off x="126" y="649"/>
              <a:ext cx="23" cy="114"/>
            </a:xfrm>
            <a:custGeom>
              <a:avLst/>
              <a:gdLst/>
              <a:ahLst/>
              <a:cxnLst/>
              <a:pathLst>
                <a:path w="11" h="57">
                  <a:moveTo>
                    <a:pt x="11" y="0"/>
                  </a:moveTo>
                  <a:cubicBezTo>
                    <a:pt x="11" y="0"/>
                    <a:pt x="0" y="13"/>
                    <a:pt x="3" y="57"/>
                  </a:cubicBezTo>
                  <a:cubicBezTo>
                    <a:pt x="3" y="57"/>
                    <a:pt x="10" y="7"/>
                    <a:pt x="1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47" name="组合 8246"/>
          <p:cNvGrpSpPr/>
          <p:nvPr/>
        </p:nvGrpSpPr>
        <p:grpSpPr>
          <a:xfrm>
            <a:off x="571500" y="2433638"/>
            <a:ext cx="444500" cy="346075"/>
            <a:chOff x="0" y="0"/>
            <a:chExt cx="280" cy="218"/>
          </a:xfrm>
        </p:grpSpPr>
        <p:sp>
          <p:nvSpPr>
            <p:cNvPr id="8248" name="未知"/>
            <p:cNvSpPr/>
            <p:nvPr/>
          </p:nvSpPr>
          <p:spPr>
            <a:xfrm>
              <a:off x="0" y="24"/>
              <a:ext cx="272" cy="190"/>
            </a:xfrm>
            <a:custGeom>
              <a:avLst/>
              <a:gdLst/>
              <a:ahLst/>
              <a:cxnLst/>
              <a:pathLst>
                <a:path w="136" h="95">
                  <a:moveTo>
                    <a:pt x="16" y="95"/>
                  </a:moveTo>
                  <a:cubicBezTo>
                    <a:pt x="16" y="95"/>
                    <a:pt x="0" y="69"/>
                    <a:pt x="29" y="55"/>
                  </a:cubicBezTo>
                  <a:cubicBezTo>
                    <a:pt x="29" y="55"/>
                    <a:pt x="29" y="19"/>
                    <a:pt x="56" y="10"/>
                  </a:cubicBezTo>
                  <a:cubicBezTo>
                    <a:pt x="83" y="0"/>
                    <a:pt x="93" y="26"/>
                    <a:pt x="93" y="26"/>
                  </a:cubicBezTo>
                  <a:cubicBezTo>
                    <a:pt x="93" y="26"/>
                    <a:pt x="99" y="38"/>
                    <a:pt x="93" y="46"/>
                  </a:cubicBezTo>
                  <a:cubicBezTo>
                    <a:pt x="93" y="46"/>
                    <a:pt x="102" y="31"/>
                    <a:pt x="116" y="30"/>
                  </a:cubicBezTo>
                  <a:cubicBezTo>
                    <a:pt x="129" y="30"/>
                    <a:pt x="136" y="44"/>
                    <a:pt x="130" y="54"/>
                  </a:cubicBezTo>
                  <a:cubicBezTo>
                    <a:pt x="130" y="54"/>
                    <a:pt x="40" y="84"/>
                    <a:pt x="16" y="95"/>
                  </a:cubicBezTo>
                  <a:close/>
                </a:path>
              </a:pathLst>
            </a:custGeom>
            <a:solidFill>
              <a:srgbClr val="A51F2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9" name="未知"/>
            <p:cNvSpPr/>
            <p:nvPr/>
          </p:nvSpPr>
          <p:spPr>
            <a:xfrm>
              <a:off x="14" y="124"/>
              <a:ext cx="36" cy="94"/>
            </a:xfrm>
            <a:custGeom>
              <a:avLst/>
              <a:gdLst/>
              <a:ahLst/>
              <a:cxnLst/>
              <a:pathLst>
                <a:path w="18" h="47">
                  <a:moveTo>
                    <a:pt x="8" y="47"/>
                  </a:moveTo>
                  <a:cubicBezTo>
                    <a:pt x="8" y="47"/>
                    <a:pt x="8" y="46"/>
                    <a:pt x="7" y="44"/>
                  </a:cubicBezTo>
                  <a:cubicBezTo>
                    <a:pt x="6" y="42"/>
                    <a:pt x="5" y="40"/>
                    <a:pt x="5" y="36"/>
                  </a:cubicBezTo>
                  <a:cubicBezTo>
                    <a:pt x="4" y="32"/>
                    <a:pt x="3" y="26"/>
                    <a:pt x="5" y="20"/>
                  </a:cubicBezTo>
                  <a:cubicBezTo>
                    <a:pt x="6" y="14"/>
                    <a:pt x="10" y="6"/>
                    <a:pt x="18" y="0"/>
                  </a:cubicBezTo>
                  <a:cubicBezTo>
                    <a:pt x="18" y="0"/>
                    <a:pt x="18" y="0"/>
                    <a:pt x="16" y="1"/>
                  </a:cubicBezTo>
                  <a:cubicBezTo>
                    <a:pt x="15" y="2"/>
                    <a:pt x="14" y="3"/>
                    <a:pt x="12" y="4"/>
                  </a:cubicBezTo>
                  <a:cubicBezTo>
                    <a:pt x="9" y="7"/>
                    <a:pt x="5" y="12"/>
                    <a:pt x="3" y="18"/>
                  </a:cubicBezTo>
                  <a:cubicBezTo>
                    <a:pt x="0" y="25"/>
                    <a:pt x="1" y="32"/>
                    <a:pt x="3" y="37"/>
                  </a:cubicBezTo>
                  <a:cubicBezTo>
                    <a:pt x="4" y="42"/>
                    <a:pt x="7" y="46"/>
                    <a:pt x="8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0" name="未知"/>
            <p:cNvSpPr/>
            <p:nvPr/>
          </p:nvSpPr>
          <p:spPr>
            <a:xfrm>
              <a:off x="60" y="32"/>
              <a:ext cx="142" cy="84"/>
            </a:xfrm>
            <a:custGeom>
              <a:avLst/>
              <a:gdLst/>
              <a:ahLst/>
              <a:cxnLst/>
              <a:pathLst>
                <a:path w="71" h="42">
                  <a:moveTo>
                    <a:pt x="1" y="42"/>
                  </a:moveTo>
                  <a:cubicBezTo>
                    <a:pt x="1" y="42"/>
                    <a:pt x="1" y="40"/>
                    <a:pt x="2" y="36"/>
                  </a:cubicBezTo>
                  <a:cubicBezTo>
                    <a:pt x="2" y="33"/>
                    <a:pt x="3" y="27"/>
                    <a:pt x="7" y="20"/>
                  </a:cubicBezTo>
                  <a:cubicBezTo>
                    <a:pt x="9" y="17"/>
                    <a:pt x="12" y="13"/>
                    <a:pt x="16" y="10"/>
                  </a:cubicBezTo>
                  <a:cubicBezTo>
                    <a:pt x="20" y="7"/>
                    <a:pt x="25" y="5"/>
                    <a:pt x="31" y="4"/>
                  </a:cubicBezTo>
                  <a:cubicBezTo>
                    <a:pt x="38" y="2"/>
                    <a:pt x="45" y="4"/>
                    <a:pt x="52" y="7"/>
                  </a:cubicBezTo>
                  <a:cubicBezTo>
                    <a:pt x="59" y="11"/>
                    <a:pt x="65" y="17"/>
                    <a:pt x="71" y="26"/>
                  </a:cubicBezTo>
                  <a:cubicBezTo>
                    <a:pt x="71" y="26"/>
                    <a:pt x="70" y="24"/>
                    <a:pt x="69" y="22"/>
                  </a:cubicBezTo>
                  <a:cubicBezTo>
                    <a:pt x="67" y="20"/>
                    <a:pt x="65" y="17"/>
                    <a:pt x="62" y="14"/>
                  </a:cubicBezTo>
                  <a:cubicBezTo>
                    <a:pt x="59" y="11"/>
                    <a:pt x="55" y="7"/>
                    <a:pt x="50" y="5"/>
                  </a:cubicBezTo>
                  <a:cubicBezTo>
                    <a:pt x="45" y="2"/>
                    <a:pt x="39" y="0"/>
                    <a:pt x="33" y="1"/>
                  </a:cubicBezTo>
                  <a:cubicBezTo>
                    <a:pt x="27" y="2"/>
                    <a:pt x="21" y="4"/>
                    <a:pt x="16" y="7"/>
                  </a:cubicBezTo>
                  <a:cubicBezTo>
                    <a:pt x="11" y="11"/>
                    <a:pt x="7" y="16"/>
                    <a:pt x="5" y="20"/>
                  </a:cubicBezTo>
                  <a:cubicBezTo>
                    <a:pt x="0" y="30"/>
                    <a:pt x="1" y="38"/>
                    <a:pt x="1" y="4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1" name="未知"/>
            <p:cNvSpPr/>
            <p:nvPr/>
          </p:nvSpPr>
          <p:spPr>
            <a:xfrm>
              <a:off x="196" y="72"/>
              <a:ext cx="84" cy="60"/>
            </a:xfrm>
            <a:custGeom>
              <a:avLst/>
              <a:gdLst/>
              <a:ahLst/>
              <a:cxnLst/>
              <a:pathLst>
                <a:path w="42" h="30">
                  <a:moveTo>
                    <a:pt x="0" y="9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5" y="6"/>
                    <a:pt x="9" y="5"/>
                    <a:pt x="13" y="4"/>
                  </a:cubicBezTo>
                  <a:cubicBezTo>
                    <a:pt x="18" y="3"/>
                    <a:pt x="24" y="2"/>
                    <a:pt x="31" y="6"/>
                  </a:cubicBezTo>
                  <a:cubicBezTo>
                    <a:pt x="34" y="8"/>
                    <a:pt x="38" y="11"/>
                    <a:pt x="39" y="16"/>
                  </a:cubicBezTo>
                  <a:cubicBezTo>
                    <a:pt x="40" y="20"/>
                    <a:pt x="38" y="26"/>
                    <a:pt x="34" y="30"/>
                  </a:cubicBezTo>
                  <a:cubicBezTo>
                    <a:pt x="34" y="30"/>
                    <a:pt x="34" y="30"/>
                    <a:pt x="35" y="29"/>
                  </a:cubicBezTo>
                  <a:cubicBezTo>
                    <a:pt x="36" y="28"/>
                    <a:pt x="38" y="26"/>
                    <a:pt x="39" y="23"/>
                  </a:cubicBezTo>
                  <a:cubicBezTo>
                    <a:pt x="41" y="21"/>
                    <a:pt x="42" y="17"/>
                    <a:pt x="40" y="14"/>
                  </a:cubicBezTo>
                  <a:cubicBezTo>
                    <a:pt x="39" y="10"/>
                    <a:pt x="36" y="7"/>
                    <a:pt x="33" y="5"/>
                  </a:cubicBezTo>
                  <a:cubicBezTo>
                    <a:pt x="30" y="3"/>
                    <a:pt x="26" y="1"/>
                    <a:pt x="23" y="1"/>
                  </a:cubicBezTo>
                  <a:cubicBezTo>
                    <a:pt x="19" y="0"/>
                    <a:pt x="15" y="1"/>
                    <a:pt x="12" y="2"/>
                  </a:cubicBezTo>
                  <a:cubicBezTo>
                    <a:pt x="6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2" name="未知"/>
            <p:cNvSpPr/>
            <p:nvPr/>
          </p:nvSpPr>
          <p:spPr>
            <a:xfrm>
              <a:off x="28" y="172"/>
              <a:ext cx="24" cy="22"/>
            </a:xfrm>
            <a:custGeom>
              <a:avLst/>
              <a:gdLst/>
              <a:ahLst/>
              <a:cxnLst/>
              <a:pathLst>
                <a:path w="12" h="11">
                  <a:moveTo>
                    <a:pt x="0" y="7"/>
                  </a:moveTo>
                  <a:cubicBezTo>
                    <a:pt x="0" y="7"/>
                    <a:pt x="0" y="7"/>
                    <a:pt x="1" y="8"/>
                  </a:cubicBezTo>
                  <a:cubicBezTo>
                    <a:pt x="2" y="9"/>
                    <a:pt x="3" y="11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3" y="2"/>
                    <a:pt x="7" y="1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3" name="未知"/>
            <p:cNvSpPr/>
            <p:nvPr/>
          </p:nvSpPr>
          <p:spPr>
            <a:xfrm>
              <a:off x="76" y="100"/>
              <a:ext cx="52" cy="10"/>
            </a:xfrm>
            <a:custGeom>
              <a:avLst/>
              <a:gdLst/>
              <a:ahLst/>
              <a:cxnLst/>
              <a:pathLst>
                <a:path w="26" h="5">
                  <a:moveTo>
                    <a:pt x="0" y="1"/>
                  </a:moveTo>
                  <a:cubicBezTo>
                    <a:pt x="0" y="1"/>
                    <a:pt x="2" y="2"/>
                    <a:pt x="6" y="4"/>
                  </a:cubicBezTo>
                  <a:cubicBezTo>
                    <a:pt x="8" y="4"/>
                    <a:pt x="11" y="5"/>
                    <a:pt x="14" y="5"/>
                  </a:cubicBezTo>
                  <a:cubicBezTo>
                    <a:pt x="17" y="4"/>
                    <a:pt x="22" y="3"/>
                    <a:pt x="26" y="0"/>
                  </a:cubicBez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8" y="2"/>
                    <a:pt x="14" y="2"/>
                  </a:cubicBezTo>
                  <a:cubicBezTo>
                    <a:pt x="8" y="2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4" name="未知"/>
            <p:cNvSpPr/>
            <p:nvPr/>
          </p:nvSpPr>
          <p:spPr>
            <a:xfrm>
              <a:off x="72" y="106"/>
              <a:ext cx="60" cy="32"/>
            </a:xfrm>
            <a:custGeom>
              <a:avLst/>
              <a:gdLst/>
              <a:ahLst/>
              <a:cxnLst/>
              <a:pathLst>
                <a:path w="30" h="16">
                  <a:moveTo>
                    <a:pt x="0" y="10"/>
                  </a:moveTo>
                  <a:cubicBezTo>
                    <a:pt x="0" y="10"/>
                    <a:pt x="0" y="11"/>
                    <a:pt x="1" y="12"/>
                  </a:cubicBezTo>
                  <a:cubicBezTo>
                    <a:pt x="3" y="12"/>
                    <a:pt x="5" y="14"/>
                    <a:pt x="8" y="15"/>
                  </a:cubicBezTo>
                  <a:cubicBezTo>
                    <a:pt x="11" y="16"/>
                    <a:pt x="16" y="16"/>
                    <a:pt x="22" y="14"/>
                  </a:cubicBezTo>
                  <a:cubicBezTo>
                    <a:pt x="24" y="13"/>
                    <a:pt x="27" y="12"/>
                    <a:pt x="29" y="8"/>
                  </a:cubicBezTo>
                  <a:cubicBezTo>
                    <a:pt x="30" y="7"/>
                    <a:pt x="30" y="5"/>
                    <a:pt x="29" y="3"/>
                  </a:cubicBezTo>
                  <a:cubicBezTo>
                    <a:pt x="28" y="2"/>
                    <a:pt x="26" y="1"/>
                    <a:pt x="24" y="0"/>
                  </a:cubicBezTo>
                  <a:cubicBezTo>
                    <a:pt x="24" y="0"/>
                    <a:pt x="26" y="1"/>
                    <a:pt x="28" y="4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8" y="7"/>
                    <a:pt x="28" y="7"/>
                    <a:pt x="27" y="8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17" y="13"/>
                    <a:pt x="12" y="13"/>
                    <a:pt x="8" y="12"/>
                  </a:cubicBezTo>
                  <a:cubicBezTo>
                    <a:pt x="4" y="12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5" name="未知"/>
            <p:cNvSpPr/>
            <p:nvPr/>
          </p:nvSpPr>
          <p:spPr>
            <a:xfrm>
              <a:off x="68" y="154"/>
              <a:ext cx="64" cy="58"/>
            </a:xfrm>
            <a:custGeom>
              <a:avLst/>
              <a:gdLst/>
              <a:ahLst/>
              <a:cxnLst/>
              <a:pathLst>
                <a:path w="32" h="29">
                  <a:moveTo>
                    <a:pt x="12" y="0"/>
                  </a:move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4" y="4"/>
                    <a:pt x="26" y="6"/>
                    <a:pt x="28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30" y="15"/>
                    <a:pt x="29" y="17"/>
                    <a:pt x="28" y="19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2" y="25"/>
                    <a:pt x="20" y="26"/>
                    <a:pt x="17" y="26"/>
                  </a:cubicBezTo>
                  <a:cubicBezTo>
                    <a:pt x="14" y="27"/>
                    <a:pt x="12" y="26"/>
                    <a:pt x="9" y="25"/>
                  </a:cubicBezTo>
                  <a:cubicBezTo>
                    <a:pt x="8" y="24"/>
                    <a:pt x="7" y="23"/>
                    <a:pt x="5" y="22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" y="5"/>
                    <a:pt x="8" y="2"/>
                    <a:pt x="12" y="0"/>
                  </a:cubicBezTo>
                  <a:cubicBezTo>
                    <a:pt x="12" y="0"/>
                    <a:pt x="10" y="1"/>
                    <a:pt x="8" y="2"/>
                  </a:cubicBezTo>
                  <a:cubicBezTo>
                    <a:pt x="6" y="3"/>
                    <a:pt x="3" y="4"/>
                    <a:pt x="1" y="8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0" y="17"/>
                    <a:pt x="1" y="19"/>
                    <a:pt x="2" y="21"/>
                  </a:cubicBezTo>
                  <a:cubicBezTo>
                    <a:pt x="5" y="26"/>
                    <a:pt x="10" y="29"/>
                    <a:pt x="16" y="29"/>
                  </a:cubicBezTo>
                  <a:cubicBezTo>
                    <a:pt x="16" y="29"/>
                    <a:pt x="17" y="29"/>
                    <a:pt x="18" y="29"/>
                  </a:cubicBezTo>
                  <a:cubicBezTo>
                    <a:pt x="18" y="29"/>
                    <a:pt x="19" y="29"/>
                    <a:pt x="20" y="28"/>
                  </a:cubicBezTo>
                  <a:cubicBezTo>
                    <a:pt x="21" y="28"/>
                    <a:pt x="22" y="27"/>
                    <a:pt x="23" y="27"/>
                  </a:cubicBezTo>
                  <a:cubicBezTo>
                    <a:pt x="26" y="25"/>
                    <a:pt x="28" y="23"/>
                    <a:pt x="29" y="21"/>
                  </a:cubicBezTo>
                  <a:cubicBezTo>
                    <a:pt x="31" y="19"/>
                    <a:pt x="32" y="16"/>
                    <a:pt x="32" y="14"/>
                  </a:cubicBezTo>
                  <a:cubicBezTo>
                    <a:pt x="32" y="11"/>
                    <a:pt x="31" y="9"/>
                    <a:pt x="29" y="7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6" name="未知"/>
            <p:cNvSpPr/>
            <p:nvPr/>
          </p:nvSpPr>
          <p:spPr>
            <a:xfrm>
              <a:off x="190" y="114"/>
              <a:ext cx="58" cy="60"/>
            </a:xfrm>
            <a:custGeom>
              <a:avLst/>
              <a:gdLst/>
              <a:ahLst/>
              <a:cxnLst/>
              <a:pathLst>
                <a:path w="29" h="30">
                  <a:moveTo>
                    <a:pt x="10" y="1"/>
                  </a:moveTo>
                  <a:cubicBezTo>
                    <a:pt x="10" y="1"/>
                    <a:pt x="10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7" y="2"/>
                    <a:pt x="22" y="4"/>
                    <a:pt x="25" y="10"/>
                  </a:cubicBezTo>
                  <a:cubicBezTo>
                    <a:pt x="26" y="12"/>
                    <a:pt x="27" y="16"/>
                    <a:pt x="25" y="20"/>
                  </a:cubicBezTo>
                  <a:cubicBezTo>
                    <a:pt x="25" y="21"/>
                    <a:pt x="23" y="23"/>
                    <a:pt x="22" y="24"/>
                  </a:cubicBezTo>
                  <a:cubicBezTo>
                    <a:pt x="20" y="26"/>
                    <a:pt x="18" y="27"/>
                    <a:pt x="15" y="27"/>
                  </a:cubicBezTo>
                  <a:cubicBezTo>
                    <a:pt x="11" y="28"/>
                    <a:pt x="5" y="25"/>
                    <a:pt x="2" y="19"/>
                  </a:cubicBezTo>
                  <a:cubicBezTo>
                    <a:pt x="1" y="16"/>
                    <a:pt x="1" y="13"/>
                    <a:pt x="2" y="9"/>
                  </a:cubicBezTo>
                  <a:cubicBezTo>
                    <a:pt x="2" y="7"/>
                    <a:pt x="3" y="6"/>
                    <a:pt x="5" y="4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3"/>
                    <a:pt x="2" y="5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20"/>
                    <a:pt x="2" y="22"/>
                  </a:cubicBezTo>
                  <a:cubicBezTo>
                    <a:pt x="4" y="26"/>
                    <a:pt x="8" y="30"/>
                    <a:pt x="14" y="30"/>
                  </a:cubicBezTo>
                  <a:cubicBezTo>
                    <a:pt x="19" y="30"/>
                    <a:pt x="24" y="26"/>
                    <a:pt x="27" y="22"/>
                  </a:cubicBezTo>
                  <a:cubicBezTo>
                    <a:pt x="29" y="17"/>
                    <a:pt x="29" y="11"/>
                    <a:pt x="26" y="8"/>
                  </a:cubicBezTo>
                  <a:cubicBezTo>
                    <a:pt x="24" y="4"/>
                    <a:pt x="20" y="2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7" name="未知"/>
            <p:cNvSpPr/>
            <p:nvPr/>
          </p:nvSpPr>
          <p:spPr>
            <a:xfrm>
              <a:off x="126" y="0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12" y="26"/>
                  </a:moveTo>
                  <a:cubicBezTo>
                    <a:pt x="12" y="26"/>
                    <a:pt x="14" y="17"/>
                    <a:pt x="0" y="0"/>
                  </a:cubicBezTo>
                  <a:cubicBezTo>
                    <a:pt x="0" y="0"/>
                    <a:pt x="10" y="22"/>
                    <a:pt x="12" y="2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258" name="组合 8257"/>
          <p:cNvGrpSpPr/>
          <p:nvPr/>
        </p:nvGrpSpPr>
        <p:grpSpPr>
          <a:xfrm>
            <a:off x="2309813" y="2089150"/>
            <a:ext cx="503237" cy="614363"/>
            <a:chOff x="0" y="0"/>
            <a:chExt cx="317" cy="387"/>
          </a:xfrm>
        </p:grpSpPr>
        <p:grpSp>
          <p:nvGrpSpPr>
            <p:cNvPr id="8259" name="组合 8258"/>
            <p:cNvGrpSpPr/>
            <p:nvPr/>
          </p:nvGrpSpPr>
          <p:grpSpPr>
            <a:xfrm>
              <a:off x="78" y="0"/>
              <a:ext cx="239" cy="363"/>
              <a:chOff x="0" y="0"/>
              <a:chExt cx="239" cy="363"/>
            </a:xfrm>
          </p:grpSpPr>
          <p:sp>
            <p:nvSpPr>
              <p:cNvPr id="8260" name="未知"/>
              <p:cNvSpPr/>
              <p:nvPr/>
            </p:nvSpPr>
            <p:spPr>
              <a:xfrm>
                <a:off x="0" y="0"/>
                <a:ext cx="239" cy="277"/>
              </a:xfrm>
              <a:custGeom>
                <a:avLst/>
                <a:gdLst/>
                <a:ahLst/>
                <a:cxnLst/>
                <a:pathLst>
                  <a:path w="119" h="138">
                    <a:moveTo>
                      <a:pt x="52" y="118"/>
                    </a:moveTo>
                    <a:cubicBezTo>
                      <a:pt x="52" y="118"/>
                      <a:pt x="28" y="123"/>
                      <a:pt x="20" y="104"/>
                    </a:cubicBezTo>
                    <a:cubicBezTo>
                      <a:pt x="12" y="84"/>
                      <a:pt x="37" y="88"/>
                      <a:pt x="37" y="88"/>
                    </a:cubicBezTo>
                    <a:cubicBezTo>
                      <a:pt x="37" y="88"/>
                      <a:pt x="0" y="72"/>
                      <a:pt x="39" y="54"/>
                    </a:cubicBezTo>
                    <a:cubicBezTo>
                      <a:pt x="39" y="54"/>
                      <a:pt x="26" y="43"/>
                      <a:pt x="33" y="29"/>
                    </a:cubicBezTo>
                    <a:cubicBezTo>
                      <a:pt x="40" y="16"/>
                      <a:pt x="54" y="16"/>
                      <a:pt x="58" y="19"/>
                    </a:cubicBezTo>
                    <a:cubicBezTo>
                      <a:pt x="58" y="19"/>
                      <a:pt x="70" y="0"/>
                      <a:pt x="90" y="12"/>
                    </a:cubicBezTo>
                    <a:cubicBezTo>
                      <a:pt x="110" y="24"/>
                      <a:pt x="97" y="40"/>
                      <a:pt x="97" y="40"/>
                    </a:cubicBezTo>
                    <a:cubicBezTo>
                      <a:pt x="97" y="40"/>
                      <a:pt x="116" y="42"/>
                      <a:pt x="116" y="58"/>
                    </a:cubicBezTo>
                    <a:cubicBezTo>
                      <a:pt x="116" y="74"/>
                      <a:pt x="104" y="76"/>
                      <a:pt x="104" y="76"/>
                    </a:cubicBezTo>
                    <a:cubicBezTo>
                      <a:pt x="104" y="76"/>
                      <a:pt x="112" y="78"/>
                      <a:pt x="112" y="83"/>
                    </a:cubicBezTo>
                    <a:cubicBezTo>
                      <a:pt x="112" y="87"/>
                      <a:pt x="110" y="93"/>
                      <a:pt x="100" y="97"/>
                    </a:cubicBezTo>
                    <a:cubicBezTo>
                      <a:pt x="100" y="97"/>
                      <a:pt x="119" y="100"/>
                      <a:pt x="112" y="116"/>
                    </a:cubicBezTo>
                    <a:cubicBezTo>
                      <a:pt x="107" y="126"/>
                      <a:pt x="88" y="123"/>
                      <a:pt x="88" y="123"/>
                    </a:cubicBezTo>
                    <a:cubicBezTo>
                      <a:pt x="88" y="123"/>
                      <a:pt x="70" y="138"/>
                      <a:pt x="52" y="118"/>
                    </a:cubicBezTo>
                    <a:close/>
                  </a:path>
                </a:pathLst>
              </a:custGeom>
              <a:solidFill>
                <a:srgbClr val="79B13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1" name="未知"/>
              <p:cNvSpPr/>
              <p:nvPr/>
            </p:nvSpPr>
            <p:spPr>
              <a:xfrm>
                <a:off x="114" y="127"/>
                <a:ext cx="30" cy="42"/>
              </a:xfrm>
              <a:custGeom>
                <a:avLst/>
                <a:gdLst/>
                <a:ahLst/>
                <a:cxnLst/>
                <a:pathLst>
                  <a:path w="15" h="21">
                    <a:moveTo>
                      <a:pt x="0" y="0"/>
                    </a:moveTo>
                    <a:cubicBezTo>
                      <a:pt x="0" y="0"/>
                      <a:pt x="0" y="2"/>
                      <a:pt x="0" y="5"/>
                    </a:cubicBezTo>
                    <a:cubicBezTo>
                      <a:pt x="0" y="6"/>
                      <a:pt x="1" y="8"/>
                      <a:pt x="1" y="11"/>
                    </a:cubicBezTo>
                    <a:cubicBezTo>
                      <a:pt x="2" y="12"/>
                      <a:pt x="2" y="13"/>
                      <a:pt x="3" y="15"/>
                    </a:cubicBezTo>
                    <a:cubicBezTo>
                      <a:pt x="3" y="17"/>
                      <a:pt x="4" y="19"/>
                      <a:pt x="5" y="21"/>
                    </a:cubicBezTo>
                    <a:cubicBezTo>
                      <a:pt x="7" y="18"/>
                      <a:pt x="7" y="17"/>
                      <a:pt x="9" y="16"/>
                    </a:cubicBezTo>
                    <a:cubicBezTo>
                      <a:pt x="10" y="14"/>
                      <a:pt x="12" y="13"/>
                      <a:pt x="15" y="12"/>
                    </a:cubicBezTo>
                    <a:cubicBezTo>
                      <a:pt x="13" y="13"/>
                      <a:pt x="11" y="13"/>
                      <a:pt x="9" y="14"/>
                    </a:cubicBezTo>
                    <a:cubicBezTo>
                      <a:pt x="8" y="15"/>
                      <a:pt x="7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2" name="未知"/>
              <p:cNvSpPr/>
              <p:nvPr/>
            </p:nvSpPr>
            <p:spPr>
              <a:xfrm>
                <a:off x="36" y="11"/>
                <a:ext cx="166" cy="228"/>
              </a:xfrm>
              <a:custGeom>
                <a:avLst/>
                <a:gdLst/>
                <a:ahLst/>
                <a:cxnLst/>
                <a:pathLst>
                  <a:path w="83" h="114">
                    <a:moveTo>
                      <a:pt x="32" y="111"/>
                    </a:moveTo>
                    <a:cubicBezTo>
                      <a:pt x="32" y="111"/>
                      <a:pt x="31" y="112"/>
                      <a:pt x="29" y="112"/>
                    </a:cubicBezTo>
                    <a:cubicBezTo>
                      <a:pt x="26" y="113"/>
                      <a:pt x="23" y="113"/>
                      <a:pt x="18" y="112"/>
                    </a:cubicBezTo>
                    <a:cubicBezTo>
                      <a:pt x="14" y="112"/>
                      <a:pt x="8" y="109"/>
                      <a:pt x="4" y="103"/>
                    </a:cubicBezTo>
                    <a:cubicBezTo>
                      <a:pt x="2" y="100"/>
                      <a:pt x="1" y="95"/>
                      <a:pt x="3" y="91"/>
                    </a:cubicBezTo>
                    <a:cubicBezTo>
                      <a:pt x="3" y="89"/>
                      <a:pt x="5" y="87"/>
                      <a:pt x="6" y="86"/>
                    </a:cubicBezTo>
                    <a:cubicBezTo>
                      <a:pt x="8" y="84"/>
                      <a:pt x="9" y="83"/>
                      <a:pt x="15" y="84"/>
                    </a:cubicBezTo>
                    <a:cubicBezTo>
                      <a:pt x="14" y="83"/>
                      <a:pt x="13" y="82"/>
                      <a:pt x="12" y="81"/>
                    </a:cubicBezTo>
                    <a:cubicBezTo>
                      <a:pt x="11" y="81"/>
                      <a:pt x="11" y="81"/>
                      <a:pt x="10" y="80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78"/>
                      <a:pt x="7" y="77"/>
                      <a:pt x="6" y="76"/>
                    </a:cubicBezTo>
                    <a:cubicBezTo>
                      <a:pt x="4" y="73"/>
                      <a:pt x="3" y="69"/>
                      <a:pt x="3" y="66"/>
                    </a:cubicBezTo>
                    <a:cubicBezTo>
                      <a:pt x="3" y="62"/>
                      <a:pt x="5" y="58"/>
                      <a:pt x="7" y="55"/>
                    </a:cubicBezTo>
                    <a:cubicBezTo>
                      <a:pt x="10" y="52"/>
                      <a:pt x="15" y="51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8" y="51"/>
                    </a:cubicBezTo>
                    <a:cubicBezTo>
                      <a:pt x="17" y="49"/>
                      <a:pt x="16" y="47"/>
                      <a:pt x="16" y="44"/>
                    </a:cubicBezTo>
                    <a:cubicBezTo>
                      <a:pt x="14" y="39"/>
                      <a:pt x="14" y="34"/>
                      <a:pt x="14" y="29"/>
                    </a:cubicBezTo>
                    <a:cubicBezTo>
                      <a:pt x="15" y="24"/>
                      <a:pt x="18" y="19"/>
                      <a:pt x="23" y="16"/>
                    </a:cubicBezTo>
                    <a:cubicBezTo>
                      <a:pt x="25" y="14"/>
                      <a:pt x="28" y="13"/>
                      <a:pt x="31" y="13"/>
                    </a:cubicBezTo>
                    <a:cubicBezTo>
                      <a:pt x="33" y="13"/>
                      <a:pt x="34" y="13"/>
                      <a:pt x="36" y="13"/>
                    </a:cubicBezTo>
                    <a:cubicBezTo>
                      <a:pt x="36" y="13"/>
                      <a:pt x="37" y="13"/>
                      <a:pt x="38" y="14"/>
                    </a:cubicBezTo>
                    <a:cubicBezTo>
                      <a:pt x="38" y="14"/>
                      <a:pt x="38" y="14"/>
                      <a:pt x="39" y="14"/>
                    </a:cubicBezTo>
                    <a:cubicBezTo>
                      <a:pt x="39" y="14"/>
                      <a:pt x="40" y="15"/>
                      <a:pt x="40" y="15"/>
                    </a:cubicBezTo>
                    <a:cubicBezTo>
                      <a:pt x="41" y="13"/>
                      <a:pt x="41" y="12"/>
                      <a:pt x="42" y="11"/>
                    </a:cubicBezTo>
                    <a:cubicBezTo>
                      <a:pt x="42" y="10"/>
                      <a:pt x="43" y="9"/>
                      <a:pt x="44" y="8"/>
                    </a:cubicBezTo>
                    <a:cubicBezTo>
                      <a:pt x="45" y="6"/>
                      <a:pt x="47" y="5"/>
                      <a:pt x="50" y="4"/>
                    </a:cubicBezTo>
                    <a:cubicBezTo>
                      <a:pt x="55" y="2"/>
                      <a:pt x="60" y="2"/>
                      <a:pt x="66" y="3"/>
                    </a:cubicBezTo>
                    <a:cubicBezTo>
                      <a:pt x="68" y="4"/>
                      <a:pt x="71" y="5"/>
                      <a:pt x="73" y="6"/>
                    </a:cubicBezTo>
                    <a:cubicBezTo>
                      <a:pt x="76" y="8"/>
                      <a:pt x="78" y="10"/>
                      <a:pt x="80" y="12"/>
                    </a:cubicBezTo>
                    <a:cubicBezTo>
                      <a:pt x="82" y="18"/>
                      <a:pt x="82" y="24"/>
                      <a:pt x="79" y="30"/>
                    </a:cubicBezTo>
                    <a:cubicBezTo>
                      <a:pt x="82" y="25"/>
                      <a:pt x="83" y="19"/>
                      <a:pt x="81" y="13"/>
                    </a:cubicBezTo>
                    <a:cubicBezTo>
                      <a:pt x="80" y="11"/>
                      <a:pt x="78" y="8"/>
                      <a:pt x="75" y="7"/>
                    </a:cubicBezTo>
                    <a:cubicBezTo>
                      <a:pt x="73" y="5"/>
                      <a:pt x="70" y="4"/>
                      <a:pt x="68" y="3"/>
                    </a:cubicBezTo>
                    <a:cubicBezTo>
                      <a:pt x="62" y="1"/>
                      <a:pt x="56" y="0"/>
                      <a:pt x="51" y="2"/>
                    </a:cubicBezTo>
                    <a:cubicBezTo>
                      <a:pt x="48" y="3"/>
                      <a:pt x="45" y="5"/>
                      <a:pt x="43" y="7"/>
                    </a:cubicBezTo>
                    <a:cubicBezTo>
                      <a:pt x="42" y="8"/>
                      <a:pt x="42" y="9"/>
                      <a:pt x="41" y="10"/>
                    </a:cubicBezTo>
                    <a:cubicBezTo>
                      <a:pt x="40" y="11"/>
                      <a:pt x="40" y="11"/>
                      <a:pt x="40" y="12"/>
                    </a:cubicBezTo>
                    <a:cubicBezTo>
                      <a:pt x="40" y="12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3"/>
                      <a:pt x="38" y="12"/>
                      <a:pt x="37" y="12"/>
                    </a:cubicBezTo>
                    <a:cubicBezTo>
                      <a:pt x="36" y="11"/>
                      <a:pt x="35" y="11"/>
                      <a:pt x="33" y="11"/>
                    </a:cubicBezTo>
                    <a:cubicBezTo>
                      <a:pt x="31" y="11"/>
                      <a:pt x="28" y="11"/>
                      <a:pt x="26" y="12"/>
                    </a:cubicBezTo>
                    <a:cubicBezTo>
                      <a:pt x="21" y="14"/>
                      <a:pt x="18" y="18"/>
                      <a:pt x="15" y="22"/>
                    </a:cubicBezTo>
                    <a:cubicBezTo>
                      <a:pt x="14" y="24"/>
                      <a:pt x="13" y="26"/>
                      <a:pt x="13" y="29"/>
                    </a:cubicBezTo>
                    <a:cubicBezTo>
                      <a:pt x="12" y="30"/>
                      <a:pt x="12" y="31"/>
                      <a:pt x="12" y="32"/>
                    </a:cubicBezTo>
                    <a:cubicBezTo>
                      <a:pt x="12" y="34"/>
                      <a:pt x="12" y="35"/>
                      <a:pt x="12" y="36"/>
                    </a:cubicBezTo>
                    <a:cubicBezTo>
                      <a:pt x="12" y="41"/>
                      <a:pt x="14" y="46"/>
                      <a:pt x="16" y="50"/>
                    </a:cubicBezTo>
                    <a:cubicBezTo>
                      <a:pt x="16" y="51"/>
                      <a:pt x="17" y="52"/>
                      <a:pt x="18" y="53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1"/>
                      <a:pt x="22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50"/>
                      <a:pt x="20" y="50"/>
                    </a:cubicBezTo>
                    <a:cubicBezTo>
                      <a:pt x="19" y="50"/>
                      <a:pt x="18" y="50"/>
                      <a:pt x="18" y="50"/>
                    </a:cubicBezTo>
                    <a:cubicBezTo>
                      <a:pt x="16" y="49"/>
                      <a:pt x="15" y="50"/>
                      <a:pt x="14" y="50"/>
                    </a:cubicBezTo>
                    <a:cubicBezTo>
                      <a:pt x="9" y="50"/>
                      <a:pt x="4" y="54"/>
                      <a:pt x="3" y="59"/>
                    </a:cubicBezTo>
                    <a:cubicBezTo>
                      <a:pt x="1" y="63"/>
                      <a:pt x="1" y="69"/>
                      <a:pt x="3" y="73"/>
                    </a:cubicBezTo>
                    <a:cubicBezTo>
                      <a:pt x="4" y="75"/>
                      <a:pt x="5" y="77"/>
                      <a:pt x="7" y="79"/>
                    </a:cubicBezTo>
                    <a:cubicBezTo>
                      <a:pt x="8" y="80"/>
                      <a:pt x="9" y="81"/>
                      <a:pt x="9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2"/>
                      <a:pt x="9" y="82"/>
                      <a:pt x="9" y="83"/>
                    </a:cubicBezTo>
                    <a:cubicBezTo>
                      <a:pt x="8" y="83"/>
                      <a:pt x="6" y="84"/>
                      <a:pt x="5" y="85"/>
                    </a:cubicBezTo>
                    <a:cubicBezTo>
                      <a:pt x="4" y="86"/>
                      <a:pt x="2" y="88"/>
                      <a:pt x="1" y="91"/>
                    </a:cubicBezTo>
                    <a:cubicBezTo>
                      <a:pt x="0" y="93"/>
                      <a:pt x="0" y="96"/>
                      <a:pt x="1" y="99"/>
                    </a:cubicBezTo>
                    <a:cubicBezTo>
                      <a:pt x="2" y="101"/>
                      <a:pt x="3" y="103"/>
                      <a:pt x="4" y="105"/>
                    </a:cubicBezTo>
                    <a:cubicBezTo>
                      <a:pt x="8" y="109"/>
                      <a:pt x="12" y="112"/>
                      <a:pt x="17" y="113"/>
                    </a:cubicBezTo>
                    <a:cubicBezTo>
                      <a:pt x="22" y="114"/>
                      <a:pt x="27" y="113"/>
                      <a:pt x="32" y="11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3" name="未知"/>
              <p:cNvSpPr/>
              <p:nvPr/>
            </p:nvSpPr>
            <p:spPr>
              <a:xfrm>
                <a:off x="188" y="71"/>
                <a:ext cx="51" cy="78"/>
              </a:xfrm>
              <a:custGeom>
                <a:avLst/>
                <a:gdLst/>
                <a:ahLst/>
                <a:cxnLst/>
                <a:pathLst>
                  <a:path w="25" h="39">
                    <a:moveTo>
                      <a:pt x="0" y="0"/>
                    </a:moveTo>
                    <a:cubicBezTo>
                      <a:pt x="0" y="0"/>
                      <a:pt x="1" y="0"/>
                      <a:pt x="3" y="1"/>
                    </a:cubicBezTo>
                    <a:cubicBezTo>
                      <a:pt x="5" y="1"/>
                      <a:pt x="8" y="2"/>
                      <a:pt x="12" y="5"/>
                    </a:cubicBezTo>
                    <a:cubicBezTo>
                      <a:pt x="16" y="7"/>
                      <a:pt x="20" y="11"/>
                      <a:pt x="22" y="17"/>
                    </a:cubicBezTo>
                    <a:cubicBezTo>
                      <a:pt x="24" y="21"/>
                      <a:pt x="24" y="25"/>
                      <a:pt x="22" y="29"/>
                    </a:cubicBezTo>
                    <a:cubicBezTo>
                      <a:pt x="20" y="33"/>
                      <a:pt x="17" y="37"/>
                      <a:pt x="12" y="39"/>
                    </a:cubicBezTo>
                    <a:cubicBezTo>
                      <a:pt x="12" y="39"/>
                      <a:pt x="12" y="38"/>
                      <a:pt x="14" y="38"/>
                    </a:cubicBezTo>
                    <a:cubicBezTo>
                      <a:pt x="15" y="37"/>
                      <a:pt x="17" y="36"/>
                      <a:pt x="19" y="35"/>
                    </a:cubicBezTo>
                    <a:cubicBezTo>
                      <a:pt x="21" y="33"/>
                      <a:pt x="23" y="31"/>
                      <a:pt x="24" y="28"/>
                    </a:cubicBezTo>
                    <a:cubicBezTo>
                      <a:pt x="25" y="25"/>
                      <a:pt x="25" y="21"/>
                      <a:pt x="25" y="18"/>
                    </a:cubicBezTo>
                    <a:cubicBezTo>
                      <a:pt x="24" y="15"/>
                      <a:pt x="22" y="11"/>
                      <a:pt x="20" y="9"/>
                    </a:cubicBezTo>
                    <a:cubicBezTo>
                      <a:pt x="18" y="6"/>
                      <a:pt x="15" y="4"/>
                      <a:pt x="12" y="3"/>
                    </a:cubicBezTo>
                    <a:cubicBezTo>
                      <a:pt x="7" y="0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4" name="未知"/>
              <p:cNvSpPr/>
              <p:nvPr/>
            </p:nvSpPr>
            <p:spPr>
              <a:xfrm>
                <a:off x="112" y="145"/>
                <a:ext cx="119" cy="116"/>
              </a:xfrm>
              <a:custGeom>
                <a:avLst/>
                <a:gdLst/>
                <a:ahLst/>
                <a:cxnLst/>
                <a:pathLst>
                  <a:path w="59" h="58">
                    <a:moveTo>
                      <a:pt x="45" y="0"/>
                    </a:moveTo>
                    <a:cubicBezTo>
                      <a:pt x="45" y="0"/>
                      <a:pt x="45" y="0"/>
                      <a:pt x="46" y="1"/>
                    </a:cubicBezTo>
                    <a:cubicBezTo>
                      <a:pt x="48" y="1"/>
                      <a:pt x="50" y="2"/>
                      <a:pt x="52" y="3"/>
                    </a:cubicBezTo>
                    <a:cubicBezTo>
                      <a:pt x="53" y="4"/>
                      <a:pt x="55" y="5"/>
                      <a:pt x="56" y="6"/>
                    </a:cubicBezTo>
                    <a:cubicBezTo>
                      <a:pt x="57" y="8"/>
                      <a:pt x="58" y="10"/>
                      <a:pt x="57" y="12"/>
                    </a:cubicBezTo>
                    <a:cubicBezTo>
                      <a:pt x="57" y="14"/>
                      <a:pt x="55" y="16"/>
                      <a:pt x="53" y="17"/>
                    </a:cubicBezTo>
                    <a:cubicBezTo>
                      <a:pt x="52" y="18"/>
                      <a:pt x="51" y="19"/>
                      <a:pt x="50" y="20"/>
                    </a:cubicBezTo>
                    <a:cubicBezTo>
                      <a:pt x="49" y="20"/>
                      <a:pt x="49" y="21"/>
                      <a:pt x="48" y="21"/>
                    </a:cubicBezTo>
                    <a:cubicBezTo>
                      <a:pt x="47" y="22"/>
                      <a:pt x="46" y="22"/>
                      <a:pt x="44" y="23"/>
                    </a:cubicBezTo>
                    <a:cubicBezTo>
                      <a:pt x="45" y="23"/>
                      <a:pt x="46" y="24"/>
                      <a:pt x="47" y="24"/>
                    </a:cubicBezTo>
                    <a:cubicBezTo>
                      <a:pt x="47" y="24"/>
                      <a:pt x="48" y="25"/>
                      <a:pt x="48" y="25"/>
                    </a:cubicBezTo>
                    <a:cubicBezTo>
                      <a:pt x="49" y="25"/>
                      <a:pt x="50" y="26"/>
                      <a:pt x="50" y="26"/>
                    </a:cubicBezTo>
                    <a:cubicBezTo>
                      <a:pt x="52" y="27"/>
                      <a:pt x="53" y="28"/>
                      <a:pt x="54" y="29"/>
                    </a:cubicBezTo>
                    <a:cubicBezTo>
                      <a:pt x="55" y="31"/>
                      <a:pt x="56" y="32"/>
                      <a:pt x="56" y="34"/>
                    </a:cubicBezTo>
                    <a:cubicBezTo>
                      <a:pt x="56" y="36"/>
                      <a:pt x="56" y="38"/>
                      <a:pt x="56" y="40"/>
                    </a:cubicBezTo>
                    <a:cubicBezTo>
                      <a:pt x="55" y="44"/>
                      <a:pt x="52" y="47"/>
                      <a:pt x="47" y="49"/>
                    </a:cubicBezTo>
                    <a:cubicBezTo>
                      <a:pt x="45" y="50"/>
                      <a:pt x="43" y="50"/>
                      <a:pt x="40" y="51"/>
                    </a:cubicBezTo>
                    <a:cubicBezTo>
                      <a:pt x="37" y="51"/>
                      <a:pt x="35" y="51"/>
                      <a:pt x="32" y="50"/>
                    </a:cubicBezTo>
                    <a:cubicBezTo>
                      <a:pt x="30" y="52"/>
                      <a:pt x="28" y="54"/>
                      <a:pt x="25" y="55"/>
                    </a:cubicBezTo>
                    <a:cubicBezTo>
                      <a:pt x="23" y="56"/>
                      <a:pt x="20" y="57"/>
                      <a:pt x="17" y="57"/>
                    </a:cubicBezTo>
                    <a:cubicBezTo>
                      <a:pt x="11" y="57"/>
                      <a:pt x="5" y="54"/>
                      <a:pt x="0" y="49"/>
                    </a:cubicBezTo>
                    <a:cubicBezTo>
                      <a:pt x="4" y="53"/>
                      <a:pt x="9" y="57"/>
                      <a:pt x="16" y="57"/>
                    </a:cubicBezTo>
                    <a:cubicBezTo>
                      <a:pt x="19" y="58"/>
                      <a:pt x="22" y="57"/>
                      <a:pt x="25" y="56"/>
                    </a:cubicBezTo>
                    <a:cubicBezTo>
                      <a:pt x="26" y="56"/>
                      <a:pt x="28" y="55"/>
                      <a:pt x="29" y="54"/>
                    </a:cubicBezTo>
                    <a:cubicBezTo>
                      <a:pt x="29" y="54"/>
                      <a:pt x="30" y="53"/>
                      <a:pt x="31" y="53"/>
                    </a:cubicBezTo>
                    <a:cubicBezTo>
                      <a:pt x="31" y="53"/>
                      <a:pt x="31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9" y="53"/>
                      <a:pt x="51" y="53"/>
                      <a:pt x="56" y="44"/>
                    </a:cubicBezTo>
                    <a:cubicBezTo>
                      <a:pt x="57" y="42"/>
                      <a:pt x="58" y="40"/>
                      <a:pt x="58" y="38"/>
                    </a:cubicBezTo>
                    <a:cubicBezTo>
                      <a:pt x="59" y="35"/>
                      <a:pt x="58" y="33"/>
                      <a:pt x="57" y="31"/>
                    </a:cubicBezTo>
                    <a:cubicBezTo>
                      <a:pt x="56" y="29"/>
                      <a:pt x="55" y="27"/>
                      <a:pt x="53" y="25"/>
                    </a:cubicBezTo>
                    <a:cubicBezTo>
                      <a:pt x="52" y="25"/>
                      <a:pt x="51" y="24"/>
                      <a:pt x="50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1" y="22"/>
                    </a:cubicBezTo>
                    <a:cubicBezTo>
                      <a:pt x="52" y="21"/>
                      <a:pt x="53" y="20"/>
                      <a:pt x="54" y="19"/>
                    </a:cubicBezTo>
                    <a:cubicBezTo>
                      <a:pt x="56" y="17"/>
                      <a:pt x="59" y="14"/>
                      <a:pt x="59" y="10"/>
                    </a:cubicBezTo>
                    <a:cubicBezTo>
                      <a:pt x="59" y="9"/>
                      <a:pt x="58" y="7"/>
                      <a:pt x="57" y="6"/>
                    </a:cubicBezTo>
                    <a:cubicBezTo>
                      <a:pt x="56" y="5"/>
                      <a:pt x="54" y="4"/>
                      <a:pt x="53" y="3"/>
                    </a:cubicBezTo>
                    <a:cubicBezTo>
                      <a:pt x="50" y="1"/>
                      <a:pt x="48" y="1"/>
                      <a:pt x="45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5" name="未知"/>
              <p:cNvSpPr/>
              <p:nvPr/>
            </p:nvSpPr>
            <p:spPr>
              <a:xfrm>
                <a:off x="64" y="35"/>
                <a:ext cx="40" cy="28"/>
              </a:xfrm>
              <a:custGeom>
                <a:avLst/>
                <a:gdLst/>
                <a:ahLst/>
                <a:cxnLst/>
                <a:pathLst>
                  <a:path w="20" h="14">
                    <a:moveTo>
                      <a:pt x="0" y="14"/>
                    </a:moveTo>
                    <a:cubicBezTo>
                      <a:pt x="0" y="14"/>
                      <a:pt x="7" y="14"/>
                      <a:pt x="20" y="0"/>
                    </a:cubicBezTo>
                    <a:cubicBezTo>
                      <a:pt x="20" y="0"/>
                      <a:pt x="2" y="12"/>
                      <a:pt x="0" y="14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6" name="未知"/>
              <p:cNvSpPr/>
              <p:nvPr/>
            </p:nvSpPr>
            <p:spPr>
              <a:xfrm>
                <a:off x="66" y="43"/>
                <a:ext cx="44" cy="30"/>
              </a:xfrm>
              <a:custGeom>
                <a:avLst/>
                <a:gdLst/>
                <a:ahLst/>
                <a:cxnLst/>
                <a:pathLst>
                  <a:path w="22" h="15">
                    <a:moveTo>
                      <a:pt x="0" y="15"/>
                    </a:moveTo>
                    <a:cubicBezTo>
                      <a:pt x="0" y="15"/>
                      <a:pt x="9" y="15"/>
                      <a:pt x="22" y="0"/>
                    </a:cubicBezTo>
                    <a:cubicBezTo>
                      <a:pt x="22" y="0"/>
                      <a:pt x="3" y="13"/>
                      <a:pt x="0" y="15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7" name="未知"/>
              <p:cNvSpPr/>
              <p:nvPr/>
            </p:nvSpPr>
            <p:spPr>
              <a:xfrm>
                <a:off x="66" y="21"/>
                <a:ext cx="96" cy="60"/>
              </a:xfrm>
              <a:custGeom>
                <a:avLst/>
                <a:gdLst/>
                <a:ahLst/>
                <a:cxnLst/>
                <a:pathLst>
                  <a:path w="48" h="30">
                    <a:moveTo>
                      <a:pt x="0" y="30"/>
                    </a:moveTo>
                    <a:cubicBezTo>
                      <a:pt x="0" y="30"/>
                      <a:pt x="14" y="26"/>
                      <a:pt x="48" y="0"/>
                    </a:cubicBezTo>
                    <a:cubicBezTo>
                      <a:pt x="48" y="0"/>
                      <a:pt x="6" y="26"/>
                      <a:pt x="0" y="3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8" name="未知"/>
              <p:cNvSpPr/>
              <p:nvPr/>
            </p:nvSpPr>
            <p:spPr>
              <a:xfrm>
                <a:off x="70" y="29"/>
                <a:ext cx="100" cy="58"/>
              </a:xfrm>
              <a:custGeom>
                <a:avLst/>
                <a:gdLst/>
                <a:ahLst/>
                <a:cxnLst/>
                <a:pathLst>
                  <a:path w="50" h="29">
                    <a:moveTo>
                      <a:pt x="0" y="29"/>
                    </a:moveTo>
                    <a:cubicBezTo>
                      <a:pt x="0" y="29"/>
                      <a:pt x="15" y="26"/>
                      <a:pt x="50" y="0"/>
                    </a:cubicBezTo>
                    <a:cubicBezTo>
                      <a:pt x="50" y="0"/>
                      <a:pt x="6" y="26"/>
                      <a:pt x="0" y="29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69" name="未知"/>
              <p:cNvSpPr/>
              <p:nvPr/>
            </p:nvSpPr>
            <p:spPr>
              <a:xfrm>
                <a:off x="76" y="37"/>
                <a:ext cx="96" cy="64"/>
              </a:xfrm>
              <a:custGeom>
                <a:avLst/>
                <a:gdLst/>
                <a:ahLst/>
                <a:cxnLst/>
                <a:pathLst>
                  <a:path w="48" h="32">
                    <a:moveTo>
                      <a:pt x="48" y="0"/>
                    </a:moveTo>
                    <a:cubicBezTo>
                      <a:pt x="48" y="0"/>
                      <a:pt x="33" y="5"/>
                      <a:pt x="0" y="32"/>
                    </a:cubicBezTo>
                    <a:cubicBezTo>
                      <a:pt x="0" y="32"/>
                      <a:pt x="42" y="4"/>
                      <a:pt x="48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0" name="未知"/>
              <p:cNvSpPr/>
              <p:nvPr/>
            </p:nvSpPr>
            <p:spPr>
              <a:xfrm>
                <a:off x="48" y="37"/>
                <a:ext cx="142" cy="94"/>
              </a:xfrm>
              <a:custGeom>
                <a:avLst/>
                <a:gdLst/>
                <a:ahLst/>
                <a:cxnLst/>
                <a:pathLst>
                  <a:path w="71" h="47">
                    <a:moveTo>
                      <a:pt x="71" y="0"/>
                    </a:moveTo>
                    <a:cubicBezTo>
                      <a:pt x="71" y="0"/>
                      <a:pt x="50" y="8"/>
                      <a:pt x="0" y="47"/>
                    </a:cubicBezTo>
                    <a:cubicBezTo>
                      <a:pt x="0" y="47"/>
                      <a:pt x="62" y="6"/>
                      <a:pt x="71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1" name="未知"/>
              <p:cNvSpPr/>
              <p:nvPr/>
            </p:nvSpPr>
            <p:spPr>
              <a:xfrm>
                <a:off x="50" y="45"/>
                <a:ext cx="144" cy="96"/>
              </a:xfrm>
              <a:custGeom>
                <a:avLst/>
                <a:gdLst/>
                <a:ahLst/>
                <a:cxnLst/>
                <a:pathLst>
                  <a:path w="72" h="48">
                    <a:moveTo>
                      <a:pt x="72" y="0"/>
                    </a:moveTo>
                    <a:cubicBezTo>
                      <a:pt x="72" y="0"/>
                      <a:pt x="51" y="8"/>
                      <a:pt x="0" y="48"/>
                    </a:cubicBezTo>
                    <a:cubicBezTo>
                      <a:pt x="0" y="48"/>
                      <a:pt x="62" y="6"/>
                      <a:pt x="72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2" name="未知"/>
              <p:cNvSpPr/>
              <p:nvPr/>
            </p:nvSpPr>
            <p:spPr>
              <a:xfrm>
                <a:off x="50" y="59"/>
                <a:ext cx="140" cy="92"/>
              </a:xfrm>
              <a:custGeom>
                <a:avLst/>
                <a:gdLst/>
                <a:ahLst/>
                <a:cxnLst/>
                <a:pathLst>
                  <a:path w="70" h="46">
                    <a:moveTo>
                      <a:pt x="70" y="0"/>
                    </a:moveTo>
                    <a:cubicBezTo>
                      <a:pt x="70" y="0"/>
                      <a:pt x="49" y="8"/>
                      <a:pt x="0" y="46"/>
                    </a:cubicBezTo>
                    <a:cubicBezTo>
                      <a:pt x="0" y="46"/>
                      <a:pt x="61" y="6"/>
                      <a:pt x="7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3" name="未知"/>
              <p:cNvSpPr/>
              <p:nvPr/>
            </p:nvSpPr>
            <p:spPr>
              <a:xfrm>
                <a:off x="54" y="73"/>
                <a:ext cx="132" cy="86"/>
              </a:xfrm>
              <a:custGeom>
                <a:avLst/>
                <a:gdLst/>
                <a:ahLst/>
                <a:cxnLst/>
                <a:pathLst>
                  <a:path w="66" h="43">
                    <a:moveTo>
                      <a:pt x="66" y="0"/>
                    </a:moveTo>
                    <a:cubicBezTo>
                      <a:pt x="66" y="0"/>
                      <a:pt x="47" y="8"/>
                      <a:pt x="0" y="43"/>
                    </a:cubicBezTo>
                    <a:cubicBezTo>
                      <a:pt x="0" y="43"/>
                      <a:pt x="57" y="6"/>
                      <a:pt x="66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4" name="未知"/>
              <p:cNvSpPr/>
              <p:nvPr/>
            </p:nvSpPr>
            <p:spPr>
              <a:xfrm>
                <a:off x="62" y="77"/>
                <a:ext cx="130" cy="88"/>
              </a:xfrm>
              <a:custGeom>
                <a:avLst/>
                <a:gdLst/>
                <a:ahLst/>
                <a:cxnLst/>
                <a:pathLst>
                  <a:path w="65" h="44">
                    <a:moveTo>
                      <a:pt x="65" y="0"/>
                    </a:moveTo>
                    <a:cubicBezTo>
                      <a:pt x="65" y="0"/>
                      <a:pt x="61" y="2"/>
                      <a:pt x="50" y="9"/>
                    </a:cubicBezTo>
                    <a:cubicBezTo>
                      <a:pt x="45" y="12"/>
                      <a:pt x="38" y="16"/>
                      <a:pt x="30" y="22"/>
                    </a:cubicBezTo>
                    <a:cubicBezTo>
                      <a:pt x="26" y="25"/>
                      <a:pt x="22" y="28"/>
                      <a:pt x="17" y="32"/>
                    </a:cubicBezTo>
                    <a:cubicBezTo>
                      <a:pt x="14" y="34"/>
                      <a:pt x="12" y="36"/>
                      <a:pt x="9" y="38"/>
                    </a:cubicBezTo>
                    <a:cubicBezTo>
                      <a:pt x="6" y="40"/>
                      <a:pt x="4" y="42"/>
                      <a:pt x="0" y="44"/>
                    </a:cubicBezTo>
                    <a:cubicBezTo>
                      <a:pt x="1" y="44"/>
                      <a:pt x="15" y="35"/>
                      <a:pt x="30" y="24"/>
                    </a:cubicBezTo>
                    <a:cubicBezTo>
                      <a:pt x="45" y="14"/>
                      <a:pt x="61" y="3"/>
                      <a:pt x="65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5" name="未知"/>
              <p:cNvSpPr/>
              <p:nvPr/>
            </p:nvSpPr>
            <p:spPr>
              <a:xfrm>
                <a:off x="50" y="83"/>
                <a:ext cx="156" cy="102"/>
              </a:xfrm>
              <a:custGeom>
                <a:avLst/>
                <a:gdLst/>
                <a:ahLst/>
                <a:cxnLst/>
                <a:pathLst>
                  <a:path w="78" h="51">
                    <a:moveTo>
                      <a:pt x="78" y="0"/>
                    </a:moveTo>
                    <a:cubicBezTo>
                      <a:pt x="78" y="0"/>
                      <a:pt x="55" y="9"/>
                      <a:pt x="0" y="51"/>
                    </a:cubicBezTo>
                    <a:cubicBezTo>
                      <a:pt x="0" y="51"/>
                      <a:pt x="68" y="6"/>
                      <a:pt x="78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6" name="未知"/>
              <p:cNvSpPr/>
              <p:nvPr/>
            </p:nvSpPr>
            <p:spPr>
              <a:xfrm>
                <a:off x="58" y="87"/>
                <a:ext cx="156" cy="102"/>
              </a:xfrm>
              <a:custGeom>
                <a:avLst/>
                <a:gdLst/>
                <a:ahLst/>
                <a:cxnLst/>
                <a:pathLst>
                  <a:path w="78" h="51">
                    <a:moveTo>
                      <a:pt x="78" y="0"/>
                    </a:moveTo>
                    <a:cubicBezTo>
                      <a:pt x="78" y="0"/>
                      <a:pt x="55" y="9"/>
                      <a:pt x="0" y="51"/>
                    </a:cubicBezTo>
                    <a:cubicBezTo>
                      <a:pt x="0" y="51"/>
                      <a:pt x="68" y="7"/>
                      <a:pt x="78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7" name="未知"/>
              <p:cNvSpPr/>
              <p:nvPr/>
            </p:nvSpPr>
            <p:spPr>
              <a:xfrm>
                <a:off x="44" y="91"/>
                <a:ext cx="178" cy="112"/>
              </a:xfrm>
              <a:custGeom>
                <a:avLst/>
                <a:gdLst/>
                <a:ahLst/>
                <a:cxnLst/>
                <a:pathLst>
                  <a:path w="89" h="56">
                    <a:moveTo>
                      <a:pt x="0" y="56"/>
                    </a:moveTo>
                    <a:cubicBezTo>
                      <a:pt x="0" y="56"/>
                      <a:pt x="25" y="46"/>
                      <a:pt x="89" y="0"/>
                    </a:cubicBezTo>
                    <a:cubicBezTo>
                      <a:pt x="89" y="0"/>
                      <a:pt x="12" y="49"/>
                      <a:pt x="0" y="56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8" name="未知"/>
              <p:cNvSpPr/>
              <p:nvPr/>
            </p:nvSpPr>
            <p:spPr>
              <a:xfrm>
                <a:off x="52" y="107"/>
                <a:ext cx="173" cy="108"/>
              </a:xfrm>
              <a:custGeom>
                <a:avLst/>
                <a:gdLst/>
                <a:ahLst/>
                <a:cxnLst/>
                <a:pathLst>
                  <a:path w="86" h="54">
                    <a:moveTo>
                      <a:pt x="86" y="0"/>
                    </a:moveTo>
                    <a:cubicBezTo>
                      <a:pt x="86" y="0"/>
                      <a:pt x="61" y="10"/>
                      <a:pt x="0" y="54"/>
                    </a:cubicBezTo>
                    <a:cubicBezTo>
                      <a:pt x="0" y="54"/>
                      <a:pt x="75" y="7"/>
                      <a:pt x="86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79" name="未知"/>
              <p:cNvSpPr/>
              <p:nvPr/>
            </p:nvSpPr>
            <p:spPr>
              <a:xfrm>
                <a:off x="52" y="115"/>
                <a:ext cx="168" cy="106"/>
              </a:xfrm>
              <a:custGeom>
                <a:avLst/>
                <a:gdLst/>
                <a:ahLst/>
                <a:cxnLst/>
                <a:pathLst>
                  <a:path w="84" h="53">
                    <a:moveTo>
                      <a:pt x="0" y="53"/>
                    </a:moveTo>
                    <a:cubicBezTo>
                      <a:pt x="0" y="53"/>
                      <a:pt x="24" y="43"/>
                      <a:pt x="84" y="0"/>
                    </a:cubicBezTo>
                    <a:cubicBezTo>
                      <a:pt x="84" y="0"/>
                      <a:pt x="11" y="46"/>
                      <a:pt x="0" y="53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0" name="未知"/>
              <p:cNvSpPr/>
              <p:nvPr/>
            </p:nvSpPr>
            <p:spPr>
              <a:xfrm>
                <a:off x="60" y="117"/>
                <a:ext cx="175" cy="108"/>
              </a:xfrm>
              <a:custGeom>
                <a:avLst/>
                <a:gdLst/>
                <a:ahLst/>
                <a:cxnLst/>
                <a:pathLst>
                  <a:path w="87" h="54">
                    <a:moveTo>
                      <a:pt x="87" y="0"/>
                    </a:moveTo>
                    <a:cubicBezTo>
                      <a:pt x="87" y="0"/>
                      <a:pt x="62" y="10"/>
                      <a:pt x="0" y="54"/>
                    </a:cubicBezTo>
                    <a:cubicBezTo>
                      <a:pt x="0" y="54"/>
                      <a:pt x="76" y="7"/>
                      <a:pt x="87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1" name="未知"/>
              <p:cNvSpPr/>
              <p:nvPr/>
            </p:nvSpPr>
            <p:spPr>
              <a:xfrm>
                <a:off x="64" y="127"/>
                <a:ext cx="161" cy="100"/>
              </a:xfrm>
              <a:custGeom>
                <a:avLst/>
                <a:gdLst/>
                <a:ahLst/>
                <a:cxnLst/>
                <a:pathLst>
                  <a:path w="80" h="50">
                    <a:moveTo>
                      <a:pt x="0" y="50"/>
                    </a:moveTo>
                    <a:cubicBezTo>
                      <a:pt x="0" y="50"/>
                      <a:pt x="23" y="41"/>
                      <a:pt x="80" y="0"/>
                    </a:cubicBezTo>
                    <a:cubicBezTo>
                      <a:pt x="80" y="0"/>
                      <a:pt x="10" y="44"/>
                      <a:pt x="0" y="5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2" name="未知"/>
              <p:cNvSpPr/>
              <p:nvPr/>
            </p:nvSpPr>
            <p:spPr>
              <a:xfrm>
                <a:off x="78" y="153"/>
                <a:ext cx="130" cy="78"/>
              </a:xfrm>
              <a:custGeom>
                <a:avLst/>
                <a:gdLst/>
                <a:ahLst/>
                <a:cxnLst/>
                <a:pathLst>
                  <a:path w="65" h="39">
                    <a:moveTo>
                      <a:pt x="65" y="0"/>
                    </a:moveTo>
                    <a:cubicBezTo>
                      <a:pt x="65" y="0"/>
                      <a:pt x="46" y="7"/>
                      <a:pt x="0" y="39"/>
                    </a:cubicBezTo>
                    <a:cubicBezTo>
                      <a:pt x="0" y="39"/>
                      <a:pt x="57" y="5"/>
                      <a:pt x="65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3" name="未知"/>
              <p:cNvSpPr/>
              <p:nvPr/>
            </p:nvSpPr>
            <p:spPr>
              <a:xfrm>
                <a:off x="88" y="159"/>
                <a:ext cx="124" cy="76"/>
              </a:xfrm>
              <a:custGeom>
                <a:avLst/>
                <a:gdLst/>
                <a:ahLst/>
                <a:cxnLst/>
                <a:pathLst>
                  <a:path w="62" h="38">
                    <a:moveTo>
                      <a:pt x="62" y="0"/>
                    </a:moveTo>
                    <a:cubicBezTo>
                      <a:pt x="62" y="0"/>
                      <a:pt x="44" y="6"/>
                      <a:pt x="0" y="38"/>
                    </a:cubicBezTo>
                    <a:cubicBezTo>
                      <a:pt x="0" y="38"/>
                      <a:pt x="54" y="5"/>
                      <a:pt x="62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4" name="未知"/>
              <p:cNvSpPr/>
              <p:nvPr/>
            </p:nvSpPr>
            <p:spPr>
              <a:xfrm>
                <a:off x="104" y="159"/>
                <a:ext cx="112" cy="74"/>
              </a:xfrm>
              <a:custGeom>
                <a:avLst/>
                <a:gdLst/>
                <a:ahLst/>
                <a:cxnLst/>
                <a:pathLst>
                  <a:path w="56" h="37">
                    <a:moveTo>
                      <a:pt x="0" y="37"/>
                    </a:moveTo>
                    <a:cubicBezTo>
                      <a:pt x="0" y="37"/>
                      <a:pt x="17" y="31"/>
                      <a:pt x="56" y="0"/>
                    </a:cubicBezTo>
                    <a:cubicBezTo>
                      <a:pt x="56" y="0"/>
                      <a:pt x="7" y="32"/>
                      <a:pt x="0" y="37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5" name="未知"/>
              <p:cNvSpPr/>
              <p:nvPr/>
            </p:nvSpPr>
            <p:spPr>
              <a:xfrm>
                <a:off x="114" y="169"/>
                <a:ext cx="106" cy="74"/>
              </a:xfrm>
              <a:custGeom>
                <a:avLst/>
                <a:gdLst/>
                <a:ahLst/>
                <a:cxnLst/>
                <a:pathLst>
                  <a:path w="53" h="37">
                    <a:moveTo>
                      <a:pt x="53" y="0"/>
                    </a:moveTo>
                    <a:cubicBezTo>
                      <a:pt x="53" y="0"/>
                      <a:pt x="37" y="6"/>
                      <a:pt x="0" y="37"/>
                    </a:cubicBezTo>
                    <a:cubicBezTo>
                      <a:pt x="0" y="37"/>
                      <a:pt x="46" y="5"/>
                      <a:pt x="53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6" name="未知"/>
              <p:cNvSpPr/>
              <p:nvPr/>
            </p:nvSpPr>
            <p:spPr>
              <a:xfrm>
                <a:off x="124" y="193"/>
                <a:ext cx="76" cy="46"/>
              </a:xfrm>
              <a:custGeom>
                <a:avLst/>
                <a:gdLst/>
                <a:ahLst/>
                <a:cxnLst/>
                <a:pathLst>
                  <a:path w="38" h="23">
                    <a:moveTo>
                      <a:pt x="0" y="23"/>
                    </a:moveTo>
                    <a:cubicBezTo>
                      <a:pt x="0" y="23"/>
                      <a:pt x="12" y="21"/>
                      <a:pt x="38" y="0"/>
                    </a:cubicBezTo>
                    <a:cubicBezTo>
                      <a:pt x="38" y="0"/>
                      <a:pt x="5" y="20"/>
                      <a:pt x="0" y="23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7" name="未知"/>
              <p:cNvSpPr/>
              <p:nvPr/>
            </p:nvSpPr>
            <p:spPr>
              <a:xfrm>
                <a:off x="126" y="199"/>
                <a:ext cx="82" cy="50"/>
              </a:xfrm>
              <a:custGeom>
                <a:avLst/>
                <a:gdLst/>
                <a:ahLst/>
                <a:cxnLst/>
                <a:pathLst>
                  <a:path w="41" h="25">
                    <a:moveTo>
                      <a:pt x="0" y="25"/>
                    </a:moveTo>
                    <a:cubicBezTo>
                      <a:pt x="0" y="25"/>
                      <a:pt x="0" y="25"/>
                      <a:pt x="0" y="24"/>
                    </a:cubicBezTo>
                    <a:cubicBezTo>
                      <a:pt x="1" y="24"/>
                      <a:pt x="1" y="24"/>
                      <a:pt x="2" y="23"/>
                    </a:cubicBezTo>
                    <a:cubicBezTo>
                      <a:pt x="4" y="23"/>
                      <a:pt x="6" y="22"/>
                      <a:pt x="10" y="20"/>
                    </a:cubicBezTo>
                    <a:cubicBezTo>
                      <a:pt x="16" y="17"/>
                      <a:pt x="27" y="11"/>
                      <a:pt x="41" y="0"/>
                    </a:cubicBezTo>
                    <a:cubicBezTo>
                      <a:pt x="41" y="0"/>
                      <a:pt x="32" y="5"/>
                      <a:pt x="22" y="11"/>
                    </a:cubicBezTo>
                    <a:cubicBezTo>
                      <a:pt x="18" y="13"/>
                      <a:pt x="13" y="16"/>
                      <a:pt x="8" y="19"/>
                    </a:cubicBezTo>
                    <a:cubicBezTo>
                      <a:pt x="6" y="20"/>
                      <a:pt x="5" y="21"/>
                      <a:pt x="3" y="22"/>
                    </a:cubicBezTo>
                    <a:cubicBezTo>
                      <a:pt x="2" y="23"/>
                      <a:pt x="2" y="23"/>
                      <a:pt x="1" y="23"/>
                    </a:cubicBez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8" name="未知"/>
              <p:cNvSpPr/>
              <p:nvPr/>
            </p:nvSpPr>
            <p:spPr>
              <a:xfrm>
                <a:off x="130" y="203"/>
                <a:ext cx="86" cy="48"/>
              </a:xfrm>
              <a:custGeom>
                <a:avLst/>
                <a:gdLst/>
                <a:ahLst/>
                <a:cxnLst/>
                <a:pathLst>
                  <a:path w="43" h="24">
                    <a:moveTo>
                      <a:pt x="0" y="24"/>
                    </a:moveTo>
                    <a:cubicBezTo>
                      <a:pt x="0" y="24"/>
                      <a:pt x="13" y="22"/>
                      <a:pt x="43" y="0"/>
                    </a:cubicBezTo>
                    <a:cubicBezTo>
                      <a:pt x="43" y="0"/>
                      <a:pt x="6" y="21"/>
                      <a:pt x="0" y="24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89" name="未知"/>
              <p:cNvSpPr/>
              <p:nvPr/>
            </p:nvSpPr>
            <p:spPr>
              <a:xfrm>
                <a:off x="138" y="211"/>
                <a:ext cx="80" cy="42"/>
              </a:xfrm>
              <a:custGeom>
                <a:avLst/>
                <a:gdLst/>
                <a:ahLst/>
                <a:cxnLst/>
                <a:pathLst>
                  <a:path w="40" h="21">
                    <a:moveTo>
                      <a:pt x="0" y="21"/>
                    </a:moveTo>
                    <a:cubicBezTo>
                      <a:pt x="0" y="21"/>
                      <a:pt x="3" y="21"/>
                      <a:pt x="9" y="18"/>
                    </a:cubicBezTo>
                    <a:cubicBezTo>
                      <a:pt x="16" y="15"/>
                      <a:pt x="26" y="10"/>
                      <a:pt x="40" y="0"/>
                    </a:cubicBezTo>
                    <a:cubicBezTo>
                      <a:pt x="40" y="0"/>
                      <a:pt x="5" y="19"/>
                      <a:pt x="0" y="2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0" name="未知"/>
              <p:cNvSpPr/>
              <p:nvPr/>
            </p:nvSpPr>
            <p:spPr>
              <a:xfrm>
                <a:off x="158" y="221"/>
                <a:ext cx="64" cy="34"/>
              </a:xfrm>
              <a:custGeom>
                <a:avLst/>
                <a:gdLst/>
                <a:ahLst/>
                <a:cxnLst/>
                <a:pathLst>
                  <a:path w="32" h="17">
                    <a:moveTo>
                      <a:pt x="32" y="0"/>
                    </a:moveTo>
                    <a:cubicBezTo>
                      <a:pt x="32" y="0"/>
                      <a:pt x="22" y="0"/>
                      <a:pt x="0" y="17"/>
                    </a:cubicBezTo>
                    <a:cubicBezTo>
                      <a:pt x="0" y="17"/>
                      <a:pt x="28" y="2"/>
                      <a:pt x="32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1" name="未知"/>
              <p:cNvSpPr/>
              <p:nvPr/>
            </p:nvSpPr>
            <p:spPr>
              <a:xfrm>
                <a:off x="190" y="227"/>
                <a:ext cx="30" cy="20"/>
              </a:xfrm>
              <a:custGeom>
                <a:avLst/>
                <a:gdLst/>
                <a:ahLst/>
                <a:cxnLst/>
                <a:pathLst>
                  <a:path w="15" h="10">
                    <a:moveTo>
                      <a:pt x="15" y="2"/>
                    </a:moveTo>
                    <a:cubicBezTo>
                      <a:pt x="15" y="2"/>
                      <a:pt x="9" y="0"/>
                      <a:pt x="0" y="10"/>
                    </a:cubicBezTo>
                    <a:cubicBezTo>
                      <a:pt x="0" y="10"/>
                      <a:pt x="13" y="3"/>
                      <a:pt x="15" y="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2" name="未知"/>
              <p:cNvSpPr/>
              <p:nvPr/>
            </p:nvSpPr>
            <p:spPr>
              <a:xfrm>
                <a:off x="44" y="131"/>
                <a:ext cx="94" cy="232"/>
              </a:xfrm>
              <a:custGeom>
                <a:avLst/>
                <a:gdLst/>
                <a:ahLst/>
                <a:cxnLst/>
                <a:pathLst>
                  <a:path w="47" h="116">
                    <a:moveTo>
                      <a:pt x="0" y="111"/>
                    </a:moveTo>
                    <a:cubicBezTo>
                      <a:pt x="22" y="116"/>
                      <a:pt x="22" y="116"/>
                      <a:pt x="22" y="116"/>
                    </a:cubicBezTo>
                    <a:cubicBezTo>
                      <a:pt x="22" y="116"/>
                      <a:pt x="27" y="75"/>
                      <a:pt x="31" y="60"/>
                    </a:cubicBezTo>
                    <a:cubicBezTo>
                      <a:pt x="35" y="45"/>
                      <a:pt x="41" y="20"/>
                      <a:pt x="4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6"/>
                      <a:pt x="32" y="0"/>
                    </a:cubicBezTo>
                    <a:cubicBezTo>
                      <a:pt x="32" y="0"/>
                      <a:pt x="27" y="44"/>
                      <a:pt x="22" y="61"/>
                    </a:cubicBezTo>
                    <a:cubicBezTo>
                      <a:pt x="16" y="79"/>
                      <a:pt x="0" y="111"/>
                      <a:pt x="0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3" name="未知"/>
              <p:cNvSpPr/>
              <p:nvPr/>
            </p:nvSpPr>
            <p:spPr>
              <a:xfrm>
                <a:off x="46" y="129"/>
                <a:ext cx="56" cy="224"/>
              </a:xfrm>
              <a:custGeom>
                <a:avLst/>
                <a:gdLst/>
                <a:ahLst/>
                <a:cxnLst/>
                <a:pathLst>
                  <a:path w="28" h="112">
                    <a:moveTo>
                      <a:pt x="0" y="112"/>
                    </a:moveTo>
                    <a:cubicBezTo>
                      <a:pt x="0" y="112"/>
                      <a:pt x="1" y="110"/>
                      <a:pt x="3" y="107"/>
                    </a:cubicBezTo>
                    <a:cubicBezTo>
                      <a:pt x="5" y="103"/>
                      <a:pt x="8" y="97"/>
                      <a:pt x="11" y="89"/>
                    </a:cubicBezTo>
                    <a:cubicBezTo>
                      <a:pt x="12" y="87"/>
                      <a:pt x="13" y="84"/>
                      <a:pt x="14" y="82"/>
                    </a:cubicBezTo>
                    <a:cubicBezTo>
                      <a:pt x="15" y="81"/>
                      <a:pt x="15" y="79"/>
                      <a:pt x="16" y="78"/>
                    </a:cubicBezTo>
                    <a:cubicBezTo>
                      <a:pt x="16" y="77"/>
                      <a:pt x="17" y="75"/>
                      <a:pt x="17" y="74"/>
                    </a:cubicBezTo>
                    <a:cubicBezTo>
                      <a:pt x="18" y="71"/>
                      <a:pt x="19" y="68"/>
                      <a:pt x="20" y="65"/>
                    </a:cubicBezTo>
                    <a:cubicBezTo>
                      <a:pt x="21" y="63"/>
                      <a:pt x="21" y="62"/>
                      <a:pt x="22" y="60"/>
                    </a:cubicBezTo>
                    <a:cubicBezTo>
                      <a:pt x="22" y="58"/>
                      <a:pt x="22" y="56"/>
                      <a:pt x="23" y="55"/>
                    </a:cubicBezTo>
                    <a:cubicBezTo>
                      <a:pt x="23" y="51"/>
                      <a:pt x="24" y="47"/>
                      <a:pt x="25" y="43"/>
                    </a:cubicBezTo>
                    <a:cubicBezTo>
                      <a:pt x="25" y="39"/>
                      <a:pt x="26" y="34"/>
                      <a:pt x="26" y="30"/>
                    </a:cubicBezTo>
                    <a:cubicBezTo>
                      <a:pt x="27" y="21"/>
                      <a:pt x="28" y="11"/>
                      <a:pt x="28" y="0"/>
                    </a:cubicBezTo>
                    <a:cubicBezTo>
                      <a:pt x="28" y="0"/>
                      <a:pt x="27" y="6"/>
                      <a:pt x="26" y="16"/>
                    </a:cubicBezTo>
                    <a:cubicBezTo>
                      <a:pt x="26" y="21"/>
                      <a:pt x="25" y="27"/>
                      <a:pt x="24" y="33"/>
                    </a:cubicBezTo>
                    <a:cubicBezTo>
                      <a:pt x="24" y="36"/>
                      <a:pt x="24" y="39"/>
                      <a:pt x="23" y="42"/>
                    </a:cubicBezTo>
                    <a:cubicBezTo>
                      <a:pt x="22" y="45"/>
                      <a:pt x="22" y="49"/>
                      <a:pt x="21" y="52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8" y="65"/>
                      <a:pt x="17" y="68"/>
                      <a:pt x="16" y="72"/>
                    </a:cubicBezTo>
                    <a:cubicBezTo>
                      <a:pt x="14" y="78"/>
                      <a:pt x="11" y="84"/>
                      <a:pt x="9" y="89"/>
                    </a:cubicBezTo>
                    <a:cubicBezTo>
                      <a:pt x="5" y="100"/>
                      <a:pt x="1" y="108"/>
                      <a:pt x="0" y="11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4" name="未知"/>
              <p:cNvSpPr/>
              <p:nvPr/>
            </p:nvSpPr>
            <p:spPr>
              <a:xfrm>
                <a:off x="90" y="163"/>
                <a:ext cx="54" cy="200"/>
              </a:xfrm>
              <a:custGeom>
                <a:avLst/>
                <a:gdLst/>
                <a:ahLst/>
                <a:cxnLst/>
                <a:pathLst>
                  <a:path w="27" h="100">
                    <a:moveTo>
                      <a:pt x="27" y="0"/>
                    </a:moveTo>
                    <a:cubicBezTo>
                      <a:pt x="27" y="0"/>
                      <a:pt x="26" y="0"/>
                      <a:pt x="26" y="1"/>
                    </a:cubicBezTo>
                    <a:cubicBezTo>
                      <a:pt x="25" y="1"/>
                      <a:pt x="24" y="2"/>
                      <a:pt x="23" y="4"/>
                    </a:cubicBezTo>
                    <a:cubicBezTo>
                      <a:pt x="21" y="7"/>
                      <a:pt x="18" y="12"/>
                      <a:pt x="14" y="20"/>
                    </a:cubicBezTo>
                    <a:cubicBezTo>
                      <a:pt x="11" y="28"/>
                      <a:pt x="8" y="38"/>
                      <a:pt x="5" y="52"/>
                    </a:cubicBezTo>
                    <a:cubicBezTo>
                      <a:pt x="4" y="58"/>
                      <a:pt x="3" y="66"/>
                      <a:pt x="2" y="74"/>
                    </a:cubicBezTo>
                    <a:cubicBezTo>
                      <a:pt x="1" y="78"/>
                      <a:pt x="1" y="83"/>
                      <a:pt x="1" y="87"/>
                    </a:cubicBezTo>
                    <a:cubicBezTo>
                      <a:pt x="0" y="89"/>
                      <a:pt x="1" y="92"/>
                      <a:pt x="1" y="94"/>
                    </a:cubicBezTo>
                    <a:cubicBezTo>
                      <a:pt x="1" y="96"/>
                      <a:pt x="1" y="99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99"/>
                      <a:pt x="1" y="98"/>
                      <a:pt x="1" y="97"/>
                    </a:cubicBezTo>
                    <a:cubicBezTo>
                      <a:pt x="1" y="95"/>
                      <a:pt x="1" y="91"/>
                      <a:pt x="1" y="87"/>
                    </a:cubicBezTo>
                    <a:cubicBezTo>
                      <a:pt x="2" y="78"/>
                      <a:pt x="4" y="66"/>
                      <a:pt x="7" y="54"/>
                    </a:cubicBezTo>
                    <a:cubicBezTo>
                      <a:pt x="9" y="42"/>
                      <a:pt x="12" y="29"/>
                      <a:pt x="16" y="19"/>
                    </a:cubicBezTo>
                    <a:cubicBezTo>
                      <a:pt x="20" y="10"/>
                      <a:pt x="25" y="2"/>
                      <a:pt x="27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95" name="组合 8294"/>
            <p:cNvGrpSpPr/>
            <p:nvPr/>
          </p:nvGrpSpPr>
          <p:grpSpPr>
            <a:xfrm>
              <a:off x="180" y="261"/>
              <a:ext cx="102" cy="126"/>
              <a:chOff x="0" y="0"/>
              <a:chExt cx="102" cy="126"/>
            </a:xfrm>
          </p:grpSpPr>
          <p:sp>
            <p:nvSpPr>
              <p:cNvPr id="8296" name="未知"/>
              <p:cNvSpPr/>
              <p:nvPr/>
            </p:nvSpPr>
            <p:spPr>
              <a:xfrm>
                <a:off x="0" y="10"/>
                <a:ext cx="100" cy="116"/>
              </a:xfrm>
              <a:custGeom>
                <a:avLst/>
                <a:gdLst/>
                <a:ahLst/>
                <a:cxnLst/>
                <a:pathLst>
                  <a:path w="50" h="58">
                    <a:moveTo>
                      <a:pt x="0" y="47"/>
                    </a:moveTo>
                    <a:cubicBezTo>
                      <a:pt x="0" y="47"/>
                      <a:pt x="9" y="31"/>
                      <a:pt x="5" y="20"/>
                    </a:cubicBezTo>
                    <a:cubicBezTo>
                      <a:pt x="5" y="20"/>
                      <a:pt x="11" y="25"/>
                      <a:pt x="15" y="35"/>
                    </a:cubicBezTo>
                    <a:cubicBezTo>
                      <a:pt x="15" y="35"/>
                      <a:pt x="25" y="19"/>
                      <a:pt x="24" y="0"/>
                    </a:cubicBezTo>
                    <a:cubicBezTo>
                      <a:pt x="24" y="0"/>
                      <a:pt x="35" y="8"/>
                      <a:pt x="26" y="49"/>
                    </a:cubicBezTo>
                    <a:cubicBezTo>
                      <a:pt x="26" y="49"/>
                      <a:pt x="32" y="25"/>
                      <a:pt x="48" y="25"/>
                    </a:cubicBezTo>
                    <a:cubicBezTo>
                      <a:pt x="48" y="25"/>
                      <a:pt x="33" y="37"/>
                      <a:pt x="37" y="50"/>
                    </a:cubicBezTo>
                    <a:cubicBezTo>
                      <a:pt x="37" y="50"/>
                      <a:pt x="42" y="42"/>
                      <a:pt x="50" y="43"/>
                    </a:cubicBezTo>
                    <a:cubicBezTo>
                      <a:pt x="50" y="43"/>
                      <a:pt x="43" y="45"/>
                      <a:pt x="43" y="58"/>
                    </a:cubicBezTo>
                    <a:cubicBezTo>
                      <a:pt x="43" y="58"/>
                      <a:pt x="18" y="47"/>
                      <a:pt x="0" y="47"/>
                    </a:cubicBezTo>
                    <a:close/>
                  </a:path>
                </a:pathLst>
              </a:custGeom>
              <a:solidFill>
                <a:srgbClr val="76AA3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7" name="未知"/>
              <p:cNvSpPr/>
              <p:nvPr/>
            </p:nvSpPr>
            <p:spPr>
              <a:xfrm>
                <a:off x="0" y="56"/>
                <a:ext cx="12" cy="44"/>
              </a:xfrm>
              <a:custGeom>
                <a:avLst/>
                <a:gdLst/>
                <a:ahLst/>
                <a:cxnLst/>
                <a:pathLst>
                  <a:path w="6" h="22">
                    <a:moveTo>
                      <a:pt x="0" y="22"/>
                    </a:moveTo>
                    <a:cubicBezTo>
                      <a:pt x="0" y="22"/>
                      <a:pt x="1" y="21"/>
                      <a:pt x="3" y="18"/>
                    </a:cubicBezTo>
                    <a:cubicBezTo>
                      <a:pt x="4" y="16"/>
                      <a:pt x="5" y="14"/>
                      <a:pt x="5" y="11"/>
                    </a:cubicBezTo>
                    <a:cubicBezTo>
                      <a:pt x="6" y="9"/>
                      <a:pt x="6" y="8"/>
                      <a:pt x="6" y="6"/>
                    </a:cubicBezTo>
                    <a:cubicBezTo>
                      <a:pt x="6" y="4"/>
                      <a:pt x="5" y="2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5"/>
                      <a:pt x="5" y="7"/>
                      <a:pt x="4" y="10"/>
                    </a:cubicBezTo>
                    <a:cubicBezTo>
                      <a:pt x="3" y="15"/>
                      <a:pt x="0" y="21"/>
                      <a:pt x="0" y="22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8" name="未知"/>
              <p:cNvSpPr/>
              <p:nvPr/>
            </p:nvSpPr>
            <p:spPr>
              <a:xfrm>
                <a:off x="8" y="40"/>
                <a:ext cx="18" cy="44"/>
              </a:xfrm>
              <a:custGeom>
                <a:avLst/>
                <a:gdLst/>
                <a:ahLst/>
                <a:cxnLst/>
                <a:pathLst>
                  <a:path w="9" h="22">
                    <a:moveTo>
                      <a:pt x="0" y="0"/>
                    </a:moveTo>
                    <a:cubicBezTo>
                      <a:pt x="0" y="0"/>
                      <a:pt x="1" y="2"/>
                      <a:pt x="2" y="5"/>
                    </a:cubicBezTo>
                    <a:cubicBezTo>
                      <a:pt x="4" y="9"/>
                      <a:pt x="7" y="13"/>
                      <a:pt x="9" y="22"/>
                    </a:cubicBezTo>
                    <a:cubicBezTo>
                      <a:pt x="9" y="22"/>
                      <a:pt x="9" y="21"/>
                      <a:pt x="9" y="19"/>
                    </a:cubicBezTo>
                    <a:cubicBezTo>
                      <a:pt x="9" y="18"/>
                      <a:pt x="9" y="17"/>
                      <a:pt x="8" y="15"/>
                    </a:cubicBezTo>
                    <a:cubicBezTo>
                      <a:pt x="8" y="14"/>
                      <a:pt x="8" y="13"/>
                      <a:pt x="7" y="11"/>
                    </a:cubicBezTo>
                    <a:cubicBezTo>
                      <a:pt x="5" y="6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299" name="未知"/>
              <p:cNvSpPr/>
              <p:nvPr/>
            </p:nvSpPr>
            <p:spPr>
              <a:xfrm>
                <a:off x="26" y="16"/>
                <a:ext cx="22" cy="62"/>
              </a:xfrm>
              <a:custGeom>
                <a:avLst/>
                <a:gdLst/>
                <a:ahLst/>
                <a:cxnLst/>
                <a:pathLst>
                  <a:path w="11" h="31">
                    <a:moveTo>
                      <a:pt x="0" y="31"/>
                    </a:moveTo>
                    <a:cubicBezTo>
                      <a:pt x="0" y="31"/>
                      <a:pt x="1" y="31"/>
                      <a:pt x="2" y="30"/>
                    </a:cubicBezTo>
                    <a:cubicBezTo>
                      <a:pt x="3" y="29"/>
                      <a:pt x="4" y="28"/>
                      <a:pt x="6" y="25"/>
                    </a:cubicBezTo>
                    <a:cubicBezTo>
                      <a:pt x="6" y="24"/>
                      <a:pt x="7" y="23"/>
                      <a:pt x="8" y="21"/>
                    </a:cubicBezTo>
                    <a:cubicBezTo>
                      <a:pt x="8" y="21"/>
                      <a:pt x="8" y="20"/>
                      <a:pt x="9" y="19"/>
                    </a:cubicBezTo>
                    <a:cubicBezTo>
                      <a:pt x="9" y="18"/>
                      <a:pt x="9" y="17"/>
                      <a:pt x="10" y="16"/>
                    </a:cubicBezTo>
                    <a:cubicBezTo>
                      <a:pt x="11" y="11"/>
                      <a:pt x="10" y="6"/>
                      <a:pt x="9" y="0"/>
                    </a:cubicBezTo>
                    <a:cubicBezTo>
                      <a:pt x="9" y="0"/>
                      <a:pt x="9" y="2"/>
                      <a:pt x="9" y="4"/>
                    </a:cubicBezTo>
                    <a:cubicBezTo>
                      <a:pt x="9" y="5"/>
                      <a:pt x="9" y="6"/>
                      <a:pt x="9" y="7"/>
                    </a:cubicBezTo>
                    <a:cubicBezTo>
                      <a:pt x="9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8" y="15"/>
                    </a:cubicBezTo>
                    <a:cubicBezTo>
                      <a:pt x="6" y="22"/>
                      <a:pt x="2" y="29"/>
                      <a:pt x="0" y="31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0" name="未知"/>
              <p:cNvSpPr/>
              <p:nvPr/>
            </p:nvSpPr>
            <p:spPr>
              <a:xfrm>
                <a:off x="46" y="0"/>
                <a:ext cx="48" cy="108"/>
              </a:xfrm>
              <a:custGeom>
                <a:avLst/>
                <a:gdLst/>
                <a:ahLst/>
                <a:cxnLst/>
                <a:pathLst>
                  <a:path w="24" h="54">
                    <a:moveTo>
                      <a:pt x="0" y="0"/>
                    </a:moveTo>
                    <a:cubicBezTo>
                      <a:pt x="0" y="0"/>
                      <a:pt x="1" y="1"/>
                      <a:pt x="2" y="3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3" y="7"/>
                      <a:pt x="4" y="9"/>
                      <a:pt x="4" y="11"/>
                    </a:cubicBezTo>
                    <a:cubicBezTo>
                      <a:pt x="6" y="19"/>
                      <a:pt x="6" y="31"/>
                      <a:pt x="3" y="49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46"/>
                      <a:pt x="7" y="42"/>
                      <a:pt x="10" y="38"/>
                    </a:cubicBezTo>
                    <a:cubicBezTo>
                      <a:pt x="12" y="36"/>
                      <a:pt x="14" y="34"/>
                      <a:pt x="16" y="32"/>
                    </a:cubicBezTo>
                    <a:cubicBezTo>
                      <a:pt x="18" y="31"/>
                      <a:pt x="20" y="29"/>
                      <a:pt x="24" y="29"/>
                    </a:cubicBezTo>
                    <a:cubicBezTo>
                      <a:pt x="21" y="29"/>
                      <a:pt x="18" y="30"/>
                      <a:pt x="16" y="31"/>
                    </a:cubicBezTo>
                    <a:cubicBezTo>
                      <a:pt x="14" y="33"/>
                      <a:pt x="12" y="34"/>
                      <a:pt x="11" y="36"/>
                    </a:cubicBezTo>
                    <a:cubicBezTo>
                      <a:pt x="7" y="40"/>
                      <a:pt x="5" y="44"/>
                      <a:pt x="2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5"/>
                      <a:pt x="7" y="33"/>
                      <a:pt x="7" y="31"/>
                    </a:cubicBezTo>
                    <a:cubicBezTo>
                      <a:pt x="7" y="29"/>
                      <a:pt x="7" y="27"/>
                      <a:pt x="7" y="25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6"/>
                      <a:pt x="6" y="14"/>
                      <a:pt x="6" y="12"/>
                    </a:cubicBezTo>
                    <a:cubicBezTo>
                      <a:pt x="5" y="8"/>
                      <a:pt x="3" y="4"/>
                      <a:pt x="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1" name="未知"/>
              <p:cNvSpPr/>
              <p:nvPr/>
            </p:nvSpPr>
            <p:spPr>
              <a:xfrm>
                <a:off x="70" y="66"/>
                <a:ext cx="32" cy="44"/>
              </a:xfrm>
              <a:custGeom>
                <a:avLst/>
                <a:gdLst/>
                <a:ahLst/>
                <a:cxnLst/>
                <a:pathLst>
                  <a:path w="16" h="22">
                    <a:moveTo>
                      <a:pt x="10" y="0"/>
                    </a:moveTo>
                    <a:cubicBezTo>
                      <a:pt x="10" y="0"/>
                      <a:pt x="8" y="1"/>
                      <a:pt x="6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1" y="11"/>
                      <a:pt x="1" y="12"/>
                      <a:pt x="0" y="14"/>
                    </a:cubicBezTo>
                    <a:cubicBezTo>
                      <a:pt x="0" y="16"/>
                      <a:pt x="0" y="17"/>
                      <a:pt x="1" y="22"/>
                    </a:cubicBezTo>
                    <a:cubicBezTo>
                      <a:pt x="1" y="21"/>
                      <a:pt x="2" y="20"/>
                      <a:pt x="3" y="19"/>
                    </a:cubicBezTo>
                    <a:cubicBezTo>
                      <a:pt x="3" y="19"/>
                      <a:pt x="4" y="18"/>
                      <a:pt x="4" y="18"/>
                    </a:cubicBezTo>
                    <a:cubicBezTo>
                      <a:pt x="5" y="17"/>
                      <a:pt x="6" y="16"/>
                      <a:pt x="7" y="15"/>
                    </a:cubicBezTo>
                    <a:cubicBezTo>
                      <a:pt x="8" y="14"/>
                      <a:pt x="9" y="13"/>
                      <a:pt x="11" y="12"/>
                    </a:cubicBezTo>
                    <a:cubicBezTo>
                      <a:pt x="12" y="12"/>
                      <a:pt x="14" y="11"/>
                      <a:pt x="16" y="12"/>
                    </a:cubicBezTo>
                    <a:cubicBezTo>
                      <a:pt x="13" y="10"/>
                      <a:pt x="10" y="12"/>
                      <a:pt x="7" y="13"/>
                    </a:cubicBezTo>
                    <a:cubicBezTo>
                      <a:pt x="6" y="14"/>
                      <a:pt x="5" y="15"/>
                      <a:pt x="4" y="16"/>
                    </a:cubicBezTo>
                    <a:cubicBezTo>
                      <a:pt x="3" y="17"/>
                      <a:pt x="3" y="17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6"/>
                      <a:pt x="2" y="14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5" y="6"/>
                      <a:pt x="7" y="3"/>
                      <a:pt x="1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2" name="未知"/>
              <p:cNvSpPr/>
              <p:nvPr/>
            </p:nvSpPr>
            <p:spPr>
              <a:xfrm>
                <a:off x="84" y="96"/>
                <a:ext cx="14" cy="28"/>
              </a:xfrm>
              <a:custGeom>
                <a:avLst/>
                <a:gdLst/>
                <a:ahLst/>
                <a:cxnLst/>
                <a:pathLst>
                  <a:path w="7" h="14">
                    <a:moveTo>
                      <a:pt x="7" y="0"/>
                    </a:moveTo>
                    <a:cubicBezTo>
                      <a:pt x="7" y="0"/>
                      <a:pt x="6" y="0"/>
                      <a:pt x="4" y="2"/>
                    </a:cubicBezTo>
                    <a:cubicBezTo>
                      <a:pt x="2" y="3"/>
                      <a:pt x="0" y="7"/>
                      <a:pt x="0" y="14"/>
                    </a:cubicBezTo>
                    <a:cubicBezTo>
                      <a:pt x="0" y="14"/>
                      <a:pt x="0" y="13"/>
                      <a:pt x="1" y="12"/>
                    </a:cubicBezTo>
                    <a:cubicBezTo>
                      <a:pt x="1" y="10"/>
                      <a:pt x="2" y="9"/>
                      <a:pt x="3" y="7"/>
                    </a:cubicBezTo>
                    <a:cubicBezTo>
                      <a:pt x="4" y="4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303" name="组合 8302"/>
            <p:cNvGrpSpPr/>
            <p:nvPr/>
          </p:nvGrpSpPr>
          <p:grpSpPr>
            <a:xfrm>
              <a:off x="0" y="199"/>
              <a:ext cx="128" cy="152"/>
              <a:chOff x="0" y="0"/>
              <a:chExt cx="128" cy="152"/>
            </a:xfrm>
          </p:grpSpPr>
          <p:sp>
            <p:nvSpPr>
              <p:cNvPr id="8304" name="未知"/>
              <p:cNvSpPr/>
              <p:nvPr/>
            </p:nvSpPr>
            <p:spPr>
              <a:xfrm>
                <a:off x="2" y="12"/>
                <a:ext cx="124" cy="140"/>
              </a:xfrm>
              <a:custGeom>
                <a:avLst/>
                <a:gdLst/>
                <a:ahLst/>
                <a:cxnLst/>
                <a:pathLst>
                  <a:path w="62" h="70">
                    <a:moveTo>
                      <a:pt x="0" y="62"/>
                    </a:moveTo>
                    <a:cubicBezTo>
                      <a:pt x="0" y="62"/>
                      <a:pt x="9" y="41"/>
                      <a:pt x="2" y="28"/>
                    </a:cubicBezTo>
                    <a:cubicBezTo>
                      <a:pt x="2" y="28"/>
                      <a:pt x="10" y="33"/>
                      <a:pt x="16" y="45"/>
                    </a:cubicBezTo>
                    <a:cubicBezTo>
                      <a:pt x="16" y="45"/>
                      <a:pt x="28" y="24"/>
                      <a:pt x="23" y="0"/>
                    </a:cubicBezTo>
                    <a:cubicBezTo>
                      <a:pt x="23" y="0"/>
                      <a:pt x="38" y="9"/>
                      <a:pt x="32" y="60"/>
                    </a:cubicBezTo>
                    <a:cubicBezTo>
                      <a:pt x="32" y="60"/>
                      <a:pt x="36" y="30"/>
                      <a:pt x="56" y="28"/>
                    </a:cubicBezTo>
                    <a:cubicBezTo>
                      <a:pt x="56" y="28"/>
                      <a:pt x="40" y="44"/>
                      <a:pt x="47" y="60"/>
                    </a:cubicBezTo>
                    <a:cubicBezTo>
                      <a:pt x="47" y="60"/>
                      <a:pt x="52" y="50"/>
                      <a:pt x="62" y="50"/>
                    </a:cubicBezTo>
                    <a:cubicBezTo>
                      <a:pt x="62" y="50"/>
                      <a:pt x="53" y="54"/>
                      <a:pt x="55" y="70"/>
                    </a:cubicBezTo>
                    <a:cubicBezTo>
                      <a:pt x="55" y="70"/>
                      <a:pt x="22" y="60"/>
                      <a:pt x="0" y="62"/>
                    </a:cubicBezTo>
                    <a:close/>
                  </a:path>
                </a:pathLst>
              </a:custGeom>
              <a:solidFill>
                <a:srgbClr val="76AA3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5" name="未知"/>
              <p:cNvSpPr/>
              <p:nvPr/>
            </p:nvSpPr>
            <p:spPr>
              <a:xfrm>
                <a:off x="0" y="76"/>
                <a:ext cx="12" cy="56"/>
              </a:xfrm>
              <a:custGeom>
                <a:avLst/>
                <a:gdLst/>
                <a:ahLst/>
                <a:cxnLst/>
                <a:pathLst>
                  <a:path w="6" h="28">
                    <a:moveTo>
                      <a:pt x="0" y="28"/>
                    </a:moveTo>
                    <a:cubicBezTo>
                      <a:pt x="0" y="28"/>
                      <a:pt x="2" y="26"/>
                      <a:pt x="4" y="22"/>
                    </a:cubicBezTo>
                    <a:cubicBezTo>
                      <a:pt x="5" y="20"/>
                      <a:pt x="6" y="17"/>
                      <a:pt x="6" y="13"/>
                    </a:cubicBezTo>
                    <a:cubicBezTo>
                      <a:pt x="6" y="11"/>
                      <a:pt x="6" y="9"/>
                      <a:pt x="6" y="6"/>
                    </a:cubicBezTo>
                    <a:cubicBezTo>
                      <a:pt x="5" y="4"/>
                      <a:pt x="5" y="1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4" y="5"/>
                      <a:pt x="4" y="9"/>
                      <a:pt x="4" y="12"/>
                    </a:cubicBezTo>
                    <a:cubicBezTo>
                      <a:pt x="3" y="19"/>
                      <a:pt x="1" y="26"/>
                      <a:pt x="0" y="28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6" name="未知"/>
              <p:cNvSpPr/>
              <p:nvPr/>
            </p:nvSpPr>
            <p:spPr>
              <a:xfrm>
                <a:off x="4" y="56"/>
                <a:ext cx="28" cy="52"/>
              </a:xfrm>
              <a:custGeom>
                <a:avLst/>
                <a:gdLst/>
                <a:ahLst/>
                <a:cxnLst/>
                <a:pathLst>
                  <a:path w="14" h="26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2"/>
                      <a:pt x="2" y="4"/>
                      <a:pt x="3" y="6"/>
                    </a:cubicBezTo>
                    <a:cubicBezTo>
                      <a:pt x="6" y="10"/>
                      <a:pt x="10" y="15"/>
                      <a:pt x="14" y="26"/>
                    </a:cubicBezTo>
                    <a:cubicBezTo>
                      <a:pt x="14" y="26"/>
                      <a:pt x="14" y="24"/>
                      <a:pt x="13" y="22"/>
                    </a:cubicBezTo>
                    <a:cubicBezTo>
                      <a:pt x="13" y="21"/>
                      <a:pt x="13" y="20"/>
                      <a:pt x="13" y="20"/>
                    </a:cubicBezTo>
                    <a:cubicBezTo>
                      <a:pt x="13" y="19"/>
                      <a:pt x="12" y="18"/>
                      <a:pt x="12" y="17"/>
                    </a:cubicBezTo>
                    <a:cubicBezTo>
                      <a:pt x="12" y="16"/>
                      <a:pt x="11" y="14"/>
                      <a:pt x="10" y="13"/>
                    </a:cubicBezTo>
                    <a:cubicBezTo>
                      <a:pt x="7" y="6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7" name="未知"/>
              <p:cNvSpPr/>
              <p:nvPr/>
            </p:nvSpPr>
            <p:spPr>
              <a:xfrm>
                <a:off x="30" y="20"/>
                <a:ext cx="22" cy="80"/>
              </a:xfrm>
              <a:custGeom>
                <a:avLst/>
                <a:gdLst/>
                <a:ahLst/>
                <a:cxnLst/>
                <a:pathLst>
                  <a:path w="11" h="40">
                    <a:moveTo>
                      <a:pt x="0" y="40"/>
                    </a:moveTo>
                    <a:cubicBezTo>
                      <a:pt x="0" y="40"/>
                      <a:pt x="1" y="39"/>
                      <a:pt x="2" y="38"/>
                    </a:cubicBezTo>
                    <a:cubicBezTo>
                      <a:pt x="3" y="38"/>
                      <a:pt x="3" y="37"/>
                      <a:pt x="4" y="36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7" y="31"/>
                      <a:pt x="8" y="29"/>
                      <a:pt x="9" y="27"/>
                    </a:cubicBezTo>
                    <a:cubicBezTo>
                      <a:pt x="9" y="26"/>
                      <a:pt x="9" y="25"/>
                      <a:pt x="10" y="23"/>
                    </a:cubicBezTo>
                    <a:cubicBezTo>
                      <a:pt x="10" y="22"/>
                      <a:pt x="10" y="21"/>
                      <a:pt x="10" y="19"/>
                    </a:cubicBezTo>
                    <a:cubicBezTo>
                      <a:pt x="11" y="14"/>
                      <a:pt x="10" y="7"/>
                      <a:pt x="7" y="0"/>
                    </a:cubicBezTo>
                    <a:cubicBezTo>
                      <a:pt x="7" y="0"/>
                      <a:pt x="7" y="2"/>
                      <a:pt x="8" y="5"/>
                    </a:cubicBezTo>
                    <a:cubicBezTo>
                      <a:pt x="8" y="6"/>
                      <a:pt x="8" y="7"/>
                      <a:pt x="8" y="8"/>
                    </a:cubicBezTo>
                    <a:cubicBezTo>
                      <a:pt x="8" y="9"/>
                      <a:pt x="8" y="10"/>
                      <a:pt x="8" y="11"/>
                    </a:cubicBezTo>
                    <a:cubicBezTo>
                      <a:pt x="8" y="14"/>
                      <a:pt x="9" y="16"/>
                      <a:pt x="8" y="18"/>
                    </a:cubicBezTo>
                    <a:cubicBezTo>
                      <a:pt x="7" y="28"/>
                      <a:pt x="2" y="38"/>
                      <a:pt x="0" y="4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8" name="未知"/>
              <p:cNvSpPr/>
              <p:nvPr/>
            </p:nvSpPr>
            <p:spPr>
              <a:xfrm>
                <a:off x="46" y="0"/>
                <a:ext cx="66" cy="136"/>
              </a:xfrm>
              <a:custGeom>
                <a:avLst/>
                <a:gdLst/>
                <a:ahLst/>
                <a:cxnLst/>
                <a:pathLst>
                  <a:path w="33" h="68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3" y="6"/>
                      <a:pt x="4" y="7"/>
                    </a:cubicBezTo>
                    <a:cubicBezTo>
                      <a:pt x="5" y="9"/>
                      <a:pt x="5" y="11"/>
                      <a:pt x="6" y="13"/>
                    </a:cubicBezTo>
                    <a:cubicBezTo>
                      <a:pt x="10" y="22"/>
                      <a:pt x="12" y="38"/>
                      <a:pt x="9" y="6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2" y="57"/>
                      <a:pt x="15" y="51"/>
                      <a:pt x="18" y="46"/>
                    </a:cubicBezTo>
                    <a:cubicBezTo>
                      <a:pt x="19" y="43"/>
                      <a:pt x="21" y="41"/>
                      <a:pt x="23" y="38"/>
                    </a:cubicBezTo>
                    <a:cubicBezTo>
                      <a:pt x="26" y="36"/>
                      <a:pt x="29" y="33"/>
                      <a:pt x="33" y="33"/>
                    </a:cubicBezTo>
                    <a:cubicBezTo>
                      <a:pt x="30" y="33"/>
                      <a:pt x="27" y="35"/>
                      <a:pt x="24" y="37"/>
                    </a:cubicBezTo>
                    <a:cubicBezTo>
                      <a:pt x="22" y="39"/>
                      <a:pt x="19" y="41"/>
                      <a:pt x="18" y="44"/>
                    </a:cubicBezTo>
                    <a:cubicBezTo>
                      <a:pt x="14" y="49"/>
                      <a:pt x="11" y="54"/>
                      <a:pt x="9" y="60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3"/>
                      <a:pt x="12" y="40"/>
                      <a:pt x="12" y="37"/>
                    </a:cubicBezTo>
                    <a:cubicBezTo>
                      <a:pt x="12" y="35"/>
                      <a:pt x="12" y="32"/>
                      <a:pt x="12" y="29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19"/>
                      <a:pt x="9" y="17"/>
                      <a:pt x="8" y="14"/>
                    </a:cubicBezTo>
                    <a:cubicBezTo>
                      <a:pt x="6" y="9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09" name="未知"/>
              <p:cNvSpPr/>
              <p:nvPr/>
            </p:nvSpPr>
            <p:spPr>
              <a:xfrm>
                <a:off x="88" y="76"/>
                <a:ext cx="40" cy="56"/>
              </a:xfrm>
              <a:custGeom>
                <a:avLst/>
                <a:gdLst/>
                <a:ahLst/>
                <a:cxnLst/>
                <a:pathLst>
                  <a:path w="20" h="28">
                    <a:moveTo>
                      <a:pt x="10" y="0"/>
                    </a:moveTo>
                    <a:cubicBezTo>
                      <a:pt x="10" y="0"/>
                      <a:pt x="9" y="0"/>
                      <a:pt x="9" y="1"/>
                    </a:cubicBezTo>
                    <a:cubicBezTo>
                      <a:pt x="8" y="2"/>
                      <a:pt x="7" y="3"/>
                      <a:pt x="5" y="5"/>
                    </a:cubicBezTo>
                    <a:cubicBezTo>
                      <a:pt x="4" y="7"/>
                      <a:pt x="2" y="9"/>
                      <a:pt x="1" y="13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0" y="21"/>
                      <a:pt x="0" y="23"/>
                      <a:pt x="2" y="28"/>
                    </a:cubicBezTo>
                    <a:cubicBezTo>
                      <a:pt x="3" y="27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7" y="22"/>
                      <a:pt x="8" y="20"/>
                      <a:pt x="9" y="19"/>
                    </a:cubicBezTo>
                    <a:cubicBezTo>
                      <a:pt x="10" y="18"/>
                      <a:pt x="12" y="16"/>
                      <a:pt x="13" y="15"/>
                    </a:cubicBezTo>
                    <a:cubicBezTo>
                      <a:pt x="15" y="14"/>
                      <a:pt x="17" y="13"/>
                      <a:pt x="20" y="14"/>
                    </a:cubicBezTo>
                    <a:cubicBezTo>
                      <a:pt x="15" y="13"/>
                      <a:pt x="12" y="15"/>
                      <a:pt x="9" y="17"/>
                    </a:cubicBezTo>
                    <a:cubicBezTo>
                      <a:pt x="7" y="18"/>
                      <a:pt x="6" y="20"/>
                      <a:pt x="5" y="21"/>
                    </a:cubicBezTo>
                    <a:cubicBezTo>
                      <a:pt x="4" y="22"/>
                      <a:pt x="4" y="22"/>
                      <a:pt x="3" y="2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2" y="21"/>
                      <a:pt x="2" y="19"/>
                    </a:cubicBezTo>
                    <a:cubicBezTo>
                      <a:pt x="3" y="17"/>
                      <a:pt x="3" y="15"/>
                      <a:pt x="4" y="12"/>
                    </a:cubicBezTo>
                    <a:cubicBezTo>
                      <a:pt x="5" y="8"/>
                      <a:pt x="7" y="4"/>
                      <a:pt x="10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10" name="未知"/>
              <p:cNvSpPr/>
              <p:nvPr/>
            </p:nvSpPr>
            <p:spPr>
              <a:xfrm>
                <a:off x="108" y="112"/>
                <a:ext cx="16" cy="36"/>
              </a:xfrm>
              <a:custGeom>
                <a:avLst/>
                <a:gdLst/>
                <a:ahLst/>
                <a:cxnLst/>
                <a:pathLst>
                  <a:path w="8" h="18">
                    <a:moveTo>
                      <a:pt x="8" y="0"/>
                    </a:moveTo>
                    <a:cubicBezTo>
                      <a:pt x="8" y="0"/>
                      <a:pt x="6" y="0"/>
                      <a:pt x="4" y="3"/>
                    </a:cubicBezTo>
                    <a:cubicBezTo>
                      <a:pt x="2" y="5"/>
                      <a:pt x="0" y="10"/>
                      <a:pt x="1" y="18"/>
                    </a:cubicBezTo>
                    <a:cubicBezTo>
                      <a:pt x="1" y="18"/>
                      <a:pt x="1" y="17"/>
                      <a:pt x="1" y="16"/>
                    </a:cubicBezTo>
                    <a:cubicBezTo>
                      <a:pt x="2" y="14"/>
                      <a:pt x="2" y="12"/>
                      <a:pt x="3" y="10"/>
                    </a:cubicBezTo>
                    <a:cubicBezTo>
                      <a:pt x="5" y="5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rgbClr val="04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8311" name="未知"/>
          <p:cNvSpPr/>
          <p:nvPr/>
        </p:nvSpPr>
        <p:spPr>
          <a:xfrm>
            <a:off x="447675" y="2570163"/>
            <a:ext cx="2714625" cy="304800"/>
          </a:xfrm>
          <a:custGeom>
            <a:avLst/>
            <a:gdLst/>
            <a:ahLst/>
            <a:cxnLst/>
            <a:pathLst>
              <a:path w="854" h="96">
                <a:moveTo>
                  <a:pt x="0" y="96"/>
                </a:moveTo>
                <a:cubicBezTo>
                  <a:pt x="0" y="96"/>
                  <a:pt x="3" y="94"/>
                  <a:pt x="10" y="91"/>
                </a:cubicBezTo>
                <a:cubicBezTo>
                  <a:pt x="17" y="89"/>
                  <a:pt x="27" y="84"/>
                  <a:pt x="42" y="79"/>
                </a:cubicBezTo>
                <a:cubicBezTo>
                  <a:pt x="72" y="68"/>
                  <a:pt x="118" y="52"/>
                  <a:pt x="185" y="36"/>
                </a:cubicBezTo>
                <a:cubicBezTo>
                  <a:pt x="218" y="28"/>
                  <a:pt x="257" y="20"/>
                  <a:pt x="302" y="15"/>
                </a:cubicBezTo>
                <a:cubicBezTo>
                  <a:pt x="346" y="9"/>
                  <a:pt x="397" y="5"/>
                  <a:pt x="453" y="7"/>
                </a:cubicBezTo>
                <a:cubicBezTo>
                  <a:pt x="509" y="8"/>
                  <a:pt x="572" y="12"/>
                  <a:pt x="639" y="24"/>
                </a:cubicBezTo>
                <a:cubicBezTo>
                  <a:pt x="673" y="31"/>
                  <a:pt x="708" y="38"/>
                  <a:pt x="744" y="49"/>
                </a:cubicBezTo>
                <a:cubicBezTo>
                  <a:pt x="762" y="55"/>
                  <a:pt x="780" y="61"/>
                  <a:pt x="799" y="68"/>
                </a:cubicBezTo>
                <a:cubicBezTo>
                  <a:pt x="817" y="75"/>
                  <a:pt x="836" y="83"/>
                  <a:pt x="854" y="93"/>
                </a:cubicBezTo>
                <a:cubicBezTo>
                  <a:pt x="854" y="93"/>
                  <a:pt x="853" y="92"/>
                  <a:pt x="852" y="92"/>
                </a:cubicBezTo>
                <a:cubicBezTo>
                  <a:pt x="851" y="91"/>
                  <a:pt x="849" y="90"/>
                  <a:pt x="846" y="88"/>
                </a:cubicBezTo>
                <a:cubicBezTo>
                  <a:pt x="844" y="87"/>
                  <a:pt x="840" y="86"/>
                  <a:pt x="837" y="84"/>
                </a:cubicBezTo>
                <a:cubicBezTo>
                  <a:pt x="833" y="82"/>
                  <a:pt x="829" y="80"/>
                  <a:pt x="824" y="78"/>
                </a:cubicBezTo>
                <a:cubicBezTo>
                  <a:pt x="805" y="69"/>
                  <a:pt x="776" y="57"/>
                  <a:pt x="741" y="46"/>
                </a:cubicBezTo>
                <a:cubicBezTo>
                  <a:pt x="706" y="35"/>
                  <a:pt x="664" y="24"/>
                  <a:pt x="618" y="16"/>
                </a:cubicBezTo>
                <a:cubicBezTo>
                  <a:pt x="571" y="8"/>
                  <a:pt x="521" y="3"/>
                  <a:pt x="469" y="1"/>
                </a:cubicBezTo>
                <a:cubicBezTo>
                  <a:pt x="456" y="1"/>
                  <a:pt x="443" y="1"/>
                  <a:pt x="430" y="1"/>
                </a:cubicBezTo>
                <a:cubicBezTo>
                  <a:pt x="424" y="1"/>
                  <a:pt x="418" y="0"/>
                  <a:pt x="411" y="1"/>
                </a:cubicBezTo>
                <a:cubicBezTo>
                  <a:pt x="392" y="1"/>
                  <a:pt x="392" y="1"/>
                  <a:pt x="392" y="1"/>
                </a:cubicBezTo>
                <a:cubicBezTo>
                  <a:pt x="385" y="1"/>
                  <a:pt x="379" y="2"/>
                  <a:pt x="372" y="2"/>
                </a:cubicBezTo>
                <a:cubicBezTo>
                  <a:pt x="366" y="2"/>
                  <a:pt x="359" y="3"/>
                  <a:pt x="353" y="3"/>
                </a:cubicBezTo>
                <a:cubicBezTo>
                  <a:pt x="340" y="4"/>
                  <a:pt x="328" y="5"/>
                  <a:pt x="315" y="7"/>
                </a:cubicBezTo>
                <a:cubicBezTo>
                  <a:pt x="265" y="13"/>
                  <a:pt x="217" y="22"/>
                  <a:pt x="174" y="33"/>
                </a:cubicBezTo>
                <a:cubicBezTo>
                  <a:pt x="89" y="55"/>
                  <a:pt x="25" y="83"/>
                  <a:pt x="0" y="9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312" name="未知"/>
          <p:cNvSpPr/>
          <p:nvPr/>
        </p:nvSpPr>
        <p:spPr>
          <a:xfrm>
            <a:off x="3511550" y="0"/>
            <a:ext cx="5813425" cy="5141913"/>
          </a:xfrm>
          <a:custGeom>
            <a:avLst/>
            <a:gdLst/>
            <a:ahLst/>
            <a:cxnLst/>
            <a:pathLst>
              <a:path w="1772" h="1619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2"/>
                  <a:pt x="0" y="22"/>
                  <a:pt x="0" y="46"/>
                </a:cubicBezTo>
                <a:cubicBezTo>
                  <a:pt x="0" y="71"/>
                  <a:pt x="19" y="90"/>
                  <a:pt x="42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19" y="95"/>
                  <a:pt x="0" y="115"/>
                  <a:pt x="0" y="139"/>
                </a:cubicBezTo>
                <a:cubicBezTo>
                  <a:pt x="0" y="164"/>
                  <a:pt x="19" y="183"/>
                  <a:pt x="42" y="186"/>
                </a:cubicBezTo>
                <a:cubicBezTo>
                  <a:pt x="42" y="186"/>
                  <a:pt x="42" y="186"/>
                  <a:pt x="42" y="186"/>
                </a:cubicBezTo>
                <a:cubicBezTo>
                  <a:pt x="19" y="188"/>
                  <a:pt x="0" y="208"/>
                  <a:pt x="0" y="232"/>
                </a:cubicBezTo>
                <a:cubicBezTo>
                  <a:pt x="0" y="256"/>
                  <a:pt x="19" y="276"/>
                  <a:pt x="42" y="279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9" y="281"/>
                  <a:pt x="0" y="301"/>
                  <a:pt x="0" y="325"/>
                </a:cubicBezTo>
                <a:cubicBezTo>
                  <a:pt x="0" y="349"/>
                  <a:pt x="19" y="369"/>
                  <a:pt x="42" y="372"/>
                </a:cubicBezTo>
                <a:cubicBezTo>
                  <a:pt x="42" y="372"/>
                  <a:pt x="42" y="372"/>
                  <a:pt x="42" y="372"/>
                </a:cubicBezTo>
                <a:cubicBezTo>
                  <a:pt x="19" y="374"/>
                  <a:pt x="0" y="394"/>
                  <a:pt x="0" y="418"/>
                </a:cubicBezTo>
                <a:cubicBezTo>
                  <a:pt x="0" y="442"/>
                  <a:pt x="19" y="462"/>
                  <a:pt x="42" y="464"/>
                </a:cubicBezTo>
                <a:cubicBezTo>
                  <a:pt x="42" y="465"/>
                  <a:pt x="42" y="465"/>
                  <a:pt x="42" y="465"/>
                </a:cubicBezTo>
                <a:cubicBezTo>
                  <a:pt x="19" y="467"/>
                  <a:pt x="0" y="487"/>
                  <a:pt x="0" y="511"/>
                </a:cubicBezTo>
                <a:cubicBezTo>
                  <a:pt x="0" y="535"/>
                  <a:pt x="19" y="555"/>
                  <a:pt x="42" y="557"/>
                </a:cubicBezTo>
                <a:cubicBezTo>
                  <a:pt x="42" y="558"/>
                  <a:pt x="42" y="558"/>
                  <a:pt x="42" y="558"/>
                </a:cubicBezTo>
                <a:cubicBezTo>
                  <a:pt x="19" y="560"/>
                  <a:pt x="0" y="580"/>
                  <a:pt x="0" y="604"/>
                </a:cubicBezTo>
                <a:cubicBezTo>
                  <a:pt x="0" y="628"/>
                  <a:pt x="19" y="648"/>
                  <a:pt x="42" y="650"/>
                </a:cubicBezTo>
                <a:cubicBezTo>
                  <a:pt x="42" y="651"/>
                  <a:pt x="42" y="651"/>
                  <a:pt x="42" y="651"/>
                </a:cubicBezTo>
                <a:cubicBezTo>
                  <a:pt x="19" y="653"/>
                  <a:pt x="0" y="673"/>
                  <a:pt x="0" y="697"/>
                </a:cubicBezTo>
                <a:cubicBezTo>
                  <a:pt x="0" y="721"/>
                  <a:pt x="19" y="741"/>
                  <a:pt x="42" y="743"/>
                </a:cubicBezTo>
                <a:cubicBezTo>
                  <a:pt x="42" y="744"/>
                  <a:pt x="42" y="744"/>
                  <a:pt x="42" y="744"/>
                </a:cubicBezTo>
                <a:cubicBezTo>
                  <a:pt x="19" y="746"/>
                  <a:pt x="0" y="766"/>
                  <a:pt x="0" y="790"/>
                </a:cubicBezTo>
                <a:cubicBezTo>
                  <a:pt x="0" y="814"/>
                  <a:pt x="19" y="834"/>
                  <a:pt x="42" y="836"/>
                </a:cubicBezTo>
                <a:cubicBezTo>
                  <a:pt x="42" y="837"/>
                  <a:pt x="42" y="837"/>
                  <a:pt x="42" y="837"/>
                </a:cubicBezTo>
                <a:cubicBezTo>
                  <a:pt x="19" y="839"/>
                  <a:pt x="0" y="859"/>
                  <a:pt x="0" y="883"/>
                </a:cubicBezTo>
                <a:cubicBezTo>
                  <a:pt x="0" y="907"/>
                  <a:pt x="19" y="927"/>
                  <a:pt x="42" y="929"/>
                </a:cubicBezTo>
                <a:cubicBezTo>
                  <a:pt x="42" y="930"/>
                  <a:pt x="42" y="930"/>
                  <a:pt x="42" y="930"/>
                </a:cubicBezTo>
                <a:cubicBezTo>
                  <a:pt x="19" y="932"/>
                  <a:pt x="0" y="952"/>
                  <a:pt x="0" y="976"/>
                </a:cubicBezTo>
                <a:cubicBezTo>
                  <a:pt x="0" y="1000"/>
                  <a:pt x="19" y="1020"/>
                  <a:pt x="42" y="1022"/>
                </a:cubicBezTo>
                <a:cubicBezTo>
                  <a:pt x="42" y="1023"/>
                  <a:pt x="42" y="1023"/>
                  <a:pt x="42" y="1023"/>
                </a:cubicBezTo>
                <a:cubicBezTo>
                  <a:pt x="19" y="1025"/>
                  <a:pt x="0" y="1045"/>
                  <a:pt x="0" y="1069"/>
                </a:cubicBezTo>
                <a:cubicBezTo>
                  <a:pt x="0" y="1093"/>
                  <a:pt x="19" y="1113"/>
                  <a:pt x="42" y="1115"/>
                </a:cubicBezTo>
                <a:cubicBezTo>
                  <a:pt x="42" y="1116"/>
                  <a:pt x="42" y="1116"/>
                  <a:pt x="42" y="1116"/>
                </a:cubicBezTo>
                <a:cubicBezTo>
                  <a:pt x="19" y="1118"/>
                  <a:pt x="0" y="1138"/>
                  <a:pt x="0" y="1162"/>
                </a:cubicBezTo>
                <a:cubicBezTo>
                  <a:pt x="0" y="1186"/>
                  <a:pt x="19" y="1206"/>
                  <a:pt x="42" y="1208"/>
                </a:cubicBezTo>
                <a:cubicBezTo>
                  <a:pt x="42" y="1209"/>
                  <a:pt x="42" y="1209"/>
                  <a:pt x="42" y="1209"/>
                </a:cubicBezTo>
                <a:cubicBezTo>
                  <a:pt x="19" y="1211"/>
                  <a:pt x="0" y="1231"/>
                  <a:pt x="0" y="1255"/>
                </a:cubicBezTo>
                <a:cubicBezTo>
                  <a:pt x="0" y="1279"/>
                  <a:pt x="19" y="1299"/>
                  <a:pt x="42" y="1301"/>
                </a:cubicBezTo>
                <a:cubicBezTo>
                  <a:pt x="42" y="1302"/>
                  <a:pt x="42" y="1302"/>
                  <a:pt x="42" y="1302"/>
                </a:cubicBezTo>
                <a:cubicBezTo>
                  <a:pt x="19" y="1304"/>
                  <a:pt x="0" y="1324"/>
                  <a:pt x="0" y="1348"/>
                </a:cubicBezTo>
                <a:cubicBezTo>
                  <a:pt x="0" y="1372"/>
                  <a:pt x="19" y="1392"/>
                  <a:pt x="42" y="1394"/>
                </a:cubicBezTo>
                <a:cubicBezTo>
                  <a:pt x="42" y="1395"/>
                  <a:pt x="42" y="1395"/>
                  <a:pt x="42" y="1395"/>
                </a:cubicBezTo>
                <a:cubicBezTo>
                  <a:pt x="19" y="1397"/>
                  <a:pt x="0" y="1417"/>
                  <a:pt x="0" y="1441"/>
                </a:cubicBezTo>
                <a:cubicBezTo>
                  <a:pt x="0" y="1465"/>
                  <a:pt x="19" y="1485"/>
                  <a:pt x="42" y="1487"/>
                </a:cubicBezTo>
                <a:cubicBezTo>
                  <a:pt x="42" y="1488"/>
                  <a:pt x="42" y="1488"/>
                  <a:pt x="42" y="1488"/>
                </a:cubicBezTo>
                <a:cubicBezTo>
                  <a:pt x="19" y="1490"/>
                  <a:pt x="0" y="1510"/>
                  <a:pt x="0" y="1534"/>
                </a:cubicBezTo>
                <a:cubicBezTo>
                  <a:pt x="0" y="1558"/>
                  <a:pt x="19" y="1578"/>
                  <a:pt x="42" y="1580"/>
                </a:cubicBezTo>
                <a:cubicBezTo>
                  <a:pt x="42" y="1581"/>
                  <a:pt x="42" y="1581"/>
                  <a:pt x="42" y="1581"/>
                </a:cubicBezTo>
                <a:cubicBezTo>
                  <a:pt x="21" y="1583"/>
                  <a:pt x="4" y="1599"/>
                  <a:pt x="1" y="1619"/>
                </a:cubicBezTo>
                <a:cubicBezTo>
                  <a:pt x="42" y="1619"/>
                  <a:pt x="42" y="1619"/>
                  <a:pt x="42" y="1619"/>
                </a:cubicBezTo>
                <a:cubicBezTo>
                  <a:pt x="127" y="1619"/>
                  <a:pt x="127" y="1619"/>
                  <a:pt x="127" y="1619"/>
                </a:cubicBezTo>
                <a:cubicBezTo>
                  <a:pt x="1772" y="1619"/>
                  <a:pt x="1772" y="1619"/>
                  <a:pt x="1772" y="1619"/>
                </a:cubicBezTo>
                <a:cubicBezTo>
                  <a:pt x="1772" y="0"/>
                  <a:pt x="1772" y="0"/>
                  <a:pt x="1772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D2511A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8313" name="组合 8312"/>
          <p:cNvGrpSpPr/>
          <p:nvPr/>
        </p:nvGrpSpPr>
        <p:grpSpPr>
          <a:xfrm>
            <a:off x="4010025" y="1052513"/>
            <a:ext cx="4762500" cy="592137"/>
            <a:chOff x="0" y="0"/>
            <a:chExt cx="3000" cy="373"/>
          </a:xfrm>
        </p:grpSpPr>
        <p:sp>
          <p:nvSpPr>
            <p:cNvPr id="8314" name="未知"/>
            <p:cNvSpPr/>
            <p:nvPr/>
          </p:nvSpPr>
          <p:spPr>
            <a:xfrm>
              <a:off x="0" y="289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315" name="组合 8314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8316" name="组合 8315"/>
              <p:cNvGrpSpPr/>
              <p:nvPr/>
            </p:nvGrpSpPr>
            <p:grpSpPr>
              <a:xfrm>
                <a:off x="0" y="78"/>
                <a:ext cx="268" cy="263"/>
                <a:chOff x="0" y="0"/>
                <a:chExt cx="268" cy="263"/>
              </a:xfrm>
            </p:grpSpPr>
            <p:sp>
              <p:nvSpPr>
                <p:cNvPr id="8317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7"/>
                        <a:pt x="103" y="120"/>
                        <a:pt x="97" y="123"/>
                      </a:cubicBezTo>
                      <a:cubicBezTo>
                        <a:pt x="91" y="125"/>
                        <a:pt x="84" y="127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2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2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1"/>
                        <a:pt x="121" y="25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2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6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18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19" name="未知"/>
                <p:cNvSpPr/>
                <p:nvPr/>
              </p:nvSpPr>
              <p:spPr>
                <a:xfrm>
                  <a:off x="10" y="22"/>
                  <a:ext cx="60" cy="79"/>
                </a:xfrm>
                <a:custGeom>
                  <a:avLst/>
                  <a:gdLst/>
                  <a:ahLst/>
                  <a:cxnLst/>
                  <a:pathLst>
                    <a:path w="30" h="39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9"/>
                      </a:cubicBezTo>
                      <a:cubicBezTo>
                        <a:pt x="0" y="39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0" name="未知"/>
                <p:cNvSpPr/>
                <p:nvPr/>
              </p:nvSpPr>
              <p:spPr>
                <a:xfrm>
                  <a:off x="6" y="20"/>
                  <a:ext cx="80" cy="93"/>
                </a:xfrm>
                <a:custGeom>
                  <a:avLst/>
                  <a:gdLst/>
                  <a:ahLst/>
                  <a:cxnLst/>
                  <a:pathLst>
                    <a:path w="40" h="46">
                      <a:moveTo>
                        <a:pt x="40" y="0"/>
                      </a:moveTo>
                      <a:cubicBezTo>
                        <a:pt x="40" y="0"/>
                        <a:pt x="27" y="9"/>
                        <a:pt x="0" y="46"/>
                      </a:cubicBezTo>
                      <a:cubicBezTo>
                        <a:pt x="0" y="46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1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2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5"/>
                        <a:pt x="0" y="68"/>
                      </a:cubicBezTo>
                      <a:cubicBezTo>
                        <a:pt x="0" y="68"/>
                        <a:pt x="45" y="8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3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4" name="未知"/>
                <p:cNvSpPr/>
                <p:nvPr/>
              </p:nvSpPr>
              <p:spPr>
                <a:xfrm>
                  <a:off x="14" y="4"/>
                  <a:ext cx="122" cy="153"/>
                </a:xfrm>
                <a:custGeom>
                  <a:avLst/>
                  <a:gdLst/>
                  <a:ahLst/>
                  <a:cxnLst/>
                  <a:pathLst>
                    <a:path w="61" h="76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6"/>
                      </a:cubicBezTo>
                      <a:cubicBezTo>
                        <a:pt x="0" y="76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5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6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7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8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29" name="未知"/>
                <p:cNvSpPr/>
                <p:nvPr/>
              </p:nvSpPr>
              <p:spPr>
                <a:xfrm>
                  <a:off x="26" y="8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9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0" name="未知"/>
                <p:cNvSpPr/>
                <p:nvPr/>
              </p:nvSpPr>
              <p:spPr>
                <a:xfrm>
                  <a:off x="30" y="10"/>
                  <a:ext cx="152" cy="195"/>
                </a:xfrm>
                <a:custGeom>
                  <a:avLst/>
                  <a:gdLst/>
                  <a:ahLst/>
                  <a:cxnLst/>
                  <a:pathLst>
                    <a:path w="76" h="97">
                      <a:moveTo>
                        <a:pt x="0" y="97"/>
                      </a:moveTo>
                      <a:cubicBezTo>
                        <a:pt x="0" y="97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1" name="未知"/>
                <p:cNvSpPr/>
                <p:nvPr/>
              </p:nvSpPr>
              <p:spPr>
                <a:xfrm>
                  <a:off x="34" y="20"/>
                  <a:ext cx="148" cy="191"/>
                </a:xfrm>
                <a:custGeom>
                  <a:avLst/>
                  <a:gdLst/>
                  <a:ahLst/>
                  <a:cxnLst/>
                  <a:pathLst>
                    <a:path w="74" h="95">
                      <a:moveTo>
                        <a:pt x="0" y="95"/>
                      </a:moveTo>
                      <a:cubicBezTo>
                        <a:pt x="0" y="95"/>
                        <a:pt x="22" y="73"/>
                        <a:pt x="74" y="0"/>
                      </a:cubicBezTo>
                      <a:cubicBezTo>
                        <a:pt x="74" y="0"/>
                        <a:pt x="10" y="82"/>
                        <a:pt x="0" y="9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2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3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4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5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7"/>
                      </a:cubicBezTo>
                      <a:cubicBezTo>
                        <a:pt x="0" y="97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6" name="未知"/>
                <p:cNvSpPr/>
                <p:nvPr/>
              </p:nvSpPr>
              <p:spPr>
                <a:xfrm>
                  <a:off x="58" y="41"/>
                  <a:ext cx="166" cy="194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7" name="未知"/>
                <p:cNvSpPr/>
                <p:nvPr/>
              </p:nvSpPr>
              <p:spPr>
                <a:xfrm>
                  <a:off x="68" y="49"/>
                  <a:ext cx="168" cy="188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8" name="未知"/>
                <p:cNvSpPr/>
                <p:nvPr/>
              </p:nvSpPr>
              <p:spPr>
                <a:xfrm>
                  <a:off x="74" y="57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39" name="未知"/>
                <p:cNvSpPr/>
                <p:nvPr/>
              </p:nvSpPr>
              <p:spPr>
                <a:xfrm>
                  <a:off x="76" y="63"/>
                  <a:ext cx="168" cy="178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8"/>
                        <a:pt x="84" y="0"/>
                      </a:cubicBezTo>
                      <a:cubicBezTo>
                        <a:pt x="84" y="0"/>
                        <a:pt x="11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0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1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3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2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3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4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5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6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7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8" name="未知"/>
                <p:cNvSpPr/>
                <p:nvPr/>
              </p:nvSpPr>
              <p:spPr>
                <a:xfrm>
                  <a:off x="176" y="157"/>
                  <a:ext cx="82" cy="94"/>
                </a:xfrm>
                <a:custGeom>
                  <a:avLst/>
                  <a:gdLst/>
                  <a:ahLst/>
                  <a:cxnLst/>
                  <a:pathLst>
                    <a:path w="41" h="47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7"/>
                      </a:cubicBezTo>
                      <a:cubicBezTo>
                        <a:pt x="0" y="47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49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50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351" name="矩形 8350"/>
              <p:cNvSpPr/>
              <p:nvPr/>
            </p:nvSpPr>
            <p:spPr>
              <a:xfrm>
                <a:off x="56" y="0"/>
                <a:ext cx="16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1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352" name="矩形 8351"/>
            <p:cNvSpPr/>
            <p:nvPr/>
          </p:nvSpPr>
          <p:spPr>
            <a:xfrm>
              <a:off x="1026" y="83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</p:grpSp>
      <p:grpSp>
        <p:nvGrpSpPr>
          <p:cNvPr id="8353" name="组合 8352"/>
          <p:cNvGrpSpPr/>
          <p:nvPr/>
        </p:nvGrpSpPr>
        <p:grpSpPr>
          <a:xfrm>
            <a:off x="4010025" y="1870075"/>
            <a:ext cx="4762500" cy="598488"/>
            <a:chOff x="0" y="0"/>
            <a:chExt cx="3000" cy="377"/>
          </a:xfrm>
        </p:grpSpPr>
        <p:sp>
          <p:nvSpPr>
            <p:cNvPr id="8354" name="矩形 8353"/>
            <p:cNvSpPr/>
            <p:nvPr/>
          </p:nvSpPr>
          <p:spPr>
            <a:xfrm>
              <a:off x="1026" y="99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8355" name="未知"/>
            <p:cNvSpPr/>
            <p:nvPr/>
          </p:nvSpPr>
          <p:spPr>
            <a:xfrm>
              <a:off x="0" y="293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356" name="组合 8355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8357" name="组合 8356"/>
              <p:cNvGrpSpPr/>
              <p:nvPr/>
            </p:nvGrpSpPr>
            <p:grpSpPr>
              <a:xfrm>
                <a:off x="0" y="82"/>
                <a:ext cx="268" cy="263"/>
                <a:chOff x="0" y="0"/>
                <a:chExt cx="268" cy="263"/>
              </a:xfrm>
            </p:grpSpPr>
            <p:sp>
              <p:nvSpPr>
                <p:cNvPr id="8358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1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59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0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1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7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2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3" name="未知"/>
                <p:cNvSpPr/>
                <p:nvPr/>
              </p:nvSpPr>
              <p:spPr>
                <a:xfrm>
                  <a:off x="6" y="6"/>
                  <a:ext cx="104" cy="139"/>
                </a:xfrm>
                <a:custGeom>
                  <a:avLst/>
                  <a:gdLst/>
                  <a:ahLst/>
                  <a:cxnLst/>
                  <a:pathLst>
                    <a:path w="52" h="69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9"/>
                      </a:cubicBezTo>
                      <a:cubicBezTo>
                        <a:pt x="0" y="69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4" name="未知"/>
                <p:cNvSpPr/>
                <p:nvPr/>
              </p:nvSpPr>
              <p:spPr>
                <a:xfrm>
                  <a:off x="6" y="6"/>
                  <a:ext cx="116" cy="149"/>
                </a:xfrm>
                <a:custGeom>
                  <a:avLst/>
                  <a:gdLst/>
                  <a:ahLst/>
                  <a:cxnLst/>
                  <a:pathLst>
                    <a:path w="58" h="74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4"/>
                      </a:cubicBezTo>
                      <a:cubicBezTo>
                        <a:pt x="0" y="7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5" name="未知"/>
                <p:cNvSpPr/>
                <p:nvPr/>
              </p:nvSpPr>
              <p:spPr>
                <a:xfrm>
                  <a:off x="14" y="4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6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7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8" name="未知"/>
                <p:cNvSpPr/>
                <p:nvPr/>
              </p:nvSpPr>
              <p:spPr>
                <a:xfrm>
                  <a:off x="20" y="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69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0" name="未知"/>
                <p:cNvSpPr/>
                <p:nvPr/>
              </p:nvSpPr>
              <p:spPr>
                <a:xfrm>
                  <a:off x="26" y="8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2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1" name="未知"/>
                <p:cNvSpPr/>
                <p:nvPr/>
              </p:nvSpPr>
              <p:spPr>
                <a:xfrm>
                  <a:off x="30" y="10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2" name="未知"/>
                <p:cNvSpPr/>
                <p:nvPr/>
              </p:nvSpPr>
              <p:spPr>
                <a:xfrm>
                  <a:off x="34" y="20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3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4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5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6" name="未知"/>
                <p:cNvSpPr/>
                <p:nvPr/>
              </p:nvSpPr>
              <p:spPr>
                <a:xfrm>
                  <a:off x="58" y="32"/>
                  <a:ext cx="162" cy="193"/>
                </a:xfrm>
                <a:custGeom>
                  <a:avLst/>
                  <a:gdLst/>
                  <a:ahLst/>
                  <a:cxnLst/>
                  <a:pathLst>
                    <a:path w="81" h="96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6"/>
                      </a:cubicBezTo>
                      <a:cubicBezTo>
                        <a:pt x="0" y="96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7" name="未知"/>
                <p:cNvSpPr/>
                <p:nvPr/>
              </p:nvSpPr>
              <p:spPr>
                <a:xfrm>
                  <a:off x="58" y="40"/>
                  <a:ext cx="166" cy="195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8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79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0" name="未知"/>
                <p:cNvSpPr/>
                <p:nvPr/>
              </p:nvSpPr>
              <p:spPr>
                <a:xfrm>
                  <a:off x="76" y="61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1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2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3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4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5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6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7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8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89" name="未知"/>
                <p:cNvSpPr/>
                <p:nvPr/>
              </p:nvSpPr>
              <p:spPr>
                <a:xfrm>
                  <a:off x="176" y="155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7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90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91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392" name="矩形 8391"/>
              <p:cNvSpPr/>
              <p:nvPr/>
            </p:nvSpPr>
            <p:spPr>
              <a:xfrm>
                <a:off x="56" y="0"/>
                <a:ext cx="157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2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8393" name="组合 8392"/>
          <p:cNvGrpSpPr/>
          <p:nvPr/>
        </p:nvGrpSpPr>
        <p:grpSpPr>
          <a:xfrm>
            <a:off x="4010025" y="2697163"/>
            <a:ext cx="4762500" cy="595312"/>
            <a:chOff x="0" y="0"/>
            <a:chExt cx="3000" cy="375"/>
          </a:xfrm>
        </p:grpSpPr>
        <p:sp>
          <p:nvSpPr>
            <p:cNvPr id="8394" name="矩形 8393"/>
            <p:cNvSpPr/>
            <p:nvPr/>
          </p:nvSpPr>
          <p:spPr>
            <a:xfrm>
              <a:off x="1026" y="76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8395" name="未知"/>
            <p:cNvSpPr/>
            <p:nvPr/>
          </p:nvSpPr>
          <p:spPr>
            <a:xfrm>
              <a:off x="0" y="291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396" name="组合 8395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8397" name="组合 8396"/>
              <p:cNvGrpSpPr/>
              <p:nvPr/>
            </p:nvGrpSpPr>
            <p:grpSpPr>
              <a:xfrm>
                <a:off x="0" y="80"/>
                <a:ext cx="268" cy="263"/>
                <a:chOff x="0" y="0"/>
                <a:chExt cx="268" cy="263"/>
              </a:xfrm>
            </p:grpSpPr>
            <p:sp>
              <p:nvSpPr>
                <p:cNvPr id="8398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0"/>
                        <a:pt x="131" y="85"/>
                        <a:pt x="128" y="92"/>
                      </a:cubicBezTo>
                      <a:cubicBezTo>
                        <a:pt x="125" y="98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7"/>
                        <a:pt x="52" y="125"/>
                      </a:cubicBezTo>
                      <a:cubicBezTo>
                        <a:pt x="44" y="123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6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2"/>
                        <a:pt x="105" y="11"/>
                      </a:cubicBezTo>
                      <a:cubicBezTo>
                        <a:pt x="112" y="16"/>
                        <a:pt x="118" y="22"/>
                        <a:pt x="123" y="29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8"/>
                        <a:pt x="130" y="47"/>
                      </a:cubicBezTo>
                      <a:cubicBezTo>
                        <a:pt x="129" y="45"/>
                        <a:pt x="129" y="43"/>
                        <a:pt x="128" y="40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5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5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8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19"/>
                      </a:cubicBezTo>
                      <a:cubicBezTo>
                        <a:pt x="114" y="115"/>
                        <a:pt x="120" y="109"/>
                        <a:pt x="124" y="102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2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399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0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1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2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3" name="未知"/>
                <p:cNvSpPr/>
                <p:nvPr/>
              </p:nvSpPr>
              <p:spPr>
                <a:xfrm>
                  <a:off x="6" y="6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4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5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6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7" name="未知"/>
                <p:cNvSpPr/>
                <p:nvPr/>
              </p:nvSpPr>
              <p:spPr>
                <a:xfrm>
                  <a:off x="10" y="6"/>
                  <a:ext cx="146" cy="173"/>
                </a:xfrm>
                <a:custGeom>
                  <a:avLst/>
                  <a:gdLst/>
                  <a:ahLst/>
                  <a:cxnLst/>
                  <a:pathLst>
                    <a:path w="73" h="86">
                      <a:moveTo>
                        <a:pt x="0" y="86"/>
                      </a:moveTo>
                      <a:cubicBezTo>
                        <a:pt x="0" y="86"/>
                        <a:pt x="22" y="66"/>
                        <a:pt x="73" y="0"/>
                      </a:cubicBezTo>
                      <a:cubicBezTo>
                        <a:pt x="73" y="0"/>
                        <a:pt x="10" y="75"/>
                        <a:pt x="0" y="8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8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9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09" name="未知"/>
                <p:cNvSpPr/>
                <p:nvPr/>
              </p:nvSpPr>
              <p:spPr>
                <a:xfrm>
                  <a:off x="20" y="1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6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0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1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2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3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4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5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6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7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8" name="未知"/>
                <p:cNvSpPr/>
                <p:nvPr/>
              </p:nvSpPr>
              <p:spPr>
                <a:xfrm>
                  <a:off x="68" y="48"/>
                  <a:ext cx="168" cy="191"/>
                </a:xfrm>
                <a:custGeom>
                  <a:avLst/>
                  <a:gdLst/>
                  <a:ahLst/>
                  <a:cxnLst/>
                  <a:pathLst>
                    <a:path w="84" h="95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5"/>
                      </a:cubicBezTo>
                      <a:cubicBezTo>
                        <a:pt x="0" y="95"/>
                        <a:pt x="73" y="13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19" name="未知"/>
                <p:cNvSpPr/>
                <p:nvPr/>
              </p:nvSpPr>
              <p:spPr>
                <a:xfrm>
                  <a:off x="74" y="58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0" name="未知"/>
                <p:cNvSpPr/>
                <p:nvPr/>
              </p:nvSpPr>
              <p:spPr>
                <a:xfrm>
                  <a:off x="76" y="62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1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2" name="未知"/>
                <p:cNvSpPr/>
                <p:nvPr/>
              </p:nvSpPr>
              <p:spPr>
                <a:xfrm>
                  <a:off x="92" y="85"/>
                  <a:ext cx="152" cy="160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3" name="未知"/>
                <p:cNvSpPr/>
                <p:nvPr/>
              </p:nvSpPr>
              <p:spPr>
                <a:xfrm>
                  <a:off x="100" y="93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4" name="未知"/>
                <p:cNvSpPr/>
                <p:nvPr/>
              </p:nvSpPr>
              <p:spPr>
                <a:xfrm>
                  <a:off x="106" y="103"/>
                  <a:ext cx="142" cy="154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5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6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7" name="未知"/>
                <p:cNvSpPr/>
                <p:nvPr/>
              </p:nvSpPr>
              <p:spPr>
                <a:xfrm>
                  <a:off x="142" y="135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8" name="未知"/>
                <p:cNvSpPr/>
                <p:nvPr/>
              </p:nvSpPr>
              <p:spPr>
                <a:xfrm>
                  <a:off x="156" y="147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29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30" name="未知"/>
                <p:cNvSpPr/>
                <p:nvPr/>
              </p:nvSpPr>
              <p:spPr>
                <a:xfrm>
                  <a:off x="192" y="175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31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432" name="矩形 8431"/>
              <p:cNvSpPr/>
              <p:nvPr/>
            </p:nvSpPr>
            <p:spPr>
              <a:xfrm>
                <a:off x="56" y="0"/>
                <a:ext cx="1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3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8433" name="组合 8432"/>
          <p:cNvGrpSpPr/>
          <p:nvPr/>
        </p:nvGrpSpPr>
        <p:grpSpPr>
          <a:xfrm>
            <a:off x="4010025" y="3497263"/>
            <a:ext cx="4762500" cy="622300"/>
            <a:chOff x="0" y="0"/>
            <a:chExt cx="3000" cy="392"/>
          </a:xfrm>
        </p:grpSpPr>
        <p:sp>
          <p:nvSpPr>
            <p:cNvPr id="8434" name="矩形 8433"/>
            <p:cNvSpPr/>
            <p:nvPr/>
          </p:nvSpPr>
          <p:spPr>
            <a:xfrm>
              <a:off x="1026" y="105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8435" name="未知"/>
            <p:cNvSpPr/>
            <p:nvPr/>
          </p:nvSpPr>
          <p:spPr>
            <a:xfrm>
              <a:off x="0" y="308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5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436" name="组合 8435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8437" name="组合 8436"/>
              <p:cNvGrpSpPr/>
              <p:nvPr/>
            </p:nvGrpSpPr>
            <p:grpSpPr>
              <a:xfrm>
                <a:off x="0" y="95"/>
                <a:ext cx="268" cy="263"/>
                <a:chOff x="0" y="0"/>
                <a:chExt cx="268" cy="263"/>
              </a:xfrm>
            </p:grpSpPr>
            <p:sp>
              <p:nvSpPr>
                <p:cNvPr id="8438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5"/>
                        <a:pt x="133" y="78"/>
                      </a:cubicBezTo>
                      <a:cubicBezTo>
                        <a:pt x="132" y="81"/>
                        <a:pt x="131" y="86"/>
                        <a:pt x="128" y="93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8"/>
                        <a:pt x="103" y="121"/>
                        <a:pt x="97" y="123"/>
                      </a:cubicBezTo>
                      <a:cubicBezTo>
                        <a:pt x="91" y="126"/>
                        <a:pt x="84" y="127"/>
                        <a:pt x="76" y="128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5"/>
                      </a:cubicBezTo>
                      <a:cubicBezTo>
                        <a:pt x="20" y="109"/>
                        <a:pt x="13" y="100"/>
                        <a:pt x="8" y="90"/>
                      </a:cubicBezTo>
                      <a:cubicBezTo>
                        <a:pt x="4" y="80"/>
                        <a:pt x="2" y="69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9"/>
                      </a:cubicBezTo>
                      <a:cubicBezTo>
                        <a:pt x="12" y="33"/>
                        <a:pt x="16" y="27"/>
                        <a:pt x="21" y="22"/>
                      </a:cubicBezTo>
                      <a:cubicBezTo>
                        <a:pt x="31" y="13"/>
                        <a:pt x="44" y="5"/>
                        <a:pt x="59" y="3"/>
                      </a:cubicBezTo>
                      <a:cubicBezTo>
                        <a:pt x="74" y="2"/>
                        <a:pt x="91" y="3"/>
                        <a:pt x="105" y="12"/>
                      </a:cubicBezTo>
                      <a:cubicBezTo>
                        <a:pt x="112" y="16"/>
                        <a:pt x="118" y="23"/>
                        <a:pt x="123" y="30"/>
                      </a:cubicBezTo>
                      <a:cubicBezTo>
                        <a:pt x="127" y="38"/>
                        <a:pt x="130" y="47"/>
                        <a:pt x="131" y="56"/>
                      </a:cubicBezTo>
                      <a:cubicBezTo>
                        <a:pt x="131" y="56"/>
                        <a:pt x="131" y="55"/>
                        <a:pt x="131" y="52"/>
                      </a:cubicBezTo>
                      <a:cubicBezTo>
                        <a:pt x="130" y="51"/>
                        <a:pt x="130" y="49"/>
                        <a:pt x="130" y="47"/>
                      </a:cubicBezTo>
                      <a:cubicBezTo>
                        <a:pt x="129" y="46"/>
                        <a:pt x="129" y="44"/>
                        <a:pt x="128" y="41"/>
                      </a:cubicBezTo>
                      <a:cubicBezTo>
                        <a:pt x="127" y="37"/>
                        <a:pt x="125" y="31"/>
                        <a:pt x="121" y="26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6"/>
                        <a:pt x="88" y="3"/>
                        <a:pt x="79" y="2"/>
                      </a:cubicBezTo>
                      <a:cubicBezTo>
                        <a:pt x="69" y="0"/>
                        <a:pt x="59" y="1"/>
                        <a:pt x="48" y="4"/>
                      </a:cubicBezTo>
                      <a:cubicBezTo>
                        <a:pt x="38" y="6"/>
                        <a:pt x="28" y="12"/>
                        <a:pt x="20" y="20"/>
                      </a:cubicBezTo>
                      <a:cubicBezTo>
                        <a:pt x="12" y="28"/>
                        <a:pt x="5" y="38"/>
                        <a:pt x="2" y="49"/>
                      </a:cubicBezTo>
                      <a:cubicBezTo>
                        <a:pt x="1" y="55"/>
                        <a:pt x="0" y="60"/>
                        <a:pt x="0" y="66"/>
                      </a:cubicBezTo>
                      <a:cubicBezTo>
                        <a:pt x="0" y="72"/>
                        <a:pt x="1" y="78"/>
                        <a:pt x="3" y="84"/>
                      </a:cubicBezTo>
                      <a:cubicBezTo>
                        <a:pt x="4" y="89"/>
                        <a:pt x="7" y="95"/>
                        <a:pt x="10" y="100"/>
                      </a:cubicBezTo>
                      <a:cubicBezTo>
                        <a:pt x="13" y="105"/>
                        <a:pt x="17" y="109"/>
                        <a:pt x="21" y="113"/>
                      </a:cubicBezTo>
                      <a:cubicBezTo>
                        <a:pt x="29" y="121"/>
                        <a:pt x="39" y="126"/>
                        <a:pt x="50" y="129"/>
                      </a:cubicBezTo>
                      <a:cubicBezTo>
                        <a:pt x="60" y="131"/>
                        <a:pt x="71" y="131"/>
                        <a:pt x="81" y="130"/>
                      </a:cubicBezTo>
                      <a:cubicBezTo>
                        <a:pt x="91" y="128"/>
                        <a:pt x="100" y="125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1"/>
                        <a:pt x="131" y="86"/>
                      </a:cubicBezTo>
                      <a:cubicBezTo>
                        <a:pt x="132" y="83"/>
                        <a:pt x="133" y="81"/>
                        <a:pt x="133" y="79"/>
                      </a:cubicBezTo>
                      <a:cubicBezTo>
                        <a:pt x="133" y="77"/>
                        <a:pt x="133" y="75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39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1"/>
                      </a:moveTo>
                      <a:cubicBezTo>
                        <a:pt x="127" y="107"/>
                        <a:pt x="102" y="127"/>
                        <a:pt x="65" y="127"/>
                      </a:cubicBezTo>
                      <a:cubicBezTo>
                        <a:pt x="29" y="127"/>
                        <a:pt x="0" y="99"/>
                        <a:pt x="0" y="64"/>
                      </a:cubicBezTo>
                      <a:cubicBezTo>
                        <a:pt x="0" y="29"/>
                        <a:pt x="29" y="0"/>
                        <a:pt x="65" y="0"/>
                      </a:cubicBezTo>
                      <a:cubicBezTo>
                        <a:pt x="102" y="0"/>
                        <a:pt x="125" y="22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0" name="未知"/>
                <p:cNvSpPr/>
                <p:nvPr/>
              </p:nvSpPr>
              <p:spPr>
                <a:xfrm>
                  <a:off x="10" y="24"/>
                  <a:ext cx="60" cy="76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1" name="未知"/>
                <p:cNvSpPr/>
                <p:nvPr/>
              </p:nvSpPr>
              <p:spPr>
                <a:xfrm>
                  <a:off x="6" y="20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2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8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3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4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5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6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7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6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8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49" name="未知"/>
                <p:cNvSpPr/>
                <p:nvPr/>
              </p:nvSpPr>
              <p:spPr>
                <a:xfrm>
                  <a:off x="20" y="14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0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1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3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2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3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4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5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6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7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8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59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0" name="未知"/>
                <p:cNvSpPr/>
                <p:nvPr/>
              </p:nvSpPr>
              <p:spPr>
                <a:xfrm>
                  <a:off x="76" y="62"/>
                  <a:ext cx="168" cy="179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1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2" name="未知"/>
                <p:cNvSpPr/>
                <p:nvPr/>
              </p:nvSpPr>
              <p:spPr>
                <a:xfrm>
                  <a:off x="92" y="84"/>
                  <a:ext cx="152" cy="161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3" name="未知"/>
                <p:cNvSpPr/>
                <p:nvPr/>
              </p:nvSpPr>
              <p:spPr>
                <a:xfrm>
                  <a:off x="100" y="92"/>
                  <a:ext cx="148" cy="159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4" name="未知"/>
                <p:cNvSpPr/>
                <p:nvPr/>
              </p:nvSpPr>
              <p:spPr>
                <a:xfrm>
                  <a:off x="106" y="102"/>
                  <a:ext cx="142" cy="155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5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6"/>
                        <a:pt x="0" y="74"/>
                      </a:cubicBezTo>
                      <a:cubicBezTo>
                        <a:pt x="0" y="74"/>
                        <a:pt x="57" y="9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6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7" name="未知"/>
                <p:cNvSpPr/>
                <p:nvPr/>
              </p:nvSpPr>
              <p:spPr>
                <a:xfrm>
                  <a:off x="142" y="133"/>
                  <a:ext cx="116" cy="128"/>
                </a:xfrm>
                <a:custGeom>
                  <a:avLst/>
                  <a:gdLst/>
                  <a:ahLst/>
                  <a:cxnLst/>
                  <a:pathLst>
                    <a:path w="58" h="64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4"/>
                      </a:cubicBezTo>
                      <a:cubicBezTo>
                        <a:pt x="0" y="6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8" name="未知"/>
                <p:cNvSpPr/>
                <p:nvPr/>
              </p:nvSpPr>
              <p:spPr>
                <a:xfrm>
                  <a:off x="156" y="145"/>
                  <a:ext cx="100" cy="112"/>
                </a:xfrm>
                <a:custGeom>
                  <a:avLst/>
                  <a:gdLst/>
                  <a:ahLst/>
                  <a:cxnLst/>
                  <a:pathLst>
                    <a:path w="50" h="56">
                      <a:moveTo>
                        <a:pt x="0" y="56"/>
                      </a:moveTo>
                      <a:cubicBezTo>
                        <a:pt x="0" y="56"/>
                        <a:pt x="15" y="44"/>
                        <a:pt x="50" y="0"/>
                      </a:cubicBezTo>
                      <a:cubicBezTo>
                        <a:pt x="50" y="0"/>
                        <a:pt x="6" y="48"/>
                        <a:pt x="0" y="5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69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70" name="未知"/>
                <p:cNvSpPr/>
                <p:nvPr/>
              </p:nvSpPr>
              <p:spPr>
                <a:xfrm>
                  <a:off x="192" y="173"/>
                  <a:ext cx="62" cy="72"/>
                </a:xfrm>
                <a:custGeom>
                  <a:avLst/>
                  <a:gdLst/>
                  <a:ahLst/>
                  <a:cxnLst/>
                  <a:pathLst>
                    <a:path w="31" h="36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6"/>
                      </a:cubicBezTo>
                      <a:cubicBezTo>
                        <a:pt x="0" y="36"/>
                        <a:pt x="27" y="5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8471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8472" name="矩形 8471"/>
              <p:cNvSpPr/>
              <p:nvPr/>
            </p:nvSpPr>
            <p:spPr>
              <a:xfrm>
                <a:off x="56" y="0"/>
                <a:ext cx="15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4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3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839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4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直接连接符 9217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直接连接符 9218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0" name="矩形 9219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4049713" y="1360488"/>
            <a:ext cx="1066800" cy="2127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sz="1400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4068763" y="1744663"/>
            <a:ext cx="3476625" cy="10096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sz="1100" b="0">
              <a:solidFill>
                <a:srgbClr val="3A3A3A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9223" name="组合 9222"/>
          <p:cNvGrpSpPr/>
          <p:nvPr/>
        </p:nvGrpSpPr>
        <p:grpSpPr>
          <a:xfrm>
            <a:off x="3149600" y="1317625"/>
            <a:ext cx="4768850" cy="336550"/>
            <a:chOff x="0" y="0"/>
            <a:chExt cx="3004" cy="212"/>
          </a:xfrm>
        </p:grpSpPr>
        <p:grpSp>
          <p:nvGrpSpPr>
            <p:cNvPr id="9224" name="组合 9223"/>
            <p:cNvGrpSpPr/>
            <p:nvPr/>
          </p:nvGrpSpPr>
          <p:grpSpPr>
            <a:xfrm>
              <a:off x="167" y="0"/>
              <a:ext cx="280" cy="198"/>
              <a:chOff x="0" y="0"/>
              <a:chExt cx="280" cy="198"/>
            </a:xfrm>
          </p:grpSpPr>
          <p:sp>
            <p:nvSpPr>
              <p:cNvPr id="9225" name="未知"/>
              <p:cNvSpPr/>
              <p:nvPr/>
            </p:nvSpPr>
            <p:spPr>
              <a:xfrm>
                <a:off x="0" y="36"/>
                <a:ext cx="272" cy="134"/>
              </a:xfrm>
              <a:custGeom>
                <a:avLst/>
                <a:gdLst/>
                <a:ahLst/>
                <a:cxnLst/>
                <a:pathLst>
                  <a:path w="136" h="67">
                    <a:moveTo>
                      <a:pt x="6" y="67"/>
                    </a:moveTo>
                    <a:cubicBezTo>
                      <a:pt x="6" y="67"/>
                      <a:pt x="0" y="37"/>
                      <a:pt x="32" y="34"/>
                    </a:cubicBezTo>
                    <a:cubicBezTo>
                      <a:pt x="32" y="34"/>
                      <a:pt x="44" y="0"/>
                      <a:pt x="72" y="0"/>
                    </a:cubicBezTo>
                    <a:cubicBezTo>
                      <a:pt x="101" y="0"/>
                      <a:pt x="101" y="28"/>
                      <a:pt x="101" y="28"/>
                    </a:cubicBezTo>
                    <a:cubicBezTo>
                      <a:pt x="101" y="28"/>
                      <a:pt x="103" y="41"/>
                      <a:pt x="94" y="47"/>
                    </a:cubicBezTo>
                    <a:cubicBezTo>
                      <a:pt x="94" y="47"/>
                      <a:pt x="108" y="35"/>
                      <a:pt x="121" y="40"/>
                    </a:cubicBezTo>
                    <a:cubicBezTo>
                      <a:pt x="134" y="44"/>
                      <a:pt x="136" y="60"/>
                      <a:pt x="126" y="67"/>
                    </a:cubicBezTo>
                    <a:cubicBezTo>
                      <a:pt x="126" y="67"/>
                      <a:pt x="32" y="65"/>
                      <a:pt x="6" y="67"/>
                    </a:cubicBezTo>
                    <a:close/>
                  </a:path>
                </a:pathLst>
              </a:custGeom>
              <a:solidFill>
                <a:srgbClr val="AE141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6" name="未知"/>
              <p:cNvSpPr/>
              <p:nvPr/>
            </p:nvSpPr>
            <p:spPr>
              <a:xfrm>
                <a:off x="4" y="92"/>
                <a:ext cx="54" cy="82"/>
              </a:xfrm>
              <a:custGeom>
                <a:avLst/>
                <a:gdLst/>
                <a:ahLst/>
                <a:cxnLst/>
                <a:pathLst>
                  <a:path w="27" h="41">
                    <a:moveTo>
                      <a:pt x="2" y="41"/>
                    </a:moveTo>
                    <a:cubicBezTo>
                      <a:pt x="2" y="41"/>
                      <a:pt x="2" y="40"/>
                      <a:pt x="2" y="38"/>
                    </a:cubicBezTo>
                    <a:cubicBezTo>
                      <a:pt x="2" y="36"/>
                      <a:pt x="2" y="33"/>
                      <a:pt x="3" y="29"/>
                    </a:cubicBezTo>
                    <a:cubicBezTo>
                      <a:pt x="3" y="25"/>
                      <a:pt x="4" y="20"/>
                      <a:pt x="8" y="14"/>
                    </a:cubicBezTo>
                    <a:cubicBezTo>
                      <a:pt x="11" y="9"/>
                      <a:pt x="18" y="3"/>
                      <a:pt x="27" y="0"/>
                    </a:cubicBezTo>
                    <a:cubicBezTo>
                      <a:pt x="27" y="0"/>
                      <a:pt x="27" y="0"/>
                      <a:pt x="25" y="0"/>
                    </a:cubicBezTo>
                    <a:cubicBezTo>
                      <a:pt x="24" y="1"/>
                      <a:pt x="22" y="1"/>
                      <a:pt x="20" y="2"/>
                    </a:cubicBezTo>
                    <a:cubicBezTo>
                      <a:pt x="16" y="3"/>
                      <a:pt x="10" y="7"/>
                      <a:pt x="6" y="12"/>
                    </a:cubicBezTo>
                    <a:cubicBezTo>
                      <a:pt x="2" y="17"/>
                      <a:pt x="1" y="24"/>
                      <a:pt x="0" y="29"/>
                    </a:cubicBezTo>
                    <a:cubicBezTo>
                      <a:pt x="0" y="35"/>
                      <a:pt x="1" y="39"/>
                      <a:pt x="2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7" name="未知"/>
              <p:cNvSpPr/>
              <p:nvPr/>
            </p:nvSpPr>
            <p:spPr>
              <a:xfrm>
                <a:off x="72" y="30"/>
                <a:ext cx="142" cy="74"/>
              </a:xfrm>
              <a:custGeom>
                <a:avLst/>
                <a:gdLst/>
                <a:ahLst/>
                <a:cxnLst/>
                <a:pathLst>
                  <a:path w="71" h="37">
                    <a:moveTo>
                      <a:pt x="0" y="29"/>
                    </a:moveTo>
                    <a:cubicBezTo>
                      <a:pt x="0" y="29"/>
                      <a:pt x="1" y="27"/>
                      <a:pt x="2" y="24"/>
                    </a:cubicBezTo>
                    <a:cubicBezTo>
                      <a:pt x="4" y="21"/>
                      <a:pt x="7" y="16"/>
                      <a:pt x="13" y="11"/>
                    </a:cubicBezTo>
                    <a:cubicBezTo>
                      <a:pt x="16" y="8"/>
                      <a:pt x="20" y="6"/>
                      <a:pt x="25" y="4"/>
                    </a:cubicBezTo>
                    <a:cubicBezTo>
                      <a:pt x="30" y="3"/>
                      <a:pt x="35" y="2"/>
                      <a:pt x="42" y="3"/>
                    </a:cubicBezTo>
                    <a:cubicBezTo>
                      <a:pt x="48" y="4"/>
                      <a:pt x="54" y="8"/>
                      <a:pt x="60" y="13"/>
                    </a:cubicBezTo>
                    <a:cubicBezTo>
                      <a:pt x="65" y="19"/>
                      <a:pt x="69" y="27"/>
                      <a:pt x="71" y="37"/>
                    </a:cubicBezTo>
                    <a:cubicBezTo>
                      <a:pt x="71" y="37"/>
                      <a:pt x="71" y="36"/>
                      <a:pt x="71" y="33"/>
                    </a:cubicBezTo>
                    <a:cubicBezTo>
                      <a:pt x="70" y="31"/>
                      <a:pt x="69" y="27"/>
                      <a:pt x="67" y="23"/>
                    </a:cubicBezTo>
                    <a:cubicBezTo>
                      <a:pt x="66" y="19"/>
                      <a:pt x="63" y="15"/>
                      <a:pt x="59" y="10"/>
                    </a:cubicBezTo>
                    <a:cubicBezTo>
                      <a:pt x="55" y="6"/>
                      <a:pt x="50" y="3"/>
                      <a:pt x="44" y="1"/>
                    </a:cubicBezTo>
                    <a:cubicBezTo>
                      <a:pt x="38" y="0"/>
                      <a:pt x="32" y="0"/>
                      <a:pt x="26" y="1"/>
                    </a:cubicBezTo>
                    <a:cubicBezTo>
                      <a:pt x="20" y="3"/>
                      <a:pt x="15" y="6"/>
                      <a:pt x="11" y="10"/>
                    </a:cubicBezTo>
                    <a:cubicBezTo>
                      <a:pt x="3" y="17"/>
                      <a:pt x="1" y="26"/>
                      <a:pt x="0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8" name="未知"/>
              <p:cNvSpPr/>
              <p:nvPr/>
            </p:nvSpPr>
            <p:spPr>
              <a:xfrm>
                <a:off x="208" y="104"/>
                <a:ext cx="72" cy="68"/>
              </a:xfrm>
              <a:custGeom>
                <a:avLst/>
                <a:gdLst/>
                <a:ahLst/>
                <a:cxnLst/>
                <a:pathLst>
                  <a:path w="36" h="34">
                    <a:moveTo>
                      <a:pt x="0" y="2"/>
                    </a:moveTo>
                    <a:cubicBezTo>
                      <a:pt x="0" y="2"/>
                      <a:pt x="1" y="2"/>
                      <a:pt x="3" y="2"/>
                    </a:cubicBezTo>
                    <a:cubicBezTo>
                      <a:pt x="5" y="2"/>
                      <a:pt x="9" y="1"/>
                      <a:pt x="14" y="2"/>
                    </a:cubicBezTo>
                    <a:cubicBezTo>
                      <a:pt x="18" y="3"/>
                      <a:pt x="25" y="4"/>
                      <a:pt x="30" y="10"/>
                    </a:cubicBezTo>
                    <a:cubicBezTo>
                      <a:pt x="32" y="13"/>
                      <a:pt x="35" y="17"/>
                      <a:pt x="34" y="22"/>
                    </a:cubicBezTo>
                    <a:cubicBezTo>
                      <a:pt x="34" y="27"/>
                      <a:pt x="29" y="31"/>
                      <a:pt x="24" y="34"/>
                    </a:cubicBezTo>
                    <a:cubicBezTo>
                      <a:pt x="24" y="34"/>
                      <a:pt x="25" y="34"/>
                      <a:pt x="26" y="33"/>
                    </a:cubicBezTo>
                    <a:cubicBezTo>
                      <a:pt x="28" y="32"/>
                      <a:pt x="30" y="31"/>
                      <a:pt x="32" y="29"/>
                    </a:cubicBezTo>
                    <a:cubicBezTo>
                      <a:pt x="34" y="27"/>
                      <a:pt x="36" y="24"/>
                      <a:pt x="36" y="20"/>
                    </a:cubicBezTo>
                    <a:cubicBezTo>
                      <a:pt x="36" y="16"/>
                      <a:pt x="34" y="13"/>
                      <a:pt x="32" y="10"/>
                    </a:cubicBezTo>
                    <a:cubicBezTo>
                      <a:pt x="30" y="6"/>
                      <a:pt x="27" y="4"/>
                      <a:pt x="24" y="2"/>
                    </a:cubicBezTo>
                    <a:cubicBezTo>
                      <a:pt x="20" y="0"/>
                      <a:pt x="16" y="0"/>
                      <a:pt x="13" y="0"/>
                    </a:cubicBezTo>
                    <a:cubicBezTo>
                      <a:pt x="7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29" name="未知"/>
              <p:cNvSpPr/>
              <p:nvPr/>
            </p:nvSpPr>
            <p:spPr>
              <a:xfrm>
                <a:off x="16" y="132"/>
                <a:ext cx="26" cy="24"/>
              </a:xfrm>
              <a:custGeom>
                <a:avLst/>
                <a:gdLst/>
                <a:ahLst/>
                <a:cxnLst/>
                <a:pathLst>
                  <a:path w="13" h="12">
                    <a:moveTo>
                      <a:pt x="1" y="5"/>
                    </a:moveTo>
                    <a:cubicBezTo>
                      <a:pt x="1" y="5"/>
                      <a:pt x="0" y="5"/>
                      <a:pt x="1" y="7"/>
                    </a:cubicBezTo>
                    <a:cubicBezTo>
                      <a:pt x="1" y="8"/>
                      <a:pt x="2" y="10"/>
                      <a:pt x="5" y="11"/>
                    </a:cubicBezTo>
                    <a:cubicBezTo>
                      <a:pt x="5" y="11"/>
                      <a:pt x="6" y="12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9"/>
                      <a:pt x="12" y="9"/>
                      <a:pt x="12" y="8"/>
                    </a:cubicBezTo>
                    <a:cubicBezTo>
                      <a:pt x="13" y="7"/>
                      <a:pt x="13" y="6"/>
                      <a:pt x="12" y="4"/>
                    </a:cubicBezTo>
                    <a:cubicBezTo>
                      <a:pt x="12" y="3"/>
                      <a:pt x="11" y="2"/>
                      <a:pt x="10" y="1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6"/>
                      <a:pt x="1" y="4"/>
                      <a:pt x="3" y="3"/>
                    </a:cubicBezTo>
                    <a:cubicBezTo>
                      <a:pt x="4" y="2"/>
                      <a:pt x="9" y="2"/>
                      <a:pt x="10" y="5"/>
                    </a:cubicBezTo>
                    <a:cubicBezTo>
                      <a:pt x="11" y="6"/>
                      <a:pt x="10" y="7"/>
                      <a:pt x="9" y="8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2" y="8"/>
                      <a:pt x="1" y="6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0" name="未知"/>
              <p:cNvSpPr/>
              <p:nvPr/>
            </p:nvSpPr>
            <p:spPr>
              <a:xfrm>
                <a:off x="90" y="80"/>
                <a:ext cx="50" cy="18"/>
              </a:xfrm>
              <a:custGeom>
                <a:avLst/>
                <a:gdLst/>
                <a:ahLst/>
                <a:cxnLst/>
                <a:pathLst>
                  <a:path w="25" h="9">
                    <a:moveTo>
                      <a:pt x="0" y="0"/>
                    </a:moveTo>
                    <a:cubicBezTo>
                      <a:pt x="0" y="0"/>
                      <a:pt x="1" y="2"/>
                      <a:pt x="4" y="4"/>
                    </a:cubicBezTo>
                    <a:cubicBezTo>
                      <a:pt x="6" y="6"/>
                      <a:pt x="9" y="7"/>
                      <a:pt x="12" y="8"/>
                    </a:cubicBezTo>
                    <a:cubicBezTo>
                      <a:pt x="15" y="9"/>
                      <a:pt x="20" y="9"/>
                      <a:pt x="25" y="7"/>
                    </a:cubicBezTo>
                    <a:cubicBezTo>
                      <a:pt x="25" y="7"/>
                      <a:pt x="23" y="7"/>
                      <a:pt x="21" y="7"/>
                    </a:cubicBezTo>
                    <a:cubicBezTo>
                      <a:pt x="19" y="7"/>
                      <a:pt x="16" y="7"/>
                      <a:pt x="13" y="6"/>
                    </a:cubicBezTo>
                    <a:cubicBezTo>
                      <a:pt x="7" y="4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1" name="未知"/>
              <p:cNvSpPr/>
              <p:nvPr/>
            </p:nvSpPr>
            <p:spPr>
              <a:xfrm>
                <a:off x="78" y="100"/>
                <a:ext cx="60" cy="22"/>
              </a:xfrm>
              <a:custGeom>
                <a:avLst/>
                <a:gdLst/>
                <a:ahLst/>
                <a:cxnLst/>
                <a:pathLst>
                  <a:path w="30" h="11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4"/>
                      <a:pt x="3" y="6"/>
                      <a:pt x="6" y="7"/>
                    </a:cubicBezTo>
                    <a:cubicBezTo>
                      <a:pt x="9" y="9"/>
                      <a:pt x="13" y="11"/>
                      <a:pt x="19" y="11"/>
                    </a:cubicBezTo>
                    <a:cubicBezTo>
                      <a:pt x="22" y="11"/>
                      <a:pt x="25" y="11"/>
                      <a:pt x="28" y="9"/>
                    </a:cubicBezTo>
                    <a:cubicBezTo>
                      <a:pt x="30" y="8"/>
                      <a:pt x="30" y="6"/>
                      <a:pt x="29" y="4"/>
                    </a:cubicBezTo>
                    <a:cubicBezTo>
                      <a:pt x="29" y="2"/>
                      <a:pt x="28" y="1"/>
                      <a:pt x="26" y="0"/>
                    </a:cubicBezTo>
                    <a:cubicBezTo>
                      <a:pt x="26" y="0"/>
                      <a:pt x="28" y="1"/>
                      <a:pt x="29" y="4"/>
                    </a:cubicBezTo>
                    <a:cubicBezTo>
                      <a:pt x="29" y="5"/>
                      <a:pt x="29" y="6"/>
                      <a:pt x="28" y="6"/>
                    </a:cubicBezTo>
                    <a:cubicBezTo>
                      <a:pt x="28" y="7"/>
                      <a:pt x="28" y="8"/>
                      <a:pt x="27" y="8"/>
                    </a:cubicBezTo>
                    <a:cubicBezTo>
                      <a:pt x="25" y="9"/>
                      <a:pt x="22" y="9"/>
                      <a:pt x="20" y="9"/>
                    </a:cubicBezTo>
                    <a:cubicBezTo>
                      <a:pt x="15" y="9"/>
                      <a:pt x="10" y="8"/>
                      <a:pt x="7" y="5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2" name="未知"/>
              <p:cNvSpPr/>
              <p:nvPr/>
            </p:nvSpPr>
            <p:spPr>
              <a:xfrm>
                <a:off x="54" y="134"/>
                <a:ext cx="64" cy="58"/>
              </a:xfrm>
              <a:custGeom>
                <a:avLst/>
                <a:gdLst/>
                <a:ahLst/>
                <a:cxnLst/>
                <a:pathLst>
                  <a:path w="32" h="29">
                    <a:moveTo>
                      <a:pt x="16" y="0"/>
                    </a:moveTo>
                    <a:cubicBezTo>
                      <a:pt x="16" y="0"/>
                      <a:pt x="17" y="0"/>
                      <a:pt x="17" y="1"/>
                    </a:cubicBezTo>
                    <a:cubicBezTo>
                      <a:pt x="18" y="1"/>
                      <a:pt x="19" y="1"/>
                      <a:pt x="21" y="2"/>
                    </a:cubicBezTo>
                    <a:cubicBezTo>
                      <a:pt x="21" y="2"/>
                      <a:pt x="22" y="3"/>
                      <a:pt x="23" y="4"/>
                    </a:cubicBezTo>
                    <a:cubicBezTo>
                      <a:pt x="24" y="4"/>
                      <a:pt x="25" y="5"/>
                      <a:pt x="25" y="6"/>
                    </a:cubicBezTo>
                    <a:cubicBezTo>
                      <a:pt x="27" y="8"/>
                      <a:pt x="28" y="10"/>
                      <a:pt x="29" y="13"/>
                    </a:cubicBezTo>
                    <a:cubicBezTo>
                      <a:pt x="29" y="14"/>
                      <a:pt x="29" y="15"/>
                      <a:pt x="29" y="16"/>
                    </a:cubicBezTo>
                    <a:cubicBezTo>
                      <a:pt x="29" y="17"/>
                      <a:pt x="29" y="18"/>
                      <a:pt x="29" y="18"/>
                    </a:cubicBezTo>
                    <a:cubicBezTo>
                      <a:pt x="28" y="20"/>
                      <a:pt x="27" y="22"/>
                      <a:pt x="26" y="23"/>
                    </a:cubicBezTo>
                    <a:cubicBezTo>
                      <a:pt x="24" y="24"/>
                      <a:pt x="22" y="25"/>
                      <a:pt x="20" y="26"/>
                    </a:cubicBezTo>
                    <a:cubicBezTo>
                      <a:pt x="18" y="27"/>
                      <a:pt x="15" y="27"/>
                      <a:pt x="13" y="27"/>
                    </a:cubicBezTo>
                    <a:cubicBezTo>
                      <a:pt x="10" y="26"/>
                      <a:pt x="8" y="25"/>
                      <a:pt x="6" y="23"/>
                    </a:cubicBezTo>
                    <a:cubicBezTo>
                      <a:pt x="4" y="22"/>
                      <a:pt x="4" y="20"/>
                      <a:pt x="3" y="19"/>
                    </a:cubicBezTo>
                    <a:cubicBezTo>
                      <a:pt x="3" y="17"/>
                      <a:pt x="2" y="16"/>
                      <a:pt x="2" y="14"/>
                    </a:cubicBezTo>
                    <a:cubicBezTo>
                      <a:pt x="2" y="11"/>
                      <a:pt x="2" y="7"/>
                      <a:pt x="5" y="4"/>
                    </a:cubicBezTo>
                    <a:cubicBezTo>
                      <a:pt x="8" y="2"/>
                      <a:pt x="12" y="0"/>
                      <a:pt x="16" y="0"/>
                    </a:cubicBezTo>
                    <a:cubicBezTo>
                      <a:pt x="16" y="0"/>
                      <a:pt x="15" y="0"/>
                      <a:pt x="13" y="0"/>
                    </a:cubicBezTo>
                    <a:cubicBezTo>
                      <a:pt x="11" y="1"/>
                      <a:pt x="7" y="1"/>
                      <a:pt x="4" y="4"/>
                    </a:cubicBezTo>
                    <a:cubicBezTo>
                      <a:pt x="3" y="5"/>
                      <a:pt x="1" y="7"/>
                      <a:pt x="1" y="9"/>
                    </a:cubicBezTo>
                    <a:cubicBezTo>
                      <a:pt x="0" y="12"/>
                      <a:pt x="0" y="14"/>
                      <a:pt x="1" y="17"/>
                    </a:cubicBezTo>
                    <a:cubicBezTo>
                      <a:pt x="1" y="22"/>
                      <a:pt x="5" y="27"/>
                      <a:pt x="10" y="28"/>
                    </a:cubicBezTo>
                    <a:cubicBezTo>
                      <a:pt x="11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5" y="29"/>
                    </a:cubicBezTo>
                    <a:cubicBezTo>
                      <a:pt x="16" y="29"/>
                      <a:pt x="17" y="29"/>
                      <a:pt x="19" y="29"/>
                    </a:cubicBezTo>
                    <a:cubicBezTo>
                      <a:pt x="21" y="28"/>
                      <a:pt x="24" y="27"/>
                      <a:pt x="26" y="26"/>
                    </a:cubicBezTo>
                    <a:cubicBezTo>
                      <a:pt x="28" y="24"/>
                      <a:pt x="30" y="22"/>
                      <a:pt x="31" y="19"/>
                    </a:cubicBezTo>
                    <a:cubicBezTo>
                      <a:pt x="32" y="17"/>
                      <a:pt x="31" y="14"/>
                      <a:pt x="31" y="12"/>
                    </a:cubicBezTo>
                    <a:cubicBezTo>
                      <a:pt x="29" y="7"/>
                      <a:pt x="26" y="4"/>
                      <a:pt x="23" y="3"/>
                    </a:cubicBezTo>
                    <a:cubicBezTo>
                      <a:pt x="22" y="1"/>
                      <a:pt x="20" y="1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3" name="未知"/>
              <p:cNvSpPr/>
              <p:nvPr/>
            </p:nvSpPr>
            <p:spPr>
              <a:xfrm>
                <a:off x="182" y="138"/>
                <a:ext cx="58" cy="60"/>
              </a:xfrm>
              <a:custGeom>
                <a:avLst/>
                <a:gdLst/>
                <a:ahLst/>
                <a:cxnLst/>
                <a:pathLst>
                  <a:path w="29" h="30">
                    <a:moveTo>
                      <a:pt x="14" y="0"/>
                    </a:moveTo>
                    <a:cubicBezTo>
                      <a:pt x="14" y="0"/>
                      <a:pt x="15" y="0"/>
                      <a:pt x="16" y="0"/>
                    </a:cubicBezTo>
                    <a:cubicBezTo>
                      <a:pt x="16" y="1"/>
                      <a:pt x="17" y="1"/>
                      <a:pt x="19" y="2"/>
                    </a:cubicBezTo>
                    <a:cubicBezTo>
                      <a:pt x="21" y="3"/>
                      <a:pt x="25" y="7"/>
                      <a:pt x="26" y="13"/>
                    </a:cubicBezTo>
                    <a:cubicBezTo>
                      <a:pt x="26" y="16"/>
                      <a:pt x="25" y="20"/>
                      <a:pt x="23" y="22"/>
                    </a:cubicBezTo>
                    <a:cubicBezTo>
                      <a:pt x="22" y="24"/>
                      <a:pt x="20" y="25"/>
                      <a:pt x="18" y="26"/>
                    </a:cubicBezTo>
                    <a:cubicBezTo>
                      <a:pt x="16" y="27"/>
                      <a:pt x="13" y="27"/>
                      <a:pt x="11" y="27"/>
                    </a:cubicBezTo>
                    <a:cubicBezTo>
                      <a:pt x="6" y="26"/>
                      <a:pt x="2" y="21"/>
                      <a:pt x="1" y="14"/>
                    </a:cubicBezTo>
                    <a:cubicBezTo>
                      <a:pt x="1" y="11"/>
                      <a:pt x="2" y="8"/>
                      <a:pt x="4" y="5"/>
                    </a:cubicBezTo>
                    <a:cubicBezTo>
                      <a:pt x="5" y="3"/>
                      <a:pt x="7" y="2"/>
                      <a:pt x="9" y="1"/>
                    </a:cubicBezTo>
                    <a:cubicBezTo>
                      <a:pt x="10" y="1"/>
                      <a:pt x="12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9" y="1"/>
                      <a:pt x="6" y="1"/>
                      <a:pt x="3" y="5"/>
                    </a:cubicBezTo>
                    <a:cubicBezTo>
                      <a:pt x="3" y="5"/>
                      <a:pt x="2" y="6"/>
                      <a:pt x="2" y="7"/>
                    </a:cubicBezTo>
                    <a:cubicBezTo>
                      <a:pt x="1" y="8"/>
                      <a:pt x="1" y="9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1" y="21"/>
                      <a:pt x="4" y="27"/>
                      <a:pt x="9" y="28"/>
                    </a:cubicBezTo>
                    <a:cubicBezTo>
                      <a:pt x="14" y="30"/>
                      <a:pt x="20" y="29"/>
                      <a:pt x="24" y="25"/>
                    </a:cubicBezTo>
                    <a:cubicBezTo>
                      <a:pt x="27" y="22"/>
                      <a:pt x="29" y="16"/>
                      <a:pt x="28" y="12"/>
                    </a:cubicBezTo>
                    <a:cubicBezTo>
                      <a:pt x="27" y="7"/>
                      <a:pt x="24" y="4"/>
                      <a:pt x="21" y="2"/>
                    </a:cubicBezTo>
                    <a:cubicBezTo>
                      <a:pt x="20" y="1"/>
                      <a:pt x="19" y="1"/>
                      <a:pt x="17" y="0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34" name="未知"/>
              <p:cNvSpPr/>
              <p:nvPr/>
            </p:nvSpPr>
            <p:spPr>
              <a:xfrm>
                <a:off x="172" y="0"/>
                <a:ext cx="14" cy="56"/>
              </a:xfrm>
              <a:custGeom>
                <a:avLst/>
                <a:gdLst/>
                <a:ahLst/>
                <a:cxnLst/>
                <a:pathLst>
                  <a:path w="7" h="28">
                    <a:moveTo>
                      <a:pt x="2" y="28"/>
                    </a:moveTo>
                    <a:cubicBezTo>
                      <a:pt x="2" y="28"/>
                      <a:pt x="7" y="21"/>
                      <a:pt x="0" y="0"/>
                    </a:cubicBezTo>
                    <a:cubicBezTo>
                      <a:pt x="0" y="0"/>
                      <a:pt x="2" y="25"/>
                      <a:pt x="2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235" name="未知"/>
            <p:cNvSpPr/>
            <p:nvPr/>
          </p:nvSpPr>
          <p:spPr>
            <a:xfrm>
              <a:off x="0" y="178"/>
              <a:ext cx="3004" cy="34"/>
            </a:xfrm>
            <a:custGeom>
              <a:avLst/>
              <a:gdLst/>
              <a:ahLst/>
              <a:cxnLst/>
              <a:pathLst>
                <a:path w="1499" h="17">
                  <a:moveTo>
                    <a:pt x="0" y="8"/>
                  </a:moveTo>
                  <a:cubicBezTo>
                    <a:pt x="0" y="8"/>
                    <a:pt x="93" y="5"/>
                    <a:pt x="122" y="8"/>
                  </a:cubicBezTo>
                  <a:cubicBezTo>
                    <a:pt x="151" y="11"/>
                    <a:pt x="171" y="12"/>
                    <a:pt x="236" y="8"/>
                  </a:cubicBezTo>
                  <a:cubicBezTo>
                    <a:pt x="271" y="0"/>
                    <a:pt x="464" y="17"/>
                    <a:pt x="487" y="15"/>
                  </a:cubicBezTo>
                  <a:cubicBezTo>
                    <a:pt x="511" y="14"/>
                    <a:pt x="590" y="10"/>
                    <a:pt x="599" y="10"/>
                  </a:cubicBezTo>
                  <a:cubicBezTo>
                    <a:pt x="609" y="9"/>
                    <a:pt x="757" y="2"/>
                    <a:pt x="770" y="2"/>
                  </a:cubicBezTo>
                  <a:cubicBezTo>
                    <a:pt x="783" y="3"/>
                    <a:pt x="876" y="5"/>
                    <a:pt x="894" y="2"/>
                  </a:cubicBezTo>
                  <a:cubicBezTo>
                    <a:pt x="911" y="0"/>
                    <a:pt x="1061" y="3"/>
                    <a:pt x="1082" y="2"/>
                  </a:cubicBezTo>
                  <a:cubicBezTo>
                    <a:pt x="1103" y="2"/>
                    <a:pt x="1301" y="2"/>
                    <a:pt x="1331" y="1"/>
                  </a:cubicBezTo>
                  <a:cubicBezTo>
                    <a:pt x="1361" y="1"/>
                    <a:pt x="1499" y="1"/>
                    <a:pt x="1499" y="1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236" name="组合 9235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9237" name="矩形 9236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38" name="组合 9237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9239" name="组合 9238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9240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1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2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3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44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245" name="矩形 9244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一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9246" name="组合 9245"/>
          <p:cNvGrpSpPr/>
          <p:nvPr/>
        </p:nvGrpSpPr>
        <p:grpSpPr>
          <a:xfrm>
            <a:off x="1127125" y="1320800"/>
            <a:ext cx="1730375" cy="1571625"/>
            <a:chOff x="0" y="0"/>
            <a:chExt cx="1090" cy="990"/>
          </a:xfrm>
        </p:grpSpPr>
        <p:sp>
          <p:nvSpPr>
            <p:cNvPr id="9247" name="矩形 9246" descr="2457331_151018096000_2"/>
            <p:cNvSpPr/>
            <p:nvPr/>
          </p:nvSpPr>
          <p:spPr>
            <a:xfrm>
              <a:off x="162" y="68"/>
              <a:ext cx="808" cy="761"/>
            </a:xfrm>
            <a:prstGeom prst="rect">
              <a:avLst/>
            </a:prstGeom>
            <a:blipFill rotWithShape="1">
              <a:blip r:embed="rId1"/>
              <a:stretch>
                <a:fillRect b="-2829"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48" name="组合 9247"/>
            <p:cNvGrpSpPr/>
            <p:nvPr/>
          </p:nvGrpSpPr>
          <p:grpSpPr>
            <a:xfrm>
              <a:off x="0" y="0"/>
              <a:ext cx="1090" cy="990"/>
              <a:chOff x="0" y="0"/>
              <a:chExt cx="1090" cy="990"/>
            </a:xfrm>
          </p:grpSpPr>
          <p:sp>
            <p:nvSpPr>
              <p:cNvPr id="9249" name="未知"/>
              <p:cNvSpPr/>
              <p:nvPr/>
            </p:nvSpPr>
            <p:spPr>
              <a:xfrm>
                <a:off x="68" y="0"/>
                <a:ext cx="1020" cy="128"/>
              </a:xfrm>
              <a:custGeom>
                <a:avLst/>
                <a:gdLst/>
                <a:ahLst/>
                <a:cxnLst/>
                <a:pathLst>
                  <a:path w="509" h="64">
                    <a:moveTo>
                      <a:pt x="0" y="0"/>
                    </a:moveTo>
                    <a:cubicBezTo>
                      <a:pt x="0" y="0"/>
                      <a:pt x="30" y="3"/>
                      <a:pt x="102" y="5"/>
                    </a:cubicBezTo>
                    <a:cubicBezTo>
                      <a:pt x="175" y="6"/>
                      <a:pt x="291" y="7"/>
                      <a:pt x="463" y="3"/>
                    </a:cubicBezTo>
                    <a:cubicBezTo>
                      <a:pt x="474" y="17"/>
                      <a:pt x="491" y="40"/>
                      <a:pt x="509" y="64"/>
                    </a:cubicBezTo>
                    <a:cubicBezTo>
                      <a:pt x="465" y="0"/>
                      <a:pt x="465" y="0"/>
                      <a:pt x="4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0" name="未知"/>
              <p:cNvSpPr/>
              <p:nvPr/>
            </p:nvSpPr>
            <p:spPr>
              <a:xfrm>
                <a:off x="86" y="68"/>
                <a:ext cx="936" cy="835"/>
              </a:xfrm>
              <a:custGeom>
                <a:avLst/>
                <a:gdLst/>
                <a:ahLst/>
                <a:cxnLst/>
                <a:pathLst>
                  <a:path w="467" h="417">
                    <a:moveTo>
                      <a:pt x="467" y="0"/>
                    </a:moveTo>
                    <a:cubicBezTo>
                      <a:pt x="467" y="0"/>
                      <a:pt x="464" y="57"/>
                      <a:pt x="462" y="195"/>
                    </a:cubicBezTo>
                    <a:cubicBezTo>
                      <a:pt x="462" y="229"/>
                      <a:pt x="462" y="269"/>
                      <a:pt x="462" y="314"/>
                    </a:cubicBezTo>
                    <a:cubicBezTo>
                      <a:pt x="462" y="336"/>
                      <a:pt x="462" y="360"/>
                      <a:pt x="462" y="386"/>
                    </a:cubicBezTo>
                    <a:cubicBezTo>
                      <a:pt x="462" y="392"/>
                      <a:pt x="462" y="398"/>
                      <a:pt x="462" y="405"/>
                    </a:cubicBezTo>
                    <a:cubicBezTo>
                      <a:pt x="462" y="410"/>
                      <a:pt x="462" y="410"/>
                      <a:pt x="462" y="410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59" y="411"/>
                      <a:pt x="457" y="411"/>
                      <a:pt x="454" y="411"/>
                    </a:cubicBezTo>
                    <a:cubicBezTo>
                      <a:pt x="441" y="410"/>
                      <a:pt x="427" y="409"/>
                      <a:pt x="413" y="408"/>
                    </a:cubicBezTo>
                    <a:cubicBezTo>
                      <a:pt x="399" y="407"/>
                      <a:pt x="384" y="407"/>
                      <a:pt x="369" y="406"/>
                    </a:cubicBezTo>
                    <a:cubicBezTo>
                      <a:pt x="354" y="406"/>
                      <a:pt x="339" y="406"/>
                      <a:pt x="323" y="406"/>
                    </a:cubicBezTo>
                    <a:cubicBezTo>
                      <a:pt x="292" y="407"/>
                      <a:pt x="259" y="407"/>
                      <a:pt x="225" y="408"/>
                    </a:cubicBezTo>
                    <a:cubicBezTo>
                      <a:pt x="208" y="408"/>
                      <a:pt x="190" y="408"/>
                      <a:pt x="173" y="409"/>
                    </a:cubicBezTo>
                    <a:cubicBezTo>
                      <a:pt x="164" y="409"/>
                      <a:pt x="154" y="409"/>
                      <a:pt x="145" y="409"/>
                    </a:cubicBezTo>
                    <a:cubicBezTo>
                      <a:pt x="136" y="410"/>
                      <a:pt x="127" y="410"/>
                      <a:pt x="118" y="411"/>
                    </a:cubicBezTo>
                    <a:cubicBezTo>
                      <a:pt x="80" y="412"/>
                      <a:pt x="41" y="415"/>
                      <a:pt x="0" y="417"/>
                    </a:cubicBezTo>
                    <a:cubicBezTo>
                      <a:pt x="0" y="417"/>
                      <a:pt x="48" y="415"/>
                      <a:pt x="121" y="412"/>
                    </a:cubicBezTo>
                    <a:cubicBezTo>
                      <a:pt x="131" y="412"/>
                      <a:pt x="140" y="412"/>
                      <a:pt x="150" y="412"/>
                    </a:cubicBezTo>
                    <a:cubicBezTo>
                      <a:pt x="160" y="412"/>
                      <a:pt x="170" y="411"/>
                      <a:pt x="181" y="411"/>
                    </a:cubicBezTo>
                    <a:cubicBezTo>
                      <a:pt x="202" y="411"/>
                      <a:pt x="225" y="411"/>
                      <a:pt x="248" y="411"/>
                    </a:cubicBezTo>
                    <a:cubicBezTo>
                      <a:pt x="271" y="411"/>
                      <a:pt x="296" y="411"/>
                      <a:pt x="321" y="411"/>
                    </a:cubicBezTo>
                    <a:cubicBezTo>
                      <a:pt x="327" y="411"/>
                      <a:pt x="333" y="411"/>
                      <a:pt x="339" y="411"/>
                    </a:cubicBezTo>
                    <a:cubicBezTo>
                      <a:pt x="346" y="411"/>
                      <a:pt x="352" y="411"/>
                      <a:pt x="358" y="411"/>
                    </a:cubicBezTo>
                    <a:cubicBezTo>
                      <a:pt x="371" y="411"/>
                      <a:pt x="384" y="412"/>
                      <a:pt x="396" y="412"/>
                    </a:cubicBezTo>
                    <a:cubicBezTo>
                      <a:pt x="409" y="413"/>
                      <a:pt x="422" y="414"/>
                      <a:pt x="435" y="415"/>
                    </a:cubicBezTo>
                    <a:cubicBezTo>
                      <a:pt x="454" y="416"/>
                      <a:pt x="454" y="416"/>
                      <a:pt x="454" y="416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6"/>
                      <a:pt x="467" y="416"/>
                      <a:pt x="467" y="416"/>
                    </a:cubicBezTo>
                    <a:cubicBezTo>
                      <a:pt x="467" y="415"/>
                      <a:pt x="467" y="415"/>
                      <a:pt x="467" y="415"/>
                    </a:cubicBezTo>
                    <a:cubicBezTo>
                      <a:pt x="467" y="413"/>
                      <a:pt x="467" y="413"/>
                      <a:pt x="467" y="413"/>
                    </a:cubicBezTo>
                    <a:cubicBezTo>
                      <a:pt x="467" y="409"/>
                      <a:pt x="467" y="409"/>
                      <a:pt x="467" y="409"/>
                    </a:cubicBezTo>
                    <a:cubicBezTo>
                      <a:pt x="467" y="405"/>
                      <a:pt x="467" y="405"/>
                      <a:pt x="467" y="405"/>
                    </a:cubicBezTo>
                    <a:cubicBezTo>
                      <a:pt x="467" y="379"/>
                      <a:pt x="467" y="353"/>
                      <a:pt x="467" y="328"/>
                    </a:cubicBezTo>
                    <a:cubicBezTo>
                      <a:pt x="467" y="278"/>
                      <a:pt x="467" y="229"/>
                      <a:pt x="467" y="185"/>
                    </a:cubicBezTo>
                    <a:cubicBezTo>
                      <a:pt x="467" y="98"/>
                      <a:pt x="467" y="29"/>
                      <a:pt x="46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1" name="未知"/>
              <p:cNvSpPr/>
              <p:nvPr/>
            </p:nvSpPr>
            <p:spPr>
              <a:xfrm>
                <a:off x="52" y="893"/>
                <a:ext cx="1018" cy="97"/>
              </a:xfrm>
              <a:custGeom>
                <a:avLst/>
                <a:gdLst/>
                <a:ahLst/>
                <a:cxnLst/>
                <a:pathLst>
                  <a:path w="508" h="48">
                    <a:moveTo>
                      <a:pt x="0" y="0"/>
                    </a:moveTo>
                    <a:cubicBezTo>
                      <a:pt x="0" y="0"/>
                      <a:pt x="2" y="4"/>
                      <a:pt x="7" y="11"/>
                    </a:cubicBezTo>
                    <a:cubicBezTo>
                      <a:pt x="11" y="19"/>
                      <a:pt x="19" y="30"/>
                      <a:pt x="30" y="47"/>
                    </a:cubicBezTo>
                    <a:cubicBezTo>
                      <a:pt x="62" y="48"/>
                      <a:pt x="115" y="48"/>
                      <a:pt x="193" y="45"/>
                    </a:cubicBezTo>
                    <a:cubicBezTo>
                      <a:pt x="233" y="44"/>
                      <a:pt x="278" y="43"/>
                      <a:pt x="331" y="40"/>
                    </a:cubicBezTo>
                    <a:cubicBezTo>
                      <a:pt x="358" y="39"/>
                      <a:pt x="386" y="37"/>
                      <a:pt x="416" y="35"/>
                    </a:cubicBezTo>
                    <a:cubicBezTo>
                      <a:pt x="431" y="34"/>
                      <a:pt x="446" y="33"/>
                      <a:pt x="462" y="32"/>
                    </a:cubicBezTo>
                    <a:cubicBezTo>
                      <a:pt x="470" y="31"/>
                      <a:pt x="478" y="31"/>
                      <a:pt x="486" y="30"/>
                    </a:cubicBezTo>
                    <a:cubicBezTo>
                      <a:pt x="490" y="29"/>
                      <a:pt x="494" y="29"/>
                      <a:pt x="498" y="29"/>
                    </a:cubicBezTo>
                    <a:cubicBezTo>
                      <a:pt x="502" y="28"/>
                      <a:pt x="508" y="28"/>
                      <a:pt x="508" y="28"/>
                    </a:cubicBezTo>
                    <a:cubicBezTo>
                      <a:pt x="507" y="27"/>
                      <a:pt x="507" y="27"/>
                      <a:pt x="506" y="25"/>
                    </a:cubicBezTo>
                    <a:cubicBezTo>
                      <a:pt x="504" y="22"/>
                      <a:pt x="503" y="20"/>
                      <a:pt x="501" y="18"/>
                    </a:cubicBezTo>
                    <a:cubicBezTo>
                      <a:pt x="499" y="13"/>
                      <a:pt x="495" y="8"/>
                      <a:pt x="492" y="3"/>
                    </a:cubicBezTo>
                    <a:cubicBezTo>
                      <a:pt x="506" y="27"/>
                      <a:pt x="506" y="27"/>
                      <a:pt x="506" y="27"/>
                    </a:cubicBezTo>
                    <a:cubicBezTo>
                      <a:pt x="451" y="30"/>
                      <a:pt x="451" y="30"/>
                      <a:pt x="451" y="30"/>
                    </a:cubicBezTo>
                    <a:cubicBezTo>
                      <a:pt x="391" y="33"/>
                      <a:pt x="391" y="33"/>
                      <a:pt x="391" y="33"/>
                    </a:cubicBezTo>
                    <a:cubicBezTo>
                      <a:pt x="361" y="35"/>
                      <a:pt x="361" y="35"/>
                      <a:pt x="361" y="35"/>
                    </a:cubicBezTo>
                    <a:cubicBezTo>
                      <a:pt x="331" y="36"/>
                      <a:pt x="331" y="36"/>
                      <a:pt x="331" y="36"/>
                    </a:cubicBezTo>
                    <a:cubicBezTo>
                      <a:pt x="271" y="38"/>
                      <a:pt x="271" y="38"/>
                      <a:pt x="271" y="38"/>
                    </a:cubicBezTo>
                    <a:cubicBezTo>
                      <a:pt x="32" y="45"/>
                      <a:pt x="32" y="45"/>
                      <a:pt x="32" y="4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2" name="未知"/>
              <p:cNvSpPr/>
              <p:nvPr/>
            </p:nvSpPr>
            <p:spPr>
              <a:xfrm>
                <a:off x="1058" y="148"/>
                <a:ext cx="32" cy="779"/>
              </a:xfrm>
              <a:custGeom>
                <a:avLst/>
                <a:gdLst/>
                <a:ahLst/>
                <a:cxnLst/>
                <a:pathLst>
                  <a:path w="16" h="389">
                    <a:moveTo>
                      <a:pt x="11" y="0"/>
                    </a:moveTo>
                    <a:cubicBezTo>
                      <a:pt x="11" y="0"/>
                      <a:pt x="0" y="100"/>
                      <a:pt x="16" y="389"/>
                    </a:cubicBezTo>
                    <a:cubicBezTo>
                      <a:pt x="16" y="389"/>
                      <a:pt x="12" y="50"/>
                      <a:pt x="11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3" name="未知"/>
              <p:cNvSpPr/>
              <p:nvPr/>
            </p:nvSpPr>
            <p:spPr>
              <a:xfrm>
                <a:off x="42" y="28"/>
                <a:ext cx="24" cy="841"/>
              </a:xfrm>
              <a:custGeom>
                <a:avLst/>
                <a:gdLst/>
                <a:ahLst/>
                <a:cxnLst/>
                <a:pathLst>
                  <a:path w="12" h="420">
                    <a:moveTo>
                      <a:pt x="0" y="420"/>
                    </a:moveTo>
                    <a:cubicBezTo>
                      <a:pt x="0" y="420"/>
                      <a:pt x="12" y="312"/>
                      <a:pt x="0" y="0"/>
                    </a:cubicBezTo>
                    <a:cubicBezTo>
                      <a:pt x="0" y="0"/>
                      <a:pt x="0" y="366"/>
                      <a:pt x="0" y="42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4" name="未知"/>
              <p:cNvSpPr/>
              <p:nvPr/>
            </p:nvSpPr>
            <p:spPr>
              <a:xfrm>
                <a:off x="2" y="110"/>
                <a:ext cx="110" cy="152"/>
              </a:xfrm>
              <a:custGeom>
                <a:avLst/>
                <a:gdLst/>
                <a:ahLst/>
                <a:cxnLst/>
                <a:pathLst>
                  <a:path w="55" h="76">
                    <a:moveTo>
                      <a:pt x="19" y="76"/>
                    </a:moveTo>
                    <a:cubicBezTo>
                      <a:pt x="19" y="76"/>
                      <a:pt x="0" y="72"/>
                      <a:pt x="2" y="37"/>
                    </a:cubicBezTo>
                    <a:cubicBezTo>
                      <a:pt x="3" y="2"/>
                      <a:pt x="38" y="2"/>
                      <a:pt x="39" y="2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1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5" name="未知"/>
              <p:cNvSpPr/>
              <p:nvPr/>
            </p:nvSpPr>
            <p:spPr>
              <a:xfrm>
                <a:off x="0" y="122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6" name="未知"/>
              <p:cNvSpPr/>
              <p:nvPr/>
            </p:nvSpPr>
            <p:spPr>
              <a:xfrm>
                <a:off x="32" y="110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3"/>
                      <a:pt x="25" y="33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7" name="未知"/>
              <p:cNvSpPr/>
              <p:nvPr/>
            </p:nvSpPr>
            <p:spPr>
              <a:xfrm>
                <a:off x="2" y="274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4"/>
                      <a:pt x="17" y="60"/>
                      <a:pt x="17" y="68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8" name="未知"/>
              <p:cNvSpPr/>
              <p:nvPr/>
            </p:nvSpPr>
            <p:spPr>
              <a:xfrm>
                <a:off x="0" y="288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8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3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59" name="未知"/>
              <p:cNvSpPr/>
              <p:nvPr/>
            </p:nvSpPr>
            <p:spPr>
              <a:xfrm>
                <a:off x="32" y="276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3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2"/>
                      <a:pt x="10" y="39"/>
                      <a:pt x="13" y="36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4"/>
                      <a:pt x="20" y="34"/>
                    </a:cubicBezTo>
                    <a:cubicBezTo>
                      <a:pt x="22" y="33"/>
                      <a:pt x="25" y="32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27" y="0"/>
                      <a:pt x="26" y="1"/>
                      <a:pt x="27" y="1"/>
                    </a:cubicBezTo>
                    <a:cubicBezTo>
                      <a:pt x="27" y="1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2"/>
                      <a:pt x="37" y="17"/>
                    </a:cubicBezTo>
                    <a:cubicBezTo>
                      <a:pt x="37" y="19"/>
                      <a:pt x="36" y="21"/>
                      <a:pt x="35" y="22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7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0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0" name="未知"/>
              <p:cNvSpPr/>
              <p:nvPr/>
            </p:nvSpPr>
            <p:spPr>
              <a:xfrm>
                <a:off x="2" y="436"/>
                <a:ext cx="110" cy="155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7"/>
                    </a:cubicBezTo>
                    <a:cubicBezTo>
                      <a:pt x="3" y="2"/>
                      <a:pt x="38" y="3"/>
                      <a:pt x="39" y="3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1" name="未知"/>
              <p:cNvSpPr/>
              <p:nvPr/>
            </p:nvSpPr>
            <p:spPr>
              <a:xfrm>
                <a:off x="0" y="448"/>
                <a:ext cx="74" cy="141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1"/>
                    </a:moveTo>
                    <a:cubicBezTo>
                      <a:pt x="37" y="1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4"/>
                      <a:pt x="11" y="20"/>
                    </a:cubicBezTo>
                    <a:cubicBezTo>
                      <a:pt x="13" y="15"/>
                      <a:pt x="17" y="12"/>
                      <a:pt x="20" y="9"/>
                    </a:cubicBezTo>
                    <a:cubicBezTo>
                      <a:pt x="27" y="3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2" name="未知"/>
              <p:cNvSpPr/>
              <p:nvPr/>
            </p:nvSpPr>
            <p:spPr>
              <a:xfrm>
                <a:off x="32" y="436"/>
                <a:ext cx="82" cy="135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5"/>
                    </a:cubicBezTo>
                    <a:cubicBezTo>
                      <a:pt x="35" y="3"/>
                      <a:pt x="33" y="2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20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3" name="未知"/>
              <p:cNvSpPr/>
              <p:nvPr/>
            </p:nvSpPr>
            <p:spPr>
              <a:xfrm>
                <a:off x="2" y="647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4" name="未知"/>
              <p:cNvSpPr/>
              <p:nvPr/>
            </p:nvSpPr>
            <p:spPr>
              <a:xfrm>
                <a:off x="0" y="659"/>
                <a:ext cx="74" cy="142"/>
              </a:xfrm>
              <a:custGeom>
                <a:avLst/>
                <a:gdLst/>
                <a:ahLst/>
                <a:cxnLst/>
                <a:pathLst>
                  <a:path w="37" h="71">
                    <a:moveTo>
                      <a:pt x="37" y="1"/>
                    </a:moveTo>
                    <a:cubicBezTo>
                      <a:pt x="37" y="1"/>
                      <a:pt x="37" y="1"/>
                      <a:pt x="36" y="1"/>
                    </a:cubicBezTo>
                    <a:cubicBezTo>
                      <a:pt x="35" y="1"/>
                      <a:pt x="34" y="0"/>
                      <a:pt x="32" y="1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1"/>
                      <a:pt x="3" y="20"/>
                      <a:pt x="1" y="33"/>
                    </a:cubicBezTo>
                    <a:cubicBezTo>
                      <a:pt x="0" y="39"/>
                      <a:pt x="1" y="47"/>
                      <a:pt x="3" y="54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6"/>
                      <a:pt x="12" y="67"/>
                      <a:pt x="13" y="68"/>
                    </a:cubicBezTo>
                    <a:cubicBezTo>
                      <a:pt x="15" y="70"/>
                      <a:pt x="17" y="71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5"/>
                      <a:pt x="11" y="20"/>
                    </a:cubicBezTo>
                    <a:cubicBezTo>
                      <a:pt x="13" y="16"/>
                      <a:pt x="17" y="12"/>
                      <a:pt x="20" y="9"/>
                    </a:cubicBezTo>
                    <a:cubicBezTo>
                      <a:pt x="27" y="4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5" name="未知"/>
              <p:cNvSpPr/>
              <p:nvPr/>
            </p:nvSpPr>
            <p:spPr>
              <a:xfrm>
                <a:off x="32" y="647"/>
                <a:ext cx="82" cy="136"/>
              </a:xfrm>
              <a:custGeom>
                <a:avLst/>
                <a:gdLst/>
                <a:ahLst/>
                <a:cxnLst/>
                <a:pathLst>
                  <a:path w="41" h="68">
                    <a:moveTo>
                      <a:pt x="1" y="68"/>
                    </a:moveTo>
                    <a:cubicBezTo>
                      <a:pt x="1" y="68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7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5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30"/>
                      <a:pt x="38" y="27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2"/>
                      <a:pt x="39" y="8"/>
                      <a:pt x="36" y="5"/>
                    </a:cubicBezTo>
                    <a:cubicBezTo>
                      <a:pt x="35" y="4"/>
                      <a:pt x="33" y="3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26" y="0"/>
                      <a:pt x="26" y="0"/>
                      <a:pt x="26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2"/>
                    </a:cubicBezTo>
                    <a:cubicBezTo>
                      <a:pt x="30" y="2"/>
                      <a:pt x="33" y="4"/>
                      <a:pt x="35" y="7"/>
                    </a:cubicBezTo>
                    <a:cubicBezTo>
                      <a:pt x="37" y="9"/>
                      <a:pt x="38" y="13"/>
                      <a:pt x="37" y="18"/>
                    </a:cubicBezTo>
                    <a:cubicBezTo>
                      <a:pt x="37" y="20"/>
                      <a:pt x="36" y="22"/>
                      <a:pt x="35" y="23"/>
                    </a:cubicBezTo>
                    <a:cubicBezTo>
                      <a:pt x="33" y="25"/>
                      <a:pt x="31" y="26"/>
                      <a:pt x="28" y="27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30"/>
                      <a:pt x="15" y="30"/>
                      <a:pt x="12" y="32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4"/>
                      <a:pt x="2" y="46"/>
                    </a:cubicBezTo>
                    <a:cubicBezTo>
                      <a:pt x="0" y="56"/>
                      <a:pt x="1" y="64"/>
                      <a:pt x="1" y="68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6" name="未知"/>
              <p:cNvSpPr/>
              <p:nvPr/>
            </p:nvSpPr>
            <p:spPr>
              <a:xfrm>
                <a:off x="100" y="901"/>
                <a:ext cx="930" cy="75"/>
              </a:xfrm>
              <a:custGeom>
                <a:avLst/>
                <a:gdLst/>
                <a:ahLst/>
                <a:cxnLst/>
                <a:pathLst>
                  <a:path w="464" h="37">
                    <a:moveTo>
                      <a:pt x="0" y="4"/>
                    </a:moveTo>
                    <a:cubicBezTo>
                      <a:pt x="0" y="4"/>
                      <a:pt x="31" y="3"/>
                      <a:pt x="104" y="2"/>
                    </a:cubicBezTo>
                    <a:cubicBezTo>
                      <a:pt x="140" y="1"/>
                      <a:pt x="187" y="1"/>
                      <a:pt x="246" y="0"/>
                    </a:cubicBezTo>
                    <a:cubicBezTo>
                      <a:pt x="275" y="0"/>
                      <a:pt x="308" y="0"/>
                      <a:pt x="343" y="0"/>
                    </a:cubicBezTo>
                    <a:cubicBezTo>
                      <a:pt x="361" y="0"/>
                      <a:pt x="379" y="0"/>
                      <a:pt x="398" y="1"/>
                    </a:cubicBezTo>
                    <a:cubicBezTo>
                      <a:pt x="408" y="1"/>
                      <a:pt x="418" y="1"/>
                      <a:pt x="428" y="2"/>
                    </a:cubicBezTo>
                    <a:cubicBezTo>
                      <a:pt x="433" y="2"/>
                      <a:pt x="438" y="2"/>
                      <a:pt x="443" y="2"/>
                    </a:cubicBezTo>
                    <a:cubicBezTo>
                      <a:pt x="446" y="3"/>
                      <a:pt x="448" y="3"/>
                      <a:pt x="451" y="3"/>
                    </a:cubicBezTo>
                    <a:cubicBezTo>
                      <a:pt x="454" y="3"/>
                      <a:pt x="457" y="4"/>
                      <a:pt x="459" y="4"/>
                    </a:cubicBezTo>
                    <a:cubicBezTo>
                      <a:pt x="460" y="4"/>
                      <a:pt x="461" y="4"/>
                      <a:pt x="463" y="4"/>
                    </a:cubicBezTo>
                    <a:cubicBezTo>
                      <a:pt x="463" y="4"/>
                      <a:pt x="463" y="4"/>
                      <a:pt x="463" y="4"/>
                    </a:cubicBezTo>
                    <a:cubicBezTo>
                      <a:pt x="463" y="4"/>
                      <a:pt x="464" y="4"/>
                      <a:pt x="463" y="4"/>
                    </a:cubicBezTo>
                    <a:cubicBezTo>
                      <a:pt x="463" y="4"/>
                      <a:pt x="463" y="4"/>
                      <a:pt x="462" y="4"/>
                    </a:cubicBezTo>
                    <a:cubicBezTo>
                      <a:pt x="461" y="4"/>
                      <a:pt x="460" y="5"/>
                      <a:pt x="459" y="5"/>
                    </a:cubicBezTo>
                    <a:cubicBezTo>
                      <a:pt x="355" y="6"/>
                      <a:pt x="224" y="8"/>
                      <a:pt x="24" y="12"/>
                    </a:cubicBezTo>
                    <a:cubicBezTo>
                      <a:pt x="18" y="12"/>
                      <a:pt x="11" y="12"/>
                      <a:pt x="0" y="12"/>
                    </a:cubicBezTo>
                    <a:cubicBezTo>
                      <a:pt x="6" y="12"/>
                      <a:pt x="12" y="12"/>
                      <a:pt x="21" y="13"/>
                    </a:cubicBezTo>
                    <a:cubicBezTo>
                      <a:pt x="108" y="13"/>
                      <a:pt x="206" y="13"/>
                      <a:pt x="345" y="13"/>
                    </a:cubicBezTo>
                    <a:cubicBezTo>
                      <a:pt x="349" y="13"/>
                      <a:pt x="354" y="13"/>
                      <a:pt x="360" y="13"/>
                    </a:cubicBezTo>
                    <a:cubicBezTo>
                      <a:pt x="354" y="13"/>
                      <a:pt x="349" y="13"/>
                      <a:pt x="340" y="13"/>
                    </a:cubicBezTo>
                    <a:cubicBezTo>
                      <a:pt x="244" y="14"/>
                      <a:pt x="138" y="15"/>
                      <a:pt x="0" y="16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101" y="20"/>
                      <a:pt x="204" y="18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332" y="17"/>
                      <a:pt x="332" y="17"/>
                      <a:pt x="332" y="17"/>
                    </a:cubicBezTo>
                    <a:cubicBezTo>
                      <a:pt x="235" y="19"/>
                      <a:pt x="134" y="21"/>
                      <a:pt x="11" y="24"/>
                    </a:cubicBezTo>
                    <a:cubicBezTo>
                      <a:pt x="11" y="24"/>
                      <a:pt x="10" y="24"/>
                      <a:pt x="8" y="25"/>
                    </a:cubicBezTo>
                    <a:cubicBezTo>
                      <a:pt x="10" y="25"/>
                      <a:pt x="13" y="25"/>
                      <a:pt x="18" y="25"/>
                    </a:cubicBezTo>
                    <a:cubicBezTo>
                      <a:pt x="107" y="24"/>
                      <a:pt x="199" y="22"/>
                      <a:pt x="305" y="20"/>
                    </a:cubicBezTo>
                    <a:cubicBezTo>
                      <a:pt x="312" y="20"/>
                      <a:pt x="318" y="20"/>
                      <a:pt x="325" y="20"/>
                    </a:cubicBezTo>
                    <a:cubicBezTo>
                      <a:pt x="321" y="20"/>
                      <a:pt x="317" y="20"/>
                      <a:pt x="312" y="20"/>
                    </a:cubicBezTo>
                    <a:cubicBezTo>
                      <a:pt x="228" y="22"/>
                      <a:pt x="142" y="24"/>
                      <a:pt x="46" y="27"/>
                    </a:cubicBezTo>
                    <a:cubicBezTo>
                      <a:pt x="34" y="27"/>
                      <a:pt x="23" y="28"/>
                      <a:pt x="10" y="28"/>
                    </a:cubicBezTo>
                    <a:cubicBezTo>
                      <a:pt x="25" y="28"/>
                      <a:pt x="40" y="28"/>
                      <a:pt x="57" y="27"/>
                    </a:cubicBezTo>
                    <a:cubicBezTo>
                      <a:pt x="186" y="25"/>
                      <a:pt x="322" y="23"/>
                      <a:pt x="463" y="20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392" y="22"/>
                      <a:pt x="319" y="24"/>
                      <a:pt x="244" y="26"/>
                    </a:cubicBezTo>
                    <a:cubicBezTo>
                      <a:pt x="206" y="27"/>
                      <a:pt x="168" y="28"/>
                      <a:pt x="130" y="29"/>
                    </a:cubicBezTo>
                    <a:cubicBezTo>
                      <a:pt x="111" y="30"/>
                      <a:pt x="91" y="30"/>
                      <a:pt x="72" y="30"/>
                    </a:cubicBezTo>
                    <a:cubicBezTo>
                      <a:pt x="62" y="31"/>
                      <a:pt x="52" y="31"/>
                      <a:pt x="42" y="31"/>
                    </a:cubicBezTo>
                    <a:cubicBezTo>
                      <a:pt x="33" y="31"/>
                      <a:pt x="2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3" y="28"/>
                      <a:pt x="299" y="26"/>
                      <a:pt x="450" y="23"/>
                    </a:cubicBezTo>
                    <a:cubicBezTo>
                      <a:pt x="450" y="24"/>
                      <a:pt x="450" y="24"/>
                      <a:pt x="450" y="24"/>
                    </a:cubicBezTo>
                    <a:cubicBezTo>
                      <a:pt x="310" y="28"/>
                      <a:pt x="166" y="33"/>
                      <a:pt x="18" y="37"/>
                    </a:cubicBezTo>
                    <a:cubicBezTo>
                      <a:pt x="162" y="33"/>
                      <a:pt x="306" y="28"/>
                      <a:pt x="450" y="24"/>
                    </a:cubicBezTo>
                    <a:cubicBezTo>
                      <a:pt x="450" y="23"/>
                      <a:pt x="450" y="23"/>
                      <a:pt x="450" y="2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8" y="32"/>
                      <a:pt x="22" y="32"/>
                      <a:pt x="2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238" y="27"/>
                      <a:pt x="238" y="27"/>
                      <a:pt x="238" y="27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463" y="18"/>
                      <a:pt x="463" y="18"/>
                      <a:pt x="463" y="18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260" y="20"/>
                      <a:pt x="260" y="20"/>
                      <a:pt x="260" y="20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6" y="15"/>
                      <a:pt x="456" y="15"/>
                      <a:pt x="456" y="15"/>
                    </a:cubicBezTo>
                    <a:cubicBezTo>
                      <a:pt x="456" y="14"/>
                      <a:pt x="456" y="14"/>
                      <a:pt x="456" y="14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60" y="13"/>
                      <a:pt x="460" y="13"/>
                      <a:pt x="460" y="13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463" y="5"/>
                      <a:pt x="463" y="5"/>
                      <a:pt x="463" y="5"/>
                    </a:cubicBezTo>
                    <a:cubicBezTo>
                      <a:pt x="464" y="4"/>
                      <a:pt x="464" y="4"/>
                      <a:pt x="464" y="4"/>
                    </a:cubicBezTo>
                    <a:cubicBezTo>
                      <a:pt x="452" y="2"/>
                      <a:pt x="450" y="2"/>
                      <a:pt x="444" y="2"/>
                    </a:cubicBezTo>
                    <a:cubicBezTo>
                      <a:pt x="430" y="1"/>
                      <a:pt x="430" y="1"/>
                      <a:pt x="430" y="1"/>
                    </a:cubicBezTo>
                    <a:cubicBezTo>
                      <a:pt x="401" y="0"/>
                      <a:pt x="401" y="0"/>
                      <a:pt x="401" y="0"/>
                    </a:cubicBezTo>
                    <a:cubicBezTo>
                      <a:pt x="382" y="0"/>
                      <a:pt x="363" y="0"/>
                      <a:pt x="344" y="0"/>
                    </a:cubicBezTo>
                    <a:cubicBezTo>
                      <a:pt x="306" y="0"/>
                      <a:pt x="268" y="0"/>
                      <a:pt x="230" y="0"/>
                    </a:cubicBezTo>
                    <a:cubicBezTo>
                      <a:pt x="153" y="1"/>
                      <a:pt x="77" y="2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67" name="未知"/>
              <p:cNvSpPr/>
              <p:nvPr/>
            </p:nvSpPr>
            <p:spPr>
              <a:xfrm>
                <a:off x="1016" y="84"/>
                <a:ext cx="58" cy="819"/>
              </a:xfrm>
              <a:custGeom>
                <a:avLst/>
                <a:gdLst/>
                <a:ahLst/>
                <a:cxnLst/>
                <a:pathLst>
                  <a:path w="29" h="409">
                    <a:moveTo>
                      <a:pt x="29" y="2"/>
                    </a:moveTo>
                    <a:cubicBezTo>
                      <a:pt x="29" y="2"/>
                      <a:pt x="29" y="29"/>
                      <a:pt x="29" y="93"/>
                    </a:cubicBezTo>
                    <a:cubicBezTo>
                      <a:pt x="29" y="125"/>
                      <a:pt x="28" y="166"/>
                      <a:pt x="27" y="217"/>
                    </a:cubicBezTo>
                    <a:cubicBezTo>
                      <a:pt x="27" y="243"/>
                      <a:pt x="27" y="271"/>
                      <a:pt x="26" y="302"/>
                    </a:cubicBezTo>
                    <a:cubicBezTo>
                      <a:pt x="25" y="318"/>
                      <a:pt x="25" y="334"/>
                      <a:pt x="24" y="351"/>
                    </a:cubicBezTo>
                    <a:cubicBezTo>
                      <a:pt x="24" y="359"/>
                      <a:pt x="23" y="368"/>
                      <a:pt x="23" y="377"/>
                    </a:cubicBezTo>
                    <a:cubicBezTo>
                      <a:pt x="22" y="381"/>
                      <a:pt x="22" y="386"/>
                      <a:pt x="22" y="390"/>
                    </a:cubicBezTo>
                    <a:cubicBezTo>
                      <a:pt x="22" y="392"/>
                      <a:pt x="21" y="395"/>
                      <a:pt x="21" y="397"/>
                    </a:cubicBezTo>
                    <a:cubicBezTo>
                      <a:pt x="21" y="399"/>
                      <a:pt x="21" y="402"/>
                      <a:pt x="20" y="404"/>
                    </a:cubicBezTo>
                    <a:cubicBezTo>
                      <a:pt x="20" y="405"/>
                      <a:pt x="20" y="406"/>
                      <a:pt x="20" y="408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0" y="408"/>
                      <a:pt x="20" y="409"/>
                      <a:pt x="20" y="408"/>
                    </a:cubicBezTo>
                    <a:cubicBezTo>
                      <a:pt x="20" y="408"/>
                      <a:pt x="20" y="407"/>
                      <a:pt x="20" y="407"/>
                    </a:cubicBezTo>
                    <a:cubicBezTo>
                      <a:pt x="20" y="406"/>
                      <a:pt x="20" y="405"/>
                      <a:pt x="20" y="404"/>
                    </a:cubicBezTo>
                    <a:cubicBezTo>
                      <a:pt x="20" y="313"/>
                      <a:pt x="21" y="200"/>
                      <a:pt x="22" y="25"/>
                    </a:cubicBezTo>
                    <a:cubicBezTo>
                      <a:pt x="22" y="19"/>
                      <a:pt x="22" y="12"/>
                      <a:pt x="22" y="1"/>
                    </a:cubicBezTo>
                    <a:cubicBezTo>
                      <a:pt x="22" y="7"/>
                      <a:pt x="21" y="13"/>
                      <a:pt x="21" y="22"/>
                    </a:cubicBezTo>
                    <a:cubicBezTo>
                      <a:pt x="19" y="94"/>
                      <a:pt x="18" y="175"/>
                      <a:pt x="15" y="291"/>
                    </a:cubicBezTo>
                    <a:cubicBezTo>
                      <a:pt x="15" y="295"/>
                      <a:pt x="15" y="299"/>
                      <a:pt x="15" y="305"/>
                    </a:cubicBezTo>
                    <a:cubicBezTo>
                      <a:pt x="15" y="300"/>
                      <a:pt x="15" y="294"/>
                      <a:pt x="15" y="285"/>
                    </a:cubicBezTo>
                    <a:cubicBezTo>
                      <a:pt x="16" y="205"/>
                      <a:pt x="17" y="116"/>
                      <a:pt x="19" y="0"/>
                    </a:cubicBezTo>
                    <a:cubicBezTo>
                      <a:pt x="17" y="2"/>
                      <a:pt x="16" y="3"/>
                      <a:pt x="14" y="5"/>
                    </a:cubicBezTo>
                    <a:cubicBezTo>
                      <a:pt x="13" y="85"/>
                      <a:pt x="12" y="171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61"/>
                      <a:pt x="11" y="244"/>
                      <a:pt x="11" y="226"/>
                    </a:cubicBezTo>
                    <a:cubicBezTo>
                      <a:pt x="11" y="159"/>
                      <a:pt x="11" y="89"/>
                      <a:pt x="11" y="11"/>
                    </a:cubicBezTo>
                    <a:cubicBezTo>
                      <a:pt x="11" y="11"/>
                      <a:pt x="11" y="10"/>
                      <a:pt x="11" y="8"/>
                    </a:cubicBezTo>
                    <a:cubicBezTo>
                      <a:pt x="11" y="10"/>
                      <a:pt x="10" y="13"/>
                      <a:pt x="10" y="19"/>
                    </a:cubicBezTo>
                    <a:cubicBezTo>
                      <a:pt x="10" y="81"/>
                      <a:pt x="9" y="144"/>
                      <a:pt x="9" y="210"/>
                    </a:cubicBezTo>
                    <a:cubicBezTo>
                      <a:pt x="9" y="222"/>
                      <a:pt x="9" y="234"/>
                      <a:pt x="9" y="247"/>
                    </a:cubicBezTo>
                    <a:cubicBezTo>
                      <a:pt x="9" y="251"/>
                      <a:pt x="9" y="255"/>
                      <a:pt x="9" y="259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58"/>
                      <a:pt x="9" y="258"/>
                      <a:pt x="9" y="258"/>
                    </a:cubicBezTo>
                    <a:cubicBezTo>
                      <a:pt x="9" y="255"/>
                      <a:pt x="9" y="252"/>
                      <a:pt x="9" y="249"/>
                    </a:cubicBezTo>
                    <a:cubicBezTo>
                      <a:pt x="9" y="255"/>
                      <a:pt x="9" y="262"/>
                      <a:pt x="9" y="270"/>
                    </a:cubicBezTo>
                    <a:cubicBezTo>
                      <a:pt x="9" y="265"/>
                      <a:pt x="9" y="261"/>
                      <a:pt x="9" y="256"/>
                    </a:cubicBezTo>
                    <a:cubicBezTo>
                      <a:pt x="9" y="190"/>
                      <a:pt x="9" y="121"/>
                      <a:pt x="8" y="45"/>
                    </a:cubicBezTo>
                    <a:cubicBezTo>
                      <a:pt x="8" y="34"/>
                      <a:pt x="8" y="22"/>
                      <a:pt x="8" y="9"/>
                    </a:cubicBezTo>
                    <a:cubicBezTo>
                      <a:pt x="8" y="25"/>
                      <a:pt x="8" y="40"/>
                      <a:pt x="7" y="57"/>
                    </a:cubicBezTo>
                    <a:cubicBezTo>
                      <a:pt x="7" y="169"/>
                      <a:pt x="6" y="286"/>
                      <a:pt x="6" y="408"/>
                    </a:cubicBezTo>
                    <a:cubicBezTo>
                      <a:pt x="6" y="408"/>
                      <a:pt x="6" y="408"/>
                      <a:pt x="6" y="408"/>
                    </a:cubicBezTo>
                    <a:cubicBezTo>
                      <a:pt x="6" y="345"/>
                      <a:pt x="5" y="281"/>
                      <a:pt x="5" y="215"/>
                    </a:cubicBezTo>
                    <a:cubicBezTo>
                      <a:pt x="5" y="182"/>
                      <a:pt x="5" y="149"/>
                      <a:pt x="5" y="115"/>
                    </a:cubicBezTo>
                    <a:cubicBezTo>
                      <a:pt x="5" y="98"/>
                      <a:pt x="5" y="81"/>
                      <a:pt x="5" y="64"/>
                    </a:cubicBezTo>
                    <a:cubicBezTo>
                      <a:pt x="5" y="55"/>
                      <a:pt x="5" y="47"/>
                      <a:pt x="5" y="38"/>
                    </a:cubicBezTo>
                    <a:cubicBezTo>
                      <a:pt x="5" y="34"/>
                      <a:pt x="5" y="29"/>
                      <a:pt x="5" y="25"/>
                    </a:cubicBezTo>
                    <a:cubicBezTo>
                      <a:pt x="5" y="21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5"/>
                      <a:pt x="4" y="263"/>
                      <a:pt x="4" y="396"/>
                    </a:cubicBezTo>
                    <a:cubicBezTo>
                      <a:pt x="3" y="396"/>
                      <a:pt x="3" y="396"/>
                      <a:pt x="3" y="396"/>
                    </a:cubicBezTo>
                    <a:cubicBezTo>
                      <a:pt x="2" y="273"/>
                      <a:pt x="0" y="146"/>
                      <a:pt x="0" y="16"/>
                    </a:cubicBezTo>
                    <a:cubicBezTo>
                      <a:pt x="0" y="143"/>
                      <a:pt x="2" y="269"/>
                      <a:pt x="3" y="396"/>
                    </a:cubicBezTo>
                    <a:cubicBezTo>
                      <a:pt x="4" y="396"/>
                      <a:pt x="4" y="396"/>
                      <a:pt x="4" y="39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6"/>
                      <a:pt x="4" y="20"/>
                      <a:pt x="4" y="2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5" y="408"/>
                      <a:pt x="5" y="408"/>
                      <a:pt x="5" y="408"/>
                    </a:cubicBezTo>
                    <a:cubicBezTo>
                      <a:pt x="7" y="408"/>
                      <a:pt x="7" y="408"/>
                      <a:pt x="7" y="408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408"/>
                      <a:pt x="8" y="408"/>
                      <a:pt x="8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0" y="401"/>
                      <a:pt x="10" y="401"/>
                      <a:pt x="10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2" y="405"/>
                      <a:pt x="12" y="405"/>
                      <a:pt x="12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9" y="408"/>
                      <a:pt x="19" y="408"/>
                      <a:pt x="19" y="408"/>
                    </a:cubicBezTo>
                    <a:cubicBezTo>
                      <a:pt x="20" y="409"/>
                      <a:pt x="20" y="409"/>
                      <a:pt x="20" y="409"/>
                    </a:cubicBezTo>
                    <a:cubicBezTo>
                      <a:pt x="22" y="398"/>
                      <a:pt x="22" y="398"/>
                      <a:pt x="22" y="398"/>
                    </a:cubicBezTo>
                    <a:cubicBezTo>
                      <a:pt x="22" y="397"/>
                      <a:pt x="22" y="397"/>
                      <a:pt x="22" y="397"/>
                    </a:cubicBezTo>
                    <a:cubicBezTo>
                      <a:pt x="22" y="396"/>
                      <a:pt x="22" y="396"/>
                      <a:pt x="22" y="396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22" y="391"/>
                      <a:pt x="22" y="391"/>
                      <a:pt x="22" y="391"/>
                    </a:cubicBezTo>
                    <a:cubicBezTo>
                      <a:pt x="23" y="379"/>
                      <a:pt x="23" y="379"/>
                      <a:pt x="23" y="379"/>
                    </a:cubicBezTo>
                    <a:cubicBezTo>
                      <a:pt x="24" y="354"/>
                      <a:pt x="24" y="354"/>
                      <a:pt x="24" y="354"/>
                    </a:cubicBezTo>
                    <a:cubicBezTo>
                      <a:pt x="25" y="337"/>
                      <a:pt x="26" y="320"/>
                      <a:pt x="26" y="303"/>
                    </a:cubicBezTo>
                    <a:cubicBezTo>
                      <a:pt x="27" y="270"/>
                      <a:pt x="28" y="236"/>
                      <a:pt x="28" y="203"/>
                    </a:cubicBezTo>
                    <a:cubicBezTo>
                      <a:pt x="29" y="136"/>
                      <a:pt x="29" y="69"/>
                      <a:pt x="29" y="2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9268" name="组合 9267"/>
          <p:cNvGrpSpPr/>
          <p:nvPr/>
        </p:nvGrpSpPr>
        <p:grpSpPr>
          <a:xfrm>
            <a:off x="1127125" y="3162300"/>
            <a:ext cx="1730375" cy="1568450"/>
            <a:chOff x="0" y="0"/>
            <a:chExt cx="1090" cy="988"/>
          </a:xfrm>
        </p:grpSpPr>
        <p:sp>
          <p:nvSpPr>
            <p:cNvPr id="9269" name="矩形 9268" descr="7995888_085155723192_2"/>
            <p:cNvSpPr/>
            <p:nvPr/>
          </p:nvSpPr>
          <p:spPr>
            <a:xfrm>
              <a:off x="162" y="66"/>
              <a:ext cx="808" cy="764"/>
            </a:xfrm>
            <a:prstGeom prst="rect">
              <a:avLst/>
            </a:prstGeom>
            <a:blipFill rotWithShape="1">
              <a:blip r:embed="rId2"/>
              <a:stretch>
                <a:fillRect r="-27154"/>
              </a:stretch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9270" name="组合 9269"/>
            <p:cNvGrpSpPr/>
            <p:nvPr/>
          </p:nvGrpSpPr>
          <p:grpSpPr>
            <a:xfrm>
              <a:off x="0" y="0"/>
              <a:ext cx="1090" cy="988"/>
              <a:chOff x="0" y="0"/>
              <a:chExt cx="1090" cy="988"/>
            </a:xfrm>
          </p:grpSpPr>
          <p:sp>
            <p:nvSpPr>
              <p:cNvPr id="9271" name="未知"/>
              <p:cNvSpPr/>
              <p:nvPr/>
            </p:nvSpPr>
            <p:spPr>
              <a:xfrm>
                <a:off x="68" y="0"/>
                <a:ext cx="1020" cy="128"/>
              </a:xfrm>
              <a:custGeom>
                <a:avLst/>
                <a:gdLst/>
                <a:ahLst/>
                <a:cxnLst/>
                <a:pathLst>
                  <a:path w="509" h="64">
                    <a:moveTo>
                      <a:pt x="0" y="0"/>
                    </a:moveTo>
                    <a:cubicBezTo>
                      <a:pt x="0" y="0"/>
                      <a:pt x="30" y="3"/>
                      <a:pt x="102" y="4"/>
                    </a:cubicBezTo>
                    <a:cubicBezTo>
                      <a:pt x="175" y="6"/>
                      <a:pt x="291" y="6"/>
                      <a:pt x="463" y="2"/>
                    </a:cubicBezTo>
                    <a:cubicBezTo>
                      <a:pt x="474" y="16"/>
                      <a:pt x="491" y="40"/>
                      <a:pt x="509" y="64"/>
                    </a:cubicBezTo>
                    <a:cubicBezTo>
                      <a:pt x="465" y="0"/>
                      <a:pt x="465" y="0"/>
                      <a:pt x="46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2" name="未知"/>
              <p:cNvSpPr/>
              <p:nvPr/>
            </p:nvSpPr>
            <p:spPr>
              <a:xfrm>
                <a:off x="86" y="68"/>
                <a:ext cx="936" cy="836"/>
              </a:xfrm>
              <a:custGeom>
                <a:avLst/>
                <a:gdLst/>
                <a:ahLst/>
                <a:cxnLst/>
                <a:pathLst>
                  <a:path w="467" h="417">
                    <a:moveTo>
                      <a:pt x="467" y="0"/>
                    </a:moveTo>
                    <a:cubicBezTo>
                      <a:pt x="467" y="0"/>
                      <a:pt x="464" y="56"/>
                      <a:pt x="462" y="194"/>
                    </a:cubicBezTo>
                    <a:cubicBezTo>
                      <a:pt x="462" y="229"/>
                      <a:pt x="462" y="268"/>
                      <a:pt x="462" y="313"/>
                    </a:cubicBezTo>
                    <a:cubicBezTo>
                      <a:pt x="462" y="336"/>
                      <a:pt x="462" y="360"/>
                      <a:pt x="462" y="385"/>
                    </a:cubicBezTo>
                    <a:cubicBezTo>
                      <a:pt x="462" y="392"/>
                      <a:pt x="462" y="398"/>
                      <a:pt x="462" y="405"/>
                    </a:cubicBezTo>
                    <a:cubicBezTo>
                      <a:pt x="462" y="409"/>
                      <a:pt x="462" y="409"/>
                      <a:pt x="462" y="409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62" y="411"/>
                      <a:pt x="462" y="411"/>
                      <a:pt x="462" y="411"/>
                    </a:cubicBezTo>
                    <a:cubicBezTo>
                      <a:pt x="459" y="411"/>
                      <a:pt x="457" y="410"/>
                      <a:pt x="454" y="410"/>
                    </a:cubicBezTo>
                    <a:cubicBezTo>
                      <a:pt x="441" y="409"/>
                      <a:pt x="427" y="409"/>
                      <a:pt x="413" y="408"/>
                    </a:cubicBezTo>
                    <a:cubicBezTo>
                      <a:pt x="399" y="407"/>
                      <a:pt x="384" y="406"/>
                      <a:pt x="369" y="406"/>
                    </a:cubicBezTo>
                    <a:cubicBezTo>
                      <a:pt x="354" y="406"/>
                      <a:pt x="339" y="405"/>
                      <a:pt x="323" y="406"/>
                    </a:cubicBezTo>
                    <a:cubicBezTo>
                      <a:pt x="292" y="406"/>
                      <a:pt x="259" y="407"/>
                      <a:pt x="225" y="407"/>
                    </a:cubicBezTo>
                    <a:cubicBezTo>
                      <a:pt x="208" y="408"/>
                      <a:pt x="190" y="408"/>
                      <a:pt x="173" y="408"/>
                    </a:cubicBezTo>
                    <a:cubicBezTo>
                      <a:pt x="164" y="408"/>
                      <a:pt x="154" y="409"/>
                      <a:pt x="145" y="409"/>
                    </a:cubicBezTo>
                    <a:cubicBezTo>
                      <a:pt x="136" y="409"/>
                      <a:pt x="127" y="410"/>
                      <a:pt x="118" y="410"/>
                    </a:cubicBezTo>
                    <a:cubicBezTo>
                      <a:pt x="80" y="412"/>
                      <a:pt x="41" y="414"/>
                      <a:pt x="0" y="416"/>
                    </a:cubicBezTo>
                    <a:cubicBezTo>
                      <a:pt x="0" y="416"/>
                      <a:pt x="48" y="415"/>
                      <a:pt x="121" y="412"/>
                    </a:cubicBezTo>
                    <a:cubicBezTo>
                      <a:pt x="131" y="412"/>
                      <a:pt x="140" y="411"/>
                      <a:pt x="150" y="411"/>
                    </a:cubicBezTo>
                    <a:cubicBezTo>
                      <a:pt x="160" y="411"/>
                      <a:pt x="170" y="411"/>
                      <a:pt x="181" y="411"/>
                    </a:cubicBezTo>
                    <a:cubicBezTo>
                      <a:pt x="202" y="411"/>
                      <a:pt x="225" y="411"/>
                      <a:pt x="248" y="411"/>
                    </a:cubicBezTo>
                    <a:cubicBezTo>
                      <a:pt x="271" y="411"/>
                      <a:pt x="296" y="410"/>
                      <a:pt x="321" y="410"/>
                    </a:cubicBezTo>
                    <a:cubicBezTo>
                      <a:pt x="327" y="410"/>
                      <a:pt x="333" y="410"/>
                      <a:pt x="339" y="410"/>
                    </a:cubicBezTo>
                    <a:cubicBezTo>
                      <a:pt x="346" y="410"/>
                      <a:pt x="352" y="410"/>
                      <a:pt x="358" y="411"/>
                    </a:cubicBezTo>
                    <a:cubicBezTo>
                      <a:pt x="371" y="411"/>
                      <a:pt x="384" y="411"/>
                      <a:pt x="396" y="412"/>
                    </a:cubicBezTo>
                    <a:cubicBezTo>
                      <a:pt x="409" y="413"/>
                      <a:pt x="422" y="413"/>
                      <a:pt x="435" y="414"/>
                    </a:cubicBezTo>
                    <a:cubicBezTo>
                      <a:pt x="454" y="416"/>
                      <a:pt x="454" y="416"/>
                      <a:pt x="454" y="416"/>
                    </a:cubicBezTo>
                    <a:cubicBezTo>
                      <a:pt x="467" y="417"/>
                      <a:pt x="467" y="417"/>
                      <a:pt x="467" y="417"/>
                    </a:cubicBezTo>
                    <a:cubicBezTo>
                      <a:pt x="467" y="416"/>
                      <a:pt x="467" y="417"/>
                      <a:pt x="467" y="416"/>
                    </a:cubicBezTo>
                    <a:cubicBezTo>
                      <a:pt x="467" y="416"/>
                      <a:pt x="467" y="416"/>
                      <a:pt x="467" y="416"/>
                    </a:cubicBezTo>
                    <a:cubicBezTo>
                      <a:pt x="467" y="415"/>
                      <a:pt x="467" y="415"/>
                      <a:pt x="467" y="415"/>
                    </a:cubicBezTo>
                    <a:cubicBezTo>
                      <a:pt x="467" y="412"/>
                      <a:pt x="467" y="412"/>
                      <a:pt x="467" y="412"/>
                    </a:cubicBezTo>
                    <a:cubicBezTo>
                      <a:pt x="467" y="409"/>
                      <a:pt x="467" y="409"/>
                      <a:pt x="467" y="409"/>
                    </a:cubicBezTo>
                    <a:cubicBezTo>
                      <a:pt x="467" y="404"/>
                      <a:pt x="467" y="404"/>
                      <a:pt x="467" y="404"/>
                    </a:cubicBezTo>
                    <a:cubicBezTo>
                      <a:pt x="467" y="378"/>
                      <a:pt x="467" y="353"/>
                      <a:pt x="467" y="328"/>
                    </a:cubicBezTo>
                    <a:cubicBezTo>
                      <a:pt x="467" y="277"/>
                      <a:pt x="467" y="229"/>
                      <a:pt x="467" y="185"/>
                    </a:cubicBezTo>
                    <a:cubicBezTo>
                      <a:pt x="467" y="97"/>
                      <a:pt x="467" y="28"/>
                      <a:pt x="46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3" name="未知"/>
              <p:cNvSpPr/>
              <p:nvPr/>
            </p:nvSpPr>
            <p:spPr>
              <a:xfrm>
                <a:off x="52" y="894"/>
                <a:ext cx="1018" cy="94"/>
              </a:xfrm>
              <a:custGeom>
                <a:avLst/>
                <a:gdLst/>
                <a:ahLst/>
                <a:cxnLst/>
                <a:pathLst>
                  <a:path w="508" h="47">
                    <a:moveTo>
                      <a:pt x="0" y="0"/>
                    </a:moveTo>
                    <a:cubicBezTo>
                      <a:pt x="0" y="0"/>
                      <a:pt x="2" y="3"/>
                      <a:pt x="7" y="11"/>
                    </a:cubicBezTo>
                    <a:cubicBezTo>
                      <a:pt x="11" y="18"/>
                      <a:pt x="19" y="30"/>
                      <a:pt x="30" y="47"/>
                    </a:cubicBezTo>
                    <a:cubicBezTo>
                      <a:pt x="62" y="47"/>
                      <a:pt x="115" y="47"/>
                      <a:pt x="193" y="45"/>
                    </a:cubicBezTo>
                    <a:cubicBezTo>
                      <a:pt x="233" y="44"/>
                      <a:pt x="278" y="42"/>
                      <a:pt x="331" y="40"/>
                    </a:cubicBezTo>
                    <a:cubicBezTo>
                      <a:pt x="358" y="39"/>
                      <a:pt x="386" y="37"/>
                      <a:pt x="416" y="35"/>
                    </a:cubicBezTo>
                    <a:cubicBezTo>
                      <a:pt x="431" y="34"/>
                      <a:pt x="446" y="33"/>
                      <a:pt x="462" y="32"/>
                    </a:cubicBezTo>
                    <a:cubicBezTo>
                      <a:pt x="470" y="31"/>
                      <a:pt x="478" y="30"/>
                      <a:pt x="486" y="30"/>
                    </a:cubicBezTo>
                    <a:cubicBezTo>
                      <a:pt x="490" y="29"/>
                      <a:pt x="494" y="29"/>
                      <a:pt x="498" y="28"/>
                    </a:cubicBezTo>
                    <a:cubicBezTo>
                      <a:pt x="502" y="28"/>
                      <a:pt x="508" y="28"/>
                      <a:pt x="508" y="27"/>
                    </a:cubicBezTo>
                    <a:cubicBezTo>
                      <a:pt x="507" y="27"/>
                      <a:pt x="507" y="27"/>
                      <a:pt x="506" y="24"/>
                    </a:cubicBezTo>
                    <a:cubicBezTo>
                      <a:pt x="504" y="22"/>
                      <a:pt x="503" y="20"/>
                      <a:pt x="501" y="18"/>
                    </a:cubicBezTo>
                    <a:cubicBezTo>
                      <a:pt x="499" y="13"/>
                      <a:pt x="495" y="8"/>
                      <a:pt x="492" y="3"/>
                    </a:cubicBezTo>
                    <a:cubicBezTo>
                      <a:pt x="506" y="27"/>
                      <a:pt x="506" y="27"/>
                      <a:pt x="506" y="27"/>
                    </a:cubicBezTo>
                    <a:cubicBezTo>
                      <a:pt x="451" y="30"/>
                      <a:pt x="451" y="30"/>
                      <a:pt x="451" y="30"/>
                    </a:cubicBezTo>
                    <a:cubicBezTo>
                      <a:pt x="391" y="33"/>
                      <a:pt x="391" y="33"/>
                      <a:pt x="391" y="33"/>
                    </a:cubicBezTo>
                    <a:cubicBezTo>
                      <a:pt x="361" y="34"/>
                      <a:pt x="361" y="34"/>
                      <a:pt x="361" y="34"/>
                    </a:cubicBezTo>
                    <a:cubicBezTo>
                      <a:pt x="331" y="35"/>
                      <a:pt x="331" y="35"/>
                      <a:pt x="331" y="35"/>
                    </a:cubicBezTo>
                    <a:cubicBezTo>
                      <a:pt x="271" y="37"/>
                      <a:pt x="271" y="37"/>
                      <a:pt x="271" y="37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4" name="未知"/>
              <p:cNvSpPr/>
              <p:nvPr/>
            </p:nvSpPr>
            <p:spPr>
              <a:xfrm>
                <a:off x="1058" y="148"/>
                <a:ext cx="32" cy="780"/>
              </a:xfrm>
              <a:custGeom>
                <a:avLst/>
                <a:gdLst/>
                <a:ahLst/>
                <a:cxnLst/>
                <a:pathLst>
                  <a:path w="16" h="389">
                    <a:moveTo>
                      <a:pt x="11" y="0"/>
                    </a:moveTo>
                    <a:cubicBezTo>
                      <a:pt x="11" y="0"/>
                      <a:pt x="0" y="100"/>
                      <a:pt x="16" y="389"/>
                    </a:cubicBezTo>
                    <a:cubicBezTo>
                      <a:pt x="16" y="389"/>
                      <a:pt x="12" y="50"/>
                      <a:pt x="11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5" name="未知"/>
              <p:cNvSpPr/>
              <p:nvPr/>
            </p:nvSpPr>
            <p:spPr>
              <a:xfrm>
                <a:off x="42" y="28"/>
                <a:ext cx="24" cy="840"/>
              </a:xfrm>
              <a:custGeom>
                <a:avLst/>
                <a:gdLst/>
                <a:ahLst/>
                <a:cxnLst/>
                <a:pathLst>
                  <a:path w="12" h="419">
                    <a:moveTo>
                      <a:pt x="0" y="419"/>
                    </a:moveTo>
                    <a:cubicBezTo>
                      <a:pt x="0" y="419"/>
                      <a:pt x="12" y="312"/>
                      <a:pt x="0" y="0"/>
                    </a:cubicBezTo>
                    <a:cubicBezTo>
                      <a:pt x="0" y="0"/>
                      <a:pt x="0" y="365"/>
                      <a:pt x="0" y="419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6" name="未知"/>
              <p:cNvSpPr/>
              <p:nvPr/>
            </p:nvSpPr>
            <p:spPr>
              <a:xfrm>
                <a:off x="2" y="108"/>
                <a:ext cx="110" cy="154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7" name="未知"/>
              <p:cNvSpPr/>
              <p:nvPr/>
            </p:nvSpPr>
            <p:spPr>
              <a:xfrm>
                <a:off x="0" y="122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5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8"/>
                      <a:pt x="1" y="46"/>
                      <a:pt x="3" y="53"/>
                    </a:cubicBezTo>
                    <a:cubicBezTo>
                      <a:pt x="5" y="56"/>
                      <a:pt x="6" y="60"/>
                      <a:pt x="9" y="63"/>
                    </a:cubicBezTo>
                    <a:cubicBezTo>
                      <a:pt x="10" y="65"/>
                      <a:pt x="12" y="66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69"/>
                      <a:pt x="17" y="70"/>
                      <a:pt x="16" y="68"/>
                    </a:cubicBezTo>
                    <a:cubicBezTo>
                      <a:pt x="14" y="67"/>
                      <a:pt x="12" y="65"/>
                      <a:pt x="10" y="62"/>
                    </a:cubicBezTo>
                    <a:cubicBezTo>
                      <a:pt x="7" y="55"/>
                      <a:pt x="4" y="45"/>
                      <a:pt x="6" y="34"/>
                    </a:cubicBezTo>
                    <a:cubicBezTo>
                      <a:pt x="7" y="29"/>
                      <a:pt x="8" y="24"/>
                      <a:pt x="11" y="19"/>
                    </a:cubicBezTo>
                    <a:cubicBezTo>
                      <a:pt x="13" y="15"/>
                      <a:pt x="17" y="11"/>
                      <a:pt x="20" y="8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8" name="未知"/>
              <p:cNvSpPr/>
              <p:nvPr/>
            </p:nvSpPr>
            <p:spPr>
              <a:xfrm>
                <a:off x="32" y="108"/>
                <a:ext cx="82" cy="136"/>
              </a:xfrm>
              <a:custGeom>
                <a:avLst/>
                <a:gdLst/>
                <a:ahLst/>
                <a:cxnLst/>
                <a:pathLst>
                  <a:path w="41" h="68">
                    <a:moveTo>
                      <a:pt x="1" y="68"/>
                    </a:moveTo>
                    <a:cubicBezTo>
                      <a:pt x="1" y="68"/>
                      <a:pt x="1" y="67"/>
                      <a:pt x="1" y="66"/>
                    </a:cubicBezTo>
                    <a:cubicBezTo>
                      <a:pt x="2" y="66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7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7"/>
                      <a:pt x="15" y="36"/>
                      <a:pt x="16" y="36"/>
                    </a:cubicBezTo>
                    <a:cubicBezTo>
                      <a:pt x="17" y="36"/>
                      <a:pt x="18" y="35"/>
                      <a:pt x="20" y="35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30"/>
                      <a:pt x="38" y="27"/>
                    </a:cubicBezTo>
                    <a:cubicBezTo>
                      <a:pt x="39" y="25"/>
                      <a:pt x="40" y="24"/>
                      <a:pt x="41" y="22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2"/>
                      <a:pt x="39" y="8"/>
                      <a:pt x="36" y="5"/>
                    </a:cubicBezTo>
                    <a:cubicBezTo>
                      <a:pt x="35" y="4"/>
                      <a:pt x="33" y="3"/>
                      <a:pt x="31" y="2"/>
                    </a:cubicBezTo>
                    <a:cubicBezTo>
                      <a:pt x="30" y="2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2"/>
                      <a:pt x="27" y="1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26" y="0"/>
                      <a:pt x="26" y="1"/>
                      <a:pt x="26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2"/>
                      <a:pt x="28" y="2"/>
                    </a:cubicBezTo>
                    <a:cubicBezTo>
                      <a:pt x="30" y="2"/>
                      <a:pt x="33" y="4"/>
                      <a:pt x="35" y="7"/>
                    </a:cubicBezTo>
                    <a:cubicBezTo>
                      <a:pt x="37" y="9"/>
                      <a:pt x="38" y="13"/>
                      <a:pt x="37" y="18"/>
                    </a:cubicBezTo>
                    <a:cubicBezTo>
                      <a:pt x="37" y="20"/>
                      <a:pt x="36" y="22"/>
                      <a:pt x="35" y="23"/>
                    </a:cubicBezTo>
                    <a:cubicBezTo>
                      <a:pt x="33" y="25"/>
                      <a:pt x="31" y="26"/>
                      <a:pt x="28" y="27"/>
                    </a:cubicBezTo>
                    <a:cubicBezTo>
                      <a:pt x="26" y="28"/>
                      <a:pt x="23" y="28"/>
                      <a:pt x="20" y="29"/>
                    </a:cubicBezTo>
                    <a:cubicBezTo>
                      <a:pt x="18" y="30"/>
                      <a:pt x="15" y="30"/>
                      <a:pt x="12" y="32"/>
                    </a:cubicBezTo>
                    <a:cubicBezTo>
                      <a:pt x="9" y="34"/>
                      <a:pt x="6" y="36"/>
                      <a:pt x="5" y="39"/>
                    </a:cubicBezTo>
                    <a:cubicBezTo>
                      <a:pt x="4" y="41"/>
                      <a:pt x="3" y="44"/>
                      <a:pt x="2" y="46"/>
                    </a:cubicBezTo>
                    <a:cubicBezTo>
                      <a:pt x="0" y="57"/>
                      <a:pt x="1" y="64"/>
                      <a:pt x="1" y="68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79" name="未知"/>
              <p:cNvSpPr/>
              <p:nvPr/>
            </p:nvSpPr>
            <p:spPr>
              <a:xfrm>
                <a:off x="2" y="274"/>
                <a:ext cx="110" cy="155"/>
              </a:xfrm>
              <a:custGeom>
                <a:avLst/>
                <a:gdLst/>
                <a:ahLst/>
                <a:cxnLst/>
                <a:pathLst>
                  <a:path w="55" h="77">
                    <a:moveTo>
                      <a:pt x="19" y="77"/>
                    </a:moveTo>
                    <a:cubicBezTo>
                      <a:pt x="19" y="77"/>
                      <a:pt x="0" y="73"/>
                      <a:pt x="2" y="38"/>
                    </a:cubicBezTo>
                    <a:cubicBezTo>
                      <a:pt x="3" y="3"/>
                      <a:pt x="38" y="3"/>
                      <a:pt x="39" y="3"/>
                    </a:cubicBezTo>
                    <a:cubicBezTo>
                      <a:pt x="40" y="3"/>
                      <a:pt x="54" y="0"/>
                      <a:pt x="55" y="21"/>
                    </a:cubicBezTo>
                    <a:cubicBezTo>
                      <a:pt x="55" y="21"/>
                      <a:pt x="50" y="31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0" name="未知"/>
              <p:cNvSpPr/>
              <p:nvPr/>
            </p:nvSpPr>
            <p:spPr>
              <a:xfrm>
                <a:off x="0" y="287"/>
                <a:ext cx="74" cy="142"/>
              </a:xfrm>
              <a:custGeom>
                <a:avLst/>
                <a:gdLst/>
                <a:ahLst/>
                <a:cxnLst/>
                <a:pathLst>
                  <a:path w="37" h="71">
                    <a:moveTo>
                      <a:pt x="37" y="1"/>
                    </a:moveTo>
                    <a:cubicBezTo>
                      <a:pt x="37" y="1"/>
                      <a:pt x="37" y="1"/>
                      <a:pt x="36" y="1"/>
                    </a:cubicBezTo>
                    <a:cubicBezTo>
                      <a:pt x="35" y="0"/>
                      <a:pt x="34" y="0"/>
                      <a:pt x="32" y="1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1"/>
                      <a:pt x="3" y="20"/>
                      <a:pt x="1" y="33"/>
                    </a:cubicBezTo>
                    <a:cubicBezTo>
                      <a:pt x="0" y="39"/>
                      <a:pt x="1" y="46"/>
                      <a:pt x="3" y="54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6"/>
                      <a:pt x="12" y="67"/>
                      <a:pt x="13" y="68"/>
                    </a:cubicBezTo>
                    <a:cubicBezTo>
                      <a:pt x="15" y="70"/>
                      <a:pt x="17" y="71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3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5"/>
                      <a:pt x="11" y="20"/>
                    </a:cubicBezTo>
                    <a:cubicBezTo>
                      <a:pt x="13" y="16"/>
                      <a:pt x="17" y="12"/>
                      <a:pt x="20" y="9"/>
                    </a:cubicBezTo>
                    <a:cubicBezTo>
                      <a:pt x="27" y="4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1" name="未知"/>
              <p:cNvSpPr/>
              <p:nvPr/>
            </p:nvSpPr>
            <p:spPr>
              <a:xfrm>
                <a:off x="32" y="274"/>
                <a:ext cx="82" cy="137"/>
              </a:xfrm>
              <a:custGeom>
                <a:avLst/>
                <a:gdLst/>
                <a:ahLst/>
                <a:cxnLst/>
                <a:pathLst>
                  <a:path w="41" h="68">
                    <a:moveTo>
                      <a:pt x="1" y="68"/>
                    </a:moveTo>
                    <a:cubicBezTo>
                      <a:pt x="1" y="68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9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5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30"/>
                      <a:pt x="38" y="27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20"/>
                      <a:pt x="41" y="18"/>
                      <a:pt x="41" y="16"/>
                    </a:cubicBezTo>
                    <a:cubicBezTo>
                      <a:pt x="41" y="12"/>
                      <a:pt x="39" y="8"/>
                      <a:pt x="36" y="5"/>
                    </a:cubicBezTo>
                    <a:cubicBezTo>
                      <a:pt x="35" y="4"/>
                      <a:pt x="33" y="2"/>
                      <a:pt x="31" y="2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26" y="0"/>
                      <a:pt x="26" y="0"/>
                      <a:pt x="26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2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7" y="9"/>
                      <a:pt x="38" y="13"/>
                      <a:pt x="37" y="18"/>
                    </a:cubicBezTo>
                    <a:cubicBezTo>
                      <a:pt x="37" y="20"/>
                      <a:pt x="36" y="22"/>
                      <a:pt x="35" y="23"/>
                    </a:cubicBezTo>
                    <a:cubicBezTo>
                      <a:pt x="33" y="25"/>
                      <a:pt x="31" y="26"/>
                      <a:pt x="28" y="27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30"/>
                      <a:pt x="15" y="30"/>
                      <a:pt x="12" y="32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4"/>
                      <a:pt x="2" y="46"/>
                    </a:cubicBezTo>
                    <a:cubicBezTo>
                      <a:pt x="0" y="56"/>
                      <a:pt x="1" y="64"/>
                      <a:pt x="1" y="68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2" name="未知"/>
              <p:cNvSpPr/>
              <p:nvPr/>
            </p:nvSpPr>
            <p:spPr>
              <a:xfrm>
                <a:off x="2" y="437"/>
                <a:ext cx="110" cy="152"/>
              </a:xfrm>
              <a:custGeom>
                <a:avLst/>
                <a:gdLst/>
                <a:ahLst/>
                <a:cxnLst/>
                <a:pathLst>
                  <a:path w="55" h="76">
                    <a:moveTo>
                      <a:pt x="19" y="76"/>
                    </a:moveTo>
                    <a:cubicBezTo>
                      <a:pt x="19" y="76"/>
                      <a:pt x="0" y="72"/>
                      <a:pt x="2" y="37"/>
                    </a:cubicBezTo>
                    <a:cubicBezTo>
                      <a:pt x="3" y="2"/>
                      <a:pt x="38" y="2"/>
                      <a:pt x="39" y="2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1"/>
                    </a:cubicBezTo>
                    <a:cubicBezTo>
                      <a:pt x="19" y="33"/>
                      <a:pt x="17" y="59"/>
                      <a:pt x="17" y="67"/>
                    </a:cubicBezTo>
                    <a:lnTo>
                      <a:pt x="19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3" name="未知"/>
              <p:cNvSpPr/>
              <p:nvPr/>
            </p:nvSpPr>
            <p:spPr>
              <a:xfrm>
                <a:off x="0" y="449"/>
                <a:ext cx="74" cy="140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0"/>
                    </a:moveTo>
                    <a:cubicBezTo>
                      <a:pt x="37" y="0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0"/>
                      <a:pt x="23" y="1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0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5"/>
                      <a:pt x="10" y="62"/>
                    </a:cubicBezTo>
                    <a:cubicBezTo>
                      <a:pt x="7" y="56"/>
                      <a:pt x="4" y="45"/>
                      <a:pt x="6" y="35"/>
                    </a:cubicBezTo>
                    <a:cubicBezTo>
                      <a:pt x="7" y="29"/>
                      <a:pt x="8" y="24"/>
                      <a:pt x="11" y="20"/>
                    </a:cubicBezTo>
                    <a:cubicBezTo>
                      <a:pt x="13" y="15"/>
                      <a:pt x="17" y="11"/>
                      <a:pt x="20" y="9"/>
                    </a:cubicBezTo>
                    <a:cubicBezTo>
                      <a:pt x="27" y="3"/>
                      <a:pt x="35" y="1"/>
                      <a:pt x="37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4" name="未知"/>
              <p:cNvSpPr/>
              <p:nvPr/>
            </p:nvSpPr>
            <p:spPr>
              <a:xfrm>
                <a:off x="32" y="437"/>
                <a:ext cx="82" cy="134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2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5"/>
                    </a:cubicBezTo>
                    <a:cubicBezTo>
                      <a:pt x="17" y="35"/>
                      <a:pt x="18" y="34"/>
                      <a:pt x="20" y="34"/>
                    </a:cubicBezTo>
                    <a:cubicBezTo>
                      <a:pt x="22" y="33"/>
                      <a:pt x="25" y="32"/>
                      <a:pt x="28" y="31"/>
                    </a:cubicBezTo>
                    <a:cubicBezTo>
                      <a:pt x="31" y="30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4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1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8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5"/>
                      <a:pt x="5" y="38"/>
                    </a:cubicBezTo>
                    <a:cubicBezTo>
                      <a:pt x="4" y="40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5" name="未知"/>
              <p:cNvSpPr/>
              <p:nvPr/>
            </p:nvSpPr>
            <p:spPr>
              <a:xfrm>
                <a:off x="2" y="647"/>
                <a:ext cx="110" cy="153"/>
              </a:xfrm>
              <a:custGeom>
                <a:avLst/>
                <a:gdLst/>
                <a:ahLst/>
                <a:cxnLst/>
                <a:pathLst>
                  <a:path w="55" h="76">
                    <a:moveTo>
                      <a:pt x="19" y="76"/>
                    </a:moveTo>
                    <a:cubicBezTo>
                      <a:pt x="19" y="76"/>
                      <a:pt x="0" y="73"/>
                      <a:pt x="2" y="37"/>
                    </a:cubicBezTo>
                    <a:cubicBezTo>
                      <a:pt x="3" y="2"/>
                      <a:pt x="38" y="3"/>
                      <a:pt x="39" y="2"/>
                    </a:cubicBezTo>
                    <a:cubicBezTo>
                      <a:pt x="40" y="2"/>
                      <a:pt x="54" y="0"/>
                      <a:pt x="55" y="20"/>
                    </a:cubicBezTo>
                    <a:cubicBezTo>
                      <a:pt x="55" y="20"/>
                      <a:pt x="50" y="30"/>
                      <a:pt x="35" y="32"/>
                    </a:cubicBezTo>
                    <a:cubicBezTo>
                      <a:pt x="19" y="33"/>
                      <a:pt x="17" y="60"/>
                      <a:pt x="17" y="67"/>
                    </a:cubicBezTo>
                    <a:lnTo>
                      <a:pt x="19" y="7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6" name="未知"/>
              <p:cNvSpPr/>
              <p:nvPr/>
            </p:nvSpPr>
            <p:spPr>
              <a:xfrm>
                <a:off x="0" y="659"/>
                <a:ext cx="74" cy="141"/>
              </a:xfrm>
              <a:custGeom>
                <a:avLst/>
                <a:gdLst/>
                <a:ahLst/>
                <a:cxnLst/>
                <a:pathLst>
                  <a:path w="37" h="70">
                    <a:moveTo>
                      <a:pt x="37" y="1"/>
                    </a:moveTo>
                    <a:cubicBezTo>
                      <a:pt x="37" y="1"/>
                      <a:pt x="37" y="0"/>
                      <a:pt x="36" y="0"/>
                    </a:cubicBezTo>
                    <a:cubicBezTo>
                      <a:pt x="35" y="0"/>
                      <a:pt x="34" y="0"/>
                      <a:pt x="32" y="0"/>
                    </a:cubicBezTo>
                    <a:cubicBezTo>
                      <a:pt x="29" y="1"/>
                      <a:pt x="23" y="2"/>
                      <a:pt x="16" y="6"/>
                    </a:cubicBezTo>
                    <a:cubicBezTo>
                      <a:pt x="10" y="10"/>
                      <a:pt x="3" y="19"/>
                      <a:pt x="1" y="32"/>
                    </a:cubicBezTo>
                    <a:cubicBezTo>
                      <a:pt x="0" y="39"/>
                      <a:pt x="1" y="46"/>
                      <a:pt x="3" y="53"/>
                    </a:cubicBezTo>
                    <a:cubicBezTo>
                      <a:pt x="5" y="57"/>
                      <a:pt x="6" y="61"/>
                      <a:pt x="9" y="64"/>
                    </a:cubicBezTo>
                    <a:cubicBezTo>
                      <a:pt x="10" y="65"/>
                      <a:pt x="12" y="67"/>
                      <a:pt x="13" y="68"/>
                    </a:cubicBezTo>
                    <a:cubicBezTo>
                      <a:pt x="15" y="69"/>
                      <a:pt x="17" y="70"/>
                      <a:pt x="18" y="70"/>
                    </a:cubicBezTo>
                    <a:cubicBezTo>
                      <a:pt x="18" y="70"/>
                      <a:pt x="17" y="70"/>
                      <a:pt x="16" y="69"/>
                    </a:cubicBezTo>
                    <a:cubicBezTo>
                      <a:pt x="14" y="68"/>
                      <a:pt x="12" y="66"/>
                      <a:pt x="10" y="62"/>
                    </a:cubicBezTo>
                    <a:cubicBezTo>
                      <a:pt x="7" y="56"/>
                      <a:pt x="4" y="46"/>
                      <a:pt x="6" y="35"/>
                    </a:cubicBezTo>
                    <a:cubicBezTo>
                      <a:pt x="7" y="30"/>
                      <a:pt x="8" y="24"/>
                      <a:pt x="11" y="20"/>
                    </a:cubicBezTo>
                    <a:cubicBezTo>
                      <a:pt x="13" y="15"/>
                      <a:pt x="17" y="12"/>
                      <a:pt x="20" y="9"/>
                    </a:cubicBezTo>
                    <a:cubicBezTo>
                      <a:pt x="27" y="3"/>
                      <a:pt x="35" y="1"/>
                      <a:pt x="37" y="1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7" name="未知"/>
              <p:cNvSpPr/>
              <p:nvPr/>
            </p:nvSpPr>
            <p:spPr>
              <a:xfrm>
                <a:off x="32" y="647"/>
                <a:ext cx="82" cy="135"/>
              </a:xfrm>
              <a:custGeom>
                <a:avLst/>
                <a:gdLst/>
                <a:ahLst/>
                <a:cxnLst/>
                <a:pathLst>
                  <a:path w="41" h="67">
                    <a:moveTo>
                      <a:pt x="1" y="67"/>
                    </a:moveTo>
                    <a:cubicBezTo>
                      <a:pt x="1" y="67"/>
                      <a:pt x="1" y="67"/>
                      <a:pt x="1" y="66"/>
                    </a:cubicBezTo>
                    <a:cubicBezTo>
                      <a:pt x="2" y="65"/>
                      <a:pt x="2" y="64"/>
                      <a:pt x="2" y="62"/>
                    </a:cubicBezTo>
                    <a:cubicBezTo>
                      <a:pt x="3" y="58"/>
                      <a:pt x="4" y="53"/>
                      <a:pt x="7" y="46"/>
                    </a:cubicBezTo>
                    <a:cubicBezTo>
                      <a:pt x="8" y="43"/>
                      <a:pt x="10" y="39"/>
                      <a:pt x="13" y="37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17" y="35"/>
                      <a:pt x="18" y="35"/>
                      <a:pt x="20" y="34"/>
                    </a:cubicBezTo>
                    <a:cubicBezTo>
                      <a:pt x="22" y="34"/>
                      <a:pt x="25" y="33"/>
                      <a:pt x="28" y="32"/>
                    </a:cubicBezTo>
                    <a:cubicBezTo>
                      <a:pt x="31" y="31"/>
                      <a:pt x="35" y="29"/>
                      <a:pt x="38" y="26"/>
                    </a:cubicBezTo>
                    <a:cubicBezTo>
                      <a:pt x="39" y="25"/>
                      <a:pt x="40" y="23"/>
                      <a:pt x="41" y="21"/>
                    </a:cubicBezTo>
                    <a:cubicBezTo>
                      <a:pt x="41" y="19"/>
                      <a:pt x="41" y="17"/>
                      <a:pt x="41" y="15"/>
                    </a:cubicBezTo>
                    <a:cubicBezTo>
                      <a:pt x="41" y="11"/>
                      <a:pt x="39" y="7"/>
                      <a:pt x="36" y="5"/>
                    </a:cubicBezTo>
                    <a:cubicBezTo>
                      <a:pt x="35" y="3"/>
                      <a:pt x="33" y="2"/>
                      <a:pt x="31" y="1"/>
                    </a:cubicBezTo>
                    <a:cubicBezTo>
                      <a:pt x="30" y="1"/>
                      <a:pt x="29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7" y="1"/>
                      <a:pt x="27" y="1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8" y="1"/>
                    </a:cubicBezTo>
                    <a:cubicBezTo>
                      <a:pt x="30" y="2"/>
                      <a:pt x="33" y="3"/>
                      <a:pt x="35" y="6"/>
                    </a:cubicBezTo>
                    <a:cubicBezTo>
                      <a:pt x="37" y="9"/>
                      <a:pt x="38" y="13"/>
                      <a:pt x="37" y="17"/>
                    </a:cubicBezTo>
                    <a:cubicBezTo>
                      <a:pt x="37" y="20"/>
                      <a:pt x="36" y="21"/>
                      <a:pt x="35" y="23"/>
                    </a:cubicBezTo>
                    <a:cubicBezTo>
                      <a:pt x="33" y="24"/>
                      <a:pt x="31" y="25"/>
                      <a:pt x="28" y="26"/>
                    </a:cubicBezTo>
                    <a:cubicBezTo>
                      <a:pt x="26" y="27"/>
                      <a:pt x="23" y="28"/>
                      <a:pt x="20" y="29"/>
                    </a:cubicBezTo>
                    <a:cubicBezTo>
                      <a:pt x="18" y="29"/>
                      <a:pt x="15" y="30"/>
                      <a:pt x="12" y="31"/>
                    </a:cubicBezTo>
                    <a:cubicBezTo>
                      <a:pt x="9" y="33"/>
                      <a:pt x="6" y="36"/>
                      <a:pt x="5" y="38"/>
                    </a:cubicBezTo>
                    <a:cubicBezTo>
                      <a:pt x="4" y="41"/>
                      <a:pt x="3" y="43"/>
                      <a:pt x="2" y="46"/>
                    </a:cubicBezTo>
                    <a:cubicBezTo>
                      <a:pt x="0" y="56"/>
                      <a:pt x="1" y="64"/>
                      <a:pt x="1" y="67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8" name="未知"/>
              <p:cNvSpPr/>
              <p:nvPr/>
            </p:nvSpPr>
            <p:spPr>
              <a:xfrm>
                <a:off x="100" y="900"/>
                <a:ext cx="930" cy="76"/>
              </a:xfrm>
              <a:custGeom>
                <a:avLst/>
                <a:gdLst/>
                <a:ahLst/>
                <a:cxnLst/>
                <a:pathLst>
                  <a:path w="464" h="38">
                    <a:moveTo>
                      <a:pt x="0" y="4"/>
                    </a:moveTo>
                    <a:cubicBezTo>
                      <a:pt x="0" y="4"/>
                      <a:pt x="31" y="4"/>
                      <a:pt x="104" y="3"/>
                    </a:cubicBezTo>
                    <a:cubicBezTo>
                      <a:pt x="140" y="2"/>
                      <a:pt x="187" y="1"/>
                      <a:pt x="246" y="1"/>
                    </a:cubicBezTo>
                    <a:cubicBezTo>
                      <a:pt x="275" y="1"/>
                      <a:pt x="308" y="1"/>
                      <a:pt x="343" y="1"/>
                    </a:cubicBezTo>
                    <a:cubicBezTo>
                      <a:pt x="361" y="1"/>
                      <a:pt x="379" y="1"/>
                      <a:pt x="398" y="1"/>
                    </a:cubicBezTo>
                    <a:cubicBezTo>
                      <a:pt x="408" y="2"/>
                      <a:pt x="418" y="2"/>
                      <a:pt x="428" y="2"/>
                    </a:cubicBezTo>
                    <a:cubicBezTo>
                      <a:pt x="433" y="2"/>
                      <a:pt x="438" y="3"/>
                      <a:pt x="443" y="3"/>
                    </a:cubicBezTo>
                    <a:cubicBezTo>
                      <a:pt x="446" y="3"/>
                      <a:pt x="448" y="3"/>
                      <a:pt x="451" y="4"/>
                    </a:cubicBezTo>
                    <a:cubicBezTo>
                      <a:pt x="454" y="4"/>
                      <a:pt x="457" y="4"/>
                      <a:pt x="459" y="5"/>
                    </a:cubicBezTo>
                    <a:cubicBezTo>
                      <a:pt x="460" y="5"/>
                      <a:pt x="461" y="5"/>
                      <a:pt x="463" y="5"/>
                    </a:cubicBezTo>
                    <a:cubicBezTo>
                      <a:pt x="463" y="5"/>
                      <a:pt x="463" y="5"/>
                      <a:pt x="463" y="5"/>
                    </a:cubicBezTo>
                    <a:cubicBezTo>
                      <a:pt x="463" y="5"/>
                      <a:pt x="464" y="5"/>
                      <a:pt x="463" y="5"/>
                    </a:cubicBezTo>
                    <a:cubicBezTo>
                      <a:pt x="463" y="5"/>
                      <a:pt x="463" y="5"/>
                      <a:pt x="462" y="5"/>
                    </a:cubicBezTo>
                    <a:cubicBezTo>
                      <a:pt x="461" y="5"/>
                      <a:pt x="460" y="5"/>
                      <a:pt x="459" y="5"/>
                    </a:cubicBezTo>
                    <a:cubicBezTo>
                      <a:pt x="355" y="7"/>
                      <a:pt x="224" y="9"/>
                      <a:pt x="24" y="12"/>
                    </a:cubicBezTo>
                    <a:cubicBezTo>
                      <a:pt x="18" y="13"/>
                      <a:pt x="11" y="13"/>
                      <a:pt x="0" y="13"/>
                    </a:cubicBezTo>
                    <a:cubicBezTo>
                      <a:pt x="6" y="13"/>
                      <a:pt x="12" y="13"/>
                      <a:pt x="21" y="13"/>
                    </a:cubicBezTo>
                    <a:cubicBezTo>
                      <a:pt x="108" y="13"/>
                      <a:pt x="206" y="13"/>
                      <a:pt x="345" y="13"/>
                    </a:cubicBezTo>
                    <a:cubicBezTo>
                      <a:pt x="349" y="13"/>
                      <a:pt x="354" y="13"/>
                      <a:pt x="360" y="13"/>
                    </a:cubicBezTo>
                    <a:cubicBezTo>
                      <a:pt x="354" y="14"/>
                      <a:pt x="349" y="14"/>
                      <a:pt x="340" y="14"/>
                    </a:cubicBezTo>
                    <a:cubicBezTo>
                      <a:pt x="244" y="15"/>
                      <a:pt x="138" y="15"/>
                      <a:pt x="0" y="17"/>
                    </a:cubicBezTo>
                    <a:cubicBezTo>
                      <a:pt x="1" y="18"/>
                      <a:pt x="3" y="19"/>
                      <a:pt x="5" y="21"/>
                    </a:cubicBezTo>
                    <a:cubicBezTo>
                      <a:pt x="101" y="20"/>
                      <a:pt x="204" y="19"/>
                      <a:pt x="332" y="18"/>
                    </a:cubicBezTo>
                    <a:cubicBezTo>
                      <a:pt x="332" y="18"/>
                      <a:pt x="332" y="18"/>
                      <a:pt x="332" y="18"/>
                    </a:cubicBezTo>
                    <a:cubicBezTo>
                      <a:pt x="332" y="18"/>
                      <a:pt x="332" y="18"/>
                      <a:pt x="332" y="18"/>
                    </a:cubicBezTo>
                    <a:cubicBezTo>
                      <a:pt x="235" y="20"/>
                      <a:pt x="134" y="22"/>
                      <a:pt x="11" y="25"/>
                    </a:cubicBezTo>
                    <a:cubicBezTo>
                      <a:pt x="11" y="25"/>
                      <a:pt x="10" y="25"/>
                      <a:pt x="8" y="25"/>
                    </a:cubicBezTo>
                    <a:cubicBezTo>
                      <a:pt x="10" y="25"/>
                      <a:pt x="13" y="26"/>
                      <a:pt x="18" y="26"/>
                    </a:cubicBezTo>
                    <a:cubicBezTo>
                      <a:pt x="107" y="24"/>
                      <a:pt x="199" y="23"/>
                      <a:pt x="305" y="21"/>
                    </a:cubicBezTo>
                    <a:cubicBezTo>
                      <a:pt x="312" y="21"/>
                      <a:pt x="318" y="21"/>
                      <a:pt x="325" y="21"/>
                    </a:cubicBezTo>
                    <a:cubicBezTo>
                      <a:pt x="321" y="21"/>
                      <a:pt x="317" y="21"/>
                      <a:pt x="312" y="21"/>
                    </a:cubicBezTo>
                    <a:cubicBezTo>
                      <a:pt x="228" y="23"/>
                      <a:pt x="142" y="25"/>
                      <a:pt x="46" y="27"/>
                    </a:cubicBezTo>
                    <a:cubicBezTo>
                      <a:pt x="34" y="28"/>
                      <a:pt x="23" y="28"/>
                      <a:pt x="10" y="29"/>
                    </a:cubicBezTo>
                    <a:cubicBezTo>
                      <a:pt x="25" y="28"/>
                      <a:pt x="40" y="28"/>
                      <a:pt x="57" y="28"/>
                    </a:cubicBezTo>
                    <a:cubicBezTo>
                      <a:pt x="186" y="26"/>
                      <a:pt x="322" y="23"/>
                      <a:pt x="463" y="21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392" y="23"/>
                      <a:pt x="319" y="25"/>
                      <a:pt x="244" y="27"/>
                    </a:cubicBezTo>
                    <a:cubicBezTo>
                      <a:pt x="206" y="28"/>
                      <a:pt x="168" y="29"/>
                      <a:pt x="130" y="30"/>
                    </a:cubicBezTo>
                    <a:cubicBezTo>
                      <a:pt x="111" y="30"/>
                      <a:pt x="91" y="31"/>
                      <a:pt x="72" y="31"/>
                    </a:cubicBezTo>
                    <a:cubicBezTo>
                      <a:pt x="62" y="31"/>
                      <a:pt x="52" y="31"/>
                      <a:pt x="42" y="32"/>
                    </a:cubicBezTo>
                    <a:cubicBezTo>
                      <a:pt x="33" y="32"/>
                      <a:pt x="23" y="32"/>
                      <a:pt x="13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3" y="29"/>
                      <a:pt x="299" y="26"/>
                      <a:pt x="450" y="24"/>
                    </a:cubicBezTo>
                    <a:cubicBezTo>
                      <a:pt x="450" y="24"/>
                      <a:pt x="450" y="24"/>
                      <a:pt x="450" y="24"/>
                    </a:cubicBezTo>
                    <a:cubicBezTo>
                      <a:pt x="310" y="29"/>
                      <a:pt x="166" y="34"/>
                      <a:pt x="18" y="38"/>
                    </a:cubicBezTo>
                    <a:cubicBezTo>
                      <a:pt x="162" y="34"/>
                      <a:pt x="306" y="29"/>
                      <a:pt x="450" y="25"/>
                    </a:cubicBezTo>
                    <a:cubicBezTo>
                      <a:pt x="450" y="23"/>
                      <a:pt x="450" y="23"/>
                      <a:pt x="450" y="23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8" y="33"/>
                      <a:pt x="22" y="32"/>
                      <a:pt x="27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126" y="31"/>
                      <a:pt x="126" y="31"/>
                      <a:pt x="126" y="31"/>
                    </a:cubicBezTo>
                    <a:cubicBezTo>
                      <a:pt x="238" y="28"/>
                      <a:pt x="238" y="28"/>
                      <a:pt x="238" y="28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463" y="18"/>
                      <a:pt x="463" y="18"/>
                      <a:pt x="463" y="18"/>
                    </a:cubicBezTo>
                    <a:cubicBezTo>
                      <a:pt x="463" y="18"/>
                      <a:pt x="463" y="18"/>
                      <a:pt x="463" y="18"/>
                    </a:cubicBezTo>
                    <a:cubicBezTo>
                      <a:pt x="463" y="17"/>
                      <a:pt x="463" y="17"/>
                      <a:pt x="463" y="17"/>
                    </a:cubicBezTo>
                    <a:cubicBezTo>
                      <a:pt x="260" y="21"/>
                      <a:pt x="260" y="21"/>
                      <a:pt x="260" y="21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6" y="16"/>
                      <a:pt x="456" y="16"/>
                      <a:pt x="456" y="16"/>
                    </a:cubicBezTo>
                    <a:cubicBezTo>
                      <a:pt x="456" y="15"/>
                      <a:pt x="456" y="15"/>
                      <a:pt x="456" y="1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60" y="14"/>
                      <a:pt x="460" y="14"/>
                      <a:pt x="460" y="14"/>
                    </a:cubicBezTo>
                    <a:cubicBezTo>
                      <a:pt x="460" y="13"/>
                      <a:pt x="460" y="13"/>
                      <a:pt x="460" y="13"/>
                    </a:cubicBezTo>
                    <a:cubicBezTo>
                      <a:pt x="460" y="12"/>
                      <a:pt x="460" y="12"/>
                      <a:pt x="460" y="12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463" y="6"/>
                      <a:pt x="463" y="6"/>
                      <a:pt x="463" y="6"/>
                    </a:cubicBezTo>
                    <a:cubicBezTo>
                      <a:pt x="464" y="4"/>
                      <a:pt x="464" y="4"/>
                      <a:pt x="464" y="4"/>
                    </a:cubicBezTo>
                    <a:cubicBezTo>
                      <a:pt x="452" y="3"/>
                      <a:pt x="450" y="3"/>
                      <a:pt x="444" y="3"/>
                    </a:cubicBezTo>
                    <a:cubicBezTo>
                      <a:pt x="430" y="2"/>
                      <a:pt x="430" y="2"/>
                      <a:pt x="430" y="2"/>
                    </a:cubicBezTo>
                    <a:cubicBezTo>
                      <a:pt x="401" y="1"/>
                      <a:pt x="401" y="1"/>
                      <a:pt x="401" y="1"/>
                    </a:cubicBezTo>
                    <a:cubicBezTo>
                      <a:pt x="382" y="1"/>
                      <a:pt x="363" y="0"/>
                      <a:pt x="344" y="0"/>
                    </a:cubicBezTo>
                    <a:cubicBezTo>
                      <a:pt x="306" y="0"/>
                      <a:pt x="268" y="0"/>
                      <a:pt x="230" y="1"/>
                    </a:cubicBezTo>
                    <a:cubicBezTo>
                      <a:pt x="153" y="1"/>
                      <a:pt x="77" y="3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89" name="未知"/>
              <p:cNvSpPr/>
              <p:nvPr/>
            </p:nvSpPr>
            <p:spPr>
              <a:xfrm>
                <a:off x="1016" y="84"/>
                <a:ext cx="58" cy="818"/>
              </a:xfrm>
              <a:custGeom>
                <a:avLst/>
                <a:gdLst/>
                <a:ahLst/>
                <a:cxnLst/>
                <a:pathLst>
                  <a:path w="29" h="408">
                    <a:moveTo>
                      <a:pt x="29" y="1"/>
                    </a:moveTo>
                    <a:cubicBezTo>
                      <a:pt x="29" y="1"/>
                      <a:pt x="29" y="28"/>
                      <a:pt x="29" y="92"/>
                    </a:cubicBezTo>
                    <a:cubicBezTo>
                      <a:pt x="29" y="124"/>
                      <a:pt x="28" y="165"/>
                      <a:pt x="27" y="217"/>
                    </a:cubicBezTo>
                    <a:cubicBezTo>
                      <a:pt x="27" y="243"/>
                      <a:pt x="27" y="271"/>
                      <a:pt x="26" y="302"/>
                    </a:cubicBezTo>
                    <a:cubicBezTo>
                      <a:pt x="25" y="317"/>
                      <a:pt x="25" y="334"/>
                      <a:pt x="24" y="351"/>
                    </a:cubicBezTo>
                    <a:cubicBezTo>
                      <a:pt x="24" y="359"/>
                      <a:pt x="23" y="368"/>
                      <a:pt x="23" y="376"/>
                    </a:cubicBezTo>
                    <a:cubicBezTo>
                      <a:pt x="22" y="381"/>
                      <a:pt x="22" y="385"/>
                      <a:pt x="22" y="390"/>
                    </a:cubicBezTo>
                    <a:cubicBezTo>
                      <a:pt x="22" y="392"/>
                      <a:pt x="21" y="394"/>
                      <a:pt x="21" y="397"/>
                    </a:cubicBezTo>
                    <a:cubicBezTo>
                      <a:pt x="21" y="399"/>
                      <a:pt x="21" y="402"/>
                      <a:pt x="20" y="404"/>
                    </a:cubicBezTo>
                    <a:cubicBezTo>
                      <a:pt x="20" y="405"/>
                      <a:pt x="20" y="406"/>
                      <a:pt x="20" y="407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0" y="408"/>
                      <a:pt x="20" y="407"/>
                      <a:pt x="20" y="407"/>
                    </a:cubicBezTo>
                    <a:cubicBezTo>
                      <a:pt x="20" y="406"/>
                      <a:pt x="20" y="405"/>
                      <a:pt x="20" y="404"/>
                    </a:cubicBezTo>
                    <a:cubicBezTo>
                      <a:pt x="20" y="313"/>
                      <a:pt x="21" y="200"/>
                      <a:pt x="22" y="25"/>
                    </a:cubicBezTo>
                    <a:cubicBezTo>
                      <a:pt x="22" y="19"/>
                      <a:pt x="22" y="12"/>
                      <a:pt x="22" y="1"/>
                    </a:cubicBezTo>
                    <a:cubicBezTo>
                      <a:pt x="22" y="7"/>
                      <a:pt x="21" y="12"/>
                      <a:pt x="21" y="22"/>
                    </a:cubicBezTo>
                    <a:cubicBezTo>
                      <a:pt x="19" y="94"/>
                      <a:pt x="18" y="175"/>
                      <a:pt x="15" y="291"/>
                    </a:cubicBezTo>
                    <a:cubicBezTo>
                      <a:pt x="15" y="295"/>
                      <a:pt x="15" y="299"/>
                      <a:pt x="15" y="305"/>
                    </a:cubicBezTo>
                    <a:cubicBezTo>
                      <a:pt x="15" y="299"/>
                      <a:pt x="15" y="294"/>
                      <a:pt x="15" y="285"/>
                    </a:cubicBezTo>
                    <a:cubicBezTo>
                      <a:pt x="16" y="205"/>
                      <a:pt x="17" y="116"/>
                      <a:pt x="19" y="0"/>
                    </a:cubicBezTo>
                    <a:cubicBezTo>
                      <a:pt x="17" y="2"/>
                      <a:pt x="16" y="3"/>
                      <a:pt x="14" y="5"/>
                    </a:cubicBezTo>
                    <a:cubicBezTo>
                      <a:pt x="13" y="84"/>
                      <a:pt x="12" y="170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77"/>
                      <a:pt x="11" y="277"/>
                      <a:pt x="11" y="277"/>
                    </a:cubicBezTo>
                    <a:cubicBezTo>
                      <a:pt x="11" y="260"/>
                      <a:pt x="11" y="243"/>
                      <a:pt x="11" y="226"/>
                    </a:cubicBezTo>
                    <a:cubicBezTo>
                      <a:pt x="11" y="159"/>
                      <a:pt x="11" y="88"/>
                      <a:pt x="11" y="10"/>
                    </a:cubicBezTo>
                    <a:cubicBezTo>
                      <a:pt x="11" y="10"/>
                      <a:pt x="11" y="10"/>
                      <a:pt x="11" y="7"/>
                    </a:cubicBezTo>
                    <a:cubicBezTo>
                      <a:pt x="11" y="9"/>
                      <a:pt x="10" y="12"/>
                      <a:pt x="10" y="18"/>
                    </a:cubicBezTo>
                    <a:cubicBezTo>
                      <a:pt x="10" y="80"/>
                      <a:pt x="9" y="143"/>
                      <a:pt x="9" y="210"/>
                    </a:cubicBezTo>
                    <a:cubicBezTo>
                      <a:pt x="9" y="222"/>
                      <a:pt x="9" y="234"/>
                      <a:pt x="9" y="246"/>
                    </a:cubicBezTo>
                    <a:cubicBezTo>
                      <a:pt x="9" y="250"/>
                      <a:pt x="9" y="254"/>
                      <a:pt x="9" y="258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60"/>
                      <a:pt x="9" y="260"/>
                      <a:pt x="9" y="260"/>
                    </a:cubicBezTo>
                    <a:cubicBezTo>
                      <a:pt x="9" y="259"/>
                      <a:pt x="9" y="259"/>
                      <a:pt x="9" y="259"/>
                    </a:cubicBezTo>
                    <a:cubicBezTo>
                      <a:pt x="9" y="258"/>
                      <a:pt x="9" y="258"/>
                      <a:pt x="9" y="258"/>
                    </a:cubicBezTo>
                    <a:cubicBezTo>
                      <a:pt x="9" y="255"/>
                      <a:pt x="9" y="252"/>
                      <a:pt x="9" y="249"/>
                    </a:cubicBezTo>
                    <a:cubicBezTo>
                      <a:pt x="9" y="255"/>
                      <a:pt x="9" y="262"/>
                      <a:pt x="9" y="269"/>
                    </a:cubicBezTo>
                    <a:cubicBezTo>
                      <a:pt x="9" y="265"/>
                      <a:pt x="9" y="261"/>
                      <a:pt x="9" y="256"/>
                    </a:cubicBezTo>
                    <a:cubicBezTo>
                      <a:pt x="9" y="190"/>
                      <a:pt x="9" y="121"/>
                      <a:pt x="8" y="45"/>
                    </a:cubicBezTo>
                    <a:cubicBezTo>
                      <a:pt x="8" y="33"/>
                      <a:pt x="8" y="22"/>
                      <a:pt x="8" y="9"/>
                    </a:cubicBezTo>
                    <a:cubicBezTo>
                      <a:pt x="8" y="24"/>
                      <a:pt x="8" y="40"/>
                      <a:pt x="7" y="57"/>
                    </a:cubicBezTo>
                    <a:cubicBezTo>
                      <a:pt x="7" y="169"/>
                      <a:pt x="6" y="285"/>
                      <a:pt x="6" y="408"/>
                    </a:cubicBezTo>
                    <a:cubicBezTo>
                      <a:pt x="6" y="408"/>
                      <a:pt x="6" y="408"/>
                      <a:pt x="6" y="408"/>
                    </a:cubicBezTo>
                    <a:cubicBezTo>
                      <a:pt x="6" y="345"/>
                      <a:pt x="5" y="281"/>
                      <a:pt x="5" y="215"/>
                    </a:cubicBezTo>
                    <a:cubicBezTo>
                      <a:pt x="5" y="182"/>
                      <a:pt x="5" y="148"/>
                      <a:pt x="5" y="115"/>
                    </a:cubicBezTo>
                    <a:cubicBezTo>
                      <a:pt x="5" y="98"/>
                      <a:pt x="5" y="81"/>
                      <a:pt x="5" y="64"/>
                    </a:cubicBezTo>
                    <a:cubicBezTo>
                      <a:pt x="5" y="55"/>
                      <a:pt x="5" y="46"/>
                      <a:pt x="5" y="38"/>
                    </a:cubicBezTo>
                    <a:cubicBezTo>
                      <a:pt x="5" y="33"/>
                      <a:pt x="5" y="29"/>
                      <a:pt x="5" y="25"/>
                    </a:cubicBezTo>
                    <a:cubicBezTo>
                      <a:pt x="5" y="20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5"/>
                      <a:pt x="4" y="263"/>
                      <a:pt x="4" y="396"/>
                    </a:cubicBezTo>
                    <a:cubicBezTo>
                      <a:pt x="3" y="396"/>
                      <a:pt x="3" y="396"/>
                      <a:pt x="3" y="396"/>
                    </a:cubicBezTo>
                    <a:cubicBezTo>
                      <a:pt x="2" y="273"/>
                      <a:pt x="0" y="146"/>
                      <a:pt x="0" y="16"/>
                    </a:cubicBezTo>
                    <a:cubicBezTo>
                      <a:pt x="0" y="143"/>
                      <a:pt x="2" y="269"/>
                      <a:pt x="3" y="396"/>
                    </a:cubicBezTo>
                    <a:cubicBezTo>
                      <a:pt x="4" y="396"/>
                      <a:pt x="4" y="396"/>
                      <a:pt x="4" y="39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6"/>
                      <a:pt x="4" y="20"/>
                      <a:pt x="4" y="24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111"/>
                      <a:pt x="4" y="111"/>
                      <a:pt x="4" y="111"/>
                    </a:cubicBezTo>
                    <a:cubicBezTo>
                      <a:pt x="4" y="210"/>
                      <a:pt x="4" y="210"/>
                      <a:pt x="4" y="210"/>
                    </a:cubicBezTo>
                    <a:cubicBezTo>
                      <a:pt x="5" y="408"/>
                      <a:pt x="5" y="408"/>
                      <a:pt x="5" y="408"/>
                    </a:cubicBezTo>
                    <a:cubicBezTo>
                      <a:pt x="7" y="408"/>
                      <a:pt x="7" y="408"/>
                      <a:pt x="7" y="408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8" y="408"/>
                      <a:pt x="8" y="408"/>
                      <a:pt x="8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9" y="408"/>
                      <a:pt x="9" y="408"/>
                      <a:pt x="9" y="408"/>
                    </a:cubicBezTo>
                    <a:cubicBezTo>
                      <a:pt x="10" y="237"/>
                      <a:pt x="10" y="237"/>
                      <a:pt x="10" y="237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0" y="401"/>
                      <a:pt x="10" y="401"/>
                      <a:pt x="10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1" y="401"/>
                      <a:pt x="11" y="401"/>
                      <a:pt x="11" y="40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2" y="405"/>
                      <a:pt x="12" y="405"/>
                      <a:pt x="12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13" y="405"/>
                      <a:pt x="13" y="405"/>
                      <a:pt x="13" y="405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19" y="408"/>
                      <a:pt x="19" y="408"/>
                      <a:pt x="19" y="408"/>
                    </a:cubicBezTo>
                    <a:cubicBezTo>
                      <a:pt x="20" y="408"/>
                      <a:pt x="20" y="408"/>
                      <a:pt x="20" y="408"/>
                    </a:cubicBezTo>
                    <a:cubicBezTo>
                      <a:pt x="22" y="398"/>
                      <a:pt x="22" y="398"/>
                      <a:pt x="22" y="398"/>
                    </a:cubicBezTo>
                    <a:cubicBezTo>
                      <a:pt x="22" y="396"/>
                      <a:pt x="22" y="396"/>
                      <a:pt x="22" y="396"/>
                    </a:cubicBezTo>
                    <a:cubicBezTo>
                      <a:pt x="22" y="396"/>
                      <a:pt x="22" y="396"/>
                      <a:pt x="22" y="396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22" y="391"/>
                      <a:pt x="22" y="391"/>
                      <a:pt x="22" y="391"/>
                    </a:cubicBezTo>
                    <a:cubicBezTo>
                      <a:pt x="23" y="378"/>
                      <a:pt x="23" y="378"/>
                      <a:pt x="23" y="378"/>
                    </a:cubicBezTo>
                    <a:cubicBezTo>
                      <a:pt x="24" y="353"/>
                      <a:pt x="24" y="353"/>
                      <a:pt x="24" y="353"/>
                    </a:cubicBezTo>
                    <a:cubicBezTo>
                      <a:pt x="25" y="336"/>
                      <a:pt x="26" y="320"/>
                      <a:pt x="26" y="303"/>
                    </a:cubicBezTo>
                    <a:cubicBezTo>
                      <a:pt x="27" y="269"/>
                      <a:pt x="28" y="236"/>
                      <a:pt x="28" y="202"/>
                    </a:cubicBezTo>
                    <a:cubicBezTo>
                      <a:pt x="29" y="135"/>
                      <a:pt x="29" y="68"/>
                      <a:pt x="29" y="1"/>
                    </a:cubicBezTo>
                    <a:close/>
                  </a:path>
                </a:pathLst>
              </a:custGeom>
              <a:solidFill>
                <a:srgbClr val="BABAB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9290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91" name="矩形 9290"/>
          <p:cNvSpPr/>
          <p:nvPr/>
        </p:nvSpPr>
        <p:spPr>
          <a:xfrm>
            <a:off x="4049713" y="3189288"/>
            <a:ext cx="1066800" cy="2127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sz="1400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9292" name="矩形 9291"/>
          <p:cNvSpPr/>
          <p:nvPr/>
        </p:nvSpPr>
        <p:spPr>
          <a:xfrm>
            <a:off x="4068763" y="3573463"/>
            <a:ext cx="3476625" cy="10096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sz="1100" b="0">
              <a:solidFill>
                <a:srgbClr val="3A3A3A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  <a:p>
            <a:r>
              <a:rPr lang="zh-CN" altLang="en-US" sz="1100" b="0">
                <a:solidFill>
                  <a:srgbClr val="3A3A3A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单击添加文本 单击添加文本 单击添加文本 单击添加文本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9293" name="组合 9292"/>
          <p:cNvGrpSpPr/>
          <p:nvPr/>
        </p:nvGrpSpPr>
        <p:grpSpPr>
          <a:xfrm>
            <a:off x="3187700" y="3146425"/>
            <a:ext cx="4768850" cy="336550"/>
            <a:chOff x="0" y="0"/>
            <a:chExt cx="3004" cy="212"/>
          </a:xfrm>
        </p:grpSpPr>
        <p:grpSp>
          <p:nvGrpSpPr>
            <p:cNvPr id="9294" name="组合 9293"/>
            <p:cNvGrpSpPr/>
            <p:nvPr/>
          </p:nvGrpSpPr>
          <p:grpSpPr>
            <a:xfrm>
              <a:off x="167" y="0"/>
              <a:ext cx="280" cy="198"/>
              <a:chOff x="0" y="0"/>
              <a:chExt cx="280" cy="198"/>
            </a:xfrm>
          </p:grpSpPr>
          <p:sp>
            <p:nvSpPr>
              <p:cNvPr id="9295" name="未知"/>
              <p:cNvSpPr/>
              <p:nvPr/>
            </p:nvSpPr>
            <p:spPr>
              <a:xfrm>
                <a:off x="0" y="36"/>
                <a:ext cx="272" cy="134"/>
              </a:xfrm>
              <a:custGeom>
                <a:avLst/>
                <a:gdLst/>
                <a:ahLst/>
                <a:cxnLst/>
                <a:pathLst>
                  <a:path w="136" h="67">
                    <a:moveTo>
                      <a:pt x="6" y="67"/>
                    </a:moveTo>
                    <a:cubicBezTo>
                      <a:pt x="6" y="67"/>
                      <a:pt x="0" y="37"/>
                      <a:pt x="32" y="34"/>
                    </a:cubicBezTo>
                    <a:cubicBezTo>
                      <a:pt x="32" y="34"/>
                      <a:pt x="44" y="0"/>
                      <a:pt x="72" y="0"/>
                    </a:cubicBezTo>
                    <a:cubicBezTo>
                      <a:pt x="101" y="0"/>
                      <a:pt x="101" y="28"/>
                      <a:pt x="101" y="28"/>
                    </a:cubicBezTo>
                    <a:cubicBezTo>
                      <a:pt x="101" y="28"/>
                      <a:pt x="103" y="41"/>
                      <a:pt x="94" y="47"/>
                    </a:cubicBezTo>
                    <a:cubicBezTo>
                      <a:pt x="94" y="47"/>
                      <a:pt x="108" y="35"/>
                      <a:pt x="121" y="40"/>
                    </a:cubicBezTo>
                    <a:cubicBezTo>
                      <a:pt x="134" y="44"/>
                      <a:pt x="136" y="60"/>
                      <a:pt x="126" y="67"/>
                    </a:cubicBezTo>
                    <a:cubicBezTo>
                      <a:pt x="126" y="67"/>
                      <a:pt x="32" y="65"/>
                      <a:pt x="6" y="67"/>
                    </a:cubicBezTo>
                    <a:close/>
                  </a:path>
                </a:pathLst>
              </a:custGeom>
              <a:solidFill>
                <a:srgbClr val="FF99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6" name="未知"/>
              <p:cNvSpPr/>
              <p:nvPr/>
            </p:nvSpPr>
            <p:spPr>
              <a:xfrm>
                <a:off x="4" y="92"/>
                <a:ext cx="54" cy="82"/>
              </a:xfrm>
              <a:custGeom>
                <a:avLst/>
                <a:gdLst/>
                <a:ahLst/>
                <a:cxnLst/>
                <a:pathLst>
                  <a:path w="27" h="41">
                    <a:moveTo>
                      <a:pt x="2" y="41"/>
                    </a:moveTo>
                    <a:cubicBezTo>
                      <a:pt x="2" y="41"/>
                      <a:pt x="2" y="40"/>
                      <a:pt x="2" y="38"/>
                    </a:cubicBezTo>
                    <a:cubicBezTo>
                      <a:pt x="2" y="36"/>
                      <a:pt x="2" y="33"/>
                      <a:pt x="3" y="29"/>
                    </a:cubicBezTo>
                    <a:cubicBezTo>
                      <a:pt x="3" y="25"/>
                      <a:pt x="4" y="20"/>
                      <a:pt x="8" y="14"/>
                    </a:cubicBezTo>
                    <a:cubicBezTo>
                      <a:pt x="11" y="9"/>
                      <a:pt x="18" y="3"/>
                      <a:pt x="27" y="0"/>
                    </a:cubicBezTo>
                    <a:cubicBezTo>
                      <a:pt x="27" y="0"/>
                      <a:pt x="27" y="0"/>
                      <a:pt x="25" y="0"/>
                    </a:cubicBezTo>
                    <a:cubicBezTo>
                      <a:pt x="24" y="1"/>
                      <a:pt x="22" y="1"/>
                      <a:pt x="20" y="2"/>
                    </a:cubicBezTo>
                    <a:cubicBezTo>
                      <a:pt x="16" y="3"/>
                      <a:pt x="10" y="7"/>
                      <a:pt x="6" y="12"/>
                    </a:cubicBezTo>
                    <a:cubicBezTo>
                      <a:pt x="2" y="17"/>
                      <a:pt x="1" y="24"/>
                      <a:pt x="0" y="29"/>
                    </a:cubicBezTo>
                    <a:cubicBezTo>
                      <a:pt x="0" y="35"/>
                      <a:pt x="1" y="39"/>
                      <a:pt x="2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7" name="未知"/>
              <p:cNvSpPr/>
              <p:nvPr/>
            </p:nvSpPr>
            <p:spPr>
              <a:xfrm>
                <a:off x="72" y="30"/>
                <a:ext cx="142" cy="74"/>
              </a:xfrm>
              <a:custGeom>
                <a:avLst/>
                <a:gdLst/>
                <a:ahLst/>
                <a:cxnLst/>
                <a:pathLst>
                  <a:path w="71" h="37">
                    <a:moveTo>
                      <a:pt x="0" y="29"/>
                    </a:moveTo>
                    <a:cubicBezTo>
                      <a:pt x="0" y="29"/>
                      <a:pt x="1" y="27"/>
                      <a:pt x="2" y="24"/>
                    </a:cubicBezTo>
                    <a:cubicBezTo>
                      <a:pt x="4" y="21"/>
                      <a:pt x="7" y="16"/>
                      <a:pt x="13" y="11"/>
                    </a:cubicBezTo>
                    <a:cubicBezTo>
                      <a:pt x="16" y="8"/>
                      <a:pt x="20" y="6"/>
                      <a:pt x="25" y="4"/>
                    </a:cubicBezTo>
                    <a:cubicBezTo>
                      <a:pt x="30" y="3"/>
                      <a:pt x="35" y="2"/>
                      <a:pt x="42" y="3"/>
                    </a:cubicBezTo>
                    <a:cubicBezTo>
                      <a:pt x="48" y="4"/>
                      <a:pt x="54" y="8"/>
                      <a:pt x="60" y="13"/>
                    </a:cubicBezTo>
                    <a:cubicBezTo>
                      <a:pt x="65" y="19"/>
                      <a:pt x="69" y="27"/>
                      <a:pt x="71" y="37"/>
                    </a:cubicBezTo>
                    <a:cubicBezTo>
                      <a:pt x="71" y="37"/>
                      <a:pt x="71" y="36"/>
                      <a:pt x="71" y="33"/>
                    </a:cubicBezTo>
                    <a:cubicBezTo>
                      <a:pt x="70" y="31"/>
                      <a:pt x="69" y="27"/>
                      <a:pt x="67" y="23"/>
                    </a:cubicBezTo>
                    <a:cubicBezTo>
                      <a:pt x="66" y="19"/>
                      <a:pt x="63" y="15"/>
                      <a:pt x="59" y="10"/>
                    </a:cubicBezTo>
                    <a:cubicBezTo>
                      <a:pt x="55" y="6"/>
                      <a:pt x="50" y="3"/>
                      <a:pt x="44" y="1"/>
                    </a:cubicBezTo>
                    <a:cubicBezTo>
                      <a:pt x="38" y="0"/>
                      <a:pt x="32" y="0"/>
                      <a:pt x="26" y="1"/>
                    </a:cubicBezTo>
                    <a:cubicBezTo>
                      <a:pt x="20" y="3"/>
                      <a:pt x="15" y="6"/>
                      <a:pt x="11" y="10"/>
                    </a:cubicBezTo>
                    <a:cubicBezTo>
                      <a:pt x="3" y="17"/>
                      <a:pt x="1" y="26"/>
                      <a:pt x="0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8" name="未知"/>
              <p:cNvSpPr/>
              <p:nvPr/>
            </p:nvSpPr>
            <p:spPr>
              <a:xfrm>
                <a:off x="208" y="104"/>
                <a:ext cx="72" cy="68"/>
              </a:xfrm>
              <a:custGeom>
                <a:avLst/>
                <a:gdLst/>
                <a:ahLst/>
                <a:cxnLst/>
                <a:pathLst>
                  <a:path w="36" h="34">
                    <a:moveTo>
                      <a:pt x="0" y="2"/>
                    </a:moveTo>
                    <a:cubicBezTo>
                      <a:pt x="0" y="2"/>
                      <a:pt x="1" y="2"/>
                      <a:pt x="3" y="2"/>
                    </a:cubicBezTo>
                    <a:cubicBezTo>
                      <a:pt x="5" y="2"/>
                      <a:pt x="9" y="1"/>
                      <a:pt x="14" y="2"/>
                    </a:cubicBezTo>
                    <a:cubicBezTo>
                      <a:pt x="18" y="3"/>
                      <a:pt x="25" y="4"/>
                      <a:pt x="30" y="10"/>
                    </a:cubicBezTo>
                    <a:cubicBezTo>
                      <a:pt x="32" y="13"/>
                      <a:pt x="35" y="17"/>
                      <a:pt x="34" y="22"/>
                    </a:cubicBezTo>
                    <a:cubicBezTo>
                      <a:pt x="34" y="27"/>
                      <a:pt x="29" y="31"/>
                      <a:pt x="24" y="34"/>
                    </a:cubicBezTo>
                    <a:cubicBezTo>
                      <a:pt x="24" y="34"/>
                      <a:pt x="25" y="34"/>
                      <a:pt x="26" y="33"/>
                    </a:cubicBezTo>
                    <a:cubicBezTo>
                      <a:pt x="28" y="32"/>
                      <a:pt x="30" y="31"/>
                      <a:pt x="32" y="29"/>
                    </a:cubicBezTo>
                    <a:cubicBezTo>
                      <a:pt x="34" y="27"/>
                      <a:pt x="36" y="24"/>
                      <a:pt x="36" y="20"/>
                    </a:cubicBezTo>
                    <a:cubicBezTo>
                      <a:pt x="36" y="16"/>
                      <a:pt x="34" y="13"/>
                      <a:pt x="32" y="10"/>
                    </a:cubicBezTo>
                    <a:cubicBezTo>
                      <a:pt x="30" y="6"/>
                      <a:pt x="27" y="4"/>
                      <a:pt x="24" y="2"/>
                    </a:cubicBezTo>
                    <a:cubicBezTo>
                      <a:pt x="20" y="0"/>
                      <a:pt x="16" y="0"/>
                      <a:pt x="13" y="0"/>
                    </a:cubicBezTo>
                    <a:cubicBezTo>
                      <a:pt x="7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299" name="未知"/>
              <p:cNvSpPr/>
              <p:nvPr/>
            </p:nvSpPr>
            <p:spPr>
              <a:xfrm>
                <a:off x="16" y="132"/>
                <a:ext cx="26" cy="24"/>
              </a:xfrm>
              <a:custGeom>
                <a:avLst/>
                <a:gdLst/>
                <a:ahLst/>
                <a:cxnLst/>
                <a:pathLst>
                  <a:path w="13" h="12">
                    <a:moveTo>
                      <a:pt x="1" y="5"/>
                    </a:moveTo>
                    <a:cubicBezTo>
                      <a:pt x="1" y="5"/>
                      <a:pt x="0" y="5"/>
                      <a:pt x="1" y="7"/>
                    </a:cubicBezTo>
                    <a:cubicBezTo>
                      <a:pt x="1" y="8"/>
                      <a:pt x="2" y="10"/>
                      <a:pt x="5" y="11"/>
                    </a:cubicBezTo>
                    <a:cubicBezTo>
                      <a:pt x="5" y="11"/>
                      <a:pt x="6" y="12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9"/>
                      <a:pt x="12" y="9"/>
                      <a:pt x="12" y="8"/>
                    </a:cubicBezTo>
                    <a:cubicBezTo>
                      <a:pt x="13" y="7"/>
                      <a:pt x="13" y="6"/>
                      <a:pt x="12" y="4"/>
                    </a:cubicBezTo>
                    <a:cubicBezTo>
                      <a:pt x="12" y="3"/>
                      <a:pt x="11" y="2"/>
                      <a:pt x="10" y="1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6"/>
                    </a:cubicBezTo>
                    <a:cubicBezTo>
                      <a:pt x="1" y="6"/>
                      <a:pt x="1" y="4"/>
                      <a:pt x="3" y="3"/>
                    </a:cubicBezTo>
                    <a:cubicBezTo>
                      <a:pt x="4" y="2"/>
                      <a:pt x="9" y="2"/>
                      <a:pt x="10" y="5"/>
                    </a:cubicBezTo>
                    <a:cubicBezTo>
                      <a:pt x="11" y="6"/>
                      <a:pt x="10" y="7"/>
                      <a:pt x="9" y="8"/>
                    </a:cubicBezTo>
                    <a:cubicBezTo>
                      <a:pt x="7" y="9"/>
                      <a:pt x="6" y="9"/>
                      <a:pt x="5" y="9"/>
                    </a:cubicBezTo>
                    <a:cubicBezTo>
                      <a:pt x="2" y="8"/>
                      <a:pt x="1" y="6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0" name="未知"/>
              <p:cNvSpPr/>
              <p:nvPr/>
            </p:nvSpPr>
            <p:spPr>
              <a:xfrm>
                <a:off x="90" y="80"/>
                <a:ext cx="50" cy="18"/>
              </a:xfrm>
              <a:custGeom>
                <a:avLst/>
                <a:gdLst/>
                <a:ahLst/>
                <a:cxnLst/>
                <a:pathLst>
                  <a:path w="25" h="9">
                    <a:moveTo>
                      <a:pt x="0" y="0"/>
                    </a:moveTo>
                    <a:cubicBezTo>
                      <a:pt x="0" y="0"/>
                      <a:pt x="1" y="2"/>
                      <a:pt x="4" y="4"/>
                    </a:cubicBezTo>
                    <a:cubicBezTo>
                      <a:pt x="6" y="6"/>
                      <a:pt x="9" y="7"/>
                      <a:pt x="12" y="8"/>
                    </a:cubicBezTo>
                    <a:cubicBezTo>
                      <a:pt x="15" y="9"/>
                      <a:pt x="20" y="9"/>
                      <a:pt x="25" y="7"/>
                    </a:cubicBezTo>
                    <a:cubicBezTo>
                      <a:pt x="25" y="7"/>
                      <a:pt x="23" y="7"/>
                      <a:pt x="21" y="7"/>
                    </a:cubicBezTo>
                    <a:cubicBezTo>
                      <a:pt x="19" y="7"/>
                      <a:pt x="16" y="7"/>
                      <a:pt x="13" y="6"/>
                    </a:cubicBezTo>
                    <a:cubicBezTo>
                      <a:pt x="7" y="4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1" name="未知"/>
              <p:cNvSpPr/>
              <p:nvPr/>
            </p:nvSpPr>
            <p:spPr>
              <a:xfrm>
                <a:off x="78" y="100"/>
                <a:ext cx="60" cy="22"/>
              </a:xfrm>
              <a:custGeom>
                <a:avLst/>
                <a:gdLst/>
                <a:ahLst/>
                <a:cxnLst/>
                <a:pathLst>
                  <a:path w="30" h="11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4"/>
                      <a:pt x="3" y="6"/>
                      <a:pt x="6" y="7"/>
                    </a:cubicBezTo>
                    <a:cubicBezTo>
                      <a:pt x="9" y="9"/>
                      <a:pt x="13" y="11"/>
                      <a:pt x="19" y="11"/>
                    </a:cubicBezTo>
                    <a:cubicBezTo>
                      <a:pt x="22" y="11"/>
                      <a:pt x="25" y="11"/>
                      <a:pt x="28" y="9"/>
                    </a:cubicBezTo>
                    <a:cubicBezTo>
                      <a:pt x="30" y="8"/>
                      <a:pt x="30" y="6"/>
                      <a:pt x="29" y="4"/>
                    </a:cubicBezTo>
                    <a:cubicBezTo>
                      <a:pt x="29" y="2"/>
                      <a:pt x="28" y="1"/>
                      <a:pt x="26" y="0"/>
                    </a:cubicBezTo>
                    <a:cubicBezTo>
                      <a:pt x="26" y="0"/>
                      <a:pt x="28" y="1"/>
                      <a:pt x="29" y="4"/>
                    </a:cubicBezTo>
                    <a:cubicBezTo>
                      <a:pt x="29" y="5"/>
                      <a:pt x="29" y="6"/>
                      <a:pt x="28" y="6"/>
                    </a:cubicBezTo>
                    <a:cubicBezTo>
                      <a:pt x="28" y="7"/>
                      <a:pt x="28" y="8"/>
                      <a:pt x="27" y="8"/>
                    </a:cubicBezTo>
                    <a:cubicBezTo>
                      <a:pt x="25" y="9"/>
                      <a:pt x="22" y="9"/>
                      <a:pt x="20" y="9"/>
                    </a:cubicBezTo>
                    <a:cubicBezTo>
                      <a:pt x="15" y="9"/>
                      <a:pt x="10" y="8"/>
                      <a:pt x="7" y="5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2" name="未知"/>
              <p:cNvSpPr/>
              <p:nvPr/>
            </p:nvSpPr>
            <p:spPr>
              <a:xfrm>
                <a:off x="54" y="134"/>
                <a:ext cx="64" cy="58"/>
              </a:xfrm>
              <a:custGeom>
                <a:avLst/>
                <a:gdLst/>
                <a:ahLst/>
                <a:cxnLst/>
                <a:pathLst>
                  <a:path w="32" h="29">
                    <a:moveTo>
                      <a:pt x="16" y="0"/>
                    </a:moveTo>
                    <a:cubicBezTo>
                      <a:pt x="16" y="0"/>
                      <a:pt x="17" y="0"/>
                      <a:pt x="17" y="1"/>
                    </a:cubicBezTo>
                    <a:cubicBezTo>
                      <a:pt x="18" y="1"/>
                      <a:pt x="19" y="1"/>
                      <a:pt x="21" y="2"/>
                    </a:cubicBezTo>
                    <a:cubicBezTo>
                      <a:pt x="21" y="2"/>
                      <a:pt x="22" y="3"/>
                      <a:pt x="23" y="4"/>
                    </a:cubicBezTo>
                    <a:cubicBezTo>
                      <a:pt x="24" y="4"/>
                      <a:pt x="25" y="5"/>
                      <a:pt x="25" y="6"/>
                    </a:cubicBezTo>
                    <a:cubicBezTo>
                      <a:pt x="27" y="8"/>
                      <a:pt x="28" y="10"/>
                      <a:pt x="29" y="13"/>
                    </a:cubicBezTo>
                    <a:cubicBezTo>
                      <a:pt x="29" y="14"/>
                      <a:pt x="29" y="15"/>
                      <a:pt x="29" y="16"/>
                    </a:cubicBezTo>
                    <a:cubicBezTo>
                      <a:pt x="29" y="17"/>
                      <a:pt x="29" y="18"/>
                      <a:pt x="29" y="18"/>
                    </a:cubicBezTo>
                    <a:cubicBezTo>
                      <a:pt x="28" y="20"/>
                      <a:pt x="27" y="22"/>
                      <a:pt x="26" y="23"/>
                    </a:cubicBezTo>
                    <a:cubicBezTo>
                      <a:pt x="24" y="24"/>
                      <a:pt x="22" y="25"/>
                      <a:pt x="20" y="26"/>
                    </a:cubicBezTo>
                    <a:cubicBezTo>
                      <a:pt x="18" y="27"/>
                      <a:pt x="15" y="27"/>
                      <a:pt x="13" y="27"/>
                    </a:cubicBezTo>
                    <a:cubicBezTo>
                      <a:pt x="10" y="26"/>
                      <a:pt x="8" y="25"/>
                      <a:pt x="6" y="23"/>
                    </a:cubicBezTo>
                    <a:cubicBezTo>
                      <a:pt x="4" y="22"/>
                      <a:pt x="4" y="20"/>
                      <a:pt x="3" y="19"/>
                    </a:cubicBezTo>
                    <a:cubicBezTo>
                      <a:pt x="3" y="17"/>
                      <a:pt x="2" y="16"/>
                      <a:pt x="2" y="14"/>
                    </a:cubicBezTo>
                    <a:cubicBezTo>
                      <a:pt x="2" y="11"/>
                      <a:pt x="2" y="7"/>
                      <a:pt x="5" y="4"/>
                    </a:cubicBezTo>
                    <a:cubicBezTo>
                      <a:pt x="8" y="2"/>
                      <a:pt x="12" y="0"/>
                      <a:pt x="16" y="0"/>
                    </a:cubicBezTo>
                    <a:cubicBezTo>
                      <a:pt x="16" y="0"/>
                      <a:pt x="15" y="0"/>
                      <a:pt x="13" y="0"/>
                    </a:cubicBezTo>
                    <a:cubicBezTo>
                      <a:pt x="11" y="1"/>
                      <a:pt x="7" y="1"/>
                      <a:pt x="4" y="4"/>
                    </a:cubicBezTo>
                    <a:cubicBezTo>
                      <a:pt x="3" y="5"/>
                      <a:pt x="1" y="7"/>
                      <a:pt x="1" y="9"/>
                    </a:cubicBezTo>
                    <a:cubicBezTo>
                      <a:pt x="0" y="12"/>
                      <a:pt x="0" y="14"/>
                      <a:pt x="1" y="17"/>
                    </a:cubicBezTo>
                    <a:cubicBezTo>
                      <a:pt x="1" y="22"/>
                      <a:pt x="5" y="27"/>
                      <a:pt x="10" y="28"/>
                    </a:cubicBezTo>
                    <a:cubicBezTo>
                      <a:pt x="11" y="29"/>
                      <a:pt x="12" y="29"/>
                      <a:pt x="12" y="29"/>
                    </a:cubicBezTo>
                    <a:cubicBezTo>
                      <a:pt x="13" y="29"/>
                      <a:pt x="14" y="29"/>
                      <a:pt x="15" y="29"/>
                    </a:cubicBezTo>
                    <a:cubicBezTo>
                      <a:pt x="16" y="29"/>
                      <a:pt x="17" y="29"/>
                      <a:pt x="19" y="29"/>
                    </a:cubicBezTo>
                    <a:cubicBezTo>
                      <a:pt x="21" y="28"/>
                      <a:pt x="24" y="27"/>
                      <a:pt x="26" y="26"/>
                    </a:cubicBezTo>
                    <a:cubicBezTo>
                      <a:pt x="28" y="24"/>
                      <a:pt x="30" y="22"/>
                      <a:pt x="31" y="19"/>
                    </a:cubicBezTo>
                    <a:cubicBezTo>
                      <a:pt x="32" y="17"/>
                      <a:pt x="31" y="14"/>
                      <a:pt x="31" y="12"/>
                    </a:cubicBezTo>
                    <a:cubicBezTo>
                      <a:pt x="29" y="7"/>
                      <a:pt x="26" y="4"/>
                      <a:pt x="23" y="3"/>
                    </a:cubicBezTo>
                    <a:cubicBezTo>
                      <a:pt x="22" y="1"/>
                      <a:pt x="20" y="1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3" name="未知"/>
              <p:cNvSpPr/>
              <p:nvPr/>
            </p:nvSpPr>
            <p:spPr>
              <a:xfrm>
                <a:off x="182" y="138"/>
                <a:ext cx="58" cy="60"/>
              </a:xfrm>
              <a:custGeom>
                <a:avLst/>
                <a:gdLst/>
                <a:ahLst/>
                <a:cxnLst/>
                <a:pathLst>
                  <a:path w="29" h="30">
                    <a:moveTo>
                      <a:pt x="14" y="0"/>
                    </a:moveTo>
                    <a:cubicBezTo>
                      <a:pt x="14" y="0"/>
                      <a:pt x="15" y="0"/>
                      <a:pt x="16" y="0"/>
                    </a:cubicBezTo>
                    <a:cubicBezTo>
                      <a:pt x="16" y="1"/>
                      <a:pt x="17" y="1"/>
                      <a:pt x="19" y="2"/>
                    </a:cubicBezTo>
                    <a:cubicBezTo>
                      <a:pt x="21" y="3"/>
                      <a:pt x="25" y="7"/>
                      <a:pt x="26" y="13"/>
                    </a:cubicBezTo>
                    <a:cubicBezTo>
                      <a:pt x="26" y="16"/>
                      <a:pt x="25" y="20"/>
                      <a:pt x="23" y="22"/>
                    </a:cubicBezTo>
                    <a:cubicBezTo>
                      <a:pt x="22" y="24"/>
                      <a:pt x="20" y="25"/>
                      <a:pt x="18" y="26"/>
                    </a:cubicBezTo>
                    <a:cubicBezTo>
                      <a:pt x="16" y="27"/>
                      <a:pt x="13" y="27"/>
                      <a:pt x="11" y="27"/>
                    </a:cubicBezTo>
                    <a:cubicBezTo>
                      <a:pt x="6" y="26"/>
                      <a:pt x="2" y="21"/>
                      <a:pt x="1" y="14"/>
                    </a:cubicBezTo>
                    <a:cubicBezTo>
                      <a:pt x="1" y="11"/>
                      <a:pt x="2" y="8"/>
                      <a:pt x="4" y="5"/>
                    </a:cubicBezTo>
                    <a:cubicBezTo>
                      <a:pt x="5" y="3"/>
                      <a:pt x="7" y="2"/>
                      <a:pt x="9" y="1"/>
                    </a:cubicBezTo>
                    <a:cubicBezTo>
                      <a:pt x="10" y="1"/>
                      <a:pt x="12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9" y="1"/>
                      <a:pt x="6" y="1"/>
                      <a:pt x="3" y="5"/>
                    </a:cubicBezTo>
                    <a:cubicBezTo>
                      <a:pt x="3" y="5"/>
                      <a:pt x="2" y="6"/>
                      <a:pt x="2" y="7"/>
                    </a:cubicBezTo>
                    <a:cubicBezTo>
                      <a:pt x="1" y="8"/>
                      <a:pt x="1" y="9"/>
                      <a:pt x="0" y="10"/>
                    </a:cubicBezTo>
                    <a:cubicBezTo>
                      <a:pt x="0" y="12"/>
                      <a:pt x="0" y="14"/>
                      <a:pt x="0" y="17"/>
                    </a:cubicBezTo>
                    <a:cubicBezTo>
                      <a:pt x="1" y="21"/>
                      <a:pt x="4" y="27"/>
                      <a:pt x="9" y="28"/>
                    </a:cubicBezTo>
                    <a:cubicBezTo>
                      <a:pt x="14" y="30"/>
                      <a:pt x="20" y="29"/>
                      <a:pt x="24" y="25"/>
                    </a:cubicBezTo>
                    <a:cubicBezTo>
                      <a:pt x="27" y="22"/>
                      <a:pt x="29" y="16"/>
                      <a:pt x="28" y="12"/>
                    </a:cubicBezTo>
                    <a:cubicBezTo>
                      <a:pt x="27" y="7"/>
                      <a:pt x="24" y="4"/>
                      <a:pt x="21" y="2"/>
                    </a:cubicBezTo>
                    <a:cubicBezTo>
                      <a:pt x="20" y="1"/>
                      <a:pt x="19" y="1"/>
                      <a:pt x="17" y="0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304" name="未知"/>
              <p:cNvSpPr/>
              <p:nvPr/>
            </p:nvSpPr>
            <p:spPr>
              <a:xfrm>
                <a:off x="172" y="0"/>
                <a:ext cx="14" cy="56"/>
              </a:xfrm>
              <a:custGeom>
                <a:avLst/>
                <a:gdLst/>
                <a:ahLst/>
                <a:cxnLst/>
                <a:pathLst>
                  <a:path w="7" h="28">
                    <a:moveTo>
                      <a:pt x="2" y="28"/>
                    </a:moveTo>
                    <a:cubicBezTo>
                      <a:pt x="2" y="28"/>
                      <a:pt x="7" y="21"/>
                      <a:pt x="0" y="0"/>
                    </a:cubicBezTo>
                    <a:cubicBezTo>
                      <a:pt x="0" y="0"/>
                      <a:pt x="2" y="25"/>
                      <a:pt x="2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305" name="未知"/>
            <p:cNvSpPr/>
            <p:nvPr/>
          </p:nvSpPr>
          <p:spPr>
            <a:xfrm>
              <a:off x="0" y="178"/>
              <a:ext cx="3004" cy="34"/>
            </a:xfrm>
            <a:custGeom>
              <a:avLst/>
              <a:gdLst/>
              <a:ahLst/>
              <a:cxnLst/>
              <a:pathLst>
                <a:path w="1499" h="17">
                  <a:moveTo>
                    <a:pt x="0" y="8"/>
                  </a:moveTo>
                  <a:cubicBezTo>
                    <a:pt x="0" y="8"/>
                    <a:pt x="93" y="5"/>
                    <a:pt x="122" y="8"/>
                  </a:cubicBezTo>
                  <a:cubicBezTo>
                    <a:pt x="151" y="11"/>
                    <a:pt x="171" y="12"/>
                    <a:pt x="236" y="8"/>
                  </a:cubicBezTo>
                  <a:cubicBezTo>
                    <a:pt x="271" y="0"/>
                    <a:pt x="464" y="17"/>
                    <a:pt x="487" y="15"/>
                  </a:cubicBezTo>
                  <a:cubicBezTo>
                    <a:pt x="511" y="14"/>
                    <a:pt x="590" y="10"/>
                    <a:pt x="599" y="10"/>
                  </a:cubicBezTo>
                  <a:cubicBezTo>
                    <a:pt x="609" y="9"/>
                    <a:pt x="757" y="2"/>
                    <a:pt x="770" y="2"/>
                  </a:cubicBezTo>
                  <a:cubicBezTo>
                    <a:pt x="783" y="3"/>
                    <a:pt x="876" y="5"/>
                    <a:pt x="894" y="2"/>
                  </a:cubicBezTo>
                  <a:cubicBezTo>
                    <a:pt x="911" y="0"/>
                    <a:pt x="1061" y="3"/>
                    <a:pt x="1082" y="2"/>
                  </a:cubicBezTo>
                  <a:cubicBezTo>
                    <a:pt x="1103" y="2"/>
                    <a:pt x="1301" y="2"/>
                    <a:pt x="1331" y="1"/>
                  </a:cubicBezTo>
                  <a:cubicBezTo>
                    <a:pt x="1361" y="1"/>
                    <a:pt x="1499" y="1"/>
                    <a:pt x="1499" y="1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9" dur="150" fill="hold"/>
                                        <p:tgtEl>
                                          <p:spTgt spid="92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3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1.11111E-6 -6.34342E-6 L -0.01111 0.0003 " pathEditMode="relative" ptsTypes="AA">
                                      <p:cBhvr>
                                        <p:cTn id="34" dur="15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92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300"/>
                                        <p:tgtEl>
                                          <p:spTgt spid="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11111E-6 -6.34342E-6 L -0.01111 0.0003 " pathEditMode="relative" ptsTypes="AA">
                                      <p:cBhvr>
                                        <p:cTn id="53" dur="15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91" grpId="0"/>
      <p:bldP spid="9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10241"/>
          <p:cNvGrpSpPr/>
          <p:nvPr/>
        </p:nvGrpSpPr>
        <p:grpSpPr>
          <a:xfrm rot="1121866">
            <a:off x="7392988" y="2333625"/>
            <a:ext cx="250825" cy="376238"/>
            <a:chOff x="0" y="0"/>
            <a:chExt cx="289" cy="435"/>
          </a:xfrm>
        </p:grpSpPr>
        <p:grpSp>
          <p:nvGrpSpPr>
            <p:cNvPr id="10243" name="组合 1024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024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4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251" name="矩形 1025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52" name="组合 10251"/>
          <p:cNvGrpSpPr/>
          <p:nvPr/>
        </p:nvGrpSpPr>
        <p:grpSpPr>
          <a:xfrm rot="1121866">
            <a:off x="7192963" y="2281238"/>
            <a:ext cx="325437" cy="488950"/>
            <a:chOff x="0" y="0"/>
            <a:chExt cx="289" cy="435"/>
          </a:xfrm>
        </p:grpSpPr>
        <p:grpSp>
          <p:nvGrpSpPr>
            <p:cNvPr id="10253" name="组合 1025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025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5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261" name="矩形 1026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62" name="组合 10261"/>
          <p:cNvGrpSpPr/>
          <p:nvPr/>
        </p:nvGrpSpPr>
        <p:grpSpPr>
          <a:xfrm rot="1121866">
            <a:off x="2606675" y="2354263"/>
            <a:ext cx="250825" cy="376237"/>
            <a:chOff x="0" y="0"/>
            <a:chExt cx="289" cy="435"/>
          </a:xfrm>
        </p:grpSpPr>
        <p:grpSp>
          <p:nvGrpSpPr>
            <p:cNvPr id="10263" name="组合 1026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026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6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7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271" name="矩形 1027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72" name="组合 10271"/>
          <p:cNvGrpSpPr/>
          <p:nvPr/>
        </p:nvGrpSpPr>
        <p:grpSpPr>
          <a:xfrm rot="1121866">
            <a:off x="1704975" y="2301875"/>
            <a:ext cx="325438" cy="488950"/>
            <a:chOff x="0" y="0"/>
            <a:chExt cx="289" cy="435"/>
          </a:xfrm>
        </p:grpSpPr>
        <p:grpSp>
          <p:nvGrpSpPr>
            <p:cNvPr id="10273" name="组合 1027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027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7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7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7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7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7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281" name="矩形 1028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82" name="组合 10281"/>
          <p:cNvGrpSpPr/>
          <p:nvPr/>
        </p:nvGrpSpPr>
        <p:grpSpPr>
          <a:xfrm rot="1121866">
            <a:off x="1347788" y="2301875"/>
            <a:ext cx="325437" cy="488950"/>
            <a:chOff x="0" y="0"/>
            <a:chExt cx="289" cy="435"/>
          </a:xfrm>
        </p:grpSpPr>
        <p:grpSp>
          <p:nvGrpSpPr>
            <p:cNvPr id="10283" name="组合 10282"/>
            <p:cNvGrpSpPr/>
            <p:nvPr/>
          </p:nvGrpSpPr>
          <p:grpSpPr>
            <a:xfrm>
              <a:off x="0" y="0"/>
              <a:ext cx="214" cy="216"/>
              <a:chOff x="0" y="0"/>
              <a:chExt cx="214" cy="216"/>
            </a:xfrm>
          </p:grpSpPr>
          <p:sp>
            <p:nvSpPr>
              <p:cNvPr id="10284" name="未知"/>
              <p:cNvSpPr/>
              <p:nvPr/>
            </p:nvSpPr>
            <p:spPr>
              <a:xfrm>
                <a:off x="12" y="16"/>
                <a:ext cx="202" cy="200"/>
              </a:xfrm>
              <a:custGeom>
                <a:avLst/>
                <a:gdLst/>
                <a:ahLst/>
                <a:cxnLst/>
                <a:pathLst>
                  <a:path w="101" h="100">
                    <a:moveTo>
                      <a:pt x="19" y="100"/>
                    </a:moveTo>
                    <a:cubicBezTo>
                      <a:pt x="19" y="100"/>
                      <a:pt x="18" y="66"/>
                      <a:pt x="0" y="52"/>
                    </a:cubicBezTo>
                    <a:cubicBezTo>
                      <a:pt x="0" y="52"/>
                      <a:pt x="14" y="53"/>
                      <a:pt x="31" y="65"/>
                    </a:cubicBezTo>
                    <a:cubicBezTo>
                      <a:pt x="31" y="65"/>
                      <a:pt x="32" y="29"/>
                      <a:pt x="10" y="0"/>
                    </a:cubicBezTo>
                    <a:cubicBezTo>
                      <a:pt x="10" y="0"/>
                      <a:pt x="36" y="2"/>
                      <a:pt x="64" y="76"/>
                    </a:cubicBezTo>
                    <a:cubicBezTo>
                      <a:pt x="64" y="76"/>
                      <a:pt x="48" y="31"/>
                      <a:pt x="75" y="15"/>
                    </a:cubicBezTo>
                    <a:cubicBezTo>
                      <a:pt x="75" y="15"/>
                      <a:pt x="62" y="49"/>
                      <a:pt x="83" y="67"/>
                    </a:cubicBezTo>
                    <a:cubicBezTo>
                      <a:pt x="83" y="67"/>
                      <a:pt x="83" y="49"/>
                      <a:pt x="98" y="42"/>
                    </a:cubicBezTo>
                    <a:cubicBezTo>
                      <a:pt x="98" y="42"/>
                      <a:pt x="87" y="54"/>
                      <a:pt x="101" y="74"/>
                    </a:cubicBezTo>
                    <a:cubicBezTo>
                      <a:pt x="101" y="74"/>
                      <a:pt x="49" y="82"/>
                      <a:pt x="19" y="100"/>
                    </a:cubicBezTo>
                    <a:close/>
                  </a:path>
                </a:pathLst>
              </a:custGeom>
              <a:solidFill>
                <a:srgbClr val="78B13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5" name="未知"/>
              <p:cNvSpPr/>
              <p:nvPr/>
            </p:nvSpPr>
            <p:spPr>
              <a:xfrm>
                <a:off x="16" y="132"/>
                <a:ext cx="34" cy="80"/>
              </a:xfrm>
              <a:custGeom>
                <a:avLst/>
                <a:gdLst/>
                <a:ahLst/>
                <a:cxnLst/>
                <a:pathLst>
                  <a:path w="17" h="40">
                    <a:moveTo>
                      <a:pt x="15" y="40"/>
                    </a:moveTo>
                    <a:cubicBezTo>
                      <a:pt x="15" y="40"/>
                      <a:pt x="17" y="36"/>
                      <a:pt x="16" y="29"/>
                    </a:cubicBezTo>
                    <a:cubicBezTo>
                      <a:pt x="16" y="26"/>
                      <a:pt x="15" y="21"/>
                      <a:pt x="13" y="16"/>
                    </a:cubicBezTo>
                    <a:cubicBezTo>
                      <a:pt x="12" y="13"/>
                      <a:pt x="10" y="10"/>
                      <a:pt x="8" y="7"/>
                    </a:cubicBezTo>
                    <a:cubicBezTo>
                      <a:pt x="6" y="4"/>
                      <a:pt x="3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6" y="6"/>
                      <a:pt x="8" y="11"/>
                      <a:pt x="9" y="16"/>
                    </a:cubicBezTo>
                    <a:cubicBezTo>
                      <a:pt x="13" y="26"/>
                      <a:pt x="15" y="37"/>
                      <a:pt x="15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6" name="未知"/>
              <p:cNvSpPr/>
              <p:nvPr/>
            </p:nvSpPr>
            <p:spPr>
              <a:xfrm>
                <a:off x="0" y="104"/>
                <a:ext cx="74" cy="52"/>
              </a:xfrm>
              <a:custGeom>
                <a:avLst/>
                <a:gdLst/>
                <a:ahLst/>
                <a:cxnLst/>
                <a:pathLst>
                  <a:path w="37" h="26">
                    <a:moveTo>
                      <a:pt x="0" y="0"/>
                    </a:moveTo>
                    <a:cubicBezTo>
                      <a:pt x="0" y="0"/>
                      <a:pt x="0" y="1"/>
                      <a:pt x="2" y="2"/>
                    </a:cubicBezTo>
                    <a:cubicBezTo>
                      <a:pt x="3" y="3"/>
                      <a:pt x="5" y="4"/>
                      <a:pt x="8" y="6"/>
                    </a:cubicBezTo>
                    <a:cubicBezTo>
                      <a:pt x="10" y="7"/>
                      <a:pt x="12" y="8"/>
                      <a:pt x="13" y="9"/>
                    </a:cubicBezTo>
                    <a:cubicBezTo>
                      <a:pt x="14" y="10"/>
                      <a:pt x="15" y="11"/>
                      <a:pt x="17" y="11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5" y="16"/>
                      <a:pt x="30" y="21"/>
                      <a:pt x="37" y="26"/>
                    </a:cubicBezTo>
                    <a:cubicBezTo>
                      <a:pt x="37" y="26"/>
                      <a:pt x="35" y="24"/>
                      <a:pt x="33" y="21"/>
                    </a:cubicBezTo>
                    <a:cubicBezTo>
                      <a:pt x="32" y="21"/>
                      <a:pt x="32" y="20"/>
                      <a:pt x="31" y="19"/>
                    </a:cubicBezTo>
                    <a:cubicBezTo>
                      <a:pt x="30" y="18"/>
                      <a:pt x="29" y="17"/>
                      <a:pt x="29" y="16"/>
                    </a:cubicBezTo>
                    <a:cubicBezTo>
                      <a:pt x="27" y="15"/>
                      <a:pt x="25" y="13"/>
                      <a:pt x="23" y="11"/>
                    </a:cubicBezTo>
                    <a:cubicBezTo>
                      <a:pt x="14" y="5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7" name="未知"/>
              <p:cNvSpPr/>
              <p:nvPr/>
            </p:nvSpPr>
            <p:spPr>
              <a:xfrm>
                <a:off x="30" y="28"/>
                <a:ext cx="44" cy="118"/>
              </a:xfrm>
              <a:custGeom>
                <a:avLst/>
                <a:gdLst/>
                <a:ahLst/>
                <a:cxnLst/>
                <a:pathLst>
                  <a:path w="22" h="59">
                    <a:moveTo>
                      <a:pt x="18" y="59"/>
                    </a:moveTo>
                    <a:cubicBezTo>
                      <a:pt x="18" y="59"/>
                      <a:pt x="19" y="58"/>
                      <a:pt x="20" y="56"/>
                    </a:cubicBezTo>
                    <a:cubicBezTo>
                      <a:pt x="21" y="54"/>
                      <a:pt x="22" y="50"/>
                      <a:pt x="22" y="45"/>
                    </a:cubicBezTo>
                    <a:cubicBezTo>
                      <a:pt x="22" y="40"/>
                      <a:pt x="21" y="33"/>
                      <a:pt x="18" y="25"/>
                    </a:cubicBezTo>
                    <a:cubicBezTo>
                      <a:pt x="15" y="17"/>
                      <a:pt x="10" y="8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4" y="5"/>
                      <a:pt x="6" y="7"/>
                    </a:cubicBezTo>
                    <a:cubicBezTo>
                      <a:pt x="9" y="11"/>
                      <a:pt x="12" y="18"/>
                      <a:pt x="15" y="25"/>
                    </a:cubicBezTo>
                    <a:cubicBezTo>
                      <a:pt x="17" y="32"/>
                      <a:pt x="18" y="40"/>
                      <a:pt x="19" y="46"/>
                    </a:cubicBezTo>
                    <a:cubicBezTo>
                      <a:pt x="19" y="52"/>
                      <a:pt x="19" y="57"/>
                      <a:pt x="18" y="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8" name="未知"/>
              <p:cNvSpPr/>
              <p:nvPr/>
            </p:nvSpPr>
            <p:spPr>
              <a:xfrm>
                <a:off x="20" y="0"/>
                <a:ext cx="136" cy="174"/>
              </a:xfrm>
              <a:custGeom>
                <a:avLst/>
                <a:gdLst/>
                <a:ahLst/>
                <a:cxnLst/>
                <a:pathLst>
                  <a:path w="68" h="8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8" y="5"/>
                      <a:pt x="12" y="8"/>
                      <a:pt x="18" y="13"/>
                    </a:cubicBezTo>
                    <a:cubicBezTo>
                      <a:pt x="28" y="24"/>
                      <a:pt x="42" y="44"/>
                      <a:pt x="54" y="7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69"/>
                      <a:pt x="55" y="61"/>
                      <a:pt x="56" y="51"/>
                    </a:cubicBezTo>
                    <a:cubicBezTo>
                      <a:pt x="56" y="46"/>
                      <a:pt x="57" y="41"/>
                      <a:pt x="58" y="36"/>
                    </a:cubicBezTo>
                    <a:cubicBezTo>
                      <a:pt x="60" y="31"/>
                      <a:pt x="63" y="26"/>
                      <a:pt x="68" y="22"/>
                    </a:cubicBezTo>
                    <a:cubicBezTo>
                      <a:pt x="63" y="25"/>
                      <a:pt x="60" y="29"/>
                      <a:pt x="58" y="34"/>
                    </a:cubicBezTo>
                    <a:cubicBezTo>
                      <a:pt x="56" y="38"/>
                      <a:pt x="55" y="43"/>
                      <a:pt x="54" y="48"/>
                    </a:cubicBezTo>
                    <a:cubicBezTo>
                      <a:pt x="53" y="58"/>
                      <a:pt x="53" y="67"/>
                      <a:pt x="54" y="7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2" y="61"/>
                      <a:pt x="45" y="46"/>
                      <a:pt x="36" y="32"/>
                    </a:cubicBezTo>
                    <a:cubicBezTo>
                      <a:pt x="32" y="25"/>
                      <a:pt x="27" y="19"/>
                      <a:pt x="21" y="13"/>
                    </a:cubicBezTo>
                    <a:cubicBezTo>
                      <a:pt x="18" y="10"/>
                      <a:pt x="15" y="8"/>
                      <a:pt x="11" y="6"/>
                    </a:cubicBezTo>
                    <a:cubicBezTo>
                      <a:pt x="8" y="3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89" name="未知"/>
              <p:cNvSpPr/>
              <p:nvPr/>
            </p:nvSpPr>
            <p:spPr>
              <a:xfrm>
                <a:off x="150" y="62"/>
                <a:ext cx="52" cy="90"/>
              </a:xfrm>
              <a:custGeom>
                <a:avLst/>
                <a:gdLst/>
                <a:ahLst/>
                <a:cxnLst/>
                <a:pathLst>
                  <a:path w="26" h="45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10"/>
                    </a:cubicBezTo>
                    <a:cubicBezTo>
                      <a:pt x="0" y="13"/>
                      <a:pt x="0" y="18"/>
                      <a:pt x="0" y="24"/>
                    </a:cubicBezTo>
                    <a:cubicBezTo>
                      <a:pt x="1" y="27"/>
                      <a:pt x="2" y="30"/>
                      <a:pt x="3" y="33"/>
                    </a:cubicBezTo>
                    <a:cubicBezTo>
                      <a:pt x="5" y="37"/>
                      <a:pt x="6" y="39"/>
                      <a:pt x="11" y="45"/>
                    </a:cubicBezTo>
                    <a:cubicBezTo>
                      <a:pt x="12" y="43"/>
                      <a:pt x="12" y="40"/>
                      <a:pt x="12" y="38"/>
                    </a:cubicBezTo>
                    <a:cubicBezTo>
                      <a:pt x="13" y="37"/>
                      <a:pt x="13" y="36"/>
                      <a:pt x="13" y="35"/>
                    </a:cubicBezTo>
                    <a:cubicBezTo>
                      <a:pt x="14" y="32"/>
                      <a:pt x="14" y="30"/>
                      <a:pt x="15" y="27"/>
                    </a:cubicBezTo>
                    <a:cubicBezTo>
                      <a:pt x="16" y="24"/>
                      <a:pt x="17" y="22"/>
                      <a:pt x="19" y="19"/>
                    </a:cubicBezTo>
                    <a:cubicBezTo>
                      <a:pt x="20" y="16"/>
                      <a:pt x="23" y="14"/>
                      <a:pt x="26" y="12"/>
                    </a:cubicBezTo>
                    <a:cubicBezTo>
                      <a:pt x="23" y="13"/>
                      <a:pt x="21" y="15"/>
                      <a:pt x="19" y="17"/>
                    </a:cubicBezTo>
                    <a:cubicBezTo>
                      <a:pt x="16" y="19"/>
                      <a:pt x="15" y="22"/>
                      <a:pt x="14" y="25"/>
                    </a:cubicBezTo>
                    <a:cubicBezTo>
                      <a:pt x="13" y="27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8" y="35"/>
                      <a:pt x="7" y="33"/>
                      <a:pt x="6" y="32"/>
                    </a:cubicBezTo>
                    <a:cubicBezTo>
                      <a:pt x="5" y="29"/>
                      <a:pt x="4" y="25"/>
                      <a:pt x="3" y="22"/>
                    </a:cubicBezTo>
                    <a:cubicBezTo>
                      <a:pt x="2" y="15"/>
                      <a:pt x="2" y="7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0" name="未知"/>
              <p:cNvSpPr/>
              <p:nvPr/>
            </p:nvSpPr>
            <p:spPr>
              <a:xfrm>
                <a:off x="194" y="100"/>
                <a:ext cx="14" cy="62"/>
              </a:xfrm>
              <a:custGeom>
                <a:avLst/>
                <a:gdLst/>
                <a:ahLst/>
                <a:cxnLst/>
                <a:pathLst>
                  <a:path w="7" h="31">
                    <a:moveTo>
                      <a:pt x="4" y="0"/>
                    </a:moveTo>
                    <a:cubicBezTo>
                      <a:pt x="4" y="0"/>
                      <a:pt x="4" y="1"/>
                      <a:pt x="3" y="2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1" y="10"/>
                      <a:pt x="0" y="13"/>
                      <a:pt x="1" y="17"/>
                    </a:cubicBezTo>
                    <a:cubicBezTo>
                      <a:pt x="2" y="21"/>
                      <a:pt x="4" y="26"/>
                      <a:pt x="7" y="31"/>
                    </a:cubicBezTo>
                    <a:cubicBezTo>
                      <a:pt x="7" y="31"/>
                      <a:pt x="7" y="29"/>
                      <a:pt x="6" y="27"/>
                    </a:cubicBezTo>
                    <a:cubicBezTo>
                      <a:pt x="6" y="25"/>
                      <a:pt x="6" y="24"/>
                      <a:pt x="5" y="22"/>
                    </a:cubicBezTo>
                    <a:cubicBezTo>
                      <a:pt x="5" y="21"/>
                      <a:pt x="5" y="19"/>
                      <a:pt x="5" y="17"/>
                    </a:cubicBezTo>
                    <a:cubicBezTo>
                      <a:pt x="4" y="10"/>
                      <a:pt x="4" y="2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291" name="矩形 10290"/>
            <p:cNvSpPr/>
            <p:nvPr/>
          </p:nvSpPr>
          <p:spPr>
            <a:xfrm rot="20464523">
              <a:off x="71" y="215"/>
              <a:ext cx="218" cy="2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292" name="组合 10291"/>
          <p:cNvGrpSpPr/>
          <p:nvPr/>
        </p:nvGrpSpPr>
        <p:grpSpPr>
          <a:xfrm rot="672156">
            <a:off x="1187450" y="1490663"/>
            <a:ext cx="1196975" cy="2200275"/>
            <a:chOff x="0" y="0"/>
            <a:chExt cx="817" cy="1861"/>
          </a:xfrm>
        </p:grpSpPr>
        <p:grpSp>
          <p:nvGrpSpPr>
            <p:cNvPr id="10293" name="组合 10292"/>
            <p:cNvGrpSpPr/>
            <p:nvPr/>
          </p:nvGrpSpPr>
          <p:grpSpPr>
            <a:xfrm>
              <a:off x="0" y="0"/>
              <a:ext cx="460" cy="877"/>
              <a:chOff x="0" y="0"/>
              <a:chExt cx="460" cy="877"/>
            </a:xfrm>
          </p:grpSpPr>
          <p:sp>
            <p:nvSpPr>
              <p:cNvPr id="10294" name="未知"/>
              <p:cNvSpPr/>
              <p:nvPr/>
            </p:nvSpPr>
            <p:spPr>
              <a:xfrm>
                <a:off x="0" y="0"/>
                <a:ext cx="460" cy="631"/>
              </a:xfrm>
              <a:custGeom>
                <a:avLst/>
                <a:gdLst/>
                <a:ahLst/>
                <a:cxnLst/>
                <a:pathLst>
                  <a:path w="230" h="315">
                    <a:moveTo>
                      <a:pt x="130" y="280"/>
                    </a:moveTo>
                    <a:cubicBezTo>
                      <a:pt x="130" y="280"/>
                      <a:pt x="95" y="315"/>
                      <a:pt x="64" y="279"/>
                    </a:cubicBezTo>
                    <a:cubicBezTo>
                      <a:pt x="33" y="244"/>
                      <a:pt x="78" y="229"/>
                      <a:pt x="78" y="229"/>
                    </a:cubicBezTo>
                    <a:cubicBezTo>
                      <a:pt x="78" y="229"/>
                      <a:pt x="0" y="228"/>
                      <a:pt x="48" y="151"/>
                    </a:cubicBezTo>
                    <a:cubicBezTo>
                      <a:pt x="48" y="151"/>
                      <a:pt x="17" y="138"/>
                      <a:pt x="15" y="101"/>
                    </a:cubicBezTo>
                    <a:cubicBezTo>
                      <a:pt x="13" y="64"/>
                      <a:pt x="36" y="51"/>
                      <a:pt x="47" y="55"/>
                    </a:cubicBezTo>
                    <a:cubicBezTo>
                      <a:pt x="47" y="55"/>
                      <a:pt x="48" y="0"/>
                      <a:pt x="94" y="8"/>
                    </a:cubicBezTo>
                    <a:cubicBezTo>
                      <a:pt x="139" y="16"/>
                      <a:pt x="132" y="62"/>
                      <a:pt x="132" y="62"/>
                    </a:cubicBezTo>
                    <a:cubicBezTo>
                      <a:pt x="132" y="62"/>
                      <a:pt x="166" y="50"/>
                      <a:pt x="181" y="85"/>
                    </a:cubicBezTo>
                    <a:cubicBezTo>
                      <a:pt x="196" y="120"/>
                      <a:pt x="176" y="136"/>
                      <a:pt x="176" y="136"/>
                    </a:cubicBezTo>
                    <a:cubicBezTo>
                      <a:pt x="176" y="136"/>
                      <a:pt x="193" y="134"/>
                      <a:pt x="197" y="144"/>
                    </a:cubicBezTo>
                    <a:cubicBezTo>
                      <a:pt x="201" y="155"/>
                      <a:pt x="203" y="168"/>
                      <a:pt x="191" y="187"/>
                    </a:cubicBezTo>
                    <a:cubicBezTo>
                      <a:pt x="191" y="187"/>
                      <a:pt x="225" y="175"/>
                      <a:pt x="228" y="218"/>
                    </a:cubicBezTo>
                    <a:cubicBezTo>
                      <a:pt x="230" y="246"/>
                      <a:pt x="194" y="256"/>
                      <a:pt x="194" y="256"/>
                    </a:cubicBezTo>
                    <a:cubicBezTo>
                      <a:pt x="194" y="256"/>
                      <a:pt x="179" y="307"/>
                      <a:pt x="130" y="280"/>
                    </a:cubicBezTo>
                    <a:close/>
                  </a:path>
                </a:pathLst>
              </a:custGeom>
              <a:solidFill>
                <a:srgbClr val="7CB92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5" name="未知"/>
              <p:cNvSpPr/>
              <p:nvPr/>
            </p:nvSpPr>
            <p:spPr>
              <a:xfrm>
                <a:off x="176" y="308"/>
                <a:ext cx="70" cy="84"/>
              </a:xfrm>
              <a:custGeom>
                <a:avLst/>
                <a:gdLst/>
                <a:ahLst/>
                <a:cxnLst/>
                <a:pathLst>
                  <a:path w="35" h="42">
                    <a:moveTo>
                      <a:pt x="0" y="0"/>
                    </a:moveTo>
                    <a:cubicBezTo>
                      <a:pt x="0" y="0"/>
                      <a:pt x="0" y="3"/>
                      <a:pt x="4" y="10"/>
                    </a:cubicBezTo>
                    <a:cubicBezTo>
                      <a:pt x="5" y="13"/>
                      <a:pt x="8" y="17"/>
                      <a:pt x="11" y="22"/>
                    </a:cubicBezTo>
                    <a:cubicBezTo>
                      <a:pt x="13" y="24"/>
                      <a:pt x="15" y="27"/>
                      <a:pt x="17" y="30"/>
                    </a:cubicBezTo>
                    <a:cubicBezTo>
                      <a:pt x="18" y="31"/>
                      <a:pt x="19" y="33"/>
                      <a:pt x="20" y="34"/>
                    </a:cubicBezTo>
                    <a:cubicBezTo>
                      <a:pt x="21" y="35"/>
                      <a:pt x="22" y="37"/>
                      <a:pt x="23" y="38"/>
                    </a:cubicBezTo>
                    <a:cubicBezTo>
                      <a:pt x="24" y="39"/>
                      <a:pt x="26" y="41"/>
                      <a:pt x="26" y="42"/>
                    </a:cubicBezTo>
                    <a:cubicBezTo>
                      <a:pt x="27" y="38"/>
                      <a:pt x="27" y="34"/>
                      <a:pt x="27" y="32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9" y="22"/>
                      <a:pt x="31" y="17"/>
                      <a:pt x="35" y="13"/>
                    </a:cubicBezTo>
                    <a:cubicBezTo>
                      <a:pt x="31" y="16"/>
                      <a:pt x="28" y="20"/>
                      <a:pt x="27" y="24"/>
                    </a:cubicBezTo>
                    <a:cubicBezTo>
                      <a:pt x="26" y="26"/>
                      <a:pt x="25" y="28"/>
                      <a:pt x="24" y="3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6" name="未知"/>
              <p:cNvSpPr/>
              <p:nvPr/>
            </p:nvSpPr>
            <p:spPr>
              <a:xfrm>
                <a:off x="24" y="4"/>
                <a:ext cx="232" cy="595"/>
              </a:xfrm>
              <a:custGeom>
                <a:avLst/>
                <a:gdLst/>
                <a:ahLst/>
                <a:cxnLst/>
                <a:pathLst>
                  <a:path w="116" h="297">
                    <a:moveTo>
                      <a:pt x="113" y="276"/>
                    </a:moveTo>
                    <a:cubicBezTo>
                      <a:pt x="113" y="276"/>
                      <a:pt x="113" y="276"/>
                      <a:pt x="113" y="277"/>
                    </a:cubicBezTo>
                    <a:cubicBezTo>
                      <a:pt x="112" y="278"/>
                      <a:pt x="111" y="279"/>
                      <a:pt x="110" y="280"/>
                    </a:cubicBezTo>
                    <a:cubicBezTo>
                      <a:pt x="108" y="282"/>
                      <a:pt x="105" y="286"/>
                      <a:pt x="99" y="290"/>
                    </a:cubicBezTo>
                    <a:cubicBezTo>
                      <a:pt x="93" y="293"/>
                      <a:pt x="84" y="296"/>
                      <a:pt x="73" y="293"/>
                    </a:cubicBezTo>
                    <a:cubicBezTo>
                      <a:pt x="68" y="291"/>
                      <a:pt x="63" y="289"/>
                      <a:pt x="58" y="284"/>
                    </a:cubicBezTo>
                    <a:cubicBezTo>
                      <a:pt x="54" y="280"/>
                      <a:pt x="50" y="275"/>
                      <a:pt x="48" y="268"/>
                    </a:cubicBezTo>
                    <a:cubicBezTo>
                      <a:pt x="46" y="261"/>
                      <a:pt x="45" y="253"/>
                      <a:pt x="47" y="245"/>
                    </a:cubicBezTo>
                    <a:cubicBezTo>
                      <a:pt x="47" y="244"/>
                      <a:pt x="48" y="243"/>
                      <a:pt x="48" y="242"/>
                    </a:cubicBezTo>
                    <a:cubicBezTo>
                      <a:pt x="48" y="241"/>
                      <a:pt x="49" y="240"/>
                      <a:pt x="49" y="239"/>
                    </a:cubicBezTo>
                    <a:cubicBezTo>
                      <a:pt x="50" y="239"/>
                      <a:pt x="51" y="238"/>
                      <a:pt x="51" y="237"/>
                    </a:cubicBezTo>
                    <a:cubicBezTo>
                      <a:pt x="51" y="237"/>
                      <a:pt x="52" y="236"/>
                      <a:pt x="52" y="236"/>
                    </a:cubicBezTo>
                    <a:cubicBezTo>
                      <a:pt x="52" y="236"/>
                      <a:pt x="53" y="236"/>
                      <a:pt x="53" y="235"/>
                    </a:cubicBezTo>
                    <a:cubicBezTo>
                      <a:pt x="55" y="234"/>
                      <a:pt x="55" y="234"/>
                      <a:pt x="55" y="234"/>
                    </a:cubicBezTo>
                    <a:cubicBezTo>
                      <a:pt x="57" y="233"/>
                      <a:pt x="57" y="233"/>
                      <a:pt x="57" y="233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0" y="232"/>
                      <a:pt x="59" y="231"/>
                      <a:pt x="59" y="231"/>
                    </a:cubicBezTo>
                    <a:cubicBezTo>
                      <a:pt x="59" y="231"/>
                      <a:pt x="59" y="231"/>
                      <a:pt x="59" y="231"/>
                    </a:cubicBezTo>
                    <a:cubicBezTo>
                      <a:pt x="57" y="231"/>
                      <a:pt x="54" y="230"/>
                      <a:pt x="53" y="230"/>
                    </a:cubicBezTo>
                    <a:cubicBezTo>
                      <a:pt x="50" y="229"/>
                      <a:pt x="50" y="229"/>
                      <a:pt x="49" y="229"/>
                    </a:cubicBezTo>
                    <a:cubicBezTo>
                      <a:pt x="48" y="228"/>
                      <a:pt x="47" y="228"/>
                      <a:pt x="46" y="227"/>
                    </a:cubicBezTo>
                    <a:cubicBezTo>
                      <a:pt x="37" y="223"/>
                      <a:pt x="29" y="217"/>
                      <a:pt x="25" y="207"/>
                    </a:cubicBezTo>
                    <a:cubicBezTo>
                      <a:pt x="22" y="203"/>
                      <a:pt x="20" y="198"/>
                      <a:pt x="20" y="192"/>
                    </a:cubicBezTo>
                    <a:cubicBezTo>
                      <a:pt x="19" y="187"/>
                      <a:pt x="19" y="181"/>
                      <a:pt x="20" y="176"/>
                    </a:cubicBezTo>
                    <a:cubicBezTo>
                      <a:pt x="21" y="170"/>
                      <a:pt x="23" y="165"/>
                      <a:pt x="28" y="161"/>
                    </a:cubicBezTo>
                    <a:cubicBezTo>
                      <a:pt x="30" y="159"/>
                      <a:pt x="32" y="157"/>
                      <a:pt x="35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6" y="157"/>
                      <a:pt x="36" y="157"/>
                      <a:pt x="36" y="157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4" y="155"/>
                      <a:pt x="33" y="154"/>
                      <a:pt x="32" y="153"/>
                    </a:cubicBezTo>
                    <a:cubicBezTo>
                      <a:pt x="29" y="150"/>
                      <a:pt x="27" y="148"/>
                      <a:pt x="25" y="145"/>
                    </a:cubicBezTo>
                    <a:cubicBezTo>
                      <a:pt x="23" y="142"/>
                      <a:pt x="21" y="140"/>
                      <a:pt x="19" y="137"/>
                    </a:cubicBezTo>
                    <a:cubicBezTo>
                      <a:pt x="18" y="135"/>
                      <a:pt x="17" y="134"/>
                      <a:pt x="16" y="132"/>
                    </a:cubicBezTo>
                    <a:cubicBezTo>
                      <a:pt x="15" y="131"/>
                      <a:pt x="15" y="129"/>
                      <a:pt x="14" y="128"/>
                    </a:cubicBezTo>
                    <a:cubicBezTo>
                      <a:pt x="13" y="126"/>
                      <a:pt x="12" y="124"/>
                      <a:pt x="11" y="123"/>
                    </a:cubicBezTo>
                    <a:cubicBezTo>
                      <a:pt x="11" y="121"/>
                      <a:pt x="10" y="119"/>
                      <a:pt x="10" y="118"/>
                    </a:cubicBezTo>
                    <a:cubicBezTo>
                      <a:pt x="8" y="114"/>
                      <a:pt x="7" y="111"/>
                      <a:pt x="6" y="107"/>
                    </a:cubicBezTo>
                    <a:cubicBezTo>
                      <a:pt x="5" y="100"/>
                      <a:pt x="4" y="92"/>
                      <a:pt x="5" y="84"/>
                    </a:cubicBezTo>
                    <a:cubicBezTo>
                      <a:pt x="7" y="77"/>
                      <a:pt x="9" y="69"/>
                      <a:pt x="14" y="63"/>
                    </a:cubicBezTo>
                    <a:cubicBezTo>
                      <a:pt x="16" y="60"/>
                      <a:pt x="20" y="57"/>
                      <a:pt x="23" y="55"/>
                    </a:cubicBezTo>
                    <a:cubicBezTo>
                      <a:pt x="24" y="55"/>
                      <a:pt x="25" y="54"/>
                      <a:pt x="26" y="54"/>
                    </a:cubicBezTo>
                    <a:cubicBezTo>
                      <a:pt x="27" y="54"/>
                      <a:pt x="28" y="53"/>
                      <a:pt x="29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3" y="53"/>
                      <a:pt x="35" y="54"/>
                      <a:pt x="36" y="54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8"/>
                      <a:pt x="35" y="47"/>
                      <a:pt x="35" y="46"/>
                    </a:cubicBezTo>
                    <a:cubicBezTo>
                      <a:pt x="35" y="44"/>
                      <a:pt x="35" y="41"/>
                      <a:pt x="35" y="39"/>
                    </a:cubicBezTo>
                    <a:cubicBezTo>
                      <a:pt x="36" y="34"/>
                      <a:pt x="37" y="29"/>
                      <a:pt x="39" y="24"/>
                    </a:cubicBezTo>
                    <a:cubicBezTo>
                      <a:pt x="43" y="15"/>
                      <a:pt x="53" y="6"/>
                      <a:pt x="65" y="4"/>
                    </a:cubicBezTo>
                    <a:cubicBezTo>
                      <a:pt x="70" y="2"/>
                      <a:pt x="77" y="1"/>
                      <a:pt x="83" y="2"/>
                    </a:cubicBezTo>
                    <a:cubicBezTo>
                      <a:pt x="90" y="3"/>
                      <a:pt x="96" y="6"/>
                      <a:pt x="101" y="11"/>
                    </a:cubicBezTo>
                    <a:cubicBezTo>
                      <a:pt x="105" y="16"/>
                      <a:pt x="109" y="22"/>
                      <a:pt x="111" y="29"/>
                    </a:cubicBezTo>
                    <a:cubicBezTo>
                      <a:pt x="113" y="36"/>
                      <a:pt x="115" y="43"/>
                      <a:pt x="116" y="50"/>
                    </a:cubicBezTo>
                    <a:cubicBezTo>
                      <a:pt x="115" y="44"/>
                      <a:pt x="114" y="38"/>
                      <a:pt x="113" y="32"/>
                    </a:cubicBezTo>
                    <a:cubicBezTo>
                      <a:pt x="111" y="26"/>
                      <a:pt x="108" y="20"/>
                      <a:pt x="105" y="15"/>
                    </a:cubicBezTo>
                    <a:cubicBezTo>
                      <a:pt x="101" y="10"/>
                      <a:pt x="97" y="5"/>
                      <a:pt x="91" y="3"/>
                    </a:cubicBezTo>
                    <a:cubicBezTo>
                      <a:pt x="85" y="0"/>
                      <a:pt x="78" y="0"/>
                      <a:pt x="72" y="0"/>
                    </a:cubicBezTo>
                    <a:cubicBezTo>
                      <a:pt x="66" y="1"/>
                      <a:pt x="60" y="3"/>
                      <a:pt x="54" y="5"/>
                    </a:cubicBezTo>
                    <a:cubicBezTo>
                      <a:pt x="49" y="8"/>
                      <a:pt x="44" y="12"/>
                      <a:pt x="40" y="17"/>
                    </a:cubicBezTo>
                    <a:cubicBezTo>
                      <a:pt x="36" y="22"/>
                      <a:pt x="34" y="29"/>
                      <a:pt x="33" y="35"/>
                    </a:cubicBezTo>
                    <a:cubicBezTo>
                      <a:pt x="33" y="38"/>
                      <a:pt x="32" y="41"/>
                      <a:pt x="32" y="44"/>
                    </a:cubicBezTo>
                    <a:cubicBezTo>
                      <a:pt x="32" y="45"/>
                      <a:pt x="32" y="47"/>
                      <a:pt x="33" y="48"/>
                    </a:cubicBezTo>
                    <a:cubicBezTo>
                      <a:pt x="33" y="49"/>
                      <a:pt x="33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2" y="50"/>
                      <a:pt x="30" y="50"/>
                      <a:pt x="29" y="50"/>
                    </a:cubicBezTo>
                    <a:cubicBezTo>
                      <a:pt x="27" y="50"/>
                      <a:pt x="25" y="51"/>
                      <a:pt x="23" y="52"/>
                    </a:cubicBezTo>
                    <a:cubicBezTo>
                      <a:pt x="19" y="53"/>
                      <a:pt x="16" y="56"/>
                      <a:pt x="13" y="59"/>
                    </a:cubicBezTo>
                    <a:cubicBezTo>
                      <a:pt x="7" y="65"/>
                      <a:pt x="4" y="73"/>
                      <a:pt x="2" y="81"/>
                    </a:cubicBezTo>
                    <a:cubicBezTo>
                      <a:pt x="1" y="89"/>
                      <a:pt x="0" y="97"/>
                      <a:pt x="2" y="105"/>
                    </a:cubicBezTo>
                    <a:cubicBezTo>
                      <a:pt x="2" y="109"/>
                      <a:pt x="3" y="113"/>
                      <a:pt x="5" y="116"/>
                    </a:cubicBezTo>
                    <a:cubicBezTo>
                      <a:pt x="6" y="120"/>
                      <a:pt x="7" y="124"/>
                      <a:pt x="9" y="127"/>
                    </a:cubicBezTo>
                    <a:cubicBezTo>
                      <a:pt x="11" y="131"/>
                      <a:pt x="12" y="135"/>
                      <a:pt x="15" y="138"/>
                    </a:cubicBezTo>
                    <a:cubicBezTo>
                      <a:pt x="16" y="140"/>
                      <a:pt x="17" y="141"/>
                      <a:pt x="18" y="143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23" y="149"/>
                      <a:pt x="24" y="151"/>
                      <a:pt x="25" y="152"/>
                    </a:cubicBezTo>
                    <a:cubicBezTo>
                      <a:pt x="27" y="154"/>
                      <a:pt x="28" y="155"/>
                      <a:pt x="29" y="157"/>
                    </a:cubicBezTo>
                    <a:cubicBezTo>
                      <a:pt x="31" y="158"/>
                      <a:pt x="32" y="159"/>
                      <a:pt x="35" y="161"/>
                    </a:cubicBezTo>
                    <a:cubicBezTo>
                      <a:pt x="36" y="162"/>
                      <a:pt x="37" y="164"/>
                      <a:pt x="39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4"/>
                      <a:pt x="39" y="164"/>
                      <a:pt x="39" y="164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7"/>
                      <a:pt x="40" y="157"/>
                      <a:pt x="40" y="15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40" y="153"/>
                      <a:pt x="40" y="153"/>
                      <a:pt x="40" y="153"/>
                    </a:cubicBezTo>
                    <a:cubicBezTo>
                      <a:pt x="39" y="152"/>
                      <a:pt x="39" y="152"/>
                      <a:pt x="39" y="152"/>
                    </a:cubicBezTo>
                    <a:cubicBezTo>
                      <a:pt x="38" y="152"/>
                      <a:pt x="37" y="152"/>
                      <a:pt x="36" y="152"/>
                    </a:cubicBezTo>
                    <a:cubicBezTo>
                      <a:pt x="35" y="152"/>
                      <a:pt x="35" y="153"/>
                      <a:pt x="34" y="153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1" y="153"/>
                      <a:pt x="30" y="154"/>
                      <a:pt x="29" y="154"/>
                    </a:cubicBezTo>
                    <a:cubicBezTo>
                      <a:pt x="25" y="156"/>
                      <a:pt x="22" y="160"/>
                      <a:pt x="20" y="163"/>
                    </a:cubicBezTo>
                    <a:cubicBezTo>
                      <a:pt x="18" y="167"/>
                      <a:pt x="16" y="171"/>
                      <a:pt x="16" y="175"/>
                    </a:cubicBezTo>
                    <a:cubicBezTo>
                      <a:pt x="15" y="177"/>
                      <a:pt x="15" y="179"/>
                      <a:pt x="15" y="181"/>
                    </a:cubicBezTo>
                    <a:cubicBezTo>
                      <a:pt x="15" y="183"/>
                      <a:pt x="15" y="185"/>
                      <a:pt x="15" y="187"/>
                    </a:cubicBezTo>
                    <a:cubicBezTo>
                      <a:pt x="15" y="195"/>
                      <a:pt x="17" y="203"/>
                      <a:pt x="21" y="210"/>
                    </a:cubicBezTo>
                    <a:cubicBezTo>
                      <a:pt x="23" y="214"/>
                      <a:pt x="26" y="217"/>
                      <a:pt x="28" y="220"/>
                    </a:cubicBezTo>
                    <a:cubicBezTo>
                      <a:pt x="31" y="223"/>
                      <a:pt x="34" y="225"/>
                      <a:pt x="38" y="227"/>
                    </a:cubicBezTo>
                    <a:cubicBezTo>
                      <a:pt x="41" y="230"/>
                      <a:pt x="45" y="231"/>
                      <a:pt x="49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50" y="233"/>
                      <a:pt x="50" y="233"/>
                      <a:pt x="50" y="233"/>
                    </a:cubicBezTo>
                    <a:cubicBezTo>
                      <a:pt x="49" y="234"/>
                      <a:pt x="49" y="234"/>
                      <a:pt x="49" y="234"/>
                    </a:cubicBezTo>
                    <a:cubicBezTo>
                      <a:pt x="43" y="241"/>
                      <a:pt x="42" y="250"/>
                      <a:pt x="43" y="258"/>
                    </a:cubicBezTo>
                    <a:cubicBezTo>
                      <a:pt x="43" y="266"/>
                      <a:pt x="46" y="274"/>
                      <a:pt x="51" y="281"/>
                    </a:cubicBezTo>
                    <a:cubicBezTo>
                      <a:pt x="56" y="287"/>
                      <a:pt x="64" y="292"/>
                      <a:pt x="71" y="294"/>
                    </a:cubicBezTo>
                    <a:cubicBezTo>
                      <a:pt x="79" y="297"/>
                      <a:pt x="88" y="296"/>
                      <a:pt x="96" y="293"/>
                    </a:cubicBezTo>
                    <a:cubicBezTo>
                      <a:pt x="103" y="289"/>
                      <a:pt x="109" y="283"/>
                      <a:pt x="113" y="2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7" name="未知"/>
              <p:cNvSpPr/>
              <p:nvPr/>
            </p:nvSpPr>
            <p:spPr>
              <a:xfrm>
                <a:off x="244" y="98"/>
                <a:ext cx="134" cy="162"/>
              </a:xfrm>
              <a:custGeom>
                <a:avLst/>
                <a:gdLst/>
                <a:ahLst/>
                <a:cxnLst/>
                <a:pathLst>
                  <a:path w="67" h="81">
                    <a:moveTo>
                      <a:pt x="0" y="5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7" y="4"/>
                    </a:cubicBezTo>
                    <a:cubicBezTo>
                      <a:pt x="9" y="4"/>
                      <a:pt x="12" y="4"/>
                      <a:pt x="15" y="4"/>
                    </a:cubicBezTo>
                    <a:cubicBezTo>
                      <a:pt x="19" y="4"/>
                      <a:pt x="23" y="4"/>
                      <a:pt x="27" y="5"/>
                    </a:cubicBezTo>
                    <a:cubicBezTo>
                      <a:pt x="36" y="7"/>
                      <a:pt x="47" y="14"/>
                      <a:pt x="56" y="26"/>
                    </a:cubicBezTo>
                    <a:cubicBezTo>
                      <a:pt x="58" y="29"/>
                      <a:pt x="60" y="33"/>
                      <a:pt x="61" y="37"/>
                    </a:cubicBezTo>
                    <a:cubicBezTo>
                      <a:pt x="63" y="41"/>
                      <a:pt x="64" y="45"/>
                      <a:pt x="64" y="50"/>
                    </a:cubicBezTo>
                    <a:cubicBezTo>
                      <a:pt x="65" y="60"/>
                      <a:pt x="63" y="70"/>
                      <a:pt x="56" y="81"/>
                    </a:cubicBezTo>
                    <a:cubicBezTo>
                      <a:pt x="56" y="81"/>
                      <a:pt x="56" y="80"/>
                      <a:pt x="57" y="80"/>
                    </a:cubicBezTo>
                    <a:cubicBezTo>
                      <a:pt x="57" y="79"/>
                      <a:pt x="58" y="78"/>
                      <a:pt x="59" y="77"/>
                    </a:cubicBezTo>
                    <a:cubicBezTo>
                      <a:pt x="61" y="74"/>
                      <a:pt x="63" y="70"/>
                      <a:pt x="64" y="65"/>
                    </a:cubicBezTo>
                    <a:cubicBezTo>
                      <a:pt x="66" y="60"/>
                      <a:pt x="67" y="54"/>
                      <a:pt x="67" y="47"/>
                    </a:cubicBezTo>
                    <a:cubicBezTo>
                      <a:pt x="66" y="40"/>
                      <a:pt x="64" y="33"/>
                      <a:pt x="60" y="26"/>
                    </a:cubicBezTo>
                    <a:cubicBezTo>
                      <a:pt x="57" y="20"/>
                      <a:pt x="52" y="14"/>
                      <a:pt x="46" y="9"/>
                    </a:cubicBezTo>
                    <a:cubicBezTo>
                      <a:pt x="40" y="5"/>
                      <a:pt x="33" y="2"/>
                      <a:pt x="27" y="1"/>
                    </a:cubicBezTo>
                    <a:cubicBezTo>
                      <a:pt x="20" y="0"/>
                      <a:pt x="14" y="1"/>
                      <a:pt x="10" y="2"/>
                    </a:cubicBezTo>
                    <a:cubicBezTo>
                      <a:pt x="5" y="3"/>
                      <a:pt x="2" y="4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8" name="未知"/>
              <p:cNvSpPr/>
              <p:nvPr/>
            </p:nvSpPr>
            <p:spPr>
              <a:xfrm>
                <a:off x="278" y="258"/>
                <a:ext cx="180" cy="323"/>
              </a:xfrm>
              <a:custGeom>
                <a:avLst/>
                <a:gdLst/>
                <a:ahLst/>
                <a:cxnLst/>
                <a:pathLst>
                  <a:path w="90" h="161">
                    <a:moveTo>
                      <a:pt x="29" y="2"/>
                    </a:moveTo>
                    <a:cubicBezTo>
                      <a:pt x="29" y="2"/>
                      <a:pt x="29" y="2"/>
                      <a:pt x="30" y="2"/>
                    </a:cubicBezTo>
                    <a:cubicBezTo>
                      <a:pt x="31" y="2"/>
                      <a:pt x="32" y="2"/>
                      <a:pt x="33" y="2"/>
                    </a:cubicBezTo>
                    <a:cubicBezTo>
                      <a:pt x="36" y="2"/>
                      <a:pt x="40" y="1"/>
                      <a:pt x="46" y="2"/>
                    </a:cubicBezTo>
                    <a:cubicBezTo>
                      <a:pt x="49" y="3"/>
                      <a:pt x="53" y="4"/>
                      <a:pt x="56" y="7"/>
                    </a:cubicBezTo>
                    <a:cubicBezTo>
                      <a:pt x="59" y="9"/>
                      <a:pt x="61" y="13"/>
                      <a:pt x="61" y="18"/>
                    </a:cubicBezTo>
                    <a:cubicBezTo>
                      <a:pt x="62" y="23"/>
                      <a:pt x="61" y="28"/>
                      <a:pt x="59" y="33"/>
                    </a:cubicBezTo>
                    <a:cubicBezTo>
                      <a:pt x="59" y="36"/>
                      <a:pt x="58" y="39"/>
                      <a:pt x="56" y="42"/>
                    </a:cubicBezTo>
                    <a:cubicBezTo>
                      <a:pt x="56" y="43"/>
                      <a:pt x="55" y="45"/>
                      <a:pt x="54" y="46"/>
                    </a:cubicBezTo>
                    <a:cubicBezTo>
                      <a:pt x="54" y="47"/>
                      <a:pt x="53" y="48"/>
                      <a:pt x="53" y="49"/>
                    </a:cubicBezTo>
                    <a:cubicBezTo>
                      <a:pt x="52" y="51"/>
                      <a:pt x="51" y="52"/>
                      <a:pt x="51" y="54"/>
                    </a:cubicBezTo>
                    <a:cubicBezTo>
                      <a:pt x="58" y="53"/>
                      <a:pt x="60" y="54"/>
                      <a:pt x="63" y="54"/>
                    </a:cubicBezTo>
                    <a:cubicBezTo>
                      <a:pt x="67" y="55"/>
                      <a:pt x="70" y="57"/>
                      <a:pt x="73" y="59"/>
                    </a:cubicBezTo>
                    <a:cubicBezTo>
                      <a:pt x="76" y="61"/>
                      <a:pt x="78" y="64"/>
                      <a:pt x="80" y="67"/>
                    </a:cubicBezTo>
                    <a:cubicBezTo>
                      <a:pt x="81" y="69"/>
                      <a:pt x="82" y="71"/>
                      <a:pt x="83" y="73"/>
                    </a:cubicBezTo>
                    <a:cubicBezTo>
                      <a:pt x="84" y="75"/>
                      <a:pt x="84" y="77"/>
                      <a:pt x="85" y="79"/>
                    </a:cubicBezTo>
                    <a:cubicBezTo>
                      <a:pt x="87" y="88"/>
                      <a:pt x="86" y="98"/>
                      <a:pt x="81" y="107"/>
                    </a:cubicBezTo>
                    <a:cubicBezTo>
                      <a:pt x="79" y="111"/>
                      <a:pt x="75" y="115"/>
                      <a:pt x="71" y="119"/>
                    </a:cubicBezTo>
                    <a:cubicBezTo>
                      <a:pt x="69" y="120"/>
                      <a:pt x="68" y="120"/>
                      <a:pt x="67" y="121"/>
                    </a:cubicBezTo>
                    <a:cubicBezTo>
                      <a:pt x="66" y="122"/>
                      <a:pt x="65" y="123"/>
                      <a:pt x="63" y="123"/>
                    </a:cubicBezTo>
                    <a:cubicBezTo>
                      <a:pt x="62" y="124"/>
                      <a:pt x="61" y="125"/>
                      <a:pt x="59" y="125"/>
                    </a:cubicBezTo>
                    <a:cubicBezTo>
                      <a:pt x="58" y="126"/>
                      <a:pt x="56" y="126"/>
                      <a:pt x="55" y="127"/>
                    </a:cubicBezTo>
                    <a:cubicBezTo>
                      <a:pt x="54" y="129"/>
                      <a:pt x="54" y="130"/>
                      <a:pt x="54" y="131"/>
                    </a:cubicBezTo>
                    <a:cubicBezTo>
                      <a:pt x="53" y="132"/>
                      <a:pt x="53" y="133"/>
                      <a:pt x="52" y="135"/>
                    </a:cubicBezTo>
                    <a:cubicBezTo>
                      <a:pt x="51" y="137"/>
                      <a:pt x="50" y="140"/>
                      <a:pt x="49" y="142"/>
                    </a:cubicBezTo>
                    <a:cubicBezTo>
                      <a:pt x="46" y="147"/>
                      <a:pt x="42" y="152"/>
                      <a:pt x="37" y="155"/>
                    </a:cubicBezTo>
                    <a:cubicBezTo>
                      <a:pt x="32" y="158"/>
                      <a:pt x="26" y="160"/>
                      <a:pt x="19" y="159"/>
                    </a:cubicBezTo>
                    <a:cubicBezTo>
                      <a:pt x="16" y="159"/>
                      <a:pt x="13" y="159"/>
                      <a:pt x="10" y="158"/>
                    </a:cubicBezTo>
                    <a:cubicBezTo>
                      <a:pt x="7" y="157"/>
                      <a:pt x="4" y="156"/>
                      <a:pt x="0" y="154"/>
                    </a:cubicBezTo>
                    <a:cubicBezTo>
                      <a:pt x="3" y="156"/>
                      <a:pt x="6" y="157"/>
                      <a:pt x="9" y="158"/>
                    </a:cubicBezTo>
                    <a:cubicBezTo>
                      <a:pt x="13" y="159"/>
                      <a:pt x="13" y="159"/>
                      <a:pt x="13" y="159"/>
                    </a:cubicBezTo>
                    <a:cubicBezTo>
                      <a:pt x="15" y="160"/>
                      <a:pt x="15" y="160"/>
                      <a:pt x="15" y="160"/>
                    </a:cubicBezTo>
                    <a:cubicBezTo>
                      <a:pt x="16" y="160"/>
                      <a:pt x="17" y="160"/>
                      <a:pt x="18" y="160"/>
                    </a:cubicBezTo>
                    <a:cubicBezTo>
                      <a:pt x="24" y="161"/>
                      <a:pt x="31" y="160"/>
                      <a:pt x="36" y="157"/>
                    </a:cubicBezTo>
                    <a:cubicBezTo>
                      <a:pt x="42" y="155"/>
                      <a:pt x="47" y="150"/>
                      <a:pt x="50" y="145"/>
                    </a:cubicBezTo>
                    <a:cubicBezTo>
                      <a:pt x="52" y="142"/>
                      <a:pt x="53" y="139"/>
                      <a:pt x="54" y="137"/>
                    </a:cubicBezTo>
                    <a:cubicBezTo>
                      <a:pt x="55" y="135"/>
                      <a:pt x="56" y="134"/>
                      <a:pt x="56" y="132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7" y="129"/>
                      <a:pt x="57" y="129"/>
                    </a:cubicBezTo>
                    <a:cubicBezTo>
                      <a:pt x="57" y="129"/>
                      <a:pt x="58" y="129"/>
                      <a:pt x="59" y="128"/>
                    </a:cubicBezTo>
                    <a:cubicBezTo>
                      <a:pt x="61" y="128"/>
                      <a:pt x="62" y="128"/>
                      <a:pt x="63" y="127"/>
                    </a:cubicBezTo>
                    <a:cubicBezTo>
                      <a:pt x="65" y="126"/>
                      <a:pt x="67" y="125"/>
                      <a:pt x="69" y="124"/>
                    </a:cubicBezTo>
                    <a:cubicBezTo>
                      <a:pt x="73" y="121"/>
                      <a:pt x="77" y="118"/>
                      <a:pt x="80" y="114"/>
                    </a:cubicBezTo>
                    <a:cubicBezTo>
                      <a:pt x="87" y="107"/>
                      <a:pt x="90" y="97"/>
                      <a:pt x="90" y="87"/>
                    </a:cubicBezTo>
                    <a:cubicBezTo>
                      <a:pt x="90" y="85"/>
                      <a:pt x="89" y="83"/>
                      <a:pt x="89" y="80"/>
                    </a:cubicBezTo>
                    <a:cubicBezTo>
                      <a:pt x="89" y="78"/>
                      <a:pt x="88" y="75"/>
                      <a:pt x="87" y="73"/>
                    </a:cubicBezTo>
                    <a:cubicBezTo>
                      <a:pt x="86" y="69"/>
                      <a:pt x="84" y="64"/>
                      <a:pt x="80" y="60"/>
                    </a:cubicBezTo>
                    <a:cubicBezTo>
                      <a:pt x="77" y="56"/>
                      <a:pt x="73" y="53"/>
                      <a:pt x="68" y="52"/>
                    </a:cubicBezTo>
                    <a:cubicBezTo>
                      <a:pt x="66" y="51"/>
                      <a:pt x="64" y="50"/>
                      <a:pt x="61" y="50"/>
                    </a:cubicBezTo>
                    <a:cubicBezTo>
                      <a:pt x="60" y="49"/>
                      <a:pt x="59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9" y="47"/>
                      <a:pt x="59" y="45"/>
                      <a:pt x="60" y="44"/>
                    </a:cubicBezTo>
                    <a:cubicBezTo>
                      <a:pt x="61" y="41"/>
                      <a:pt x="62" y="38"/>
                      <a:pt x="63" y="34"/>
                    </a:cubicBezTo>
                    <a:cubicBezTo>
                      <a:pt x="64" y="28"/>
                      <a:pt x="65" y="21"/>
                      <a:pt x="63" y="15"/>
                    </a:cubicBezTo>
                    <a:cubicBezTo>
                      <a:pt x="62" y="11"/>
                      <a:pt x="61" y="8"/>
                      <a:pt x="58" y="6"/>
                    </a:cubicBezTo>
                    <a:cubicBezTo>
                      <a:pt x="55" y="3"/>
                      <a:pt x="52" y="2"/>
                      <a:pt x="49" y="1"/>
                    </a:cubicBezTo>
                    <a:cubicBezTo>
                      <a:pt x="42" y="0"/>
                      <a:pt x="35" y="0"/>
                      <a:pt x="29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299" name="未知"/>
              <p:cNvSpPr/>
              <p:nvPr/>
            </p:nvSpPr>
            <p:spPr>
              <a:xfrm>
                <a:off x="30" y="112"/>
                <a:ext cx="38" cy="102"/>
              </a:xfrm>
              <a:custGeom>
                <a:avLst/>
                <a:gdLst/>
                <a:ahLst/>
                <a:cxnLst/>
                <a:pathLst>
                  <a:path w="19" h="51">
                    <a:moveTo>
                      <a:pt x="0" y="51"/>
                    </a:moveTo>
                    <a:cubicBezTo>
                      <a:pt x="0" y="51"/>
                      <a:pt x="14" y="41"/>
                      <a:pt x="19" y="0"/>
                    </a:cubicBezTo>
                    <a:cubicBezTo>
                      <a:pt x="19" y="0"/>
                      <a:pt x="2" y="44"/>
                      <a:pt x="0" y="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0" name="未知"/>
              <p:cNvSpPr/>
              <p:nvPr/>
            </p:nvSpPr>
            <p:spPr>
              <a:xfrm>
                <a:off x="46" y="122"/>
                <a:ext cx="42" cy="112"/>
              </a:xfrm>
              <a:custGeom>
                <a:avLst/>
                <a:gdLst/>
                <a:ahLst/>
                <a:cxnLst/>
                <a:pathLst>
                  <a:path w="21" h="56">
                    <a:moveTo>
                      <a:pt x="0" y="56"/>
                    </a:moveTo>
                    <a:cubicBezTo>
                      <a:pt x="0" y="56"/>
                      <a:pt x="14" y="45"/>
                      <a:pt x="21" y="0"/>
                    </a:cubicBezTo>
                    <a:cubicBezTo>
                      <a:pt x="21" y="0"/>
                      <a:pt x="2" y="49"/>
                      <a:pt x="0" y="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1" name="未知"/>
              <p:cNvSpPr/>
              <p:nvPr/>
            </p:nvSpPr>
            <p:spPr>
              <a:xfrm>
                <a:off x="50" y="24"/>
                <a:ext cx="104" cy="228"/>
              </a:xfrm>
              <a:custGeom>
                <a:avLst/>
                <a:gdLst/>
                <a:ahLst/>
                <a:cxnLst/>
                <a:pathLst>
                  <a:path w="52" h="114">
                    <a:moveTo>
                      <a:pt x="0" y="114"/>
                    </a:moveTo>
                    <a:cubicBezTo>
                      <a:pt x="0" y="114"/>
                      <a:pt x="22" y="89"/>
                      <a:pt x="52" y="0"/>
                    </a:cubicBezTo>
                    <a:cubicBezTo>
                      <a:pt x="52" y="0"/>
                      <a:pt x="6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2" name="未知"/>
              <p:cNvSpPr/>
              <p:nvPr/>
            </p:nvSpPr>
            <p:spPr>
              <a:xfrm>
                <a:off x="62" y="34"/>
                <a:ext cx="110" cy="228"/>
              </a:xfrm>
              <a:custGeom>
                <a:avLst/>
                <a:gdLst/>
                <a:ahLst/>
                <a:cxnLst/>
                <a:pathLst>
                  <a:path w="55" h="114">
                    <a:moveTo>
                      <a:pt x="0" y="114"/>
                    </a:moveTo>
                    <a:cubicBezTo>
                      <a:pt x="0" y="114"/>
                      <a:pt x="23" y="89"/>
                      <a:pt x="55" y="0"/>
                    </a:cubicBezTo>
                    <a:cubicBezTo>
                      <a:pt x="55" y="0"/>
                      <a:pt x="7" y="100"/>
                      <a:pt x="0" y="1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3" name="未知"/>
              <p:cNvSpPr/>
              <p:nvPr/>
            </p:nvSpPr>
            <p:spPr>
              <a:xfrm>
                <a:off x="88" y="50"/>
                <a:ext cx="100" cy="234"/>
              </a:xfrm>
              <a:custGeom>
                <a:avLst/>
                <a:gdLst/>
                <a:ahLst/>
                <a:cxnLst/>
                <a:pathLst>
                  <a:path w="50" h="117">
                    <a:moveTo>
                      <a:pt x="50" y="0"/>
                    </a:moveTo>
                    <a:cubicBezTo>
                      <a:pt x="50" y="0"/>
                      <a:pt x="28" y="26"/>
                      <a:pt x="0" y="117"/>
                    </a:cubicBezTo>
                    <a:cubicBezTo>
                      <a:pt x="0" y="117"/>
                      <a:pt x="43" y="15"/>
                      <a:pt x="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4" name="未知"/>
              <p:cNvSpPr/>
              <p:nvPr/>
            </p:nvSpPr>
            <p:spPr>
              <a:xfrm>
                <a:off x="70" y="30"/>
                <a:ext cx="146" cy="348"/>
              </a:xfrm>
              <a:custGeom>
                <a:avLst/>
                <a:gdLst/>
                <a:ahLst/>
                <a:cxnLst/>
                <a:pathLst>
                  <a:path w="73" h="174">
                    <a:moveTo>
                      <a:pt x="73" y="0"/>
                    </a:moveTo>
                    <a:cubicBezTo>
                      <a:pt x="73" y="0"/>
                      <a:pt x="45" y="41"/>
                      <a:pt x="0" y="174"/>
                    </a:cubicBezTo>
                    <a:cubicBezTo>
                      <a:pt x="0" y="174"/>
                      <a:pt x="63" y="22"/>
                      <a:pt x="7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5" name="未知"/>
              <p:cNvSpPr/>
              <p:nvPr/>
            </p:nvSpPr>
            <p:spPr>
              <a:xfrm>
                <a:off x="80" y="44"/>
                <a:ext cx="148" cy="354"/>
              </a:xfrm>
              <a:custGeom>
                <a:avLst/>
                <a:gdLst/>
                <a:ahLst/>
                <a:cxnLst/>
                <a:pathLst>
                  <a:path w="74" h="177">
                    <a:moveTo>
                      <a:pt x="74" y="0"/>
                    </a:moveTo>
                    <a:cubicBezTo>
                      <a:pt x="74" y="0"/>
                      <a:pt x="46" y="42"/>
                      <a:pt x="0" y="177"/>
                    </a:cubicBezTo>
                    <a:cubicBezTo>
                      <a:pt x="0" y="177"/>
                      <a:pt x="65" y="23"/>
                      <a:pt x="7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6" name="未知"/>
              <p:cNvSpPr/>
              <p:nvPr/>
            </p:nvSpPr>
            <p:spPr>
              <a:xfrm>
                <a:off x="92" y="80"/>
                <a:ext cx="144" cy="340"/>
              </a:xfrm>
              <a:custGeom>
                <a:avLst/>
                <a:gdLst/>
                <a:ahLst/>
                <a:cxnLst/>
                <a:pathLst>
                  <a:path w="72" h="170">
                    <a:moveTo>
                      <a:pt x="72" y="0"/>
                    </a:moveTo>
                    <a:cubicBezTo>
                      <a:pt x="72" y="0"/>
                      <a:pt x="44" y="40"/>
                      <a:pt x="0" y="170"/>
                    </a:cubicBezTo>
                    <a:cubicBezTo>
                      <a:pt x="0" y="170"/>
                      <a:pt x="63" y="22"/>
                      <a:pt x="7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7" name="未知"/>
              <p:cNvSpPr/>
              <p:nvPr/>
            </p:nvSpPr>
            <p:spPr>
              <a:xfrm>
                <a:off x="106" y="118"/>
                <a:ext cx="138" cy="317"/>
              </a:xfrm>
              <a:custGeom>
                <a:avLst/>
                <a:gdLst/>
                <a:ahLst/>
                <a:cxnLst/>
                <a:pathLst>
                  <a:path w="69" h="158">
                    <a:moveTo>
                      <a:pt x="69" y="0"/>
                    </a:moveTo>
                    <a:cubicBezTo>
                      <a:pt x="69" y="0"/>
                      <a:pt x="42" y="37"/>
                      <a:pt x="0" y="158"/>
                    </a:cubicBezTo>
                    <a:cubicBezTo>
                      <a:pt x="0" y="158"/>
                      <a:pt x="60" y="20"/>
                      <a:pt x="6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8" name="未知"/>
              <p:cNvSpPr/>
              <p:nvPr/>
            </p:nvSpPr>
            <p:spPr>
              <a:xfrm>
                <a:off x="124" y="118"/>
                <a:ext cx="134" cy="323"/>
              </a:xfrm>
              <a:custGeom>
                <a:avLst/>
                <a:gdLst/>
                <a:ahLst/>
                <a:cxnLst/>
                <a:pathLst>
                  <a:path w="67" h="161">
                    <a:moveTo>
                      <a:pt x="67" y="0"/>
                    </a:moveTo>
                    <a:cubicBezTo>
                      <a:pt x="67" y="0"/>
                      <a:pt x="61" y="10"/>
                      <a:pt x="49" y="34"/>
                    </a:cubicBezTo>
                    <a:cubicBezTo>
                      <a:pt x="44" y="47"/>
                      <a:pt x="37" y="63"/>
                      <a:pt x="29" y="84"/>
                    </a:cubicBezTo>
                    <a:cubicBezTo>
                      <a:pt x="25" y="94"/>
                      <a:pt x="20" y="105"/>
                      <a:pt x="16" y="118"/>
                    </a:cubicBezTo>
                    <a:cubicBezTo>
                      <a:pt x="14" y="125"/>
                      <a:pt x="11" y="131"/>
                      <a:pt x="9" y="138"/>
                    </a:cubicBezTo>
                    <a:cubicBezTo>
                      <a:pt x="8" y="142"/>
                      <a:pt x="7" y="145"/>
                      <a:pt x="5" y="149"/>
                    </a:cubicBezTo>
                    <a:cubicBezTo>
                      <a:pt x="5" y="151"/>
                      <a:pt x="4" y="153"/>
                      <a:pt x="3" y="155"/>
                    </a:cubicBezTo>
                    <a:cubicBezTo>
                      <a:pt x="2" y="157"/>
                      <a:pt x="2" y="157"/>
                      <a:pt x="2" y="157"/>
                    </a:cubicBezTo>
                    <a:cubicBezTo>
                      <a:pt x="2" y="158"/>
                      <a:pt x="1" y="160"/>
                      <a:pt x="0" y="161"/>
                    </a:cubicBezTo>
                    <a:cubicBezTo>
                      <a:pt x="0" y="161"/>
                      <a:pt x="1" y="160"/>
                      <a:pt x="2" y="159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" y="156"/>
                      <a:pt x="4" y="155"/>
                      <a:pt x="4" y="154"/>
                    </a:cubicBezTo>
                    <a:cubicBezTo>
                      <a:pt x="6" y="150"/>
                      <a:pt x="8" y="145"/>
                      <a:pt x="11" y="138"/>
                    </a:cubicBezTo>
                    <a:cubicBezTo>
                      <a:pt x="16" y="125"/>
                      <a:pt x="24" y="107"/>
                      <a:pt x="31" y="88"/>
                    </a:cubicBezTo>
                    <a:cubicBezTo>
                      <a:pt x="47" y="51"/>
                      <a:pt x="63" y="11"/>
                      <a:pt x="6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09" name="未知"/>
              <p:cNvSpPr/>
              <p:nvPr/>
            </p:nvSpPr>
            <p:spPr>
              <a:xfrm>
                <a:off x="120" y="116"/>
                <a:ext cx="164" cy="381"/>
              </a:xfrm>
              <a:custGeom>
                <a:avLst/>
                <a:gdLst/>
                <a:ahLst/>
                <a:cxnLst/>
                <a:pathLst>
                  <a:path w="82" h="190">
                    <a:moveTo>
                      <a:pt x="82" y="0"/>
                    </a:moveTo>
                    <a:cubicBezTo>
                      <a:pt x="82" y="0"/>
                      <a:pt x="52" y="45"/>
                      <a:pt x="0" y="190"/>
                    </a:cubicBezTo>
                    <a:cubicBezTo>
                      <a:pt x="0" y="190"/>
                      <a:pt x="72" y="25"/>
                      <a:pt x="8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0" name="未知"/>
              <p:cNvSpPr/>
              <p:nvPr/>
            </p:nvSpPr>
            <p:spPr>
              <a:xfrm>
                <a:off x="140" y="122"/>
                <a:ext cx="162" cy="375"/>
              </a:xfrm>
              <a:custGeom>
                <a:avLst/>
                <a:gdLst/>
                <a:ahLst/>
                <a:cxnLst/>
                <a:pathLst>
                  <a:path w="81" h="187">
                    <a:moveTo>
                      <a:pt x="81" y="0"/>
                    </a:moveTo>
                    <a:cubicBezTo>
                      <a:pt x="81" y="0"/>
                      <a:pt x="51" y="44"/>
                      <a:pt x="0" y="187"/>
                    </a:cubicBezTo>
                    <a:cubicBezTo>
                      <a:pt x="0" y="187"/>
                      <a:pt x="71" y="24"/>
                      <a:pt x="8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1" name="未知"/>
              <p:cNvSpPr/>
              <p:nvPr/>
            </p:nvSpPr>
            <p:spPr>
              <a:xfrm>
                <a:off x="130" y="124"/>
                <a:ext cx="190" cy="421"/>
              </a:xfrm>
              <a:custGeom>
                <a:avLst/>
                <a:gdLst/>
                <a:ahLst/>
                <a:cxnLst/>
                <a:pathLst>
                  <a:path w="95" h="210">
                    <a:moveTo>
                      <a:pt x="0" y="210"/>
                    </a:moveTo>
                    <a:cubicBezTo>
                      <a:pt x="0" y="210"/>
                      <a:pt x="33" y="160"/>
                      <a:pt x="95" y="0"/>
                    </a:cubicBezTo>
                    <a:cubicBezTo>
                      <a:pt x="95" y="0"/>
                      <a:pt x="12" y="183"/>
                      <a:pt x="0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2" name="未知"/>
              <p:cNvSpPr/>
              <p:nvPr/>
            </p:nvSpPr>
            <p:spPr>
              <a:xfrm>
                <a:off x="154" y="156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60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3" name="未知"/>
              <p:cNvSpPr/>
              <p:nvPr/>
            </p:nvSpPr>
            <p:spPr>
              <a:xfrm>
                <a:off x="158" y="178"/>
                <a:ext cx="178" cy="399"/>
              </a:xfrm>
              <a:custGeom>
                <a:avLst/>
                <a:gdLst/>
                <a:ahLst/>
                <a:cxnLst/>
                <a:pathLst>
                  <a:path w="89" h="199">
                    <a:moveTo>
                      <a:pt x="0" y="199"/>
                    </a:moveTo>
                    <a:cubicBezTo>
                      <a:pt x="0" y="199"/>
                      <a:pt x="32" y="152"/>
                      <a:pt x="89" y="0"/>
                    </a:cubicBezTo>
                    <a:cubicBezTo>
                      <a:pt x="89" y="0"/>
                      <a:pt x="11" y="173"/>
                      <a:pt x="0" y="1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4" name="未知"/>
              <p:cNvSpPr/>
              <p:nvPr/>
            </p:nvSpPr>
            <p:spPr>
              <a:xfrm>
                <a:off x="180" y="168"/>
                <a:ext cx="184" cy="409"/>
              </a:xfrm>
              <a:custGeom>
                <a:avLst/>
                <a:gdLst/>
                <a:ahLst/>
                <a:cxnLst/>
                <a:pathLst>
                  <a:path w="92" h="204">
                    <a:moveTo>
                      <a:pt x="92" y="0"/>
                    </a:moveTo>
                    <a:cubicBezTo>
                      <a:pt x="92" y="0"/>
                      <a:pt x="59" y="48"/>
                      <a:pt x="0" y="204"/>
                    </a:cubicBezTo>
                    <a:cubicBezTo>
                      <a:pt x="0" y="204"/>
                      <a:pt x="80" y="26"/>
                      <a:pt x="9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5" name="未知"/>
              <p:cNvSpPr/>
              <p:nvPr/>
            </p:nvSpPr>
            <p:spPr>
              <a:xfrm>
                <a:off x="184" y="200"/>
                <a:ext cx="172" cy="381"/>
              </a:xfrm>
              <a:custGeom>
                <a:avLst/>
                <a:gdLst/>
                <a:ahLst/>
                <a:cxnLst/>
                <a:pathLst>
                  <a:path w="86" h="190">
                    <a:moveTo>
                      <a:pt x="0" y="190"/>
                    </a:moveTo>
                    <a:cubicBezTo>
                      <a:pt x="0" y="190"/>
                      <a:pt x="31" y="146"/>
                      <a:pt x="86" y="0"/>
                    </a:cubicBezTo>
                    <a:cubicBezTo>
                      <a:pt x="86" y="0"/>
                      <a:pt x="11" y="166"/>
                      <a:pt x="0" y="19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6" name="未知"/>
              <p:cNvSpPr/>
              <p:nvPr/>
            </p:nvSpPr>
            <p:spPr>
              <a:xfrm>
                <a:off x="214" y="274"/>
                <a:ext cx="142" cy="301"/>
              </a:xfrm>
              <a:custGeom>
                <a:avLst/>
                <a:gdLst/>
                <a:ahLst/>
                <a:cxnLst/>
                <a:pathLst>
                  <a:path w="71" h="150">
                    <a:moveTo>
                      <a:pt x="71" y="0"/>
                    </a:moveTo>
                    <a:cubicBezTo>
                      <a:pt x="71" y="0"/>
                      <a:pt x="44" y="34"/>
                      <a:pt x="0" y="150"/>
                    </a:cubicBezTo>
                    <a:cubicBezTo>
                      <a:pt x="0" y="150"/>
                      <a:pt x="62" y="19"/>
                      <a:pt x="7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7" name="未知"/>
              <p:cNvSpPr/>
              <p:nvPr/>
            </p:nvSpPr>
            <p:spPr>
              <a:xfrm>
                <a:off x="232" y="282"/>
                <a:ext cx="136" cy="289"/>
              </a:xfrm>
              <a:custGeom>
                <a:avLst/>
                <a:gdLst/>
                <a:ahLst/>
                <a:cxnLst/>
                <a:pathLst>
                  <a:path w="68" h="144">
                    <a:moveTo>
                      <a:pt x="68" y="0"/>
                    </a:moveTo>
                    <a:cubicBezTo>
                      <a:pt x="68" y="0"/>
                      <a:pt x="42" y="33"/>
                      <a:pt x="0" y="144"/>
                    </a:cubicBezTo>
                    <a:cubicBezTo>
                      <a:pt x="0" y="144"/>
                      <a:pt x="59" y="18"/>
                      <a:pt x="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8" name="未知"/>
              <p:cNvSpPr/>
              <p:nvPr/>
            </p:nvSpPr>
            <p:spPr>
              <a:xfrm>
                <a:off x="256" y="280"/>
                <a:ext cx="118" cy="275"/>
              </a:xfrm>
              <a:custGeom>
                <a:avLst/>
                <a:gdLst/>
                <a:ahLst/>
                <a:cxnLst/>
                <a:pathLst>
                  <a:path w="59" h="137">
                    <a:moveTo>
                      <a:pt x="0" y="137"/>
                    </a:moveTo>
                    <a:cubicBezTo>
                      <a:pt x="0" y="137"/>
                      <a:pt x="24" y="106"/>
                      <a:pt x="59" y="0"/>
                    </a:cubicBezTo>
                    <a:cubicBezTo>
                      <a:pt x="59" y="0"/>
                      <a:pt x="8" y="119"/>
                      <a:pt x="0" y="1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19" name="未知"/>
              <p:cNvSpPr/>
              <p:nvPr/>
            </p:nvSpPr>
            <p:spPr>
              <a:xfrm>
                <a:off x="284" y="298"/>
                <a:ext cx="108" cy="267"/>
              </a:xfrm>
              <a:custGeom>
                <a:avLst/>
                <a:gdLst/>
                <a:ahLst/>
                <a:cxnLst/>
                <a:pathLst>
                  <a:path w="54" h="133">
                    <a:moveTo>
                      <a:pt x="54" y="0"/>
                    </a:moveTo>
                    <a:cubicBezTo>
                      <a:pt x="54" y="0"/>
                      <a:pt x="31" y="31"/>
                      <a:pt x="0" y="133"/>
                    </a:cubicBezTo>
                    <a:cubicBezTo>
                      <a:pt x="0" y="133"/>
                      <a:pt x="47" y="17"/>
                      <a:pt x="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0" name="未知"/>
              <p:cNvSpPr/>
              <p:nvPr/>
            </p:nvSpPr>
            <p:spPr>
              <a:xfrm>
                <a:off x="296" y="372"/>
                <a:ext cx="82" cy="177"/>
              </a:xfrm>
              <a:custGeom>
                <a:avLst/>
                <a:gdLst/>
                <a:ahLst/>
                <a:cxnLst/>
                <a:pathLst>
                  <a:path w="41" h="88">
                    <a:moveTo>
                      <a:pt x="0" y="88"/>
                    </a:moveTo>
                    <a:cubicBezTo>
                      <a:pt x="0" y="88"/>
                      <a:pt x="19" y="70"/>
                      <a:pt x="41" y="0"/>
                    </a:cubicBezTo>
                    <a:cubicBezTo>
                      <a:pt x="41" y="0"/>
                      <a:pt x="5" y="77"/>
                      <a:pt x="0" y="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1" name="未知"/>
              <p:cNvSpPr/>
              <p:nvPr/>
            </p:nvSpPr>
            <p:spPr>
              <a:xfrm>
                <a:off x="306" y="376"/>
                <a:ext cx="90" cy="193"/>
              </a:xfrm>
              <a:custGeom>
                <a:avLst/>
                <a:gdLst/>
                <a:ahLst/>
                <a:cxnLst/>
                <a:pathLst>
                  <a:path w="45" h="96">
                    <a:moveTo>
                      <a:pt x="0" y="96"/>
                    </a:moveTo>
                    <a:cubicBezTo>
                      <a:pt x="0" y="96"/>
                      <a:pt x="0" y="96"/>
                      <a:pt x="0" y="95"/>
                    </a:cubicBezTo>
                    <a:cubicBezTo>
                      <a:pt x="1" y="94"/>
                      <a:pt x="1" y="94"/>
                      <a:pt x="1" y="93"/>
                    </a:cubicBezTo>
                    <a:cubicBezTo>
                      <a:pt x="2" y="93"/>
                      <a:pt x="2" y="92"/>
                      <a:pt x="4" y="90"/>
                    </a:cubicBezTo>
                    <a:cubicBezTo>
                      <a:pt x="6" y="87"/>
                      <a:pt x="9" y="82"/>
                      <a:pt x="13" y="75"/>
                    </a:cubicBezTo>
                    <a:cubicBezTo>
                      <a:pt x="21" y="60"/>
                      <a:pt x="33" y="37"/>
                      <a:pt x="45" y="0"/>
                    </a:cubicBezTo>
                    <a:cubicBezTo>
                      <a:pt x="45" y="0"/>
                      <a:pt x="35" y="20"/>
                      <a:pt x="25" y="42"/>
                    </a:cubicBezTo>
                    <a:cubicBezTo>
                      <a:pt x="19" y="53"/>
                      <a:pt x="14" y="65"/>
                      <a:pt x="9" y="74"/>
                    </a:cubicBezTo>
                    <a:cubicBezTo>
                      <a:pt x="7" y="79"/>
                      <a:pt x="5" y="83"/>
                      <a:pt x="3" y="87"/>
                    </a:cubicBezTo>
                    <a:cubicBezTo>
                      <a:pt x="3" y="88"/>
                      <a:pt x="2" y="90"/>
                      <a:pt x="2" y="91"/>
                    </a:cubicBezTo>
                    <a:cubicBezTo>
                      <a:pt x="1" y="92"/>
                      <a:pt x="1" y="93"/>
                      <a:pt x="1" y="93"/>
                    </a:cubicBezTo>
                    <a:cubicBezTo>
                      <a:pt x="1" y="93"/>
                      <a:pt x="1" y="94"/>
                      <a:pt x="1" y="94"/>
                    </a:cubicBezTo>
                    <a:cubicBezTo>
                      <a:pt x="0" y="94"/>
                      <a:pt x="0" y="94"/>
                      <a:pt x="0" y="95"/>
                    </a:cubicBezTo>
                    <a:cubicBezTo>
                      <a:pt x="0" y="95"/>
                      <a:pt x="0" y="96"/>
                      <a:pt x="0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2" name="未知"/>
              <p:cNvSpPr/>
              <p:nvPr/>
            </p:nvSpPr>
            <p:spPr>
              <a:xfrm>
                <a:off x="316" y="378"/>
                <a:ext cx="98" cy="191"/>
              </a:xfrm>
              <a:custGeom>
                <a:avLst/>
                <a:gdLst/>
                <a:ahLst/>
                <a:cxnLst/>
                <a:pathLst>
                  <a:path w="49" h="95">
                    <a:moveTo>
                      <a:pt x="0" y="95"/>
                    </a:moveTo>
                    <a:cubicBezTo>
                      <a:pt x="0" y="95"/>
                      <a:pt x="21" y="75"/>
                      <a:pt x="49" y="0"/>
                    </a:cubicBezTo>
                    <a:cubicBezTo>
                      <a:pt x="49" y="0"/>
                      <a:pt x="7" y="82"/>
                      <a:pt x="0" y="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3" name="未知"/>
              <p:cNvSpPr/>
              <p:nvPr/>
            </p:nvSpPr>
            <p:spPr>
              <a:xfrm>
                <a:off x="332" y="394"/>
                <a:ext cx="94" cy="175"/>
              </a:xfrm>
              <a:custGeom>
                <a:avLst/>
                <a:gdLst/>
                <a:ahLst/>
                <a:cxnLst/>
                <a:pathLst>
                  <a:path w="47" h="87">
                    <a:moveTo>
                      <a:pt x="0" y="87"/>
                    </a:moveTo>
                    <a:cubicBezTo>
                      <a:pt x="0" y="87"/>
                      <a:pt x="5" y="82"/>
                      <a:pt x="13" y="69"/>
                    </a:cubicBezTo>
                    <a:cubicBezTo>
                      <a:pt x="22" y="56"/>
                      <a:pt x="34" y="35"/>
                      <a:pt x="47" y="0"/>
                    </a:cubicBezTo>
                    <a:cubicBezTo>
                      <a:pt x="47" y="0"/>
                      <a:pt x="6" y="76"/>
                      <a:pt x="0" y="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4" name="未知"/>
              <p:cNvSpPr/>
              <p:nvPr/>
            </p:nvSpPr>
            <p:spPr>
              <a:xfrm>
                <a:off x="368" y="410"/>
                <a:ext cx="76" cy="139"/>
              </a:xfrm>
              <a:custGeom>
                <a:avLst/>
                <a:gdLst/>
                <a:ahLst/>
                <a:cxnLst/>
                <a:pathLst>
                  <a:path w="38" h="69">
                    <a:moveTo>
                      <a:pt x="38" y="0"/>
                    </a:moveTo>
                    <a:cubicBezTo>
                      <a:pt x="38" y="0"/>
                      <a:pt x="19" y="13"/>
                      <a:pt x="0" y="69"/>
                    </a:cubicBezTo>
                    <a:cubicBezTo>
                      <a:pt x="0" y="69"/>
                      <a:pt x="33" y="9"/>
                      <a:pt x="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5" name="未知"/>
              <p:cNvSpPr/>
              <p:nvPr/>
            </p:nvSpPr>
            <p:spPr>
              <a:xfrm>
                <a:off x="414" y="437"/>
                <a:ext cx="34" cy="62"/>
              </a:xfrm>
              <a:custGeom>
                <a:avLst/>
                <a:gdLst/>
                <a:ahLst/>
                <a:cxnLst/>
                <a:pathLst>
                  <a:path w="17" h="31">
                    <a:moveTo>
                      <a:pt x="17" y="0"/>
                    </a:moveTo>
                    <a:cubicBezTo>
                      <a:pt x="17" y="0"/>
                      <a:pt x="4" y="3"/>
                      <a:pt x="0" y="31"/>
                    </a:cubicBezTo>
                    <a:cubicBezTo>
                      <a:pt x="0" y="31"/>
                      <a:pt x="15" y="4"/>
                      <a:pt x="1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6" name="未知"/>
              <p:cNvSpPr/>
              <p:nvPr/>
            </p:nvSpPr>
            <p:spPr>
              <a:xfrm>
                <a:off x="166" y="320"/>
                <a:ext cx="190" cy="557"/>
              </a:xfrm>
              <a:custGeom>
                <a:avLst/>
                <a:gdLst/>
                <a:ahLst/>
                <a:cxnLst/>
                <a:pathLst>
                  <a:path w="95" h="278">
                    <a:moveTo>
                      <a:pt x="53" y="278"/>
                    </a:moveTo>
                    <a:cubicBezTo>
                      <a:pt x="95" y="270"/>
                      <a:pt x="95" y="270"/>
                      <a:pt x="95" y="270"/>
                    </a:cubicBezTo>
                    <a:cubicBezTo>
                      <a:pt x="95" y="270"/>
                      <a:pt x="63" y="173"/>
                      <a:pt x="56" y="136"/>
                    </a:cubicBezTo>
                    <a:cubicBezTo>
                      <a:pt x="48" y="99"/>
                      <a:pt x="34" y="36"/>
                      <a:pt x="39" y="1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16" y="7"/>
                      <a:pt x="0" y="0"/>
                    </a:cubicBezTo>
                    <a:cubicBezTo>
                      <a:pt x="0" y="0"/>
                      <a:pt x="34" y="102"/>
                      <a:pt x="42" y="147"/>
                    </a:cubicBezTo>
                    <a:cubicBezTo>
                      <a:pt x="49" y="191"/>
                      <a:pt x="53" y="278"/>
                      <a:pt x="53" y="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7" name="未知"/>
              <p:cNvSpPr/>
              <p:nvPr/>
            </p:nvSpPr>
            <p:spPr>
              <a:xfrm>
                <a:off x="154" y="322"/>
                <a:ext cx="118" cy="555"/>
              </a:xfrm>
              <a:custGeom>
                <a:avLst/>
                <a:gdLst/>
                <a:ahLst/>
                <a:cxnLst/>
                <a:pathLst>
                  <a:path w="59" h="277">
                    <a:moveTo>
                      <a:pt x="59" y="277"/>
                    </a:moveTo>
                    <a:cubicBezTo>
                      <a:pt x="59" y="277"/>
                      <a:pt x="59" y="272"/>
                      <a:pt x="59" y="262"/>
                    </a:cubicBezTo>
                    <a:cubicBezTo>
                      <a:pt x="59" y="252"/>
                      <a:pt x="59" y="236"/>
                      <a:pt x="57" y="214"/>
                    </a:cubicBezTo>
                    <a:cubicBezTo>
                      <a:pt x="55" y="192"/>
                      <a:pt x="53" y="163"/>
                      <a:pt x="44" y="127"/>
                    </a:cubicBezTo>
                    <a:cubicBezTo>
                      <a:pt x="35" y="91"/>
                      <a:pt x="20" y="49"/>
                      <a:pt x="0" y="0"/>
                    </a:cubicBezTo>
                    <a:cubicBezTo>
                      <a:pt x="0" y="0"/>
                      <a:pt x="6" y="15"/>
                      <a:pt x="13" y="38"/>
                    </a:cubicBezTo>
                    <a:cubicBezTo>
                      <a:pt x="21" y="60"/>
                      <a:pt x="31" y="91"/>
                      <a:pt x="39" y="123"/>
                    </a:cubicBezTo>
                    <a:cubicBezTo>
                      <a:pt x="47" y="155"/>
                      <a:pt x="51" y="189"/>
                      <a:pt x="54" y="217"/>
                    </a:cubicBezTo>
                    <a:cubicBezTo>
                      <a:pt x="57" y="246"/>
                      <a:pt x="58" y="268"/>
                      <a:pt x="59" y="2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28" name="未知"/>
              <p:cNvSpPr/>
              <p:nvPr/>
            </p:nvSpPr>
            <p:spPr>
              <a:xfrm>
                <a:off x="248" y="356"/>
                <a:ext cx="118" cy="497"/>
              </a:xfrm>
              <a:custGeom>
                <a:avLst/>
                <a:gdLst/>
                <a:ahLst/>
                <a:cxnLst/>
                <a:pathLst>
                  <a:path w="59" h="248">
                    <a:moveTo>
                      <a:pt x="4" y="0"/>
                    </a:moveTo>
                    <a:cubicBezTo>
                      <a:pt x="4" y="0"/>
                      <a:pt x="4" y="1"/>
                      <a:pt x="4" y="4"/>
                    </a:cubicBezTo>
                    <a:cubicBezTo>
                      <a:pt x="3" y="6"/>
                      <a:pt x="3" y="9"/>
                      <a:pt x="2" y="14"/>
                    </a:cubicBezTo>
                    <a:cubicBezTo>
                      <a:pt x="1" y="23"/>
                      <a:pt x="0" y="37"/>
                      <a:pt x="2" y="58"/>
                    </a:cubicBezTo>
                    <a:cubicBezTo>
                      <a:pt x="3" y="60"/>
                      <a:pt x="3" y="63"/>
                      <a:pt x="3" y="66"/>
                    </a:cubicBezTo>
                    <a:cubicBezTo>
                      <a:pt x="3" y="68"/>
                      <a:pt x="4" y="71"/>
                      <a:pt x="4" y="74"/>
                    </a:cubicBezTo>
                    <a:cubicBezTo>
                      <a:pt x="5" y="80"/>
                      <a:pt x="6" y="86"/>
                      <a:pt x="7" y="93"/>
                    </a:cubicBezTo>
                    <a:cubicBezTo>
                      <a:pt x="8" y="99"/>
                      <a:pt x="10" y="106"/>
                      <a:pt x="11" y="114"/>
                    </a:cubicBezTo>
                    <a:cubicBezTo>
                      <a:pt x="13" y="121"/>
                      <a:pt x="15" y="129"/>
                      <a:pt x="17" y="137"/>
                    </a:cubicBezTo>
                    <a:cubicBezTo>
                      <a:pt x="21" y="153"/>
                      <a:pt x="26" y="171"/>
                      <a:pt x="32" y="190"/>
                    </a:cubicBezTo>
                    <a:cubicBezTo>
                      <a:pt x="36" y="200"/>
                      <a:pt x="39" y="210"/>
                      <a:pt x="43" y="220"/>
                    </a:cubicBezTo>
                    <a:cubicBezTo>
                      <a:pt x="45" y="225"/>
                      <a:pt x="47" y="230"/>
                      <a:pt x="50" y="236"/>
                    </a:cubicBezTo>
                    <a:cubicBezTo>
                      <a:pt x="51" y="238"/>
                      <a:pt x="52" y="241"/>
                      <a:pt x="54" y="243"/>
                    </a:cubicBezTo>
                    <a:cubicBezTo>
                      <a:pt x="55" y="244"/>
                      <a:pt x="55" y="245"/>
                      <a:pt x="56" y="246"/>
                    </a:cubicBezTo>
                    <a:cubicBezTo>
                      <a:pt x="57" y="247"/>
                      <a:pt x="58" y="248"/>
                      <a:pt x="59" y="248"/>
                    </a:cubicBezTo>
                    <a:cubicBezTo>
                      <a:pt x="59" y="248"/>
                      <a:pt x="59" y="248"/>
                      <a:pt x="58" y="248"/>
                    </a:cubicBezTo>
                    <a:cubicBezTo>
                      <a:pt x="57" y="247"/>
                      <a:pt x="55" y="245"/>
                      <a:pt x="54" y="242"/>
                    </a:cubicBezTo>
                    <a:cubicBezTo>
                      <a:pt x="51" y="237"/>
                      <a:pt x="48" y="229"/>
                      <a:pt x="44" y="218"/>
                    </a:cubicBezTo>
                    <a:cubicBezTo>
                      <a:pt x="37" y="198"/>
                      <a:pt x="30" y="170"/>
                      <a:pt x="22" y="140"/>
                    </a:cubicBezTo>
                    <a:cubicBezTo>
                      <a:pt x="15" y="111"/>
                      <a:pt x="8" y="80"/>
                      <a:pt x="6" y="54"/>
                    </a:cubicBezTo>
                    <a:cubicBezTo>
                      <a:pt x="3" y="29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329" name="矩形 10328"/>
            <p:cNvSpPr/>
            <p:nvPr/>
          </p:nvSpPr>
          <p:spPr>
            <a:xfrm>
              <a:off x="334" y="971"/>
              <a:ext cx="483" cy="8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330" name="未知"/>
          <p:cNvSpPr/>
          <p:nvPr/>
        </p:nvSpPr>
        <p:spPr>
          <a:xfrm>
            <a:off x="698500" y="2481263"/>
            <a:ext cx="7743825" cy="55562"/>
          </a:xfrm>
          <a:custGeom>
            <a:avLst/>
            <a:gdLst/>
            <a:ahLst/>
            <a:cxnLst/>
            <a:pathLst>
              <a:path w="2398" h="17">
                <a:moveTo>
                  <a:pt x="0" y="11"/>
                </a:moveTo>
                <a:cubicBezTo>
                  <a:pt x="0" y="11"/>
                  <a:pt x="4" y="11"/>
                  <a:pt x="11" y="11"/>
                </a:cubicBezTo>
                <a:cubicBezTo>
                  <a:pt x="33" y="10"/>
                  <a:pt x="80" y="10"/>
                  <a:pt x="124" y="10"/>
                </a:cubicBezTo>
                <a:cubicBezTo>
                  <a:pt x="152" y="10"/>
                  <a:pt x="179" y="10"/>
                  <a:pt x="195" y="11"/>
                </a:cubicBezTo>
                <a:cubicBezTo>
                  <a:pt x="220" y="12"/>
                  <a:pt x="241" y="13"/>
                  <a:pt x="270" y="13"/>
                </a:cubicBezTo>
                <a:cubicBezTo>
                  <a:pt x="296" y="13"/>
                  <a:pt x="329" y="12"/>
                  <a:pt x="377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78" y="11"/>
                  <a:pt x="378" y="11"/>
                  <a:pt x="378" y="11"/>
                </a:cubicBezTo>
                <a:cubicBezTo>
                  <a:pt x="388" y="9"/>
                  <a:pt x="409" y="9"/>
                  <a:pt x="436" y="9"/>
                </a:cubicBezTo>
                <a:cubicBezTo>
                  <a:pt x="538" y="9"/>
                  <a:pt x="728" y="17"/>
                  <a:pt x="773" y="17"/>
                </a:cubicBezTo>
                <a:cubicBezTo>
                  <a:pt x="776" y="17"/>
                  <a:pt x="778" y="17"/>
                  <a:pt x="780" y="17"/>
                </a:cubicBezTo>
                <a:cubicBezTo>
                  <a:pt x="817" y="15"/>
                  <a:pt x="944" y="13"/>
                  <a:pt x="959" y="12"/>
                </a:cubicBezTo>
                <a:cubicBezTo>
                  <a:pt x="973" y="12"/>
                  <a:pt x="1191" y="6"/>
                  <a:pt x="1228" y="6"/>
                </a:cubicBezTo>
                <a:cubicBezTo>
                  <a:pt x="1230" y="6"/>
                  <a:pt x="1231" y="6"/>
                  <a:pt x="1232" y="6"/>
                </a:cubicBezTo>
                <a:cubicBezTo>
                  <a:pt x="1244" y="6"/>
                  <a:pt x="1306" y="7"/>
                  <a:pt x="1358" y="7"/>
                </a:cubicBezTo>
                <a:cubicBezTo>
                  <a:pt x="1390" y="7"/>
                  <a:pt x="1419" y="7"/>
                  <a:pt x="1430" y="6"/>
                </a:cubicBezTo>
                <a:cubicBezTo>
                  <a:pt x="1438" y="5"/>
                  <a:pt x="1465" y="5"/>
                  <a:pt x="1499" y="5"/>
                </a:cubicBezTo>
                <a:cubicBezTo>
                  <a:pt x="1571" y="5"/>
                  <a:pt x="1675" y="6"/>
                  <a:pt x="1717" y="6"/>
                </a:cubicBezTo>
                <a:cubicBezTo>
                  <a:pt x="1723" y="6"/>
                  <a:pt x="1728" y="6"/>
                  <a:pt x="1731" y="6"/>
                </a:cubicBezTo>
                <a:cubicBezTo>
                  <a:pt x="1764" y="5"/>
                  <a:pt x="2081" y="5"/>
                  <a:pt x="2130" y="5"/>
                </a:cubicBezTo>
                <a:cubicBezTo>
                  <a:pt x="2146" y="5"/>
                  <a:pt x="2181" y="5"/>
                  <a:pt x="2221" y="5"/>
                </a:cubicBezTo>
                <a:cubicBezTo>
                  <a:pt x="2260" y="5"/>
                  <a:pt x="2305" y="5"/>
                  <a:pt x="2339" y="5"/>
                </a:cubicBezTo>
                <a:cubicBezTo>
                  <a:pt x="2356" y="5"/>
                  <a:pt x="2371" y="5"/>
                  <a:pt x="2381" y="5"/>
                </a:cubicBezTo>
                <a:cubicBezTo>
                  <a:pt x="2392" y="5"/>
                  <a:pt x="2398" y="5"/>
                  <a:pt x="2398" y="5"/>
                </a:cubicBezTo>
                <a:cubicBezTo>
                  <a:pt x="2398" y="0"/>
                  <a:pt x="2398" y="0"/>
                  <a:pt x="2398" y="0"/>
                </a:cubicBezTo>
                <a:cubicBezTo>
                  <a:pt x="2398" y="0"/>
                  <a:pt x="2300" y="0"/>
                  <a:pt x="2221" y="0"/>
                </a:cubicBezTo>
                <a:cubicBezTo>
                  <a:pt x="2181" y="0"/>
                  <a:pt x="2146" y="0"/>
                  <a:pt x="2130" y="0"/>
                </a:cubicBezTo>
                <a:cubicBezTo>
                  <a:pt x="2081" y="0"/>
                  <a:pt x="1764" y="1"/>
                  <a:pt x="1731" y="1"/>
                </a:cubicBezTo>
                <a:cubicBezTo>
                  <a:pt x="1728" y="1"/>
                  <a:pt x="1723" y="1"/>
                  <a:pt x="1717" y="1"/>
                </a:cubicBezTo>
                <a:cubicBezTo>
                  <a:pt x="1675" y="1"/>
                  <a:pt x="1571" y="0"/>
                  <a:pt x="1499" y="0"/>
                </a:cubicBezTo>
                <a:cubicBezTo>
                  <a:pt x="1465" y="0"/>
                  <a:pt x="1438" y="0"/>
                  <a:pt x="1429" y="1"/>
                </a:cubicBezTo>
                <a:cubicBezTo>
                  <a:pt x="1419" y="2"/>
                  <a:pt x="1390" y="2"/>
                  <a:pt x="1358" y="2"/>
                </a:cubicBezTo>
                <a:cubicBezTo>
                  <a:pt x="1306" y="2"/>
                  <a:pt x="1244" y="2"/>
                  <a:pt x="1232" y="1"/>
                </a:cubicBezTo>
                <a:cubicBezTo>
                  <a:pt x="1231" y="1"/>
                  <a:pt x="1230" y="1"/>
                  <a:pt x="1228" y="1"/>
                </a:cubicBezTo>
                <a:cubicBezTo>
                  <a:pt x="1191" y="1"/>
                  <a:pt x="973" y="7"/>
                  <a:pt x="959" y="7"/>
                </a:cubicBezTo>
                <a:cubicBezTo>
                  <a:pt x="944" y="8"/>
                  <a:pt x="817" y="11"/>
                  <a:pt x="780" y="12"/>
                </a:cubicBezTo>
                <a:cubicBezTo>
                  <a:pt x="778" y="12"/>
                  <a:pt x="776" y="12"/>
                  <a:pt x="773" y="12"/>
                </a:cubicBezTo>
                <a:cubicBezTo>
                  <a:pt x="728" y="12"/>
                  <a:pt x="538" y="4"/>
                  <a:pt x="436" y="4"/>
                </a:cubicBezTo>
                <a:cubicBezTo>
                  <a:pt x="409" y="4"/>
                  <a:pt x="388" y="5"/>
                  <a:pt x="377" y="6"/>
                </a:cubicBezTo>
                <a:cubicBezTo>
                  <a:pt x="377" y="8"/>
                  <a:pt x="377" y="8"/>
                  <a:pt x="377" y="8"/>
                </a:cubicBezTo>
                <a:cubicBezTo>
                  <a:pt x="377" y="6"/>
                  <a:pt x="377" y="6"/>
                  <a:pt x="377" y="6"/>
                </a:cubicBezTo>
                <a:cubicBezTo>
                  <a:pt x="329" y="7"/>
                  <a:pt x="296" y="8"/>
                  <a:pt x="270" y="8"/>
                </a:cubicBezTo>
                <a:cubicBezTo>
                  <a:pt x="241" y="8"/>
                  <a:pt x="220" y="7"/>
                  <a:pt x="195" y="6"/>
                </a:cubicBezTo>
                <a:cubicBezTo>
                  <a:pt x="179" y="5"/>
                  <a:pt x="152" y="5"/>
                  <a:pt x="124" y="5"/>
                </a:cubicBezTo>
                <a:cubicBezTo>
                  <a:pt x="66" y="5"/>
                  <a:pt x="0" y="6"/>
                  <a:pt x="0" y="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</a:path>
            </a:pathLst>
          </a:custGeom>
          <a:solidFill>
            <a:srgbClr val="3A2E2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331" name="组合 10330"/>
          <p:cNvGrpSpPr/>
          <p:nvPr/>
        </p:nvGrpSpPr>
        <p:grpSpPr>
          <a:xfrm>
            <a:off x="869950" y="2409825"/>
            <a:ext cx="1801813" cy="1417638"/>
            <a:chOff x="0" y="0"/>
            <a:chExt cx="1135" cy="893"/>
          </a:xfrm>
        </p:grpSpPr>
        <p:grpSp>
          <p:nvGrpSpPr>
            <p:cNvPr id="10332" name="组合 10331"/>
            <p:cNvGrpSpPr/>
            <p:nvPr/>
          </p:nvGrpSpPr>
          <p:grpSpPr>
            <a:xfrm>
              <a:off x="197" y="0"/>
              <a:ext cx="79" cy="129"/>
              <a:chOff x="0" y="0"/>
              <a:chExt cx="79" cy="129"/>
            </a:xfrm>
          </p:grpSpPr>
          <p:sp>
            <p:nvSpPr>
              <p:cNvPr id="10333" name="未知"/>
              <p:cNvSpPr/>
              <p:nvPr/>
            </p:nvSpPr>
            <p:spPr>
              <a:xfrm>
                <a:off x="6" y="0"/>
                <a:ext cx="69" cy="122"/>
              </a:xfrm>
              <a:custGeom>
                <a:avLst/>
                <a:gdLst/>
                <a:ahLst/>
                <a:cxnLst/>
                <a:pathLst>
                  <a:path w="69" h="122">
                    <a:moveTo>
                      <a:pt x="29" y="0"/>
                    </a:moveTo>
                    <a:lnTo>
                      <a:pt x="69" y="15"/>
                    </a:lnTo>
                    <a:lnTo>
                      <a:pt x="35" y="122"/>
                    </a:lnTo>
                    <a:lnTo>
                      <a:pt x="0" y="11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34" name="未知"/>
              <p:cNvSpPr/>
              <p:nvPr/>
            </p:nvSpPr>
            <p:spPr>
              <a:xfrm>
                <a:off x="0" y="0"/>
                <a:ext cx="79" cy="129"/>
              </a:xfrm>
              <a:custGeom>
                <a:avLst/>
                <a:gdLst/>
                <a:ahLst/>
                <a:cxnLst/>
                <a:pathLst>
                  <a:path w="39" h="63">
                    <a:moveTo>
                      <a:pt x="20" y="0"/>
                    </a:moveTo>
                    <a:cubicBezTo>
                      <a:pt x="20" y="0"/>
                      <a:pt x="21" y="0"/>
                      <a:pt x="24" y="2"/>
                    </a:cubicBezTo>
                    <a:cubicBezTo>
                      <a:pt x="25" y="2"/>
                      <a:pt x="26" y="3"/>
                      <a:pt x="28" y="4"/>
                    </a:cubicBezTo>
                    <a:cubicBezTo>
                      <a:pt x="30" y="5"/>
                      <a:pt x="33" y="7"/>
                      <a:pt x="36" y="8"/>
                    </a:cubicBezTo>
                    <a:cubicBezTo>
                      <a:pt x="35" y="10"/>
                      <a:pt x="33" y="13"/>
                      <a:pt x="32" y="16"/>
                    </a:cubicBezTo>
                    <a:cubicBezTo>
                      <a:pt x="31" y="19"/>
                      <a:pt x="29" y="23"/>
                      <a:pt x="28" y="27"/>
                    </a:cubicBezTo>
                    <a:cubicBezTo>
                      <a:pt x="26" y="31"/>
                      <a:pt x="25" y="36"/>
                      <a:pt x="23" y="42"/>
                    </a:cubicBezTo>
                    <a:cubicBezTo>
                      <a:pt x="22" y="44"/>
                      <a:pt x="21" y="47"/>
                      <a:pt x="20" y="50"/>
                    </a:cubicBezTo>
                    <a:cubicBezTo>
                      <a:pt x="20" y="52"/>
                      <a:pt x="19" y="53"/>
                      <a:pt x="19" y="55"/>
                    </a:cubicBezTo>
                    <a:cubicBezTo>
                      <a:pt x="18" y="56"/>
                      <a:pt x="18" y="56"/>
                      <a:pt x="18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4" y="56"/>
                      <a:pt x="12" y="56"/>
                    </a:cubicBezTo>
                    <a:cubicBezTo>
                      <a:pt x="11" y="56"/>
                      <a:pt x="10" y="55"/>
                      <a:pt x="8" y="55"/>
                    </a:cubicBezTo>
                    <a:cubicBezTo>
                      <a:pt x="7" y="55"/>
                      <a:pt x="7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7" y="48"/>
                      <a:pt x="8" y="41"/>
                      <a:pt x="10" y="33"/>
                    </a:cubicBezTo>
                    <a:cubicBezTo>
                      <a:pt x="11" y="25"/>
                      <a:pt x="13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39" y="6"/>
                      <a:pt x="39" y="6"/>
                      <a:pt x="39" y="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35" name="未知"/>
              <p:cNvSpPr/>
              <p:nvPr/>
            </p:nvSpPr>
            <p:spPr>
              <a:xfrm>
                <a:off x="35" y="23"/>
                <a:ext cx="44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8"/>
                      <a:pt x="5" y="49"/>
                    </a:cubicBezTo>
                    <a:cubicBezTo>
                      <a:pt x="6" y="49"/>
                      <a:pt x="7" y="50"/>
                      <a:pt x="9" y="51"/>
                    </a:cubicBezTo>
                    <a:cubicBezTo>
                      <a:pt x="10" y="50"/>
                      <a:pt x="11" y="48"/>
                      <a:pt x="11" y="47"/>
                    </a:cubicBezTo>
                    <a:cubicBezTo>
                      <a:pt x="12" y="46"/>
                      <a:pt x="12" y="45"/>
                      <a:pt x="13" y="43"/>
                    </a:cubicBezTo>
                    <a:cubicBezTo>
                      <a:pt x="14" y="40"/>
                      <a:pt x="16" y="37"/>
                      <a:pt x="17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36" name="组合 10335"/>
            <p:cNvGrpSpPr/>
            <p:nvPr/>
          </p:nvGrpSpPr>
          <p:grpSpPr>
            <a:xfrm>
              <a:off x="801" y="0"/>
              <a:ext cx="80" cy="129"/>
              <a:chOff x="0" y="0"/>
              <a:chExt cx="80" cy="129"/>
            </a:xfrm>
          </p:grpSpPr>
          <p:sp>
            <p:nvSpPr>
              <p:cNvPr id="10337" name="未知"/>
              <p:cNvSpPr/>
              <p:nvPr/>
            </p:nvSpPr>
            <p:spPr>
              <a:xfrm>
                <a:off x="6" y="0"/>
                <a:ext cx="67" cy="122"/>
              </a:xfrm>
              <a:custGeom>
                <a:avLst/>
                <a:gdLst/>
                <a:ahLst/>
                <a:cxnLst/>
                <a:pathLst>
                  <a:path w="67" h="122">
                    <a:moveTo>
                      <a:pt x="29" y="0"/>
                    </a:moveTo>
                    <a:lnTo>
                      <a:pt x="67" y="15"/>
                    </a:lnTo>
                    <a:lnTo>
                      <a:pt x="33" y="122"/>
                    </a:lnTo>
                    <a:lnTo>
                      <a:pt x="0" y="11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38" name="未知"/>
              <p:cNvSpPr/>
              <p:nvPr/>
            </p:nvSpPr>
            <p:spPr>
              <a:xfrm>
                <a:off x="0" y="0"/>
                <a:ext cx="80" cy="129"/>
              </a:xfrm>
              <a:custGeom>
                <a:avLst/>
                <a:gdLst/>
                <a:ahLst/>
                <a:cxnLst/>
                <a:pathLst>
                  <a:path w="39" h="63">
                    <a:moveTo>
                      <a:pt x="20" y="0"/>
                    </a:moveTo>
                    <a:cubicBezTo>
                      <a:pt x="20" y="0"/>
                      <a:pt x="21" y="0"/>
                      <a:pt x="23" y="2"/>
                    </a:cubicBezTo>
                    <a:cubicBezTo>
                      <a:pt x="24" y="2"/>
                      <a:pt x="26" y="3"/>
                      <a:pt x="28" y="4"/>
                    </a:cubicBezTo>
                    <a:cubicBezTo>
                      <a:pt x="30" y="5"/>
                      <a:pt x="32" y="7"/>
                      <a:pt x="35" y="8"/>
                    </a:cubicBezTo>
                    <a:cubicBezTo>
                      <a:pt x="34" y="10"/>
                      <a:pt x="33" y="13"/>
                      <a:pt x="32" y="16"/>
                    </a:cubicBezTo>
                    <a:cubicBezTo>
                      <a:pt x="30" y="19"/>
                      <a:pt x="29" y="23"/>
                      <a:pt x="27" y="27"/>
                    </a:cubicBezTo>
                    <a:cubicBezTo>
                      <a:pt x="26" y="31"/>
                      <a:pt x="24" y="36"/>
                      <a:pt x="22" y="42"/>
                    </a:cubicBezTo>
                    <a:cubicBezTo>
                      <a:pt x="22" y="44"/>
                      <a:pt x="21" y="47"/>
                      <a:pt x="20" y="50"/>
                    </a:cubicBezTo>
                    <a:cubicBezTo>
                      <a:pt x="19" y="52"/>
                      <a:pt x="19" y="53"/>
                      <a:pt x="18" y="55"/>
                    </a:cubicBezTo>
                    <a:cubicBezTo>
                      <a:pt x="18" y="56"/>
                      <a:pt x="18" y="56"/>
                      <a:pt x="18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3" y="56"/>
                      <a:pt x="12" y="56"/>
                    </a:cubicBezTo>
                    <a:cubicBezTo>
                      <a:pt x="11" y="56"/>
                      <a:pt x="9" y="55"/>
                      <a:pt x="8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48"/>
                      <a:pt x="8" y="41"/>
                      <a:pt x="9" y="33"/>
                    </a:cubicBezTo>
                    <a:cubicBezTo>
                      <a:pt x="11" y="25"/>
                      <a:pt x="12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9" y="6"/>
                      <a:pt x="39" y="6"/>
                      <a:pt x="39" y="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39" name="未知"/>
              <p:cNvSpPr/>
              <p:nvPr/>
            </p:nvSpPr>
            <p:spPr>
              <a:xfrm>
                <a:off x="35" y="23"/>
                <a:ext cx="45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0" y="46"/>
                      <a:pt x="2" y="47"/>
                    </a:cubicBezTo>
                    <a:cubicBezTo>
                      <a:pt x="2" y="47"/>
                      <a:pt x="3" y="48"/>
                      <a:pt x="4" y="49"/>
                    </a:cubicBezTo>
                    <a:cubicBezTo>
                      <a:pt x="5" y="49"/>
                      <a:pt x="6" y="50"/>
                      <a:pt x="9" y="51"/>
                    </a:cubicBezTo>
                    <a:cubicBezTo>
                      <a:pt x="9" y="50"/>
                      <a:pt x="10" y="48"/>
                      <a:pt x="11" y="47"/>
                    </a:cubicBezTo>
                    <a:cubicBezTo>
                      <a:pt x="11" y="46"/>
                      <a:pt x="12" y="45"/>
                      <a:pt x="13" y="43"/>
                    </a:cubicBezTo>
                    <a:cubicBezTo>
                      <a:pt x="14" y="40"/>
                      <a:pt x="15" y="37"/>
                      <a:pt x="16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40" name="组合 10339"/>
            <p:cNvGrpSpPr/>
            <p:nvPr/>
          </p:nvGrpSpPr>
          <p:grpSpPr>
            <a:xfrm>
              <a:off x="0" y="63"/>
              <a:ext cx="1135" cy="830"/>
              <a:chOff x="0" y="0"/>
              <a:chExt cx="1135" cy="830"/>
            </a:xfrm>
          </p:grpSpPr>
          <p:sp>
            <p:nvSpPr>
              <p:cNvPr id="10341" name="未知"/>
              <p:cNvSpPr>
                <a:spLocks noEditPoints="1"/>
              </p:cNvSpPr>
              <p:nvPr/>
            </p:nvSpPr>
            <p:spPr>
              <a:xfrm>
                <a:off x="0" y="21"/>
                <a:ext cx="370" cy="427"/>
              </a:xfrm>
              <a:custGeom>
                <a:avLst/>
                <a:gdLst/>
                <a:ahLst/>
                <a:cxnLst/>
                <a:pathLst>
                  <a:path w="182" h="210">
                    <a:moveTo>
                      <a:pt x="0" y="183"/>
                    </a:move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3"/>
                      <a:pt x="0" y="183"/>
                      <a:pt x="0" y="183"/>
                    </a:cubicBezTo>
                    <a:moveTo>
                      <a:pt x="127" y="112"/>
                    </a:moveTo>
                    <a:cubicBezTo>
                      <a:pt x="127" y="112"/>
                      <a:pt x="126" y="113"/>
                      <a:pt x="126" y="113"/>
                    </a:cubicBezTo>
                    <a:cubicBezTo>
                      <a:pt x="125" y="114"/>
                      <a:pt x="124" y="115"/>
                      <a:pt x="124" y="117"/>
                    </a:cubicBezTo>
                    <a:cubicBezTo>
                      <a:pt x="114" y="132"/>
                      <a:pt x="104" y="147"/>
                      <a:pt x="94" y="163"/>
                    </a:cubicBezTo>
                    <a:cubicBezTo>
                      <a:pt x="89" y="171"/>
                      <a:pt x="84" y="178"/>
                      <a:pt x="79" y="186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68" y="204"/>
                      <a:pt x="68" y="204"/>
                      <a:pt x="68" y="204"/>
                    </a:cubicBezTo>
                    <a:cubicBezTo>
                      <a:pt x="66" y="206"/>
                      <a:pt x="66" y="206"/>
                      <a:pt x="66" y="206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5" y="209"/>
                      <a:pt x="65" y="209"/>
                      <a:pt x="65" y="209"/>
                    </a:cubicBezTo>
                    <a:cubicBezTo>
                      <a:pt x="64" y="210"/>
                      <a:pt x="64" y="210"/>
                      <a:pt x="64" y="210"/>
                    </a:cubicBezTo>
                    <a:cubicBezTo>
                      <a:pt x="65" y="209"/>
                      <a:pt x="65" y="209"/>
                      <a:pt x="65" y="209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6" y="207"/>
                      <a:pt x="66" y="207"/>
                      <a:pt x="66" y="207"/>
                    </a:cubicBezTo>
                    <a:cubicBezTo>
                      <a:pt x="68" y="204"/>
                      <a:pt x="68" y="204"/>
                      <a:pt x="68" y="204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94" y="164"/>
                      <a:pt x="94" y="164"/>
                      <a:pt x="94" y="164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27" y="112"/>
                      <a:pt x="127" y="112"/>
                      <a:pt x="127" y="112"/>
                    </a:cubicBezTo>
                    <a:moveTo>
                      <a:pt x="52" y="205"/>
                    </a:moveTo>
                    <a:cubicBezTo>
                      <a:pt x="52" y="205"/>
                      <a:pt x="52" y="205"/>
                      <a:pt x="52" y="205"/>
                    </a:cubicBezTo>
                    <a:cubicBezTo>
                      <a:pt x="69" y="181"/>
                      <a:pt x="86" y="157"/>
                      <a:pt x="104" y="132"/>
                    </a:cubicBezTo>
                    <a:cubicBezTo>
                      <a:pt x="98" y="141"/>
                      <a:pt x="93" y="149"/>
                      <a:pt x="87" y="158"/>
                    </a:cubicBezTo>
                    <a:cubicBezTo>
                      <a:pt x="81" y="166"/>
                      <a:pt x="76" y="174"/>
                      <a:pt x="70" y="182"/>
                    </a:cubicBezTo>
                    <a:cubicBezTo>
                      <a:pt x="67" y="186"/>
                      <a:pt x="64" y="190"/>
                      <a:pt x="61" y="194"/>
                    </a:cubicBezTo>
                    <a:cubicBezTo>
                      <a:pt x="60" y="196"/>
                      <a:pt x="59" y="198"/>
                      <a:pt x="57" y="200"/>
                    </a:cubicBezTo>
                    <a:cubicBezTo>
                      <a:pt x="56" y="201"/>
                      <a:pt x="55" y="202"/>
                      <a:pt x="55" y="203"/>
                    </a:cubicBezTo>
                    <a:cubicBezTo>
                      <a:pt x="54" y="204"/>
                      <a:pt x="53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moveTo>
                      <a:pt x="154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2"/>
                      <a:pt x="149" y="2"/>
                      <a:pt x="149" y="2"/>
                    </a:cubicBezTo>
                    <a:cubicBezTo>
                      <a:pt x="148" y="2"/>
                      <a:pt x="147" y="3"/>
                      <a:pt x="146" y="3"/>
                    </a:cubicBezTo>
                    <a:cubicBezTo>
                      <a:pt x="137" y="9"/>
                      <a:pt x="131" y="16"/>
                      <a:pt x="124" y="23"/>
                    </a:cubicBezTo>
                    <a:cubicBezTo>
                      <a:pt x="117" y="30"/>
                      <a:pt x="111" y="37"/>
                      <a:pt x="104" y="44"/>
                    </a:cubicBezTo>
                    <a:cubicBezTo>
                      <a:pt x="92" y="59"/>
                      <a:pt x="80" y="74"/>
                      <a:pt x="68" y="89"/>
                    </a:cubicBezTo>
                    <a:cubicBezTo>
                      <a:pt x="45" y="120"/>
                      <a:pt x="22" y="151"/>
                      <a:pt x="0" y="183"/>
                    </a:cubicBezTo>
                    <a:cubicBezTo>
                      <a:pt x="0" y="183"/>
                      <a:pt x="5" y="177"/>
                      <a:pt x="14" y="163"/>
                    </a:cubicBezTo>
                    <a:cubicBezTo>
                      <a:pt x="24" y="149"/>
                      <a:pt x="40" y="127"/>
                      <a:pt x="62" y="98"/>
                    </a:cubicBezTo>
                    <a:cubicBezTo>
                      <a:pt x="73" y="83"/>
                      <a:pt x="86" y="67"/>
                      <a:pt x="101" y="49"/>
                    </a:cubicBezTo>
                    <a:cubicBezTo>
                      <a:pt x="109" y="39"/>
                      <a:pt x="117" y="30"/>
                      <a:pt x="127" y="20"/>
                    </a:cubicBezTo>
                    <a:cubicBezTo>
                      <a:pt x="131" y="16"/>
                      <a:pt x="136" y="11"/>
                      <a:pt x="142" y="7"/>
                    </a:cubicBezTo>
                    <a:cubicBezTo>
                      <a:pt x="143" y="6"/>
                      <a:pt x="145" y="5"/>
                      <a:pt x="146" y="4"/>
                    </a:cubicBezTo>
                    <a:cubicBezTo>
                      <a:pt x="147" y="3"/>
                      <a:pt x="148" y="3"/>
                      <a:pt x="149" y="2"/>
                    </a:cubicBezTo>
                    <a:cubicBezTo>
                      <a:pt x="151" y="1"/>
                      <a:pt x="151" y="1"/>
                      <a:pt x="151" y="1"/>
                    </a:cubicBezTo>
                    <a:cubicBezTo>
                      <a:pt x="152" y="1"/>
                      <a:pt x="152" y="1"/>
                      <a:pt x="152" y="1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9" y="5"/>
                      <a:pt x="149" y="5"/>
                      <a:pt x="149" y="5"/>
                    </a:cubicBezTo>
                    <a:cubicBezTo>
                      <a:pt x="148" y="6"/>
                      <a:pt x="147" y="8"/>
                      <a:pt x="146" y="9"/>
                    </a:cubicBezTo>
                    <a:cubicBezTo>
                      <a:pt x="111" y="58"/>
                      <a:pt x="68" y="117"/>
                      <a:pt x="18" y="187"/>
                    </a:cubicBezTo>
                    <a:cubicBezTo>
                      <a:pt x="17" y="188"/>
                      <a:pt x="16" y="189"/>
                      <a:pt x="15" y="191"/>
                    </a:cubicBezTo>
                    <a:cubicBezTo>
                      <a:pt x="16" y="190"/>
                      <a:pt x="17" y="189"/>
                      <a:pt x="18" y="187"/>
                    </a:cubicBezTo>
                    <a:cubicBezTo>
                      <a:pt x="53" y="146"/>
                      <a:pt x="92" y="99"/>
                      <a:pt x="146" y="34"/>
                    </a:cubicBezTo>
                    <a:cubicBezTo>
                      <a:pt x="147" y="33"/>
                      <a:pt x="148" y="32"/>
                      <a:pt x="149" y="31"/>
                    </a:cubicBezTo>
                    <a:cubicBezTo>
                      <a:pt x="148" y="32"/>
                      <a:pt x="147" y="33"/>
                      <a:pt x="146" y="34"/>
                    </a:cubicBezTo>
                    <a:cubicBezTo>
                      <a:pt x="111" y="80"/>
                      <a:pt x="72" y="131"/>
                      <a:pt x="22" y="196"/>
                    </a:cubicBezTo>
                    <a:cubicBezTo>
                      <a:pt x="24" y="196"/>
                      <a:pt x="27" y="197"/>
                      <a:pt x="31" y="198"/>
                    </a:cubicBezTo>
                    <a:cubicBezTo>
                      <a:pt x="66" y="152"/>
                      <a:pt x="104" y="101"/>
                      <a:pt x="150" y="40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16" y="88"/>
                      <a:pt x="81" y="139"/>
                      <a:pt x="39" y="200"/>
                    </a:cubicBezTo>
                    <a:cubicBezTo>
                      <a:pt x="39" y="200"/>
                      <a:pt x="39" y="200"/>
                      <a:pt x="39" y="201"/>
                    </a:cubicBezTo>
                    <a:cubicBezTo>
                      <a:pt x="40" y="201"/>
                      <a:pt x="40" y="200"/>
                      <a:pt x="41" y="200"/>
                    </a:cubicBezTo>
                    <a:cubicBezTo>
                      <a:pt x="75" y="152"/>
                      <a:pt x="111" y="102"/>
                      <a:pt x="152" y="46"/>
                    </a:cubicBezTo>
                    <a:cubicBezTo>
                      <a:pt x="153" y="45"/>
                      <a:pt x="154" y="44"/>
                      <a:pt x="155" y="42"/>
                    </a:cubicBezTo>
                    <a:cubicBezTo>
                      <a:pt x="154" y="43"/>
                      <a:pt x="153" y="44"/>
                      <a:pt x="153" y="45"/>
                    </a:cubicBezTo>
                    <a:cubicBezTo>
                      <a:pt x="121" y="92"/>
                      <a:pt x="87" y="142"/>
                      <a:pt x="51" y="195"/>
                    </a:cubicBezTo>
                    <a:cubicBezTo>
                      <a:pt x="49" y="198"/>
                      <a:pt x="48" y="200"/>
                      <a:pt x="46" y="204"/>
                    </a:cubicBezTo>
                    <a:cubicBezTo>
                      <a:pt x="48" y="201"/>
                      <a:pt x="50" y="198"/>
                      <a:pt x="53" y="194"/>
                    </a:cubicBezTo>
                    <a:cubicBezTo>
                      <a:pt x="92" y="140"/>
                      <a:pt x="133" y="82"/>
                      <a:pt x="176" y="22"/>
                    </a:cubicBezTo>
                    <a:cubicBezTo>
                      <a:pt x="158" y="51"/>
                      <a:pt x="138" y="80"/>
                      <a:pt x="119" y="110"/>
                    </a:cubicBezTo>
                    <a:cubicBezTo>
                      <a:pt x="116" y="114"/>
                      <a:pt x="114" y="118"/>
                      <a:pt x="111" y="121"/>
                    </a:cubicBezTo>
                    <a:cubicBezTo>
                      <a:pt x="51" y="205"/>
                      <a:pt x="51" y="205"/>
                      <a:pt x="51" y="205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52" y="206"/>
                      <a:pt x="52" y="206"/>
                      <a:pt x="52" y="206"/>
                    </a:cubicBezTo>
                    <a:cubicBezTo>
                      <a:pt x="52" y="206"/>
                      <a:pt x="53" y="205"/>
                      <a:pt x="53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4"/>
                      <a:pt x="55" y="204"/>
                      <a:pt x="55" y="203"/>
                    </a:cubicBezTo>
                    <a:cubicBezTo>
                      <a:pt x="56" y="202"/>
                      <a:pt x="56" y="201"/>
                      <a:pt x="57" y="200"/>
                    </a:cubicBezTo>
                    <a:cubicBezTo>
                      <a:pt x="59" y="199"/>
                      <a:pt x="60" y="197"/>
                      <a:pt x="62" y="195"/>
                    </a:cubicBezTo>
                    <a:cubicBezTo>
                      <a:pt x="64" y="191"/>
                      <a:pt x="67" y="187"/>
                      <a:pt x="70" y="183"/>
                    </a:cubicBezTo>
                    <a:cubicBezTo>
                      <a:pt x="75" y="175"/>
                      <a:pt x="81" y="168"/>
                      <a:pt x="86" y="160"/>
                    </a:cubicBezTo>
                    <a:cubicBezTo>
                      <a:pt x="96" y="145"/>
                      <a:pt x="106" y="131"/>
                      <a:pt x="116" y="116"/>
                    </a:cubicBezTo>
                    <a:cubicBezTo>
                      <a:pt x="137" y="86"/>
                      <a:pt x="159" y="56"/>
                      <a:pt x="181" y="25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64" y="53"/>
                      <a:pt x="146" y="81"/>
                      <a:pt x="128" y="109"/>
                    </a:cubicBezTo>
                    <a:cubicBezTo>
                      <a:pt x="129" y="109"/>
                      <a:pt x="129" y="109"/>
                      <a:pt x="129" y="108"/>
                    </a:cubicBezTo>
                    <a:cubicBezTo>
                      <a:pt x="182" y="26"/>
                      <a:pt x="182" y="26"/>
                      <a:pt x="182" y="26"/>
                    </a:cubicBezTo>
                    <a:cubicBezTo>
                      <a:pt x="180" y="25"/>
                      <a:pt x="180" y="25"/>
                      <a:pt x="180" y="25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42" y="77"/>
                      <a:pt x="161" y="47"/>
                      <a:pt x="180" y="17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73" y="164"/>
                      <a:pt x="73" y="164"/>
                      <a:pt x="73" y="164"/>
                    </a:cubicBezTo>
                    <a:cubicBezTo>
                      <a:pt x="175" y="14"/>
                      <a:pt x="175" y="14"/>
                      <a:pt x="175" y="14"/>
                    </a:cubicBezTo>
                    <a:cubicBezTo>
                      <a:pt x="175" y="14"/>
                      <a:pt x="175" y="14"/>
                      <a:pt x="175" y="14"/>
                    </a:cubicBezTo>
                    <a:cubicBezTo>
                      <a:pt x="174" y="14"/>
                      <a:pt x="174" y="14"/>
                      <a:pt x="174" y="14"/>
                    </a:cubicBezTo>
                    <a:cubicBezTo>
                      <a:pt x="76" y="149"/>
                      <a:pt x="76" y="149"/>
                      <a:pt x="76" y="149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4"/>
                      <a:pt x="168" y="14"/>
                      <a:pt x="168" y="14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24" y="195"/>
                      <a:pt x="24" y="195"/>
                      <a:pt x="24" y="195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0"/>
                      <a:pt x="154" y="0"/>
                      <a:pt x="154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2" name="未知"/>
              <p:cNvSpPr>
                <a:spLocks noEditPoints="1"/>
              </p:cNvSpPr>
              <p:nvPr/>
            </p:nvSpPr>
            <p:spPr>
              <a:xfrm>
                <a:off x="55" y="11"/>
                <a:ext cx="490" cy="571"/>
              </a:xfrm>
              <a:custGeom>
                <a:avLst/>
                <a:gdLst/>
                <a:ahLst/>
                <a:cxnLst/>
                <a:pathLst>
                  <a:path w="241" h="281">
                    <a:moveTo>
                      <a:pt x="76" y="281"/>
                    </a:moveTo>
                    <a:cubicBezTo>
                      <a:pt x="76" y="281"/>
                      <a:pt x="76" y="281"/>
                      <a:pt x="76" y="281"/>
                    </a:cubicBezTo>
                    <a:cubicBezTo>
                      <a:pt x="76" y="281"/>
                      <a:pt x="76" y="281"/>
                      <a:pt x="76" y="281"/>
                    </a:cubicBezTo>
                    <a:cubicBezTo>
                      <a:pt x="76" y="281"/>
                      <a:pt x="76" y="281"/>
                      <a:pt x="76" y="281"/>
                    </a:cubicBezTo>
                    <a:moveTo>
                      <a:pt x="0" y="251"/>
                    </a:move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51"/>
                      <a:pt x="0" y="251"/>
                      <a:pt x="0" y="251"/>
                    </a:cubicBezTo>
                    <a:moveTo>
                      <a:pt x="61" y="276"/>
                    </a:moveTo>
                    <a:cubicBezTo>
                      <a:pt x="62" y="276"/>
                      <a:pt x="62" y="276"/>
                      <a:pt x="62" y="276"/>
                    </a:cubicBezTo>
                    <a:cubicBezTo>
                      <a:pt x="86" y="243"/>
                      <a:pt x="110" y="210"/>
                      <a:pt x="135" y="176"/>
                    </a:cubicBezTo>
                    <a:cubicBezTo>
                      <a:pt x="127" y="188"/>
                      <a:pt x="118" y="200"/>
                      <a:pt x="110" y="212"/>
                    </a:cubicBezTo>
                    <a:cubicBezTo>
                      <a:pt x="102" y="223"/>
                      <a:pt x="95" y="234"/>
                      <a:pt x="87" y="245"/>
                    </a:cubicBezTo>
                    <a:cubicBezTo>
                      <a:pt x="83" y="250"/>
                      <a:pt x="79" y="255"/>
                      <a:pt x="75" y="261"/>
                    </a:cubicBezTo>
                    <a:cubicBezTo>
                      <a:pt x="73" y="264"/>
                      <a:pt x="71" y="266"/>
                      <a:pt x="69" y="269"/>
                    </a:cubicBezTo>
                    <a:cubicBezTo>
                      <a:pt x="68" y="270"/>
                      <a:pt x="67" y="272"/>
                      <a:pt x="65" y="273"/>
                    </a:cubicBezTo>
                    <a:cubicBezTo>
                      <a:pt x="64" y="274"/>
                      <a:pt x="63" y="275"/>
                      <a:pt x="62" y="276"/>
                    </a:cubicBezTo>
                    <a:cubicBezTo>
                      <a:pt x="61" y="276"/>
                      <a:pt x="61" y="276"/>
                      <a:pt x="61" y="276"/>
                    </a:cubicBezTo>
                    <a:moveTo>
                      <a:pt x="210" y="0"/>
                    </a:moveTo>
                    <a:cubicBezTo>
                      <a:pt x="209" y="0"/>
                      <a:pt x="209" y="0"/>
                      <a:pt x="209" y="0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3" y="3"/>
                      <a:pt x="203" y="3"/>
                      <a:pt x="203" y="3"/>
                    </a:cubicBezTo>
                    <a:cubicBezTo>
                      <a:pt x="202" y="4"/>
                      <a:pt x="200" y="5"/>
                      <a:pt x="199" y="6"/>
                    </a:cubicBezTo>
                    <a:cubicBezTo>
                      <a:pt x="188" y="14"/>
                      <a:pt x="179" y="23"/>
                      <a:pt x="170" y="33"/>
                    </a:cubicBezTo>
                    <a:cubicBezTo>
                      <a:pt x="161" y="42"/>
                      <a:pt x="152" y="52"/>
                      <a:pt x="143" y="62"/>
                    </a:cubicBezTo>
                    <a:cubicBezTo>
                      <a:pt x="129" y="79"/>
                      <a:pt x="116" y="96"/>
                      <a:pt x="102" y="113"/>
                    </a:cubicBezTo>
                    <a:cubicBezTo>
                      <a:pt x="102" y="114"/>
                      <a:pt x="102" y="114"/>
                      <a:pt x="101" y="114"/>
                    </a:cubicBezTo>
                    <a:cubicBezTo>
                      <a:pt x="99" y="118"/>
                      <a:pt x="96" y="121"/>
                      <a:pt x="94" y="124"/>
                    </a:cubicBezTo>
                    <a:cubicBezTo>
                      <a:pt x="62" y="166"/>
                      <a:pt x="30" y="208"/>
                      <a:pt x="0" y="251"/>
                    </a:cubicBezTo>
                    <a:cubicBezTo>
                      <a:pt x="0" y="251"/>
                      <a:pt x="6" y="242"/>
                      <a:pt x="20" y="223"/>
                    </a:cubicBezTo>
                    <a:cubicBezTo>
                      <a:pt x="33" y="205"/>
                      <a:pt x="55" y="176"/>
                      <a:pt x="85" y="136"/>
                    </a:cubicBezTo>
                    <a:cubicBezTo>
                      <a:pt x="90" y="130"/>
                      <a:pt x="94" y="124"/>
                      <a:pt x="99" y="118"/>
                    </a:cubicBezTo>
                    <a:cubicBezTo>
                      <a:pt x="99" y="118"/>
                      <a:pt x="100" y="117"/>
                      <a:pt x="100" y="117"/>
                    </a:cubicBezTo>
                    <a:cubicBezTo>
                      <a:pt x="112" y="102"/>
                      <a:pt x="125" y="86"/>
                      <a:pt x="139" y="68"/>
                    </a:cubicBezTo>
                    <a:cubicBezTo>
                      <a:pt x="150" y="56"/>
                      <a:pt x="161" y="43"/>
                      <a:pt x="174" y="30"/>
                    </a:cubicBezTo>
                    <a:cubicBezTo>
                      <a:pt x="180" y="23"/>
                      <a:pt x="187" y="17"/>
                      <a:pt x="194" y="11"/>
                    </a:cubicBezTo>
                    <a:cubicBezTo>
                      <a:pt x="196" y="9"/>
                      <a:pt x="198" y="8"/>
                      <a:pt x="200" y="6"/>
                    </a:cubicBezTo>
                    <a:cubicBezTo>
                      <a:pt x="203" y="4"/>
                      <a:pt x="203" y="4"/>
                      <a:pt x="203" y="4"/>
                    </a:cubicBezTo>
                    <a:cubicBezTo>
                      <a:pt x="206" y="3"/>
                      <a:pt x="206" y="3"/>
                      <a:pt x="206" y="3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4" y="7"/>
                      <a:pt x="204" y="7"/>
                      <a:pt x="204" y="7"/>
                    </a:cubicBezTo>
                    <a:cubicBezTo>
                      <a:pt x="202" y="9"/>
                      <a:pt x="201" y="12"/>
                      <a:pt x="199" y="14"/>
                    </a:cubicBezTo>
                    <a:cubicBezTo>
                      <a:pt x="150" y="80"/>
                      <a:pt x="92" y="159"/>
                      <a:pt x="22" y="254"/>
                    </a:cubicBezTo>
                    <a:cubicBezTo>
                      <a:pt x="21" y="256"/>
                      <a:pt x="19" y="258"/>
                      <a:pt x="17" y="261"/>
                    </a:cubicBezTo>
                    <a:cubicBezTo>
                      <a:pt x="19" y="259"/>
                      <a:pt x="20" y="258"/>
                      <a:pt x="23" y="255"/>
                    </a:cubicBezTo>
                    <a:cubicBezTo>
                      <a:pt x="69" y="200"/>
                      <a:pt x="121" y="136"/>
                      <a:pt x="195" y="48"/>
                    </a:cubicBezTo>
                    <a:cubicBezTo>
                      <a:pt x="196" y="47"/>
                      <a:pt x="197" y="45"/>
                      <a:pt x="198" y="43"/>
                    </a:cubicBezTo>
                    <a:cubicBezTo>
                      <a:pt x="197" y="45"/>
                      <a:pt x="196" y="46"/>
                      <a:pt x="194" y="49"/>
                    </a:cubicBezTo>
                    <a:cubicBezTo>
                      <a:pt x="147" y="110"/>
                      <a:pt x="93" y="178"/>
                      <a:pt x="25" y="266"/>
                    </a:cubicBezTo>
                    <a:cubicBezTo>
                      <a:pt x="28" y="267"/>
                      <a:pt x="32" y="267"/>
                      <a:pt x="36" y="268"/>
                    </a:cubicBezTo>
                    <a:cubicBezTo>
                      <a:pt x="84" y="206"/>
                      <a:pt x="136" y="139"/>
                      <a:pt x="199" y="56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53" y="121"/>
                      <a:pt x="104" y="189"/>
                      <a:pt x="47" y="270"/>
                    </a:cubicBezTo>
                    <a:cubicBezTo>
                      <a:pt x="47" y="270"/>
                      <a:pt x="47" y="271"/>
                      <a:pt x="46" y="272"/>
                    </a:cubicBezTo>
                    <a:cubicBezTo>
                      <a:pt x="47" y="271"/>
                      <a:pt x="48" y="271"/>
                      <a:pt x="49" y="269"/>
                    </a:cubicBezTo>
                    <a:cubicBezTo>
                      <a:pt x="96" y="206"/>
                      <a:pt x="145" y="140"/>
                      <a:pt x="200" y="65"/>
                    </a:cubicBezTo>
                    <a:cubicBezTo>
                      <a:pt x="201" y="63"/>
                      <a:pt x="203" y="61"/>
                      <a:pt x="204" y="59"/>
                    </a:cubicBezTo>
                    <a:cubicBezTo>
                      <a:pt x="203" y="60"/>
                      <a:pt x="202" y="62"/>
                      <a:pt x="201" y="64"/>
                    </a:cubicBezTo>
                    <a:cubicBezTo>
                      <a:pt x="157" y="126"/>
                      <a:pt x="112" y="191"/>
                      <a:pt x="62" y="262"/>
                    </a:cubicBezTo>
                    <a:cubicBezTo>
                      <a:pt x="60" y="266"/>
                      <a:pt x="57" y="270"/>
                      <a:pt x="54" y="275"/>
                    </a:cubicBezTo>
                    <a:cubicBezTo>
                      <a:pt x="58" y="270"/>
                      <a:pt x="61" y="266"/>
                      <a:pt x="65" y="261"/>
                    </a:cubicBezTo>
                    <a:cubicBezTo>
                      <a:pt x="119" y="187"/>
                      <a:pt x="176" y="110"/>
                      <a:pt x="235" y="29"/>
                    </a:cubicBezTo>
                    <a:cubicBezTo>
                      <a:pt x="209" y="68"/>
                      <a:pt x="182" y="107"/>
                      <a:pt x="155" y="147"/>
                    </a:cubicBezTo>
                    <a:cubicBezTo>
                      <a:pt x="152" y="152"/>
                      <a:pt x="149" y="156"/>
                      <a:pt x="145" y="161"/>
                    </a:cubicBezTo>
                    <a:cubicBezTo>
                      <a:pt x="61" y="276"/>
                      <a:pt x="61" y="276"/>
                      <a:pt x="61" y="276"/>
                    </a:cubicBezTo>
                    <a:cubicBezTo>
                      <a:pt x="60" y="278"/>
                      <a:pt x="60" y="278"/>
                      <a:pt x="60" y="278"/>
                    </a:cubicBezTo>
                    <a:cubicBezTo>
                      <a:pt x="62" y="277"/>
                      <a:pt x="62" y="277"/>
                      <a:pt x="62" y="277"/>
                    </a:cubicBezTo>
                    <a:cubicBezTo>
                      <a:pt x="63" y="277"/>
                      <a:pt x="63" y="277"/>
                      <a:pt x="63" y="277"/>
                    </a:cubicBezTo>
                    <a:cubicBezTo>
                      <a:pt x="63" y="276"/>
                      <a:pt x="63" y="276"/>
                      <a:pt x="63" y="276"/>
                    </a:cubicBezTo>
                    <a:cubicBezTo>
                      <a:pt x="64" y="276"/>
                      <a:pt x="64" y="276"/>
                      <a:pt x="64" y="275"/>
                    </a:cubicBezTo>
                    <a:cubicBezTo>
                      <a:pt x="65" y="275"/>
                      <a:pt x="65" y="274"/>
                      <a:pt x="66" y="273"/>
                    </a:cubicBezTo>
                    <a:cubicBezTo>
                      <a:pt x="67" y="272"/>
                      <a:pt x="68" y="271"/>
                      <a:pt x="69" y="270"/>
                    </a:cubicBezTo>
                    <a:cubicBezTo>
                      <a:pt x="71" y="267"/>
                      <a:pt x="73" y="265"/>
                      <a:pt x="75" y="262"/>
                    </a:cubicBezTo>
                    <a:cubicBezTo>
                      <a:pt x="79" y="257"/>
                      <a:pt x="83" y="252"/>
                      <a:pt x="87" y="246"/>
                    </a:cubicBezTo>
                    <a:cubicBezTo>
                      <a:pt x="94" y="236"/>
                      <a:pt x="102" y="225"/>
                      <a:pt x="109" y="215"/>
                    </a:cubicBezTo>
                    <a:cubicBezTo>
                      <a:pt x="123" y="194"/>
                      <a:pt x="138" y="174"/>
                      <a:pt x="152" y="153"/>
                    </a:cubicBezTo>
                    <a:cubicBezTo>
                      <a:pt x="181" y="113"/>
                      <a:pt x="210" y="73"/>
                      <a:pt x="240" y="32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15" y="73"/>
                      <a:pt x="188" y="114"/>
                      <a:pt x="160" y="155"/>
                    </a:cubicBezTo>
                    <a:cubicBezTo>
                      <a:pt x="147" y="176"/>
                      <a:pt x="133" y="197"/>
                      <a:pt x="119" y="218"/>
                    </a:cubicBezTo>
                    <a:cubicBezTo>
                      <a:pt x="112" y="228"/>
                      <a:pt x="105" y="239"/>
                      <a:pt x="98" y="249"/>
                    </a:cubicBezTo>
                    <a:cubicBezTo>
                      <a:pt x="94" y="255"/>
                      <a:pt x="91" y="260"/>
                      <a:pt x="87" y="265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79" y="277"/>
                      <a:pt x="79" y="277"/>
                      <a:pt x="79" y="277"/>
                    </a:cubicBezTo>
                    <a:cubicBezTo>
                      <a:pt x="78" y="279"/>
                      <a:pt x="78" y="279"/>
                      <a:pt x="78" y="279"/>
                    </a:cubicBezTo>
                    <a:cubicBezTo>
                      <a:pt x="77" y="279"/>
                      <a:pt x="77" y="279"/>
                      <a:pt x="77" y="279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8" y="279"/>
                      <a:pt x="78" y="279"/>
                      <a:pt x="78" y="279"/>
                    </a:cubicBezTo>
                    <a:cubicBezTo>
                      <a:pt x="79" y="277"/>
                      <a:pt x="79" y="277"/>
                      <a:pt x="79" y="277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7" y="266"/>
                      <a:pt x="87" y="266"/>
                      <a:pt x="87" y="266"/>
                    </a:cubicBezTo>
                    <a:cubicBezTo>
                      <a:pt x="97" y="250"/>
                      <a:pt x="97" y="250"/>
                      <a:pt x="97" y="250"/>
                    </a:cubicBezTo>
                    <a:cubicBezTo>
                      <a:pt x="118" y="219"/>
                      <a:pt x="118" y="219"/>
                      <a:pt x="118" y="219"/>
                    </a:cubicBezTo>
                    <a:cubicBezTo>
                      <a:pt x="159" y="157"/>
                      <a:pt x="159" y="157"/>
                      <a:pt x="159" y="157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40" y="32"/>
                      <a:pt x="240" y="32"/>
                      <a:pt x="240" y="32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88" y="100"/>
                      <a:pt x="215" y="61"/>
                      <a:pt x="241" y="22"/>
                    </a:cubicBezTo>
                    <a:cubicBezTo>
                      <a:pt x="240" y="21"/>
                      <a:pt x="240" y="21"/>
                      <a:pt x="240" y="21"/>
                    </a:cubicBezTo>
                    <a:cubicBezTo>
                      <a:pt x="96" y="217"/>
                      <a:pt x="96" y="217"/>
                      <a:pt x="96" y="217"/>
                    </a:cubicBezTo>
                    <a:cubicBezTo>
                      <a:pt x="235" y="18"/>
                      <a:pt x="235" y="18"/>
                      <a:pt x="235" y="18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233" y="17"/>
                      <a:pt x="233" y="17"/>
                      <a:pt x="233" y="17"/>
                    </a:cubicBezTo>
                    <a:cubicBezTo>
                      <a:pt x="101" y="196"/>
                      <a:pt x="101" y="196"/>
                      <a:pt x="101" y="196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35" y="267"/>
                      <a:pt x="35" y="267"/>
                      <a:pt x="35" y="267"/>
                    </a:cubicBezTo>
                    <a:cubicBezTo>
                      <a:pt x="28" y="265"/>
                      <a:pt x="28" y="265"/>
                      <a:pt x="28" y="265"/>
                    </a:cubicBezTo>
                    <a:cubicBezTo>
                      <a:pt x="223" y="14"/>
                      <a:pt x="223" y="14"/>
                      <a:pt x="223" y="14"/>
                    </a:cubicBezTo>
                    <a:cubicBezTo>
                      <a:pt x="222" y="14"/>
                      <a:pt x="222" y="14"/>
                      <a:pt x="222" y="14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20" y="123"/>
                      <a:pt x="120" y="123"/>
                      <a:pt x="120" y="123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202" y="11"/>
                      <a:pt x="202" y="11"/>
                      <a:pt x="202" y="11"/>
                    </a:cubicBezTo>
                    <a:cubicBezTo>
                      <a:pt x="209" y="1"/>
                      <a:pt x="209" y="1"/>
                      <a:pt x="209" y="1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10" y="0"/>
                      <a:pt x="210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3" name="未知"/>
              <p:cNvSpPr>
                <a:spLocks noEditPoints="1"/>
              </p:cNvSpPr>
              <p:nvPr/>
            </p:nvSpPr>
            <p:spPr>
              <a:xfrm>
                <a:off x="250" y="61"/>
                <a:ext cx="537" cy="639"/>
              </a:xfrm>
              <a:custGeom>
                <a:avLst/>
                <a:gdLst/>
                <a:ahLst/>
                <a:cxnLst/>
                <a:pathLst>
                  <a:path w="264" h="314">
                    <a:moveTo>
                      <a:pt x="79" y="313"/>
                    </a:moveTo>
                    <a:cubicBezTo>
                      <a:pt x="78" y="313"/>
                      <a:pt x="78" y="314"/>
                      <a:pt x="77" y="314"/>
                    </a:cubicBezTo>
                    <a:cubicBezTo>
                      <a:pt x="78" y="314"/>
                      <a:pt x="78" y="313"/>
                      <a:pt x="79" y="313"/>
                    </a:cubicBezTo>
                    <a:moveTo>
                      <a:pt x="79" y="313"/>
                    </a:moveTo>
                    <a:cubicBezTo>
                      <a:pt x="79" y="313"/>
                      <a:pt x="79" y="313"/>
                      <a:pt x="79" y="313"/>
                    </a:cubicBezTo>
                    <a:cubicBezTo>
                      <a:pt x="79" y="313"/>
                      <a:pt x="79" y="313"/>
                      <a:pt x="79" y="313"/>
                    </a:cubicBezTo>
                    <a:cubicBezTo>
                      <a:pt x="79" y="313"/>
                      <a:pt x="79" y="313"/>
                      <a:pt x="79" y="313"/>
                    </a:cubicBezTo>
                    <a:moveTo>
                      <a:pt x="75" y="252"/>
                    </a:moveTo>
                    <a:cubicBezTo>
                      <a:pt x="70" y="258"/>
                      <a:pt x="66" y="263"/>
                      <a:pt x="62" y="268"/>
                    </a:cubicBezTo>
                    <a:cubicBezTo>
                      <a:pt x="59" y="271"/>
                      <a:pt x="56" y="275"/>
                      <a:pt x="54" y="278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33" y="301"/>
                      <a:pt x="33" y="301"/>
                      <a:pt x="33" y="301"/>
                    </a:cubicBezTo>
                    <a:cubicBezTo>
                      <a:pt x="33" y="301"/>
                      <a:pt x="32" y="301"/>
                      <a:pt x="32" y="302"/>
                    </a:cubicBezTo>
                    <a:cubicBezTo>
                      <a:pt x="33" y="302"/>
                      <a:pt x="35" y="302"/>
                      <a:pt x="37" y="303"/>
                    </a:cubicBezTo>
                    <a:cubicBezTo>
                      <a:pt x="49" y="286"/>
                      <a:pt x="62" y="270"/>
                      <a:pt x="75" y="252"/>
                    </a:cubicBezTo>
                    <a:moveTo>
                      <a:pt x="185" y="66"/>
                    </a:moveTo>
                    <a:cubicBezTo>
                      <a:pt x="177" y="77"/>
                      <a:pt x="177" y="77"/>
                      <a:pt x="177" y="77"/>
                    </a:cubicBezTo>
                    <a:cubicBezTo>
                      <a:pt x="132" y="138"/>
                      <a:pt x="81" y="208"/>
                      <a:pt x="23" y="287"/>
                    </a:cubicBezTo>
                    <a:cubicBezTo>
                      <a:pt x="22" y="290"/>
                      <a:pt x="20" y="292"/>
                      <a:pt x="17" y="296"/>
                    </a:cubicBezTo>
                    <a:cubicBezTo>
                      <a:pt x="18" y="295"/>
                      <a:pt x="20" y="293"/>
                      <a:pt x="21" y="292"/>
                    </a:cubicBezTo>
                    <a:cubicBezTo>
                      <a:pt x="35" y="272"/>
                      <a:pt x="35" y="272"/>
                      <a:pt x="35" y="272"/>
                    </a:cubicBezTo>
                    <a:cubicBezTo>
                      <a:pt x="88" y="199"/>
                      <a:pt x="88" y="199"/>
                      <a:pt x="88" y="199"/>
                    </a:cubicBezTo>
                    <a:cubicBezTo>
                      <a:pt x="185" y="66"/>
                      <a:pt x="185" y="66"/>
                      <a:pt x="185" y="66"/>
                    </a:cubicBezTo>
                    <a:moveTo>
                      <a:pt x="216" y="65"/>
                    </a:moveTo>
                    <a:cubicBezTo>
                      <a:pt x="216" y="65"/>
                      <a:pt x="216" y="65"/>
                      <a:pt x="216" y="65"/>
                    </a:cubicBezTo>
                    <a:cubicBezTo>
                      <a:pt x="216" y="65"/>
                      <a:pt x="216" y="65"/>
                      <a:pt x="216" y="65"/>
                    </a:cubicBezTo>
                    <a:cubicBezTo>
                      <a:pt x="216" y="65"/>
                      <a:pt x="216" y="65"/>
                      <a:pt x="216" y="65"/>
                    </a:cubicBezTo>
                    <a:moveTo>
                      <a:pt x="191" y="36"/>
                    </a:moveTo>
                    <a:cubicBezTo>
                      <a:pt x="191" y="37"/>
                      <a:pt x="190" y="38"/>
                      <a:pt x="189" y="39"/>
                    </a:cubicBezTo>
                    <a:cubicBezTo>
                      <a:pt x="179" y="50"/>
                      <a:pt x="170" y="61"/>
                      <a:pt x="160" y="72"/>
                    </a:cubicBezTo>
                    <a:cubicBezTo>
                      <a:pt x="141" y="95"/>
                      <a:pt x="123" y="119"/>
                      <a:pt x="105" y="142"/>
                    </a:cubicBezTo>
                    <a:cubicBezTo>
                      <a:pt x="69" y="189"/>
                      <a:pt x="34" y="237"/>
                      <a:pt x="0" y="285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2" y="283"/>
                      <a:pt x="9" y="273"/>
                      <a:pt x="22" y="255"/>
                    </a:cubicBezTo>
                    <a:cubicBezTo>
                      <a:pt x="38" y="234"/>
                      <a:pt x="61" y="201"/>
                      <a:pt x="95" y="156"/>
                    </a:cubicBezTo>
                    <a:cubicBezTo>
                      <a:pt x="112" y="133"/>
                      <a:pt x="132" y="108"/>
                      <a:pt x="155" y="79"/>
                    </a:cubicBezTo>
                    <a:cubicBezTo>
                      <a:pt x="166" y="66"/>
                      <a:pt x="178" y="51"/>
                      <a:pt x="192" y="37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1" y="36"/>
                      <a:pt x="191" y="36"/>
                      <a:pt x="191" y="36"/>
                    </a:cubicBezTo>
                    <a:moveTo>
                      <a:pt x="62" y="310"/>
                    </a:moveTo>
                    <a:cubicBezTo>
                      <a:pt x="63" y="310"/>
                      <a:pt x="63" y="310"/>
                      <a:pt x="63" y="310"/>
                    </a:cubicBezTo>
                    <a:cubicBezTo>
                      <a:pt x="90" y="272"/>
                      <a:pt x="117" y="234"/>
                      <a:pt x="145" y="196"/>
                    </a:cubicBezTo>
                    <a:cubicBezTo>
                      <a:pt x="136" y="209"/>
                      <a:pt x="126" y="223"/>
                      <a:pt x="117" y="237"/>
                    </a:cubicBezTo>
                    <a:cubicBezTo>
                      <a:pt x="108" y="249"/>
                      <a:pt x="100" y="261"/>
                      <a:pt x="91" y="274"/>
                    </a:cubicBezTo>
                    <a:cubicBezTo>
                      <a:pt x="87" y="280"/>
                      <a:pt x="82" y="286"/>
                      <a:pt x="78" y="292"/>
                    </a:cubicBezTo>
                    <a:cubicBezTo>
                      <a:pt x="75" y="295"/>
                      <a:pt x="73" y="298"/>
                      <a:pt x="71" y="301"/>
                    </a:cubicBezTo>
                    <a:cubicBezTo>
                      <a:pt x="69" y="303"/>
                      <a:pt x="68" y="304"/>
                      <a:pt x="67" y="306"/>
                    </a:cubicBezTo>
                    <a:cubicBezTo>
                      <a:pt x="66" y="307"/>
                      <a:pt x="65" y="309"/>
                      <a:pt x="63" y="310"/>
                    </a:cubicBezTo>
                    <a:cubicBezTo>
                      <a:pt x="62" y="310"/>
                      <a:pt x="62" y="310"/>
                      <a:pt x="62" y="310"/>
                    </a:cubicBezTo>
                    <a:moveTo>
                      <a:pt x="257" y="17"/>
                    </a:moveTo>
                    <a:cubicBezTo>
                      <a:pt x="113" y="215"/>
                      <a:pt x="113" y="215"/>
                      <a:pt x="113" y="215"/>
                    </a:cubicBezTo>
                    <a:cubicBezTo>
                      <a:pt x="250" y="20"/>
                      <a:pt x="250" y="20"/>
                      <a:pt x="250" y="20"/>
                    </a:cubicBezTo>
                    <a:cubicBezTo>
                      <a:pt x="249" y="20"/>
                      <a:pt x="249" y="20"/>
                      <a:pt x="249" y="20"/>
                    </a:cubicBezTo>
                    <a:cubicBezTo>
                      <a:pt x="248" y="19"/>
                      <a:pt x="248" y="19"/>
                      <a:pt x="248" y="19"/>
                    </a:cubicBezTo>
                    <a:cubicBezTo>
                      <a:pt x="60" y="269"/>
                      <a:pt x="60" y="269"/>
                      <a:pt x="60" y="269"/>
                    </a:cubicBezTo>
                    <a:cubicBezTo>
                      <a:pt x="62" y="266"/>
                      <a:pt x="64" y="264"/>
                      <a:pt x="66" y="261"/>
                    </a:cubicBezTo>
                    <a:cubicBezTo>
                      <a:pt x="73" y="254"/>
                      <a:pt x="79" y="246"/>
                      <a:pt x="85" y="239"/>
                    </a:cubicBezTo>
                    <a:cubicBezTo>
                      <a:pt x="122" y="190"/>
                      <a:pt x="162" y="137"/>
                      <a:pt x="207" y="78"/>
                    </a:cubicBezTo>
                    <a:cubicBezTo>
                      <a:pt x="219" y="60"/>
                      <a:pt x="225" y="52"/>
                      <a:pt x="225" y="52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19" y="60"/>
                      <a:pt x="214" y="67"/>
                      <a:pt x="209" y="74"/>
                    </a:cubicBezTo>
                    <a:cubicBezTo>
                      <a:pt x="212" y="71"/>
                      <a:pt x="214" y="68"/>
                      <a:pt x="216" y="65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165" y="137"/>
                      <a:pt x="112" y="213"/>
                      <a:pt x="48" y="303"/>
                    </a:cubicBezTo>
                    <a:cubicBezTo>
                      <a:pt x="48" y="304"/>
                      <a:pt x="48" y="305"/>
                      <a:pt x="47" y="306"/>
                    </a:cubicBezTo>
                    <a:cubicBezTo>
                      <a:pt x="48" y="305"/>
                      <a:pt x="49" y="304"/>
                      <a:pt x="50" y="303"/>
                    </a:cubicBezTo>
                    <a:cubicBezTo>
                      <a:pt x="102" y="232"/>
                      <a:pt x="156" y="158"/>
                      <a:pt x="217" y="74"/>
                    </a:cubicBezTo>
                    <a:cubicBezTo>
                      <a:pt x="219" y="72"/>
                      <a:pt x="220" y="70"/>
                      <a:pt x="222" y="67"/>
                    </a:cubicBezTo>
                    <a:cubicBezTo>
                      <a:pt x="221" y="69"/>
                      <a:pt x="220" y="71"/>
                      <a:pt x="218" y="73"/>
                    </a:cubicBezTo>
                    <a:cubicBezTo>
                      <a:pt x="170" y="142"/>
                      <a:pt x="120" y="215"/>
                      <a:pt x="65" y="294"/>
                    </a:cubicBezTo>
                    <a:cubicBezTo>
                      <a:pt x="62" y="298"/>
                      <a:pt x="59" y="303"/>
                      <a:pt x="55" y="308"/>
                    </a:cubicBezTo>
                    <a:cubicBezTo>
                      <a:pt x="59" y="303"/>
                      <a:pt x="63" y="298"/>
                      <a:pt x="68" y="292"/>
                    </a:cubicBezTo>
                    <a:cubicBezTo>
                      <a:pt x="128" y="209"/>
                      <a:pt x="191" y="122"/>
                      <a:pt x="257" y="31"/>
                    </a:cubicBezTo>
                    <a:cubicBezTo>
                      <a:pt x="228" y="74"/>
                      <a:pt x="198" y="118"/>
                      <a:pt x="167" y="163"/>
                    </a:cubicBezTo>
                    <a:cubicBezTo>
                      <a:pt x="164" y="168"/>
                      <a:pt x="161" y="173"/>
                      <a:pt x="158" y="178"/>
                    </a:cubicBezTo>
                    <a:cubicBezTo>
                      <a:pt x="62" y="309"/>
                      <a:pt x="62" y="309"/>
                      <a:pt x="62" y="309"/>
                    </a:cubicBezTo>
                    <a:cubicBezTo>
                      <a:pt x="61" y="311"/>
                      <a:pt x="61" y="311"/>
                      <a:pt x="61" y="311"/>
                    </a:cubicBezTo>
                    <a:cubicBezTo>
                      <a:pt x="63" y="311"/>
                      <a:pt x="63" y="311"/>
                      <a:pt x="63" y="311"/>
                    </a:cubicBezTo>
                    <a:cubicBezTo>
                      <a:pt x="64" y="310"/>
                      <a:pt x="64" y="310"/>
                      <a:pt x="65" y="310"/>
                    </a:cubicBezTo>
                    <a:cubicBezTo>
                      <a:pt x="65" y="309"/>
                      <a:pt x="65" y="309"/>
                      <a:pt x="66" y="309"/>
                    </a:cubicBezTo>
                    <a:cubicBezTo>
                      <a:pt x="66" y="308"/>
                      <a:pt x="67" y="307"/>
                      <a:pt x="67" y="306"/>
                    </a:cubicBezTo>
                    <a:cubicBezTo>
                      <a:pt x="69" y="305"/>
                      <a:pt x="70" y="304"/>
                      <a:pt x="71" y="302"/>
                    </a:cubicBezTo>
                    <a:cubicBezTo>
                      <a:pt x="73" y="299"/>
                      <a:pt x="75" y="296"/>
                      <a:pt x="78" y="293"/>
                    </a:cubicBezTo>
                    <a:cubicBezTo>
                      <a:pt x="82" y="288"/>
                      <a:pt x="86" y="282"/>
                      <a:pt x="91" y="276"/>
                    </a:cubicBezTo>
                    <a:cubicBezTo>
                      <a:pt x="99" y="264"/>
                      <a:pt x="107" y="252"/>
                      <a:pt x="116" y="240"/>
                    </a:cubicBezTo>
                    <a:cubicBezTo>
                      <a:pt x="132" y="216"/>
                      <a:pt x="149" y="192"/>
                      <a:pt x="165" y="168"/>
                    </a:cubicBezTo>
                    <a:cubicBezTo>
                      <a:pt x="197" y="124"/>
                      <a:pt x="230" y="79"/>
                      <a:pt x="263" y="33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34" y="79"/>
                      <a:pt x="203" y="125"/>
                      <a:pt x="173" y="172"/>
                    </a:cubicBezTo>
                    <a:cubicBezTo>
                      <a:pt x="157" y="195"/>
                      <a:pt x="141" y="219"/>
                      <a:pt x="126" y="243"/>
                    </a:cubicBezTo>
                    <a:cubicBezTo>
                      <a:pt x="118" y="255"/>
                      <a:pt x="110" y="266"/>
                      <a:pt x="102" y="278"/>
                    </a:cubicBezTo>
                    <a:cubicBezTo>
                      <a:pt x="98" y="284"/>
                      <a:pt x="94" y="290"/>
                      <a:pt x="90" y="296"/>
                    </a:cubicBezTo>
                    <a:cubicBezTo>
                      <a:pt x="84" y="305"/>
                      <a:pt x="84" y="305"/>
                      <a:pt x="84" y="305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79" y="312"/>
                      <a:pt x="79" y="312"/>
                      <a:pt x="79" y="312"/>
                    </a:cubicBezTo>
                    <a:cubicBezTo>
                      <a:pt x="79" y="313"/>
                      <a:pt x="79" y="313"/>
                      <a:pt x="79" y="313"/>
                    </a:cubicBezTo>
                    <a:cubicBezTo>
                      <a:pt x="79" y="313"/>
                      <a:pt x="79" y="313"/>
                      <a:pt x="79" y="313"/>
                    </a:cubicBezTo>
                    <a:cubicBezTo>
                      <a:pt x="79" y="312"/>
                      <a:pt x="79" y="312"/>
                      <a:pt x="79" y="312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4" y="305"/>
                      <a:pt x="84" y="305"/>
                      <a:pt x="84" y="305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102" y="279"/>
                      <a:pt x="102" y="279"/>
                      <a:pt x="102" y="279"/>
                    </a:cubicBezTo>
                    <a:cubicBezTo>
                      <a:pt x="125" y="244"/>
                      <a:pt x="125" y="244"/>
                      <a:pt x="125" y="244"/>
                    </a:cubicBezTo>
                    <a:cubicBezTo>
                      <a:pt x="171" y="174"/>
                      <a:pt x="171" y="174"/>
                      <a:pt x="171" y="174"/>
                    </a:cubicBezTo>
                    <a:cubicBezTo>
                      <a:pt x="264" y="34"/>
                      <a:pt x="264" y="34"/>
                      <a:pt x="264" y="34"/>
                    </a:cubicBezTo>
                    <a:cubicBezTo>
                      <a:pt x="263" y="33"/>
                      <a:pt x="263" y="33"/>
                      <a:pt x="263" y="33"/>
                    </a:cubicBezTo>
                    <a:cubicBezTo>
                      <a:pt x="176" y="152"/>
                      <a:pt x="176" y="152"/>
                      <a:pt x="176" y="152"/>
                    </a:cubicBezTo>
                    <a:cubicBezTo>
                      <a:pt x="206" y="108"/>
                      <a:pt x="235" y="65"/>
                      <a:pt x="264" y="22"/>
                    </a:cubicBezTo>
                    <a:cubicBezTo>
                      <a:pt x="263" y="21"/>
                      <a:pt x="263" y="21"/>
                      <a:pt x="263" y="21"/>
                    </a:cubicBezTo>
                    <a:cubicBezTo>
                      <a:pt x="105" y="239"/>
                      <a:pt x="105" y="239"/>
                      <a:pt x="105" y="239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7" y="18"/>
                      <a:pt x="257" y="18"/>
                      <a:pt x="257" y="18"/>
                    </a:cubicBezTo>
                    <a:cubicBezTo>
                      <a:pt x="257" y="17"/>
                      <a:pt x="257" y="17"/>
                      <a:pt x="257" y="17"/>
                    </a:cubicBezTo>
                    <a:moveTo>
                      <a:pt x="245" y="14"/>
                    </a:moveTo>
                    <a:cubicBezTo>
                      <a:pt x="45" y="260"/>
                      <a:pt x="45" y="260"/>
                      <a:pt x="45" y="260"/>
                    </a:cubicBezTo>
                    <a:cubicBezTo>
                      <a:pt x="40" y="267"/>
                      <a:pt x="35" y="274"/>
                      <a:pt x="30" y="280"/>
                    </a:cubicBezTo>
                    <a:cubicBezTo>
                      <a:pt x="79" y="220"/>
                      <a:pt x="136" y="150"/>
                      <a:pt x="213" y="55"/>
                    </a:cubicBezTo>
                    <a:cubicBezTo>
                      <a:pt x="214" y="54"/>
                      <a:pt x="215" y="52"/>
                      <a:pt x="217" y="50"/>
                    </a:cubicBezTo>
                    <a:cubicBezTo>
                      <a:pt x="216" y="52"/>
                      <a:pt x="214" y="54"/>
                      <a:pt x="212" y="56"/>
                    </a:cubicBezTo>
                    <a:cubicBezTo>
                      <a:pt x="160" y="125"/>
                      <a:pt x="101" y="202"/>
                      <a:pt x="26" y="301"/>
                    </a:cubicBezTo>
                    <a:cubicBezTo>
                      <a:pt x="27" y="301"/>
                      <a:pt x="29" y="302"/>
                      <a:pt x="31" y="302"/>
                    </a:cubicBezTo>
                    <a:cubicBezTo>
                      <a:pt x="31" y="301"/>
                      <a:pt x="32" y="301"/>
                      <a:pt x="32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246" y="15"/>
                      <a:pt x="246" y="15"/>
                      <a:pt x="246" y="15"/>
                    </a:cubicBezTo>
                    <a:cubicBezTo>
                      <a:pt x="245" y="14"/>
                      <a:pt x="245" y="14"/>
                      <a:pt x="245" y="14"/>
                    </a:cubicBezTo>
                    <a:cubicBezTo>
                      <a:pt x="245" y="14"/>
                      <a:pt x="245" y="14"/>
                      <a:pt x="245" y="14"/>
                    </a:cubicBezTo>
                    <a:moveTo>
                      <a:pt x="233" y="0"/>
                    </a:move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1"/>
                      <a:pt x="232" y="1"/>
                      <a:pt x="232" y="1"/>
                    </a:cubicBezTo>
                    <a:cubicBezTo>
                      <a:pt x="230" y="2"/>
                      <a:pt x="230" y="2"/>
                      <a:pt x="230" y="2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4" y="5"/>
                      <a:pt x="223" y="6"/>
                      <a:pt x="221" y="7"/>
                    </a:cubicBezTo>
                    <a:cubicBezTo>
                      <a:pt x="211" y="16"/>
                      <a:pt x="202" y="25"/>
                      <a:pt x="193" y="35"/>
                    </a:cubicBezTo>
                    <a:cubicBezTo>
                      <a:pt x="193" y="35"/>
                      <a:pt x="193" y="35"/>
                      <a:pt x="194" y="35"/>
                    </a:cubicBezTo>
                    <a:cubicBezTo>
                      <a:pt x="201" y="27"/>
                      <a:pt x="208" y="20"/>
                      <a:pt x="216" y="13"/>
                    </a:cubicBezTo>
                    <a:cubicBezTo>
                      <a:pt x="218" y="11"/>
                      <a:pt x="220" y="9"/>
                      <a:pt x="222" y="8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7" y="5"/>
                      <a:pt x="228" y="4"/>
                      <a:pt x="229" y="3"/>
                    </a:cubicBezTo>
                    <a:cubicBezTo>
                      <a:pt x="230" y="3"/>
                      <a:pt x="230" y="3"/>
                      <a:pt x="230" y="3"/>
                    </a:cubicBezTo>
                    <a:cubicBezTo>
                      <a:pt x="231" y="3"/>
                      <a:pt x="229" y="4"/>
                      <a:pt x="229" y="5"/>
                    </a:cubicBezTo>
                    <a:cubicBezTo>
                      <a:pt x="226" y="8"/>
                      <a:pt x="226" y="8"/>
                      <a:pt x="226" y="8"/>
                    </a:cubicBezTo>
                    <a:cubicBezTo>
                      <a:pt x="225" y="11"/>
                      <a:pt x="223" y="13"/>
                      <a:pt x="221" y="15"/>
                    </a:cubicBezTo>
                    <a:cubicBezTo>
                      <a:pt x="211" y="29"/>
                      <a:pt x="201" y="43"/>
                      <a:pt x="190" y="58"/>
                    </a:cubicBezTo>
                    <a:cubicBezTo>
                      <a:pt x="193" y="55"/>
                      <a:pt x="196" y="51"/>
                      <a:pt x="199" y="48"/>
                    </a:cubicBezTo>
                    <a:cubicBezTo>
                      <a:pt x="199" y="48"/>
                      <a:pt x="199" y="48"/>
                      <a:pt x="199" y="48"/>
                    </a:cubicBezTo>
                    <a:cubicBezTo>
                      <a:pt x="211" y="31"/>
                      <a:pt x="211" y="31"/>
                      <a:pt x="211" y="31"/>
                    </a:cubicBezTo>
                    <a:cubicBezTo>
                      <a:pt x="224" y="13"/>
                      <a:pt x="224" y="13"/>
                      <a:pt x="224" y="13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3" y="0"/>
                      <a:pt x="233" y="0"/>
                      <a:pt x="233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4" name="未知"/>
              <p:cNvSpPr>
                <a:spLocks noEditPoints="1"/>
              </p:cNvSpPr>
              <p:nvPr/>
            </p:nvSpPr>
            <p:spPr>
              <a:xfrm>
                <a:off x="148" y="98"/>
                <a:ext cx="560" cy="655"/>
              </a:xfrm>
              <a:custGeom>
                <a:avLst/>
                <a:gdLst/>
                <a:ahLst/>
                <a:cxnLst/>
                <a:pathLst>
                  <a:path w="275" h="322">
                    <a:moveTo>
                      <a:pt x="121" y="120"/>
                    </a:moveTo>
                    <a:cubicBezTo>
                      <a:pt x="130" y="107"/>
                      <a:pt x="139" y="93"/>
                      <a:pt x="149" y="79"/>
                    </a:cubicBezTo>
                    <a:cubicBezTo>
                      <a:pt x="157" y="67"/>
                      <a:pt x="166" y="54"/>
                      <a:pt x="175" y="42"/>
                    </a:cubicBezTo>
                    <a:cubicBezTo>
                      <a:pt x="179" y="36"/>
                      <a:pt x="184" y="29"/>
                      <a:pt x="189" y="23"/>
                    </a:cubicBezTo>
                    <a:cubicBezTo>
                      <a:pt x="191" y="20"/>
                      <a:pt x="193" y="17"/>
                      <a:pt x="196" y="14"/>
                    </a:cubicBezTo>
                    <a:cubicBezTo>
                      <a:pt x="197" y="13"/>
                      <a:pt x="198" y="11"/>
                      <a:pt x="199" y="10"/>
                    </a:cubicBezTo>
                    <a:cubicBezTo>
                      <a:pt x="201" y="8"/>
                      <a:pt x="202" y="6"/>
                      <a:pt x="204" y="6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176" y="43"/>
                      <a:pt x="149" y="81"/>
                      <a:pt x="121" y="120"/>
                    </a:cubicBezTo>
                    <a:moveTo>
                      <a:pt x="186" y="1"/>
                    </a:moveTo>
                    <a:cubicBezTo>
                      <a:pt x="185" y="3"/>
                      <a:pt x="185" y="3"/>
                      <a:pt x="185" y="3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39" y="71"/>
                      <a:pt x="139" y="71"/>
                      <a:pt x="139" y="71"/>
                    </a:cubicBezTo>
                    <a:cubicBezTo>
                      <a:pt x="93" y="142"/>
                      <a:pt x="93" y="142"/>
                      <a:pt x="93" y="142"/>
                    </a:cubicBezTo>
                    <a:cubicBezTo>
                      <a:pt x="30" y="238"/>
                      <a:pt x="30" y="238"/>
                      <a:pt x="30" y="238"/>
                    </a:cubicBezTo>
                    <a:cubicBezTo>
                      <a:pt x="30" y="238"/>
                      <a:pt x="30" y="238"/>
                      <a:pt x="30" y="238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" y="286"/>
                      <a:pt x="1" y="286"/>
                      <a:pt x="1" y="286"/>
                    </a:cubicBezTo>
                    <a:cubicBezTo>
                      <a:pt x="91" y="162"/>
                      <a:pt x="91" y="162"/>
                      <a:pt x="91" y="162"/>
                    </a:cubicBezTo>
                    <a:cubicBezTo>
                      <a:pt x="60" y="207"/>
                      <a:pt x="30" y="252"/>
                      <a:pt x="0" y="297"/>
                    </a:cubicBezTo>
                    <a:cubicBezTo>
                      <a:pt x="2" y="298"/>
                      <a:pt x="2" y="298"/>
                      <a:pt x="2" y="298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7" y="301"/>
                      <a:pt x="7" y="301"/>
                      <a:pt x="7" y="301"/>
                    </a:cubicBezTo>
                    <a:cubicBezTo>
                      <a:pt x="8" y="302"/>
                      <a:pt x="8" y="302"/>
                      <a:pt x="8" y="302"/>
                    </a:cubicBezTo>
                    <a:cubicBezTo>
                      <a:pt x="9" y="302"/>
                      <a:pt x="9" y="302"/>
                      <a:pt x="9" y="302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6" y="300"/>
                      <a:pt x="16" y="300"/>
                      <a:pt x="16" y="300"/>
                    </a:cubicBezTo>
                    <a:cubicBezTo>
                      <a:pt x="17" y="300"/>
                      <a:pt x="17" y="300"/>
                      <a:pt x="17" y="300"/>
                    </a:cubicBezTo>
                    <a:cubicBezTo>
                      <a:pt x="18" y="301"/>
                      <a:pt x="18" y="301"/>
                      <a:pt x="18" y="301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2" y="19"/>
                      <a:pt x="242" y="19"/>
                      <a:pt x="242" y="19"/>
                    </a:cubicBezTo>
                    <a:cubicBezTo>
                      <a:pt x="50" y="267"/>
                      <a:pt x="50" y="267"/>
                      <a:pt x="50" y="267"/>
                    </a:cubicBezTo>
                    <a:cubicBezTo>
                      <a:pt x="50" y="267"/>
                      <a:pt x="50" y="267"/>
                      <a:pt x="50" y="267"/>
                    </a:cubicBezTo>
                    <a:cubicBezTo>
                      <a:pt x="21" y="306"/>
                      <a:pt x="21" y="306"/>
                      <a:pt x="21" y="306"/>
                    </a:cubicBezTo>
                    <a:cubicBezTo>
                      <a:pt x="22" y="306"/>
                      <a:pt x="22" y="306"/>
                      <a:pt x="22" y="306"/>
                    </a:cubicBezTo>
                    <a:cubicBezTo>
                      <a:pt x="22" y="307"/>
                      <a:pt x="22" y="307"/>
                      <a:pt x="22" y="307"/>
                    </a:cubicBezTo>
                    <a:cubicBezTo>
                      <a:pt x="227" y="59"/>
                      <a:pt x="227" y="59"/>
                      <a:pt x="227" y="59"/>
                    </a:cubicBezTo>
                    <a:cubicBezTo>
                      <a:pt x="235" y="48"/>
                      <a:pt x="235" y="48"/>
                      <a:pt x="235" y="48"/>
                    </a:cubicBezTo>
                    <a:cubicBezTo>
                      <a:pt x="138" y="181"/>
                      <a:pt x="138" y="181"/>
                      <a:pt x="138" y="181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71" y="274"/>
                      <a:pt x="71" y="274"/>
                      <a:pt x="71" y="274"/>
                    </a:cubicBezTo>
                    <a:cubicBezTo>
                      <a:pt x="59" y="291"/>
                      <a:pt x="59" y="291"/>
                      <a:pt x="59" y="291"/>
                    </a:cubicBezTo>
                    <a:cubicBezTo>
                      <a:pt x="45" y="309"/>
                      <a:pt x="45" y="309"/>
                      <a:pt x="45" y="309"/>
                    </a:cubicBezTo>
                    <a:cubicBezTo>
                      <a:pt x="37" y="320"/>
                      <a:pt x="37" y="320"/>
                      <a:pt x="37" y="320"/>
                    </a:cubicBezTo>
                    <a:cubicBezTo>
                      <a:pt x="36" y="321"/>
                      <a:pt x="36" y="321"/>
                      <a:pt x="36" y="321"/>
                    </a:cubicBezTo>
                    <a:cubicBezTo>
                      <a:pt x="36" y="322"/>
                      <a:pt x="36" y="322"/>
                      <a:pt x="36" y="322"/>
                    </a:cubicBezTo>
                    <a:cubicBezTo>
                      <a:pt x="36" y="322"/>
                      <a:pt x="36" y="322"/>
                      <a:pt x="36" y="322"/>
                    </a:cubicBezTo>
                    <a:cubicBezTo>
                      <a:pt x="37" y="321"/>
                      <a:pt x="37" y="321"/>
                      <a:pt x="37" y="321"/>
                    </a:cubicBezTo>
                    <a:cubicBezTo>
                      <a:pt x="39" y="320"/>
                      <a:pt x="39" y="320"/>
                      <a:pt x="39" y="320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5" y="317"/>
                      <a:pt x="47" y="316"/>
                      <a:pt x="48" y="315"/>
                    </a:cubicBezTo>
                    <a:cubicBezTo>
                      <a:pt x="55" y="311"/>
                      <a:pt x="60" y="305"/>
                      <a:pt x="66" y="300"/>
                    </a:cubicBezTo>
                    <a:cubicBezTo>
                      <a:pt x="71" y="295"/>
                      <a:pt x="76" y="290"/>
                      <a:pt x="82" y="284"/>
                    </a:cubicBezTo>
                    <a:cubicBezTo>
                      <a:pt x="82" y="284"/>
                      <a:pt x="82" y="284"/>
                      <a:pt x="82" y="284"/>
                    </a:cubicBezTo>
                    <a:cubicBezTo>
                      <a:pt x="82" y="283"/>
                      <a:pt x="83" y="283"/>
                      <a:pt x="83" y="283"/>
                    </a:cubicBezTo>
                    <a:cubicBezTo>
                      <a:pt x="90" y="275"/>
                      <a:pt x="97" y="267"/>
                      <a:pt x="104" y="260"/>
                    </a:cubicBezTo>
                    <a:cubicBezTo>
                      <a:pt x="106" y="257"/>
                      <a:pt x="109" y="253"/>
                      <a:pt x="112" y="250"/>
                    </a:cubicBezTo>
                    <a:cubicBezTo>
                      <a:pt x="116" y="245"/>
                      <a:pt x="120" y="240"/>
                      <a:pt x="125" y="234"/>
                    </a:cubicBezTo>
                    <a:cubicBezTo>
                      <a:pt x="139" y="216"/>
                      <a:pt x="154" y="198"/>
                      <a:pt x="168" y="180"/>
                    </a:cubicBezTo>
                    <a:cubicBezTo>
                      <a:pt x="199" y="139"/>
                      <a:pt x="229" y="98"/>
                      <a:pt x="259" y="56"/>
                    </a:cubicBezTo>
                    <a:cubicBezTo>
                      <a:pt x="264" y="49"/>
                      <a:pt x="269" y="42"/>
                      <a:pt x="275" y="34"/>
                    </a:cubicBezTo>
                    <a:cubicBezTo>
                      <a:pt x="275" y="34"/>
                      <a:pt x="269" y="42"/>
                      <a:pt x="257" y="60"/>
                    </a:cubicBezTo>
                    <a:cubicBezTo>
                      <a:pt x="255" y="62"/>
                      <a:pt x="254" y="64"/>
                      <a:pt x="252" y="66"/>
                    </a:cubicBezTo>
                    <a:cubicBezTo>
                      <a:pt x="236" y="87"/>
                      <a:pt x="213" y="121"/>
                      <a:pt x="178" y="166"/>
                    </a:cubicBezTo>
                    <a:cubicBezTo>
                      <a:pt x="165" y="183"/>
                      <a:pt x="151" y="201"/>
                      <a:pt x="135" y="221"/>
                    </a:cubicBezTo>
                    <a:cubicBezTo>
                      <a:pt x="129" y="228"/>
                      <a:pt x="123" y="236"/>
                      <a:pt x="116" y="243"/>
                    </a:cubicBezTo>
                    <a:cubicBezTo>
                      <a:pt x="114" y="246"/>
                      <a:pt x="112" y="248"/>
                      <a:pt x="110" y="251"/>
                    </a:cubicBezTo>
                    <a:cubicBezTo>
                      <a:pt x="102" y="261"/>
                      <a:pt x="92" y="272"/>
                      <a:pt x="82" y="282"/>
                    </a:cubicBezTo>
                    <a:cubicBezTo>
                      <a:pt x="82" y="283"/>
                      <a:pt x="81" y="283"/>
                      <a:pt x="81" y="284"/>
                    </a:cubicBezTo>
                    <a:cubicBezTo>
                      <a:pt x="80" y="285"/>
                      <a:pt x="79" y="286"/>
                      <a:pt x="77" y="288"/>
                    </a:cubicBezTo>
                    <a:cubicBezTo>
                      <a:pt x="70" y="295"/>
                      <a:pt x="62" y="303"/>
                      <a:pt x="54" y="310"/>
                    </a:cubicBezTo>
                    <a:cubicBezTo>
                      <a:pt x="52" y="311"/>
                      <a:pt x="50" y="313"/>
                      <a:pt x="47" y="315"/>
                    </a:cubicBezTo>
                    <a:cubicBezTo>
                      <a:pt x="44" y="317"/>
                      <a:pt x="44" y="317"/>
                      <a:pt x="44" y="317"/>
                    </a:cubicBezTo>
                    <a:cubicBezTo>
                      <a:pt x="40" y="319"/>
                      <a:pt x="40" y="319"/>
                      <a:pt x="40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41" y="317"/>
                      <a:pt x="41" y="317"/>
                      <a:pt x="41" y="317"/>
                    </a:cubicBezTo>
                    <a:cubicBezTo>
                      <a:pt x="43" y="313"/>
                      <a:pt x="43" y="313"/>
                      <a:pt x="43" y="313"/>
                    </a:cubicBezTo>
                    <a:cubicBezTo>
                      <a:pt x="45" y="311"/>
                      <a:pt x="47" y="309"/>
                      <a:pt x="48" y="306"/>
                    </a:cubicBezTo>
                    <a:cubicBezTo>
                      <a:pt x="59" y="292"/>
                      <a:pt x="69" y="277"/>
                      <a:pt x="80" y="262"/>
                    </a:cubicBezTo>
                    <a:cubicBezTo>
                      <a:pt x="85" y="256"/>
                      <a:pt x="90" y="249"/>
                      <a:pt x="95" y="242"/>
                    </a:cubicBezTo>
                    <a:cubicBezTo>
                      <a:pt x="140" y="180"/>
                      <a:pt x="191" y="110"/>
                      <a:pt x="249" y="31"/>
                    </a:cubicBezTo>
                    <a:cubicBezTo>
                      <a:pt x="251" y="29"/>
                      <a:pt x="252" y="27"/>
                      <a:pt x="255" y="23"/>
                    </a:cubicBezTo>
                    <a:cubicBezTo>
                      <a:pt x="253" y="25"/>
                      <a:pt x="252" y="27"/>
                      <a:pt x="249" y="30"/>
                    </a:cubicBezTo>
                    <a:cubicBezTo>
                      <a:pt x="249" y="30"/>
                      <a:pt x="249" y="30"/>
                      <a:pt x="249" y="30"/>
                    </a:cubicBezTo>
                    <a:cubicBezTo>
                      <a:pt x="246" y="33"/>
                      <a:pt x="243" y="37"/>
                      <a:pt x="240" y="40"/>
                    </a:cubicBezTo>
                    <a:cubicBezTo>
                      <a:pt x="190" y="101"/>
                      <a:pt x="132" y="171"/>
                      <a:pt x="53" y="267"/>
                    </a:cubicBezTo>
                    <a:cubicBezTo>
                      <a:pt x="52" y="269"/>
                      <a:pt x="50" y="270"/>
                      <a:pt x="49" y="272"/>
                    </a:cubicBezTo>
                    <a:cubicBezTo>
                      <a:pt x="50" y="271"/>
                      <a:pt x="51" y="269"/>
                      <a:pt x="53" y="266"/>
                    </a:cubicBezTo>
                    <a:cubicBezTo>
                      <a:pt x="108" y="196"/>
                      <a:pt x="168" y="118"/>
                      <a:pt x="245" y="17"/>
                    </a:cubicBezTo>
                    <a:cubicBezTo>
                      <a:pt x="245" y="17"/>
                      <a:pt x="244" y="17"/>
                      <a:pt x="244" y="17"/>
                    </a:cubicBezTo>
                    <a:cubicBezTo>
                      <a:pt x="243" y="17"/>
                      <a:pt x="243" y="17"/>
                      <a:pt x="243" y="17"/>
                    </a:cubicBezTo>
                    <a:cubicBezTo>
                      <a:pt x="240" y="16"/>
                      <a:pt x="237" y="15"/>
                      <a:pt x="233" y="15"/>
                    </a:cubicBezTo>
                    <a:cubicBezTo>
                      <a:pt x="179" y="86"/>
                      <a:pt x="120" y="163"/>
                      <a:pt x="48" y="258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100" y="184"/>
                      <a:pt x="155" y="105"/>
                      <a:pt x="221" y="13"/>
                    </a:cubicBezTo>
                    <a:cubicBezTo>
                      <a:pt x="221" y="13"/>
                      <a:pt x="221" y="12"/>
                      <a:pt x="221" y="11"/>
                    </a:cubicBezTo>
                    <a:cubicBezTo>
                      <a:pt x="220" y="11"/>
                      <a:pt x="219" y="12"/>
                      <a:pt x="218" y="13"/>
                    </a:cubicBezTo>
                    <a:cubicBezTo>
                      <a:pt x="165" y="86"/>
                      <a:pt x="109" y="162"/>
                      <a:pt x="47" y="248"/>
                    </a:cubicBezTo>
                    <a:cubicBezTo>
                      <a:pt x="45" y="250"/>
                      <a:pt x="43" y="252"/>
                      <a:pt x="42" y="255"/>
                    </a:cubicBezTo>
                    <a:cubicBezTo>
                      <a:pt x="43" y="253"/>
                      <a:pt x="44" y="251"/>
                      <a:pt x="46" y="249"/>
                    </a:cubicBezTo>
                    <a:cubicBezTo>
                      <a:pt x="95" y="178"/>
                      <a:pt x="147" y="103"/>
                      <a:pt x="203" y="22"/>
                    </a:cubicBezTo>
                    <a:cubicBezTo>
                      <a:pt x="206" y="17"/>
                      <a:pt x="209" y="13"/>
                      <a:pt x="212" y="7"/>
                    </a:cubicBezTo>
                    <a:cubicBezTo>
                      <a:pt x="208" y="12"/>
                      <a:pt x="205" y="17"/>
                      <a:pt x="200" y="23"/>
                    </a:cubicBezTo>
                    <a:cubicBezTo>
                      <a:pt x="139" y="108"/>
                      <a:pt x="74" y="196"/>
                      <a:pt x="7" y="289"/>
                    </a:cubicBezTo>
                    <a:cubicBezTo>
                      <a:pt x="37" y="245"/>
                      <a:pt x="67" y="199"/>
                      <a:pt x="98" y="154"/>
                    </a:cubicBezTo>
                    <a:cubicBezTo>
                      <a:pt x="102" y="148"/>
                      <a:pt x="105" y="143"/>
                      <a:pt x="109" y="138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3" y="5"/>
                      <a:pt x="203" y="5"/>
                      <a:pt x="202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1" y="6"/>
                      <a:pt x="201" y="6"/>
                      <a:pt x="201" y="7"/>
                    </a:cubicBezTo>
                    <a:cubicBezTo>
                      <a:pt x="200" y="7"/>
                      <a:pt x="199" y="8"/>
                      <a:pt x="199" y="9"/>
                    </a:cubicBezTo>
                    <a:cubicBezTo>
                      <a:pt x="198" y="10"/>
                      <a:pt x="196" y="12"/>
                      <a:pt x="195" y="13"/>
                    </a:cubicBezTo>
                    <a:cubicBezTo>
                      <a:pt x="193" y="16"/>
                      <a:pt x="191" y="19"/>
                      <a:pt x="188" y="22"/>
                    </a:cubicBezTo>
                    <a:cubicBezTo>
                      <a:pt x="184" y="28"/>
                      <a:pt x="180" y="34"/>
                      <a:pt x="175" y="40"/>
                    </a:cubicBezTo>
                    <a:cubicBezTo>
                      <a:pt x="167" y="52"/>
                      <a:pt x="158" y="64"/>
                      <a:pt x="150" y="76"/>
                    </a:cubicBezTo>
                    <a:cubicBezTo>
                      <a:pt x="134" y="100"/>
                      <a:pt x="117" y="123"/>
                      <a:pt x="101" y="147"/>
                    </a:cubicBezTo>
                    <a:cubicBezTo>
                      <a:pt x="68" y="192"/>
                      <a:pt x="35" y="238"/>
                      <a:pt x="1" y="285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0" y="269"/>
                      <a:pt x="21" y="253"/>
                      <a:pt x="31" y="237"/>
                    </a:cubicBezTo>
                    <a:cubicBezTo>
                      <a:pt x="31" y="237"/>
                      <a:pt x="31" y="237"/>
                      <a:pt x="31" y="236"/>
                    </a:cubicBezTo>
                    <a:cubicBezTo>
                      <a:pt x="51" y="206"/>
                      <a:pt x="71" y="175"/>
                      <a:pt x="92" y="144"/>
                    </a:cubicBezTo>
                    <a:cubicBezTo>
                      <a:pt x="107" y="120"/>
                      <a:pt x="123" y="97"/>
                      <a:pt x="139" y="73"/>
                    </a:cubicBezTo>
                    <a:cubicBezTo>
                      <a:pt x="146" y="61"/>
                      <a:pt x="154" y="49"/>
                      <a:pt x="162" y="36"/>
                    </a:cubicBezTo>
                    <a:cubicBezTo>
                      <a:pt x="166" y="30"/>
                      <a:pt x="170" y="24"/>
                      <a:pt x="174" y="18"/>
                    </a:cubicBezTo>
                    <a:cubicBezTo>
                      <a:pt x="180" y="9"/>
                      <a:pt x="180" y="9"/>
                      <a:pt x="180" y="9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6" y="1"/>
                    </a:cubicBezTo>
                    <a:moveTo>
                      <a:pt x="186" y="1"/>
                    </a:move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6" y="1"/>
                    </a:cubicBezTo>
                    <a:moveTo>
                      <a:pt x="186" y="1"/>
                    </a:move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6" y="1"/>
                    </a:cubicBezTo>
                    <a:moveTo>
                      <a:pt x="186" y="1"/>
                    </a:move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6" y="1"/>
                    </a:cubicBezTo>
                    <a:moveTo>
                      <a:pt x="187" y="1"/>
                    </a:move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7" y="1"/>
                    </a:cubicBezTo>
                    <a:moveTo>
                      <a:pt x="187" y="1"/>
                    </a:moveTo>
                    <a:cubicBezTo>
                      <a:pt x="187" y="1"/>
                      <a:pt x="187" y="1"/>
                      <a:pt x="187" y="1"/>
                    </a:cubicBezTo>
                    <a:cubicBezTo>
                      <a:pt x="187" y="1"/>
                      <a:pt x="187" y="1"/>
                      <a:pt x="187" y="1"/>
                    </a:cubicBezTo>
                    <a:moveTo>
                      <a:pt x="187" y="1"/>
                    </a:moveTo>
                    <a:cubicBezTo>
                      <a:pt x="187" y="1"/>
                      <a:pt x="187" y="1"/>
                      <a:pt x="187" y="1"/>
                    </a:cubicBezTo>
                    <a:cubicBezTo>
                      <a:pt x="187" y="1"/>
                      <a:pt x="187" y="1"/>
                      <a:pt x="187" y="1"/>
                    </a:cubicBezTo>
                    <a:moveTo>
                      <a:pt x="187" y="0"/>
                    </a:moveTo>
                    <a:cubicBezTo>
                      <a:pt x="187" y="0"/>
                      <a:pt x="187" y="0"/>
                      <a:pt x="187" y="1"/>
                    </a:cubicBezTo>
                    <a:cubicBezTo>
                      <a:pt x="187" y="0"/>
                      <a:pt x="187" y="0"/>
                      <a:pt x="187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5" name="未知"/>
              <p:cNvSpPr>
                <a:spLocks noEditPoints="1"/>
              </p:cNvSpPr>
              <p:nvPr/>
            </p:nvSpPr>
            <p:spPr>
              <a:xfrm>
                <a:off x="769" y="436"/>
                <a:ext cx="331" cy="384"/>
              </a:xfrm>
              <a:custGeom>
                <a:avLst/>
                <a:gdLst/>
                <a:ahLst/>
                <a:cxnLst/>
                <a:pathLst>
                  <a:path w="163" h="189">
                    <a:moveTo>
                      <a:pt x="69" y="70"/>
                    </a:moveTo>
                    <a:cubicBezTo>
                      <a:pt x="74" y="62"/>
                      <a:pt x="79" y="55"/>
                      <a:pt x="85" y="47"/>
                    </a:cubicBezTo>
                    <a:cubicBezTo>
                      <a:pt x="90" y="40"/>
                      <a:pt x="95" y="32"/>
                      <a:pt x="100" y="25"/>
                    </a:cubicBezTo>
                    <a:cubicBezTo>
                      <a:pt x="102" y="22"/>
                      <a:pt x="105" y="18"/>
                      <a:pt x="107" y="14"/>
                    </a:cubicBezTo>
                    <a:cubicBezTo>
                      <a:pt x="109" y="13"/>
                      <a:pt x="110" y="11"/>
                      <a:pt x="111" y="9"/>
                    </a:cubicBezTo>
                    <a:cubicBezTo>
                      <a:pt x="113" y="7"/>
                      <a:pt x="114" y="5"/>
                      <a:pt x="116" y="4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01" y="26"/>
                      <a:pt x="85" y="48"/>
                      <a:pt x="69" y="70"/>
                    </a:cubicBezTo>
                    <a:moveTo>
                      <a:pt x="117" y="3"/>
                    </a:moveTo>
                    <a:cubicBezTo>
                      <a:pt x="116" y="4"/>
                      <a:pt x="116" y="4"/>
                      <a:pt x="116" y="4"/>
                    </a:cubicBezTo>
                    <a:cubicBezTo>
                      <a:pt x="115" y="4"/>
                      <a:pt x="115" y="4"/>
                      <a:pt x="114" y="5"/>
                    </a:cubicBezTo>
                    <a:cubicBezTo>
                      <a:pt x="114" y="5"/>
                      <a:pt x="114" y="6"/>
                      <a:pt x="113" y="6"/>
                    </a:cubicBezTo>
                    <a:cubicBezTo>
                      <a:pt x="113" y="7"/>
                      <a:pt x="112" y="8"/>
                      <a:pt x="111" y="9"/>
                    </a:cubicBezTo>
                    <a:cubicBezTo>
                      <a:pt x="110" y="10"/>
                      <a:pt x="109" y="12"/>
                      <a:pt x="107" y="14"/>
                    </a:cubicBezTo>
                    <a:cubicBezTo>
                      <a:pt x="105" y="17"/>
                      <a:pt x="102" y="21"/>
                      <a:pt x="100" y="24"/>
                    </a:cubicBezTo>
                    <a:cubicBezTo>
                      <a:pt x="95" y="31"/>
                      <a:pt x="90" y="38"/>
                      <a:pt x="85" y="45"/>
                    </a:cubicBezTo>
                    <a:cubicBezTo>
                      <a:pt x="76" y="58"/>
                      <a:pt x="68" y="71"/>
                      <a:pt x="59" y="84"/>
                    </a:cubicBezTo>
                    <a:cubicBezTo>
                      <a:pt x="40" y="111"/>
                      <a:pt x="20" y="138"/>
                      <a:pt x="0" y="16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5" y="141"/>
                      <a:pt x="31" y="116"/>
                      <a:pt x="47" y="90"/>
                    </a:cubicBezTo>
                    <a:cubicBezTo>
                      <a:pt x="47" y="91"/>
                      <a:pt x="47" y="91"/>
                      <a:pt x="46" y="91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35" y="119"/>
                      <a:pt x="18" y="146"/>
                      <a:pt x="1" y="173"/>
                    </a:cubicBezTo>
                    <a:cubicBezTo>
                      <a:pt x="2" y="174"/>
                      <a:pt x="2" y="174"/>
                      <a:pt x="2" y="174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11" y="175"/>
                      <a:pt x="11" y="175"/>
                      <a:pt x="11" y="175"/>
                    </a:cubicBezTo>
                    <a:cubicBezTo>
                      <a:pt x="11" y="175"/>
                      <a:pt x="11" y="175"/>
                      <a:pt x="11" y="175"/>
                    </a:cubicBezTo>
                    <a:cubicBezTo>
                      <a:pt x="12" y="176"/>
                      <a:pt x="12" y="176"/>
                      <a:pt x="12" y="176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9"/>
                      <a:pt x="25" y="189"/>
                      <a:pt x="25" y="189"/>
                    </a:cubicBezTo>
                    <a:cubicBezTo>
                      <a:pt x="25" y="189"/>
                      <a:pt x="25" y="189"/>
                      <a:pt x="25" y="189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9" y="187"/>
                      <a:pt x="29" y="187"/>
                      <a:pt x="29" y="187"/>
                    </a:cubicBezTo>
                    <a:cubicBezTo>
                      <a:pt x="30" y="187"/>
                      <a:pt x="31" y="186"/>
                      <a:pt x="32" y="185"/>
                    </a:cubicBezTo>
                    <a:cubicBezTo>
                      <a:pt x="39" y="181"/>
                      <a:pt x="45" y="174"/>
                      <a:pt x="51" y="168"/>
                    </a:cubicBezTo>
                    <a:cubicBezTo>
                      <a:pt x="57" y="162"/>
                      <a:pt x="63" y="155"/>
                      <a:pt x="69" y="149"/>
                    </a:cubicBezTo>
                    <a:cubicBezTo>
                      <a:pt x="80" y="136"/>
                      <a:pt x="91" y="122"/>
                      <a:pt x="101" y="108"/>
                    </a:cubicBezTo>
                    <a:cubicBezTo>
                      <a:pt x="122" y="81"/>
                      <a:pt x="143" y="53"/>
                      <a:pt x="163" y="24"/>
                    </a:cubicBezTo>
                    <a:cubicBezTo>
                      <a:pt x="163" y="24"/>
                      <a:pt x="158" y="30"/>
                      <a:pt x="150" y="42"/>
                    </a:cubicBezTo>
                    <a:cubicBezTo>
                      <a:pt x="141" y="55"/>
                      <a:pt x="127" y="74"/>
                      <a:pt x="107" y="100"/>
                    </a:cubicBezTo>
                    <a:cubicBezTo>
                      <a:pt x="97" y="114"/>
                      <a:pt x="85" y="129"/>
                      <a:pt x="72" y="145"/>
                    </a:cubicBezTo>
                    <a:cubicBezTo>
                      <a:pt x="65" y="153"/>
                      <a:pt x="57" y="162"/>
                      <a:pt x="49" y="170"/>
                    </a:cubicBezTo>
                    <a:cubicBezTo>
                      <a:pt x="45" y="174"/>
                      <a:pt x="40" y="179"/>
                      <a:pt x="35" y="182"/>
                    </a:cubicBezTo>
                    <a:cubicBezTo>
                      <a:pt x="34" y="183"/>
                      <a:pt x="33" y="184"/>
                      <a:pt x="31" y="185"/>
                    </a:cubicBezTo>
                    <a:cubicBezTo>
                      <a:pt x="30" y="186"/>
                      <a:pt x="28" y="187"/>
                      <a:pt x="27" y="187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6" y="187"/>
                      <a:pt x="26" y="187"/>
                      <a:pt x="26" y="187"/>
                    </a:cubicBezTo>
                    <a:cubicBezTo>
                      <a:pt x="27" y="186"/>
                      <a:pt x="27" y="186"/>
                      <a:pt x="27" y="186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30" y="183"/>
                      <a:pt x="31" y="181"/>
                      <a:pt x="32" y="180"/>
                    </a:cubicBezTo>
                    <a:cubicBezTo>
                      <a:pt x="63" y="136"/>
                      <a:pt x="101" y="83"/>
                      <a:pt x="147" y="21"/>
                    </a:cubicBezTo>
                    <a:cubicBezTo>
                      <a:pt x="147" y="20"/>
                      <a:pt x="148" y="19"/>
                      <a:pt x="149" y="17"/>
                    </a:cubicBezTo>
                    <a:cubicBezTo>
                      <a:pt x="148" y="18"/>
                      <a:pt x="148" y="19"/>
                      <a:pt x="146" y="20"/>
                    </a:cubicBezTo>
                    <a:cubicBezTo>
                      <a:pt x="115" y="57"/>
                      <a:pt x="80" y="99"/>
                      <a:pt x="31" y="158"/>
                    </a:cubicBezTo>
                    <a:cubicBezTo>
                      <a:pt x="31" y="159"/>
                      <a:pt x="30" y="160"/>
                      <a:pt x="29" y="161"/>
                    </a:cubicBezTo>
                    <a:cubicBezTo>
                      <a:pt x="30" y="160"/>
                      <a:pt x="31" y="159"/>
                      <a:pt x="32" y="158"/>
                    </a:cubicBezTo>
                    <a:cubicBezTo>
                      <a:pt x="63" y="117"/>
                      <a:pt x="98" y="71"/>
                      <a:pt x="143" y="13"/>
                    </a:cubicBezTo>
                    <a:cubicBezTo>
                      <a:pt x="141" y="12"/>
                      <a:pt x="138" y="12"/>
                      <a:pt x="135" y="11"/>
                    </a:cubicBezTo>
                    <a:cubicBezTo>
                      <a:pt x="104" y="52"/>
                      <a:pt x="70" y="98"/>
                      <a:pt x="28" y="152"/>
                    </a:cubicBezTo>
                    <a:cubicBezTo>
                      <a:pt x="28" y="152"/>
                      <a:pt x="28" y="152"/>
                      <a:pt x="28" y="152"/>
                    </a:cubicBezTo>
                    <a:cubicBezTo>
                      <a:pt x="28" y="152"/>
                      <a:pt x="28" y="152"/>
                      <a:pt x="28" y="152"/>
                    </a:cubicBezTo>
                    <a:cubicBezTo>
                      <a:pt x="58" y="109"/>
                      <a:pt x="90" y="63"/>
                      <a:pt x="127" y="9"/>
                    </a:cubicBezTo>
                    <a:cubicBezTo>
                      <a:pt x="127" y="9"/>
                      <a:pt x="127" y="9"/>
                      <a:pt x="127" y="8"/>
                    </a:cubicBezTo>
                    <a:cubicBezTo>
                      <a:pt x="127" y="8"/>
                      <a:pt x="126" y="9"/>
                      <a:pt x="126" y="9"/>
                    </a:cubicBezTo>
                    <a:cubicBezTo>
                      <a:pt x="95" y="52"/>
                      <a:pt x="63" y="97"/>
                      <a:pt x="26" y="147"/>
                    </a:cubicBezTo>
                    <a:cubicBezTo>
                      <a:pt x="25" y="148"/>
                      <a:pt x="25" y="149"/>
                      <a:pt x="24" y="151"/>
                    </a:cubicBezTo>
                    <a:cubicBezTo>
                      <a:pt x="24" y="150"/>
                      <a:pt x="25" y="149"/>
                      <a:pt x="26" y="148"/>
                    </a:cubicBezTo>
                    <a:cubicBezTo>
                      <a:pt x="54" y="105"/>
                      <a:pt x="84" y="61"/>
                      <a:pt x="117" y="13"/>
                    </a:cubicBezTo>
                    <a:cubicBezTo>
                      <a:pt x="118" y="11"/>
                      <a:pt x="120" y="9"/>
                      <a:pt x="122" y="6"/>
                    </a:cubicBezTo>
                    <a:cubicBezTo>
                      <a:pt x="120" y="8"/>
                      <a:pt x="118" y="11"/>
                      <a:pt x="115" y="14"/>
                    </a:cubicBezTo>
                    <a:cubicBezTo>
                      <a:pt x="80" y="63"/>
                      <a:pt x="43" y="115"/>
                      <a:pt x="4" y="168"/>
                    </a:cubicBezTo>
                    <a:cubicBezTo>
                      <a:pt x="21" y="143"/>
                      <a:pt x="38" y="116"/>
                      <a:pt x="56" y="90"/>
                    </a:cubicBezTo>
                    <a:cubicBezTo>
                      <a:pt x="58" y="86"/>
                      <a:pt x="60" y="83"/>
                      <a:pt x="63" y="80"/>
                    </a:cubicBezTo>
                    <a:cubicBezTo>
                      <a:pt x="116" y="5"/>
                      <a:pt x="116" y="5"/>
                      <a:pt x="116" y="5"/>
                    </a:cubicBezTo>
                    <a:cubicBezTo>
                      <a:pt x="117" y="3"/>
                      <a:pt x="117" y="3"/>
                      <a:pt x="117" y="3"/>
                    </a:cubicBezTo>
                    <a:moveTo>
                      <a:pt x="105" y="0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8"/>
                      <a:pt x="49" y="87"/>
                      <a:pt x="50" y="87"/>
                    </a:cubicBezTo>
                    <a:cubicBezTo>
                      <a:pt x="50" y="86"/>
                      <a:pt x="51" y="85"/>
                      <a:pt x="51" y="84"/>
                    </a:cubicBezTo>
                    <a:cubicBezTo>
                      <a:pt x="60" y="70"/>
                      <a:pt x="69" y="56"/>
                      <a:pt x="78" y="42"/>
                    </a:cubicBezTo>
                    <a:cubicBezTo>
                      <a:pt x="82" y="35"/>
                      <a:pt x="87" y="28"/>
                      <a:pt x="91" y="2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0"/>
                      <a:pt x="105" y="0"/>
                      <a:pt x="105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6" name="未知"/>
              <p:cNvSpPr>
                <a:spLocks noEditPoints="1"/>
              </p:cNvSpPr>
              <p:nvPr/>
            </p:nvSpPr>
            <p:spPr>
              <a:xfrm>
                <a:off x="610" y="316"/>
                <a:ext cx="439" cy="512"/>
              </a:xfrm>
              <a:custGeom>
                <a:avLst/>
                <a:gdLst/>
                <a:ahLst/>
                <a:cxnLst/>
                <a:pathLst>
                  <a:path w="216" h="252">
                    <a:moveTo>
                      <a:pt x="95" y="94"/>
                    </a:moveTo>
                    <a:cubicBezTo>
                      <a:pt x="103" y="83"/>
                      <a:pt x="110" y="73"/>
                      <a:pt x="118" y="62"/>
                    </a:cubicBezTo>
                    <a:cubicBezTo>
                      <a:pt x="124" y="52"/>
                      <a:pt x="131" y="42"/>
                      <a:pt x="138" y="32"/>
                    </a:cubicBezTo>
                    <a:cubicBezTo>
                      <a:pt x="142" y="28"/>
                      <a:pt x="145" y="23"/>
                      <a:pt x="149" y="18"/>
                    </a:cubicBezTo>
                    <a:cubicBezTo>
                      <a:pt x="151" y="15"/>
                      <a:pt x="153" y="13"/>
                      <a:pt x="155" y="11"/>
                    </a:cubicBezTo>
                    <a:cubicBezTo>
                      <a:pt x="156" y="9"/>
                      <a:pt x="157" y="8"/>
                      <a:pt x="158" y="7"/>
                    </a:cubicBezTo>
                    <a:cubicBezTo>
                      <a:pt x="159" y="6"/>
                      <a:pt x="159" y="5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39" y="34"/>
                      <a:pt x="118" y="63"/>
                      <a:pt x="95" y="94"/>
                    </a:cubicBezTo>
                    <a:moveTo>
                      <a:pt x="147" y="1"/>
                    </a:moveTo>
                    <a:cubicBezTo>
                      <a:pt x="146" y="2"/>
                      <a:pt x="146" y="2"/>
                      <a:pt x="146" y="2"/>
                    </a:cubicBezTo>
                    <a:cubicBezTo>
                      <a:pt x="145" y="3"/>
                      <a:pt x="145" y="3"/>
                      <a:pt x="145" y="3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1" y="223"/>
                      <a:pt x="1" y="223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48" y="162"/>
                      <a:pt x="24" y="197"/>
                      <a:pt x="0" y="233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25" y="76"/>
                      <a:pt x="125" y="76"/>
                      <a:pt x="125" y="76"/>
                    </a:cubicBezTo>
                    <a:cubicBezTo>
                      <a:pt x="13" y="234"/>
                      <a:pt x="13" y="234"/>
                      <a:pt x="13" y="234"/>
                    </a:cubicBezTo>
                    <a:cubicBezTo>
                      <a:pt x="13" y="235"/>
                      <a:pt x="13" y="235"/>
                      <a:pt x="13" y="235"/>
                    </a:cubicBezTo>
                    <a:cubicBezTo>
                      <a:pt x="14" y="235"/>
                      <a:pt x="14" y="235"/>
                      <a:pt x="14" y="235"/>
                    </a:cubicBezTo>
                    <a:cubicBezTo>
                      <a:pt x="184" y="13"/>
                      <a:pt x="184" y="13"/>
                      <a:pt x="184" y="13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6" y="239"/>
                      <a:pt x="16" y="239"/>
                      <a:pt x="16" y="239"/>
                    </a:cubicBezTo>
                    <a:cubicBezTo>
                      <a:pt x="17" y="240"/>
                      <a:pt x="17" y="240"/>
                      <a:pt x="17" y="240"/>
                    </a:cubicBezTo>
                    <a:cubicBezTo>
                      <a:pt x="17" y="240"/>
                      <a:pt x="17" y="240"/>
                      <a:pt x="17" y="240"/>
                    </a:cubicBezTo>
                    <a:cubicBezTo>
                      <a:pt x="186" y="37"/>
                      <a:pt x="186" y="37"/>
                      <a:pt x="186" y="37"/>
                    </a:cubicBezTo>
                    <a:cubicBezTo>
                      <a:pt x="109" y="142"/>
                      <a:pt x="109" y="142"/>
                      <a:pt x="109" y="142"/>
                    </a:cubicBezTo>
                    <a:cubicBezTo>
                      <a:pt x="67" y="199"/>
                      <a:pt x="67" y="199"/>
                      <a:pt x="67" y="199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35" y="242"/>
                      <a:pt x="35" y="242"/>
                      <a:pt x="35" y="242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8" y="251"/>
                      <a:pt x="28" y="252"/>
                      <a:pt x="28" y="252"/>
                    </a:cubicBezTo>
                    <a:cubicBezTo>
                      <a:pt x="29" y="252"/>
                      <a:pt x="30" y="251"/>
                      <a:pt x="31" y="251"/>
                    </a:cubicBezTo>
                    <a:cubicBezTo>
                      <a:pt x="34" y="249"/>
                      <a:pt x="34" y="249"/>
                      <a:pt x="34" y="249"/>
                    </a:cubicBezTo>
                    <a:cubicBezTo>
                      <a:pt x="35" y="248"/>
                      <a:pt x="36" y="247"/>
                      <a:pt x="38" y="246"/>
                    </a:cubicBezTo>
                    <a:cubicBezTo>
                      <a:pt x="47" y="240"/>
                      <a:pt x="56" y="231"/>
                      <a:pt x="64" y="222"/>
                    </a:cubicBezTo>
                    <a:cubicBezTo>
                      <a:pt x="72" y="214"/>
                      <a:pt x="80" y="205"/>
                      <a:pt x="88" y="196"/>
                    </a:cubicBezTo>
                    <a:cubicBezTo>
                      <a:pt x="100" y="181"/>
                      <a:pt x="112" y="166"/>
                      <a:pt x="124" y="150"/>
                    </a:cubicBezTo>
                    <a:cubicBezTo>
                      <a:pt x="125" y="150"/>
                      <a:pt x="125" y="150"/>
                      <a:pt x="125" y="149"/>
                    </a:cubicBezTo>
                    <a:cubicBezTo>
                      <a:pt x="128" y="146"/>
                      <a:pt x="130" y="144"/>
                      <a:pt x="132" y="141"/>
                    </a:cubicBezTo>
                    <a:cubicBezTo>
                      <a:pt x="161" y="103"/>
                      <a:pt x="189" y="65"/>
                      <a:pt x="216" y="27"/>
                    </a:cubicBezTo>
                    <a:cubicBezTo>
                      <a:pt x="216" y="27"/>
                      <a:pt x="211" y="34"/>
                      <a:pt x="199" y="51"/>
                    </a:cubicBezTo>
                    <a:cubicBezTo>
                      <a:pt x="186" y="68"/>
                      <a:pt x="167" y="94"/>
                      <a:pt x="140" y="130"/>
                    </a:cubicBezTo>
                    <a:cubicBezTo>
                      <a:pt x="136" y="135"/>
                      <a:pt x="132" y="140"/>
                      <a:pt x="128" y="146"/>
                    </a:cubicBezTo>
                    <a:cubicBezTo>
                      <a:pt x="127" y="146"/>
                      <a:pt x="127" y="147"/>
                      <a:pt x="127" y="147"/>
                    </a:cubicBezTo>
                    <a:cubicBezTo>
                      <a:pt x="116" y="160"/>
                      <a:pt x="104" y="175"/>
                      <a:pt x="91" y="191"/>
                    </a:cubicBezTo>
                    <a:cubicBezTo>
                      <a:pt x="82" y="202"/>
                      <a:pt x="72" y="213"/>
                      <a:pt x="61" y="225"/>
                    </a:cubicBezTo>
                    <a:cubicBezTo>
                      <a:pt x="55" y="231"/>
                      <a:pt x="49" y="237"/>
                      <a:pt x="42" y="242"/>
                    </a:cubicBezTo>
                    <a:cubicBezTo>
                      <a:pt x="40" y="244"/>
                      <a:pt x="39" y="245"/>
                      <a:pt x="37" y="246"/>
                    </a:cubicBezTo>
                    <a:cubicBezTo>
                      <a:pt x="34" y="248"/>
                      <a:pt x="34" y="248"/>
                      <a:pt x="34" y="248"/>
                    </a:cubicBezTo>
                    <a:cubicBezTo>
                      <a:pt x="31" y="250"/>
                      <a:pt x="31" y="250"/>
                      <a:pt x="31" y="250"/>
                    </a:cubicBezTo>
                    <a:cubicBezTo>
                      <a:pt x="30" y="250"/>
                      <a:pt x="30" y="250"/>
                      <a:pt x="30" y="250"/>
                    </a:cubicBezTo>
                    <a:cubicBezTo>
                      <a:pt x="30" y="250"/>
                      <a:pt x="30" y="250"/>
                      <a:pt x="30" y="250"/>
                    </a:cubicBezTo>
                    <a:cubicBezTo>
                      <a:pt x="30" y="249"/>
                      <a:pt x="30" y="249"/>
                      <a:pt x="30" y="249"/>
                    </a:cubicBezTo>
                    <a:cubicBezTo>
                      <a:pt x="32" y="248"/>
                      <a:pt x="32" y="248"/>
                      <a:pt x="32" y="248"/>
                    </a:cubicBezTo>
                    <a:cubicBezTo>
                      <a:pt x="34" y="245"/>
                      <a:pt x="34" y="245"/>
                      <a:pt x="34" y="245"/>
                    </a:cubicBezTo>
                    <a:cubicBezTo>
                      <a:pt x="35" y="243"/>
                      <a:pt x="36" y="242"/>
                      <a:pt x="38" y="240"/>
                    </a:cubicBezTo>
                    <a:cubicBezTo>
                      <a:pt x="81" y="180"/>
                      <a:pt x="134" y="109"/>
                      <a:pt x="197" y="24"/>
                    </a:cubicBezTo>
                    <a:cubicBezTo>
                      <a:pt x="198" y="22"/>
                      <a:pt x="199" y="21"/>
                      <a:pt x="201" y="18"/>
                    </a:cubicBezTo>
                    <a:cubicBezTo>
                      <a:pt x="200" y="19"/>
                      <a:pt x="198" y="21"/>
                      <a:pt x="196" y="23"/>
                    </a:cubicBezTo>
                    <a:cubicBezTo>
                      <a:pt x="155" y="73"/>
                      <a:pt x="107" y="130"/>
                      <a:pt x="41" y="209"/>
                    </a:cubicBezTo>
                    <a:cubicBezTo>
                      <a:pt x="41" y="210"/>
                      <a:pt x="40" y="211"/>
                      <a:pt x="38" y="213"/>
                    </a:cubicBezTo>
                    <a:cubicBezTo>
                      <a:pt x="39" y="212"/>
                      <a:pt x="40" y="210"/>
                      <a:pt x="42" y="208"/>
                    </a:cubicBezTo>
                    <a:cubicBezTo>
                      <a:pt x="85" y="153"/>
                      <a:pt x="132" y="92"/>
                      <a:pt x="194" y="13"/>
                    </a:cubicBezTo>
                    <a:cubicBezTo>
                      <a:pt x="191" y="12"/>
                      <a:pt x="188" y="12"/>
                      <a:pt x="184" y="11"/>
                    </a:cubicBezTo>
                    <a:cubicBezTo>
                      <a:pt x="141" y="67"/>
                      <a:pt x="95" y="128"/>
                      <a:pt x="38" y="201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79" y="144"/>
                      <a:pt x="123" y="82"/>
                      <a:pt x="174" y="10"/>
                    </a:cubicBezTo>
                    <a:cubicBezTo>
                      <a:pt x="174" y="9"/>
                      <a:pt x="174" y="9"/>
                      <a:pt x="175" y="8"/>
                    </a:cubicBezTo>
                    <a:cubicBezTo>
                      <a:pt x="174" y="9"/>
                      <a:pt x="173" y="9"/>
                      <a:pt x="172" y="10"/>
                    </a:cubicBezTo>
                    <a:cubicBezTo>
                      <a:pt x="130" y="67"/>
                      <a:pt x="86" y="127"/>
                      <a:pt x="37" y="194"/>
                    </a:cubicBezTo>
                    <a:cubicBezTo>
                      <a:pt x="35" y="196"/>
                      <a:pt x="34" y="197"/>
                      <a:pt x="33" y="199"/>
                    </a:cubicBezTo>
                    <a:cubicBezTo>
                      <a:pt x="34" y="198"/>
                      <a:pt x="35" y="197"/>
                      <a:pt x="36" y="195"/>
                    </a:cubicBezTo>
                    <a:cubicBezTo>
                      <a:pt x="75" y="139"/>
                      <a:pt x="116" y="80"/>
                      <a:pt x="160" y="17"/>
                    </a:cubicBezTo>
                    <a:cubicBezTo>
                      <a:pt x="163" y="13"/>
                      <a:pt x="165" y="9"/>
                      <a:pt x="168" y="5"/>
                    </a:cubicBezTo>
                    <a:cubicBezTo>
                      <a:pt x="165" y="9"/>
                      <a:pt x="162" y="13"/>
                      <a:pt x="158" y="18"/>
                    </a:cubicBezTo>
                    <a:cubicBezTo>
                      <a:pt x="110" y="84"/>
                      <a:pt x="59" y="153"/>
                      <a:pt x="6" y="226"/>
                    </a:cubicBezTo>
                    <a:cubicBezTo>
                      <a:pt x="29" y="191"/>
                      <a:pt x="53" y="156"/>
                      <a:pt x="77" y="120"/>
                    </a:cubicBezTo>
                    <a:cubicBezTo>
                      <a:pt x="80" y="116"/>
                      <a:pt x="83" y="112"/>
                      <a:pt x="86" y="10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59" y="5"/>
                      <a:pt x="159" y="5"/>
                      <a:pt x="159" y="5"/>
                    </a:cubicBezTo>
                    <a:cubicBezTo>
                      <a:pt x="158" y="5"/>
                      <a:pt x="158" y="6"/>
                      <a:pt x="157" y="7"/>
                    </a:cubicBezTo>
                    <a:cubicBezTo>
                      <a:pt x="156" y="8"/>
                      <a:pt x="155" y="9"/>
                      <a:pt x="154" y="10"/>
                    </a:cubicBezTo>
                    <a:cubicBezTo>
                      <a:pt x="153" y="12"/>
                      <a:pt x="151" y="14"/>
                      <a:pt x="149" y="17"/>
                    </a:cubicBezTo>
                    <a:cubicBezTo>
                      <a:pt x="145" y="21"/>
                      <a:pt x="142" y="26"/>
                      <a:pt x="139" y="31"/>
                    </a:cubicBezTo>
                    <a:cubicBezTo>
                      <a:pt x="132" y="40"/>
                      <a:pt x="125" y="50"/>
                      <a:pt x="118" y="59"/>
                    </a:cubicBezTo>
                    <a:cubicBezTo>
                      <a:pt x="105" y="78"/>
                      <a:pt x="93" y="96"/>
                      <a:pt x="80" y="115"/>
                    </a:cubicBezTo>
                    <a:cubicBezTo>
                      <a:pt x="54" y="150"/>
                      <a:pt x="27" y="186"/>
                      <a:pt x="1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24" y="187"/>
                      <a:pt x="48" y="150"/>
                      <a:pt x="72" y="113"/>
                    </a:cubicBezTo>
                    <a:cubicBezTo>
                      <a:pt x="85" y="94"/>
                      <a:pt x="97" y="75"/>
                      <a:pt x="110" y="56"/>
                    </a:cubicBezTo>
                    <a:cubicBezTo>
                      <a:pt x="116" y="47"/>
                      <a:pt x="122" y="38"/>
                      <a:pt x="128" y="28"/>
                    </a:cubicBezTo>
                    <a:cubicBezTo>
                      <a:pt x="132" y="23"/>
                      <a:pt x="135" y="19"/>
                      <a:pt x="138" y="14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45" y="3"/>
                      <a:pt x="145" y="3"/>
                      <a:pt x="145" y="3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1"/>
                      <a:pt x="147" y="1"/>
                      <a:pt x="147" y="1"/>
                    </a:cubicBezTo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7" name="未知"/>
              <p:cNvSpPr>
                <a:spLocks noEditPoints="1"/>
              </p:cNvSpPr>
              <p:nvPr/>
            </p:nvSpPr>
            <p:spPr>
              <a:xfrm>
                <a:off x="392" y="208"/>
                <a:ext cx="482" cy="573"/>
              </a:xfrm>
              <a:custGeom>
                <a:avLst/>
                <a:gdLst/>
                <a:ahLst/>
                <a:cxnLst/>
                <a:pathLst>
                  <a:path w="237" h="282">
                    <a:moveTo>
                      <a:pt x="67" y="230"/>
                    </a:moveTo>
                    <a:cubicBezTo>
                      <a:pt x="64" y="233"/>
                      <a:pt x="61" y="236"/>
                      <a:pt x="59" y="240"/>
                    </a:cubicBezTo>
                    <a:cubicBezTo>
                      <a:pt x="59" y="240"/>
                      <a:pt x="59" y="240"/>
                      <a:pt x="59" y="240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36" y="271"/>
                      <a:pt x="36" y="271"/>
                      <a:pt x="36" y="271"/>
                    </a:cubicBezTo>
                    <a:cubicBezTo>
                      <a:pt x="28" y="281"/>
                      <a:pt x="28" y="281"/>
                      <a:pt x="28" y="281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31" y="281"/>
                      <a:pt x="31" y="281"/>
                      <a:pt x="31" y="281"/>
                    </a:cubicBezTo>
                    <a:cubicBezTo>
                      <a:pt x="34" y="279"/>
                      <a:pt x="34" y="279"/>
                      <a:pt x="34" y="279"/>
                    </a:cubicBezTo>
                    <a:cubicBezTo>
                      <a:pt x="36" y="278"/>
                      <a:pt x="37" y="277"/>
                      <a:pt x="39" y="276"/>
                    </a:cubicBezTo>
                    <a:cubicBezTo>
                      <a:pt x="48" y="269"/>
                      <a:pt x="56" y="260"/>
                      <a:pt x="64" y="251"/>
                    </a:cubicBezTo>
                    <a:cubicBezTo>
                      <a:pt x="64" y="251"/>
                      <a:pt x="64" y="251"/>
                      <a:pt x="63" y="251"/>
                    </a:cubicBezTo>
                    <a:cubicBezTo>
                      <a:pt x="57" y="258"/>
                      <a:pt x="51" y="265"/>
                      <a:pt x="43" y="271"/>
                    </a:cubicBezTo>
                    <a:cubicBezTo>
                      <a:pt x="41" y="273"/>
                      <a:pt x="40" y="274"/>
                      <a:pt x="38" y="276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34" y="278"/>
                      <a:pt x="32" y="279"/>
                      <a:pt x="31" y="280"/>
                    </a:cubicBezTo>
                    <a:cubicBezTo>
                      <a:pt x="31" y="280"/>
                      <a:pt x="30" y="280"/>
                      <a:pt x="30" y="280"/>
                    </a:cubicBezTo>
                    <a:cubicBezTo>
                      <a:pt x="30" y="280"/>
                      <a:pt x="31" y="279"/>
                      <a:pt x="32" y="278"/>
                    </a:cubicBezTo>
                    <a:cubicBezTo>
                      <a:pt x="34" y="275"/>
                      <a:pt x="34" y="275"/>
                      <a:pt x="34" y="275"/>
                    </a:cubicBezTo>
                    <a:cubicBezTo>
                      <a:pt x="35" y="273"/>
                      <a:pt x="37" y="271"/>
                      <a:pt x="38" y="269"/>
                    </a:cubicBezTo>
                    <a:cubicBezTo>
                      <a:pt x="47" y="256"/>
                      <a:pt x="57" y="244"/>
                      <a:pt x="67" y="230"/>
                    </a:cubicBezTo>
                    <a:moveTo>
                      <a:pt x="237" y="26"/>
                    </a:moveTo>
                    <a:cubicBezTo>
                      <a:pt x="237" y="26"/>
                      <a:pt x="237" y="26"/>
                      <a:pt x="237" y="26"/>
                    </a:cubicBezTo>
                    <a:cubicBezTo>
                      <a:pt x="235" y="29"/>
                      <a:pt x="229" y="38"/>
                      <a:pt x="217" y="54"/>
                    </a:cubicBezTo>
                    <a:cubicBezTo>
                      <a:pt x="203" y="73"/>
                      <a:pt x="182" y="102"/>
                      <a:pt x="152" y="143"/>
                    </a:cubicBezTo>
                    <a:cubicBezTo>
                      <a:pt x="136" y="163"/>
                      <a:pt x="119" y="186"/>
                      <a:pt x="98" y="211"/>
                    </a:cubicBezTo>
                    <a:cubicBezTo>
                      <a:pt x="88" y="224"/>
                      <a:pt x="77" y="236"/>
                      <a:pt x="65" y="249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6" y="249"/>
                      <a:pt x="67" y="249"/>
                      <a:pt x="67" y="248"/>
                    </a:cubicBezTo>
                    <a:cubicBezTo>
                      <a:pt x="76" y="238"/>
                      <a:pt x="85" y="228"/>
                      <a:pt x="93" y="218"/>
                    </a:cubicBezTo>
                    <a:cubicBezTo>
                      <a:pt x="110" y="197"/>
                      <a:pt x="127" y="176"/>
                      <a:pt x="143" y="155"/>
                    </a:cubicBezTo>
                    <a:cubicBezTo>
                      <a:pt x="175" y="113"/>
                      <a:pt x="206" y="70"/>
                      <a:pt x="237" y="26"/>
                    </a:cubicBezTo>
                    <a:moveTo>
                      <a:pt x="222" y="17"/>
                    </a:moveTo>
                    <a:cubicBezTo>
                      <a:pt x="221" y="18"/>
                      <a:pt x="220" y="19"/>
                      <a:pt x="218" y="21"/>
                    </a:cubicBezTo>
                    <a:cubicBezTo>
                      <a:pt x="205" y="38"/>
                      <a:pt x="205" y="38"/>
                      <a:pt x="205" y="38"/>
                    </a:cubicBezTo>
                    <a:cubicBezTo>
                      <a:pt x="158" y="104"/>
                      <a:pt x="158" y="104"/>
                      <a:pt x="158" y="104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79" y="214"/>
                      <a:pt x="79" y="214"/>
                      <a:pt x="79" y="214"/>
                    </a:cubicBezTo>
                    <a:cubicBezTo>
                      <a:pt x="119" y="159"/>
                      <a:pt x="165" y="96"/>
                      <a:pt x="216" y="25"/>
                    </a:cubicBezTo>
                    <a:cubicBezTo>
                      <a:pt x="218" y="23"/>
                      <a:pt x="219" y="21"/>
                      <a:pt x="222" y="17"/>
                    </a:cubicBezTo>
                    <a:moveTo>
                      <a:pt x="209" y="12"/>
                    </a:moveTo>
                    <a:cubicBezTo>
                      <a:pt x="209" y="12"/>
                      <a:pt x="209" y="12"/>
                      <a:pt x="208" y="13"/>
                    </a:cubicBezTo>
                    <a:cubicBezTo>
                      <a:pt x="211" y="13"/>
                      <a:pt x="211" y="13"/>
                      <a:pt x="211" y="13"/>
                    </a:cubicBezTo>
                    <a:cubicBezTo>
                      <a:pt x="16" y="269"/>
                      <a:pt x="16" y="269"/>
                      <a:pt x="16" y="269"/>
                    </a:cubicBezTo>
                    <a:cubicBezTo>
                      <a:pt x="17" y="270"/>
                      <a:pt x="17" y="270"/>
                      <a:pt x="17" y="270"/>
                    </a:cubicBezTo>
                    <a:cubicBezTo>
                      <a:pt x="18" y="270"/>
                      <a:pt x="18" y="270"/>
                      <a:pt x="18" y="270"/>
                    </a:cubicBezTo>
                    <a:cubicBezTo>
                      <a:pt x="197" y="49"/>
                      <a:pt x="197" y="49"/>
                      <a:pt x="197" y="49"/>
                    </a:cubicBezTo>
                    <a:cubicBezTo>
                      <a:pt x="201" y="43"/>
                      <a:pt x="205" y="37"/>
                      <a:pt x="210" y="31"/>
                    </a:cubicBezTo>
                    <a:cubicBezTo>
                      <a:pt x="166" y="85"/>
                      <a:pt x="115" y="147"/>
                      <a:pt x="46" y="233"/>
                    </a:cubicBezTo>
                    <a:cubicBezTo>
                      <a:pt x="45" y="234"/>
                      <a:pt x="44" y="236"/>
                      <a:pt x="42" y="238"/>
                    </a:cubicBezTo>
                    <a:cubicBezTo>
                      <a:pt x="43" y="236"/>
                      <a:pt x="45" y="234"/>
                      <a:pt x="47" y="232"/>
                    </a:cubicBezTo>
                    <a:cubicBezTo>
                      <a:pt x="94" y="170"/>
                      <a:pt x="147" y="101"/>
                      <a:pt x="214" y="12"/>
                    </a:cubicBezTo>
                    <a:cubicBezTo>
                      <a:pt x="213" y="12"/>
                      <a:pt x="211" y="12"/>
                      <a:pt x="209" y="12"/>
                    </a:cubicBezTo>
                    <a:moveTo>
                      <a:pt x="204" y="11"/>
                    </a:moveTo>
                    <a:cubicBezTo>
                      <a:pt x="193" y="25"/>
                      <a:pt x="182" y="41"/>
                      <a:pt x="170" y="56"/>
                    </a:cubicBezTo>
                    <a:cubicBezTo>
                      <a:pt x="174" y="51"/>
                      <a:pt x="178" y="46"/>
                      <a:pt x="182" y="42"/>
                    </a:cubicBezTo>
                    <a:cubicBezTo>
                      <a:pt x="184" y="39"/>
                      <a:pt x="187" y="36"/>
                      <a:pt x="189" y="33"/>
                    </a:cubicBezTo>
                    <a:cubicBezTo>
                      <a:pt x="205" y="12"/>
                      <a:pt x="205" y="12"/>
                      <a:pt x="205" y="12"/>
                    </a:cubicBezTo>
                    <a:cubicBezTo>
                      <a:pt x="207" y="13"/>
                      <a:pt x="207" y="13"/>
                      <a:pt x="207" y="13"/>
                    </a:cubicBezTo>
                    <a:cubicBezTo>
                      <a:pt x="208" y="12"/>
                      <a:pt x="208" y="12"/>
                      <a:pt x="209" y="11"/>
                    </a:cubicBezTo>
                    <a:cubicBezTo>
                      <a:pt x="207" y="11"/>
                      <a:pt x="206" y="11"/>
                      <a:pt x="204" y="11"/>
                    </a:cubicBezTo>
                    <a:moveTo>
                      <a:pt x="109" y="104"/>
                    </a:moveTo>
                    <a:cubicBezTo>
                      <a:pt x="117" y="93"/>
                      <a:pt x="124" y="81"/>
                      <a:pt x="132" y="70"/>
                    </a:cubicBezTo>
                    <a:cubicBezTo>
                      <a:pt x="140" y="59"/>
                      <a:pt x="148" y="48"/>
                      <a:pt x="156" y="37"/>
                    </a:cubicBezTo>
                    <a:cubicBezTo>
                      <a:pt x="160" y="31"/>
                      <a:pt x="164" y="26"/>
                      <a:pt x="168" y="20"/>
                    </a:cubicBezTo>
                    <a:cubicBezTo>
                      <a:pt x="170" y="17"/>
                      <a:pt x="172" y="15"/>
                      <a:pt x="174" y="12"/>
                    </a:cubicBezTo>
                    <a:cubicBezTo>
                      <a:pt x="175" y="11"/>
                      <a:pt x="176" y="9"/>
                      <a:pt x="177" y="8"/>
                    </a:cubicBezTo>
                    <a:cubicBezTo>
                      <a:pt x="178" y="7"/>
                      <a:pt x="179" y="5"/>
                      <a:pt x="181" y="4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57" y="37"/>
                      <a:pt x="133" y="70"/>
                      <a:pt x="109" y="104"/>
                    </a:cubicBezTo>
                    <a:moveTo>
                      <a:pt x="166" y="2"/>
                    </a:moveTo>
                    <a:cubicBezTo>
                      <a:pt x="166" y="3"/>
                      <a:pt x="166" y="3"/>
                      <a:pt x="166" y="3"/>
                    </a:cubicBezTo>
                    <a:cubicBezTo>
                      <a:pt x="164" y="5"/>
                      <a:pt x="164" y="5"/>
                      <a:pt x="164" y="5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1" y="253"/>
                      <a:pt x="1" y="253"/>
                      <a:pt x="1" y="253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52" y="185"/>
                      <a:pt x="26" y="224"/>
                      <a:pt x="0" y="263"/>
                    </a:cubicBezTo>
                    <a:cubicBezTo>
                      <a:pt x="1" y="264"/>
                      <a:pt x="1" y="264"/>
                      <a:pt x="1" y="264"/>
                    </a:cubicBezTo>
                    <a:cubicBezTo>
                      <a:pt x="143" y="68"/>
                      <a:pt x="143" y="68"/>
                      <a:pt x="143" y="68"/>
                    </a:cubicBezTo>
                    <a:cubicBezTo>
                      <a:pt x="5" y="266"/>
                      <a:pt x="5" y="266"/>
                      <a:pt x="5" y="266"/>
                    </a:cubicBezTo>
                    <a:cubicBezTo>
                      <a:pt x="6" y="267"/>
                      <a:pt x="6" y="267"/>
                      <a:pt x="6" y="267"/>
                    </a:cubicBezTo>
                    <a:cubicBezTo>
                      <a:pt x="7" y="267"/>
                      <a:pt x="7" y="267"/>
                      <a:pt x="7" y="267"/>
                    </a:cubicBezTo>
                    <a:cubicBezTo>
                      <a:pt x="136" y="90"/>
                      <a:pt x="136" y="90"/>
                      <a:pt x="136" y="90"/>
                    </a:cubicBezTo>
                    <a:cubicBezTo>
                      <a:pt x="13" y="264"/>
                      <a:pt x="13" y="264"/>
                      <a:pt x="13" y="264"/>
                    </a:cubicBezTo>
                    <a:cubicBezTo>
                      <a:pt x="14" y="265"/>
                      <a:pt x="14" y="265"/>
                      <a:pt x="14" y="265"/>
                    </a:cubicBezTo>
                    <a:cubicBezTo>
                      <a:pt x="14" y="265"/>
                      <a:pt x="14" y="265"/>
                      <a:pt x="14" y="265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1" y="44"/>
                      <a:pt x="179" y="46"/>
                      <a:pt x="177" y="48"/>
                    </a:cubicBezTo>
                    <a:cubicBezTo>
                      <a:pt x="172" y="55"/>
                      <a:pt x="166" y="61"/>
                      <a:pt x="161" y="68"/>
                    </a:cubicBezTo>
                    <a:cubicBezTo>
                      <a:pt x="128" y="112"/>
                      <a:pt x="92" y="159"/>
                      <a:pt x="52" y="213"/>
                    </a:cubicBezTo>
                    <a:cubicBezTo>
                      <a:pt x="41" y="228"/>
                      <a:pt x="36" y="235"/>
                      <a:pt x="36" y="236"/>
                    </a:cubicBezTo>
                    <a:cubicBezTo>
                      <a:pt x="36" y="236"/>
                      <a:pt x="36" y="236"/>
                      <a:pt x="36" y="236"/>
                    </a:cubicBezTo>
                    <a:cubicBezTo>
                      <a:pt x="36" y="236"/>
                      <a:pt x="36" y="236"/>
                      <a:pt x="36" y="236"/>
                    </a:cubicBezTo>
                    <a:cubicBezTo>
                      <a:pt x="40" y="229"/>
                      <a:pt x="45" y="222"/>
                      <a:pt x="49" y="216"/>
                    </a:cubicBezTo>
                    <a:cubicBezTo>
                      <a:pt x="47" y="219"/>
                      <a:pt x="45" y="222"/>
                      <a:pt x="43" y="225"/>
                    </a:cubicBezTo>
                    <a:cubicBezTo>
                      <a:pt x="43" y="225"/>
                      <a:pt x="43" y="225"/>
                      <a:pt x="43" y="225"/>
                    </a:cubicBezTo>
                    <a:cubicBezTo>
                      <a:pt x="89" y="160"/>
                      <a:pt x="137" y="91"/>
                      <a:pt x="194" y="10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4" y="9"/>
                      <a:pt x="193" y="9"/>
                      <a:pt x="192" y="11"/>
                    </a:cubicBezTo>
                    <a:cubicBezTo>
                      <a:pt x="146" y="74"/>
                      <a:pt x="97" y="141"/>
                      <a:pt x="42" y="216"/>
                    </a:cubicBezTo>
                    <a:cubicBezTo>
                      <a:pt x="41" y="218"/>
                      <a:pt x="39" y="220"/>
                      <a:pt x="38" y="222"/>
                    </a:cubicBezTo>
                    <a:cubicBezTo>
                      <a:pt x="39" y="221"/>
                      <a:pt x="40" y="219"/>
                      <a:pt x="41" y="217"/>
                    </a:cubicBezTo>
                    <a:cubicBezTo>
                      <a:pt x="85" y="155"/>
                      <a:pt x="130" y="90"/>
                      <a:pt x="179" y="19"/>
                    </a:cubicBezTo>
                    <a:cubicBezTo>
                      <a:pt x="182" y="15"/>
                      <a:pt x="184" y="10"/>
                      <a:pt x="188" y="6"/>
                    </a:cubicBezTo>
                    <a:cubicBezTo>
                      <a:pt x="184" y="10"/>
                      <a:pt x="181" y="15"/>
                      <a:pt x="177" y="20"/>
                    </a:cubicBezTo>
                    <a:cubicBezTo>
                      <a:pt x="122" y="95"/>
                      <a:pt x="66" y="173"/>
                      <a:pt x="6" y="255"/>
                    </a:cubicBezTo>
                    <a:cubicBezTo>
                      <a:pt x="33" y="216"/>
                      <a:pt x="59" y="176"/>
                      <a:pt x="87" y="136"/>
                    </a:cubicBezTo>
                    <a:cubicBezTo>
                      <a:pt x="90" y="131"/>
                      <a:pt x="94" y="126"/>
                      <a:pt x="97" y="121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0" y="4"/>
                      <a:pt x="180" y="4"/>
                      <a:pt x="179" y="5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1" y="14"/>
                      <a:pt x="169" y="16"/>
                      <a:pt x="168" y="19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33" y="67"/>
                      <a:pt x="133" y="67"/>
                      <a:pt x="133" y="67"/>
                    </a:cubicBezTo>
                    <a:cubicBezTo>
                      <a:pt x="118" y="89"/>
                      <a:pt x="104" y="110"/>
                      <a:pt x="89" y="132"/>
                    </a:cubicBezTo>
                    <a:cubicBezTo>
                      <a:pt x="60" y="171"/>
                      <a:pt x="31" y="212"/>
                      <a:pt x="1" y="253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27" y="212"/>
                      <a:pt x="55" y="170"/>
                      <a:pt x="82" y="128"/>
                    </a:cubicBezTo>
                    <a:cubicBezTo>
                      <a:pt x="96" y="107"/>
                      <a:pt x="110" y="86"/>
                      <a:pt x="124" y="65"/>
                    </a:cubicBezTo>
                    <a:cubicBezTo>
                      <a:pt x="131" y="54"/>
                      <a:pt x="138" y="43"/>
                      <a:pt x="145" y="33"/>
                    </a:cubicBezTo>
                    <a:cubicBezTo>
                      <a:pt x="149" y="27"/>
                      <a:pt x="153" y="22"/>
                      <a:pt x="156" y="17"/>
                    </a:cubicBezTo>
                    <a:cubicBezTo>
                      <a:pt x="162" y="9"/>
                      <a:pt x="162" y="9"/>
                      <a:pt x="162" y="9"/>
                    </a:cubicBezTo>
                    <a:cubicBezTo>
                      <a:pt x="164" y="5"/>
                      <a:pt x="164" y="5"/>
                      <a:pt x="164" y="5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6" y="2"/>
                      <a:pt x="166" y="2"/>
                      <a:pt x="166" y="2"/>
                    </a:cubicBezTo>
                    <a:moveTo>
                      <a:pt x="167" y="1"/>
                    </a:moveTo>
                    <a:cubicBezTo>
                      <a:pt x="167" y="1"/>
                      <a:pt x="167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2"/>
                      <a:pt x="167" y="1"/>
                      <a:pt x="167" y="1"/>
                    </a:cubicBezTo>
                    <a:moveTo>
                      <a:pt x="168" y="0"/>
                    </a:moveTo>
                    <a:cubicBezTo>
                      <a:pt x="167" y="1"/>
                      <a:pt x="167" y="1"/>
                      <a:pt x="167" y="1"/>
                    </a:cubicBezTo>
                    <a:cubicBezTo>
                      <a:pt x="167" y="1"/>
                      <a:pt x="167" y="1"/>
                      <a:pt x="168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8" name="未知"/>
              <p:cNvSpPr>
                <a:spLocks noEditPoints="1"/>
              </p:cNvSpPr>
              <p:nvPr/>
            </p:nvSpPr>
            <p:spPr>
              <a:xfrm>
                <a:off x="466" y="163"/>
                <a:ext cx="500" cy="586"/>
              </a:xfrm>
              <a:custGeom>
                <a:avLst/>
                <a:gdLst/>
                <a:ahLst/>
                <a:cxnLst/>
                <a:pathLst>
                  <a:path w="246" h="288">
                    <a:moveTo>
                      <a:pt x="78" y="288"/>
                    </a:moveTo>
                    <a:cubicBezTo>
                      <a:pt x="78" y="288"/>
                      <a:pt x="78" y="288"/>
                      <a:pt x="78" y="288"/>
                    </a:cubicBezTo>
                    <a:cubicBezTo>
                      <a:pt x="78" y="288"/>
                      <a:pt x="78" y="288"/>
                      <a:pt x="78" y="288"/>
                    </a:cubicBezTo>
                    <a:moveTo>
                      <a:pt x="79" y="287"/>
                    </a:moveTo>
                    <a:cubicBezTo>
                      <a:pt x="79" y="287"/>
                      <a:pt x="79" y="288"/>
                      <a:pt x="78" y="288"/>
                    </a:cubicBezTo>
                    <a:cubicBezTo>
                      <a:pt x="79" y="288"/>
                      <a:pt x="79" y="287"/>
                      <a:pt x="79" y="287"/>
                    </a:cubicBezTo>
                    <a:moveTo>
                      <a:pt x="79" y="287"/>
                    </a:moveTo>
                    <a:cubicBezTo>
                      <a:pt x="79" y="287"/>
                      <a:pt x="79" y="287"/>
                      <a:pt x="79" y="287"/>
                    </a:cubicBezTo>
                    <a:cubicBezTo>
                      <a:pt x="79" y="287"/>
                      <a:pt x="79" y="287"/>
                      <a:pt x="79" y="287"/>
                    </a:cubicBezTo>
                    <a:cubicBezTo>
                      <a:pt x="79" y="287"/>
                      <a:pt x="79" y="287"/>
                      <a:pt x="79" y="287"/>
                    </a:cubicBezTo>
                    <a:moveTo>
                      <a:pt x="0" y="258"/>
                    </a:moveTo>
                    <a:cubicBezTo>
                      <a:pt x="0" y="258"/>
                      <a:pt x="0" y="258"/>
                      <a:pt x="0" y="258"/>
                    </a:cubicBezTo>
                    <a:cubicBezTo>
                      <a:pt x="0" y="258"/>
                      <a:pt x="0" y="258"/>
                      <a:pt x="0" y="258"/>
                    </a:cubicBezTo>
                    <a:moveTo>
                      <a:pt x="63" y="284"/>
                    </a:moveTo>
                    <a:cubicBezTo>
                      <a:pt x="63" y="283"/>
                      <a:pt x="63" y="283"/>
                      <a:pt x="63" y="283"/>
                    </a:cubicBezTo>
                    <a:cubicBezTo>
                      <a:pt x="88" y="249"/>
                      <a:pt x="112" y="215"/>
                      <a:pt x="138" y="181"/>
                    </a:cubicBezTo>
                    <a:cubicBezTo>
                      <a:pt x="129" y="193"/>
                      <a:pt x="121" y="205"/>
                      <a:pt x="113" y="217"/>
                    </a:cubicBezTo>
                    <a:cubicBezTo>
                      <a:pt x="105" y="228"/>
                      <a:pt x="97" y="240"/>
                      <a:pt x="89" y="251"/>
                    </a:cubicBezTo>
                    <a:cubicBezTo>
                      <a:pt x="85" y="256"/>
                      <a:pt x="81" y="262"/>
                      <a:pt x="77" y="267"/>
                    </a:cubicBezTo>
                    <a:cubicBezTo>
                      <a:pt x="75" y="270"/>
                      <a:pt x="73" y="273"/>
                      <a:pt x="70" y="276"/>
                    </a:cubicBezTo>
                    <a:cubicBezTo>
                      <a:pt x="69" y="277"/>
                      <a:pt x="68" y="278"/>
                      <a:pt x="67" y="280"/>
                    </a:cubicBezTo>
                    <a:cubicBezTo>
                      <a:pt x="66" y="281"/>
                      <a:pt x="65" y="283"/>
                      <a:pt x="63" y="283"/>
                    </a:cubicBezTo>
                    <a:cubicBezTo>
                      <a:pt x="63" y="284"/>
                      <a:pt x="63" y="284"/>
                      <a:pt x="63" y="284"/>
                    </a:cubicBezTo>
                    <a:moveTo>
                      <a:pt x="214" y="0"/>
                    </a:moveTo>
                    <a:cubicBezTo>
                      <a:pt x="213" y="0"/>
                      <a:pt x="213" y="0"/>
                      <a:pt x="213" y="0"/>
                    </a:cubicBezTo>
                    <a:cubicBezTo>
                      <a:pt x="211" y="1"/>
                      <a:pt x="211" y="1"/>
                      <a:pt x="211" y="1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5" y="4"/>
                      <a:pt x="204" y="5"/>
                      <a:pt x="203" y="6"/>
                    </a:cubicBezTo>
                    <a:cubicBezTo>
                      <a:pt x="197" y="10"/>
                      <a:pt x="192" y="14"/>
                      <a:pt x="187" y="19"/>
                    </a:cubicBezTo>
                    <a:cubicBezTo>
                      <a:pt x="182" y="23"/>
                      <a:pt x="177" y="28"/>
                      <a:pt x="173" y="33"/>
                    </a:cubicBezTo>
                    <a:cubicBezTo>
                      <a:pt x="173" y="33"/>
                      <a:pt x="173" y="33"/>
                      <a:pt x="173" y="33"/>
                    </a:cubicBezTo>
                    <a:cubicBezTo>
                      <a:pt x="172" y="34"/>
                      <a:pt x="172" y="34"/>
                      <a:pt x="171" y="35"/>
                    </a:cubicBezTo>
                    <a:cubicBezTo>
                      <a:pt x="165" y="41"/>
                      <a:pt x="159" y="48"/>
                      <a:pt x="153" y="55"/>
                    </a:cubicBezTo>
                    <a:cubicBezTo>
                      <a:pt x="151" y="58"/>
                      <a:pt x="148" y="61"/>
                      <a:pt x="146" y="64"/>
                    </a:cubicBezTo>
                    <a:cubicBezTo>
                      <a:pt x="142" y="68"/>
                      <a:pt x="138" y="73"/>
                      <a:pt x="134" y="78"/>
                    </a:cubicBezTo>
                    <a:cubicBezTo>
                      <a:pt x="121" y="94"/>
                      <a:pt x="108" y="110"/>
                      <a:pt x="95" y="127"/>
                    </a:cubicBezTo>
                    <a:cubicBezTo>
                      <a:pt x="67" y="163"/>
                      <a:pt x="40" y="200"/>
                      <a:pt x="13" y="238"/>
                    </a:cubicBezTo>
                    <a:cubicBezTo>
                      <a:pt x="9" y="244"/>
                      <a:pt x="4" y="251"/>
                      <a:pt x="0" y="258"/>
                    </a:cubicBezTo>
                    <a:cubicBezTo>
                      <a:pt x="0" y="257"/>
                      <a:pt x="5" y="250"/>
                      <a:pt x="16" y="235"/>
                    </a:cubicBezTo>
                    <a:cubicBezTo>
                      <a:pt x="17" y="233"/>
                      <a:pt x="18" y="231"/>
                      <a:pt x="20" y="229"/>
                    </a:cubicBezTo>
                    <a:cubicBezTo>
                      <a:pt x="34" y="210"/>
                      <a:pt x="55" y="180"/>
                      <a:pt x="86" y="139"/>
                    </a:cubicBezTo>
                    <a:cubicBezTo>
                      <a:pt x="98" y="124"/>
                      <a:pt x="111" y="108"/>
                      <a:pt x="125" y="90"/>
                    </a:cubicBezTo>
                    <a:cubicBezTo>
                      <a:pt x="130" y="83"/>
                      <a:pt x="136" y="77"/>
                      <a:pt x="141" y="70"/>
                    </a:cubicBezTo>
                    <a:cubicBezTo>
                      <a:pt x="143" y="68"/>
                      <a:pt x="145" y="66"/>
                      <a:pt x="147" y="63"/>
                    </a:cubicBezTo>
                    <a:cubicBezTo>
                      <a:pt x="155" y="54"/>
                      <a:pt x="163" y="45"/>
                      <a:pt x="172" y="35"/>
                    </a:cubicBezTo>
                    <a:cubicBezTo>
                      <a:pt x="173" y="34"/>
                      <a:pt x="173" y="34"/>
                      <a:pt x="173" y="34"/>
                    </a:cubicBezTo>
                    <a:cubicBezTo>
                      <a:pt x="174" y="32"/>
                      <a:pt x="176" y="31"/>
                      <a:pt x="177" y="30"/>
                    </a:cubicBezTo>
                    <a:cubicBezTo>
                      <a:pt x="183" y="23"/>
                      <a:pt x="190" y="17"/>
                      <a:pt x="198" y="10"/>
                    </a:cubicBezTo>
                    <a:cubicBezTo>
                      <a:pt x="200" y="9"/>
                      <a:pt x="201" y="7"/>
                      <a:pt x="204" y="6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7" y="7"/>
                      <a:pt x="207" y="7"/>
                      <a:pt x="207" y="7"/>
                    </a:cubicBezTo>
                    <a:cubicBezTo>
                      <a:pt x="206" y="9"/>
                      <a:pt x="204" y="11"/>
                      <a:pt x="203" y="13"/>
                    </a:cubicBezTo>
                    <a:cubicBezTo>
                      <a:pt x="193" y="26"/>
                      <a:pt x="184" y="39"/>
                      <a:pt x="174" y="53"/>
                    </a:cubicBezTo>
                    <a:cubicBezTo>
                      <a:pt x="169" y="59"/>
                      <a:pt x="165" y="65"/>
                      <a:pt x="161" y="71"/>
                    </a:cubicBezTo>
                    <a:cubicBezTo>
                      <a:pt x="120" y="126"/>
                      <a:pt x="74" y="189"/>
                      <a:pt x="22" y="260"/>
                    </a:cubicBezTo>
                    <a:cubicBezTo>
                      <a:pt x="21" y="262"/>
                      <a:pt x="20" y="264"/>
                      <a:pt x="17" y="268"/>
                    </a:cubicBezTo>
                    <a:cubicBezTo>
                      <a:pt x="19" y="266"/>
                      <a:pt x="20" y="264"/>
                      <a:pt x="23" y="262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25" y="258"/>
                      <a:pt x="28" y="255"/>
                      <a:pt x="31" y="252"/>
                    </a:cubicBezTo>
                    <a:cubicBezTo>
                      <a:pt x="76" y="197"/>
                      <a:pt x="128" y="134"/>
                      <a:pt x="199" y="48"/>
                    </a:cubicBezTo>
                    <a:cubicBezTo>
                      <a:pt x="200" y="47"/>
                      <a:pt x="201" y="46"/>
                      <a:pt x="202" y="44"/>
                    </a:cubicBezTo>
                    <a:cubicBezTo>
                      <a:pt x="201" y="45"/>
                      <a:pt x="200" y="47"/>
                      <a:pt x="198" y="49"/>
                    </a:cubicBezTo>
                    <a:cubicBezTo>
                      <a:pt x="149" y="113"/>
                      <a:pt x="95" y="183"/>
                      <a:pt x="26" y="273"/>
                    </a:cubicBezTo>
                    <a:cubicBezTo>
                      <a:pt x="26" y="273"/>
                      <a:pt x="27" y="273"/>
                      <a:pt x="27" y="273"/>
                    </a:cubicBezTo>
                    <a:cubicBezTo>
                      <a:pt x="28" y="273"/>
                      <a:pt x="28" y="273"/>
                      <a:pt x="28" y="273"/>
                    </a:cubicBezTo>
                    <a:cubicBezTo>
                      <a:pt x="31" y="274"/>
                      <a:pt x="33" y="275"/>
                      <a:pt x="37" y="275"/>
                    </a:cubicBezTo>
                    <a:cubicBezTo>
                      <a:pt x="86" y="211"/>
                      <a:pt x="138" y="142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156" y="123"/>
                      <a:pt x="106" y="194"/>
                      <a:pt x="48" y="277"/>
                    </a:cubicBezTo>
                    <a:cubicBezTo>
                      <a:pt x="48" y="277"/>
                      <a:pt x="48" y="278"/>
                      <a:pt x="48" y="279"/>
                    </a:cubicBezTo>
                    <a:cubicBezTo>
                      <a:pt x="48" y="278"/>
                      <a:pt x="49" y="277"/>
                      <a:pt x="50" y="276"/>
                    </a:cubicBezTo>
                    <a:cubicBezTo>
                      <a:pt x="98" y="211"/>
                      <a:pt x="148" y="143"/>
                      <a:pt x="204" y="66"/>
                    </a:cubicBezTo>
                    <a:cubicBezTo>
                      <a:pt x="206" y="64"/>
                      <a:pt x="207" y="62"/>
                      <a:pt x="209" y="60"/>
                    </a:cubicBezTo>
                    <a:cubicBezTo>
                      <a:pt x="208" y="61"/>
                      <a:pt x="206" y="63"/>
                      <a:pt x="205" y="65"/>
                    </a:cubicBezTo>
                    <a:cubicBezTo>
                      <a:pt x="161" y="129"/>
                      <a:pt x="114" y="196"/>
                      <a:pt x="64" y="269"/>
                    </a:cubicBezTo>
                    <a:cubicBezTo>
                      <a:pt x="61" y="273"/>
                      <a:pt x="59" y="277"/>
                      <a:pt x="56" y="282"/>
                    </a:cubicBezTo>
                    <a:cubicBezTo>
                      <a:pt x="59" y="277"/>
                      <a:pt x="62" y="273"/>
                      <a:pt x="66" y="268"/>
                    </a:cubicBezTo>
                    <a:cubicBezTo>
                      <a:pt x="121" y="192"/>
                      <a:pt x="179" y="112"/>
                      <a:pt x="240" y="29"/>
                    </a:cubicBezTo>
                    <a:cubicBezTo>
                      <a:pt x="213" y="69"/>
                      <a:pt x="186" y="109"/>
                      <a:pt x="158" y="151"/>
                    </a:cubicBezTo>
                    <a:cubicBezTo>
                      <a:pt x="155" y="155"/>
                      <a:pt x="152" y="160"/>
                      <a:pt x="148" y="165"/>
                    </a:cubicBezTo>
                    <a:cubicBezTo>
                      <a:pt x="63" y="283"/>
                      <a:pt x="63" y="283"/>
                      <a:pt x="63" y="283"/>
                    </a:cubicBezTo>
                    <a:cubicBezTo>
                      <a:pt x="61" y="285"/>
                      <a:pt x="61" y="285"/>
                      <a:pt x="61" y="285"/>
                    </a:cubicBezTo>
                    <a:cubicBezTo>
                      <a:pt x="63" y="284"/>
                      <a:pt x="63" y="284"/>
                      <a:pt x="63" y="284"/>
                    </a:cubicBezTo>
                    <a:cubicBezTo>
                      <a:pt x="64" y="284"/>
                      <a:pt x="64" y="284"/>
                      <a:pt x="64" y="284"/>
                    </a:cubicBezTo>
                    <a:cubicBezTo>
                      <a:pt x="65" y="283"/>
                      <a:pt x="65" y="283"/>
                      <a:pt x="65" y="283"/>
                    </a:cubicBezTo>
                    <a:cubicBezTo>
                      <a:pt x="65" y="283"/>
                      <a:pt x="65" y="283"/>
                      <a:pt x="66" y="282"/>
                    </a:cubicBezTo>
                    <a:cubicBezTo>
                      <a:pt x="66" y="282"/>
                      <a:pt x="67" y="281"/>
                      <a:pt x="68" y="280"/>
                    </a:cubicBezTo>
                    <a:cubicBezTo>
                      <a:pt x="69" y="279"/>
                      <a:pt x="70" y="278"/>
                      <a:pt x="71" y="277"/>
                    </a:cubicBezTo>
                    <a:cubicBezTo>
                      <a:pt x="73" y="274"/>
                      <a:pt x="75" y="271"/>
                      <a:pt x="77" y="269"/>
                    </a:cubicBezTo>
                    <a:cubicBezTo>
                      <a:pt x="81" y="263"/>
                      <a:pt x="85" y="258"/>
                      <a:pt x="89" y="253"/>
                    </a:cubicBezTo>
                    <a:cubicBezTo>
                      <a:pt x="96" y="242"/>
                      <a:pt x="104" y="231"/>
                      <a:pt x="112" y="220"/>
                    </a:cubicBezTo>
                    <a:cubicBezTo>
                      <a:pt x="126" y="199"/>
                      <a:pt x="141" y="178"/>
                      <a:pt x="155" y="157"/>
                    </a:cubicBezTo>
                    <a:cubicBezTo>
                      <a:pt x="185" y="116"/>
                      <a:pt x="215" y="74"/>
                      <a:pt x="245" y="32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37" y="47"/>
                      <a:pt x="227" y="62"/>
                      <a:pt x="218" y="76"/>
                    </a:cubicBezTo>
                    <a:cubicBezTo>
                      <a:pt x="218" y="76"/>
                      <a:pt x="218" y="76"/>
                      <a:pt x="218" y="76"/>
                    </a:cubicBezTo>
                    <a:cubicBezTo>
                      <a:pt x="200" y="103"/>
                      <a:pt x="182" y="131"/>
                      <a:pt x="164" y="159"/>
                    </a:cubicBezTo>
                    <a:cubicBezTo>
                      <a:pt x="150" y="180"/>
                      <a:pt x="136" y="202"/>
                      <a:pt x="122" y="223"/>
                    </a:cubicBezTo>
                    <a:cubicBezTo>
                      <a:pt x="115" y="234"/>
                      <a:pt x="107" y="245"/>
                      <a:pt x="100" y="256"/>
                    </a:cubicBezTo>
                    <a:cubicBezTo>
                      <a:pt x="97" y="261"/>
                      <a:pt x="93" y="266"/>
                      <a:pt x="89" y="272"/>
                    </a:cubicBezTo>
                    <a:cubicBezTo>
                      <a:pt x="84" y="280"/>
                      <a:pt x="84" y="280"/>
                      <a:pt x="84" y="280"/>
                    </a:cubicBezTo>
                    <a:cubicBezTo>
                      <a:pt x="81" y="284"/>
                      <a:pt x="81" y="284"/>
                      <a:pt x="81" y="284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79" y="287"/>
                      <a:pt x="79" y="287"/>
                      <a:pt x="79" y="287"/>
                    </a:cubicBezTo>
                    <a:cubicBezTo>
                      <a:pt x="79" y="287"/>
                      <a:pt x="79" y="287"/>
                      <a:pt x="79" y="287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81" y="284"/>
                      <a:pt x="81" y="284"/>
                      <a:pt x="81" y="284"/>
                    </a:cubicBezTo>
                    <a:cubicBezTo>
                      <a:pt x="84" y="280"/>
                      <a:pt x="84" y="280"/>
                      <a:pt x="84" y="280"/>
                    </a:cubicBezTo>
                    <a:cubicBezTo>
                      <a:pt x="89" y="272"/>
                      <a:pt x="89" y="272"/>
                      <a:pt x="89" y="272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21" y="225"/>
                      <a:pt x="121" y="225"/>
                      <a:pt x="121" y="225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45" y="32"/>
                      <a:pt x="245" y="32"/>
                      <a:pt x="245" y="32"/>
                    </a:cubicBezTo>
                    <a:cubicBezTo>
                      <a:pt x="164" y="143"/>
                      <a:pt x="164" y="143"/>
                      <a:pt x="164" y="143"/>
                    </a:cubicBezTo>
                    <a:cubicBezTo>
                      <a:pt x="192" y="102"/>
                      <a:pt x="219" y="62"/>
                      <a:pt x="246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239" y="18"/>
                      <a:pt x="239" y="18"/>
                      <a:pt x="239" y="18"/>
                    </a:cubicBezTo>
                    <a:cubicBezTo>
                      <a:pt x="239" y="17"/>
                      <a:pt x="239" y="17"/>
                      <a:pt x="239" y="17"/>
                    </a:cubicBezTo>
                    <a:cubicBezTo>
                      <a:pt x="238" y="17"/>
                      <a:pt x="238" y="17"/>
                      <a:pt x="238" y="17"/>
                    </a:cubicBezTo>
                    <a:cubicBezTo>
                      <a:pt x="103" y="201"/>
                      <a:pt x="103" y="201"/>
                      <a:pt x="103" y="201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36" y="274"/>
                      <a:pt x="36" y="274"/>
                      <a:pt x="36" y="274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29" y="271"/>
                      <a:pt x="29" y="271"/>
                      <a:pt x="29" y="271"/>
                    </a:cubicBezTo>
                    <a:cubicBezTo>
                      <a:pt x="201" y="48"/>
                      <a:pt x="201" y="48"/>
                      <a:pt x="201" y="48"/>
                    </a:cubicBezTo>
                    <a:cubicBezTo>
                      <a:pt x="201" y="48"/>
                      <a:pt x="201" y="48"/>
                      <a:pt x="201" y="48"/>
                    </a:cubicBezTo>
                    <a:cubicBezTo>
                      <a:pt x="227" y="14"/>
                      <a:pt x="227" y="14"/>
                      <a:pt x="227" y="14"/>
                    </a:cubicBezTo>
                    <a:cubicBezTo>
                      <a:pt x="226" y="14"/>
                      <a:pt x="226" y="14"/>
                      <a:pt x="226" y="14"/>
                    </a:cubicBezTo>
                    <a:cubicBezTo>
                      <a:pt x="226" y="13"/>
                      <a:pt x="226" y="13"/>
                      <a:pt x="226" y="13"/>
                    </a:cubicBezTo>
                    <a:cubicBezTo>
                      <a:pt x="43" y="236"/>
                      <a:pt x="43" y="236"/>
                      <a:pt x="43" y="236"/>
                    </a:cubicBezTo>
                    <a:cubicBezTo>
                      <a:pt x="35" y="245"/>
                      <a:pt x="35" y="245"/>
                      <a:pt x="35" y="245"/>
                    </a:cubicBezTo>
                    <a:cubicBezTo>
                      <a:pt x="122" y="126"/>
                      <a:pt x="122" y="126"/>
                      <a:pt x="122" y="126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93" y="28"/>
                      <a:pt x="193" y="28"/>
                      <a:pt x="193" y="28"/>
                    </a:cubicBezTo>
                    <a:cubicBezTo>
                      <a:pt x="205" y="11"/>
                      <a:pt x="205" y="11"/>
                      <a:pt x="205" y="1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14" y="0"/>
                      <a:pt x="214" y="0"/>
                      <a:pt x="214" y="0"/>
                    </a:cubicBezTo>
                  </a:path>
                </a:pathLst>
              </a:custGeom>
              <a:solidFill>
                <a:srgbClr val="FFF39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49" name="未知"/>
              <p:cNvSpPr/>
              <p:nvPr/>
            </p:nvSpPr>
            <p:spPr>
              <a:xfrm>
                <a:off x="14" y="0"/>
                <a:ext cx="1121" cy="830"/>
              </a:xfrm>
              <a:custGeom>
                <a:avLst/>
                <a:gdLst/>
                <a:ahLst/>
                <a:cxnLst/>
                <a:pathLst>
                  <a:path w="551" h="408">
                    <a:moveTo>
                      <a:pt x="6" y="0"/>
                    </a:moveTo>
                    <a:cubicBezTo>
                      <a:pt x="6" y="0"/>
                      <a:pt x="3" y="85"/>
                      <a:pt x="1" y="294"/>
                    </a:cubicBezTo>
                    <a:cubicBezTo>
                      <a:pt x="1" y="321"/>
                      <a:pt x="0" y="349"/>
                      <a:pt x="0" y="379"/>
                    </a:cubicBezTo>
                    <a:cubicBezTo>
                      <a:pt x="0" y="382"/>
                      <a:pt x="0" y="386"/>
                      <a:pt x="0" y="390"/>
                    </a:cubicBezTo>
                    <a:cubicBezTo>
                      <a:pt x="0" y="392"/>
                      <a:pt x="0" y="394"/>
                      <a:pt x="0" y="396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401"/>
                      <a:pt x="0" y="402"/>
                      <a:pt x="0" y="402"/>
                    </a:cubicBezTo>
                    <a:cubicBezTo>
                      <a:pt x="3" y="403"/>
                      <a:pt x="3" y="403"/>
                      <a:pt x="3" y="403"/>
                    </a:cubicBezTo>
                    <a:cubicBezTo>
                      <a:pt x="4" y="403"/>
                      <a:pt x="4" y="403"/>
                      <a:pt x="4" y="403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6" y="404"/>
                      <a:pt x="6" y="404"/>
                      <a:pt x="7" y="404"/>
                    </a:cubicBezTo>
                    <a:cubicBezTo>
                      <a:pt x="10" y="404"/>
                      <a:pt x="10" y="404"/>
                      <a:pt x="10" y="404"/>
                    </a:cubicBezTo>
                    <a:cubicBezTo>
                      <a:pt x="12" y="405"/>
                      <a:pt x="14" y="405"/>
                      <a:pt x="16" y="405"/>
                    </a:cubicBezTo>
                    <a:cubicBezTo>
                      <a:pt x="20" y="406"/>
                      <a:pt x="24" y="406"/>
                      <a:pt x="28" y="406"/>
                    </a:cubicBezTo>
                    <a:cubicBezTo>
                      <a:pt x="32" y="406"/>
                      <a:pt x="36" y="406"/>
                      <a:pt x="40" y="406"/>
                    </a:cubicBezTo>
                    <a:cubicBezTo>
                      <a:pt x="43" y="405"/>
                      <a:pt x="45" y="405"/>
                      <a:pt x="47" y="405"/>
                    </a:cubicBezTo>
                    <a:cubicBezTo>
                      <a:pt x="49" y="405"/>
                      <a:pt x="51" y="404"/>
                      <a:pt x="53" y="404"/>
                    </a:cubicBezTo>
                    <a:cubicBezTo>
                      <a:pt x="55" y="404"/>
                      <a:pt x="57" y="404"/>
                      <a:pt x="59" y="403"/>
                    </a:cubicBezTo>
                    <a:cubicBezTo>
                      <a:pt x="61" y="403"/>
                      <a:pt x="63" y="403"/>
                      <a:pt x="65" y="402"/>
                    </a:cubicBezTo>
                    <a:cubicBezTo>
                      <a:pt x="69" y="402"/>
                      <a:pt x="74" y="402"/>
                      <a:pt x="78" y="402"/>
                    </a:cubicBezTo>
                    <a:cubicBezTo>
                      <a:pt x="112" y="400"/>
                      <a:pt x="148" y="402"/>
                      <a:pt x="186" y="404"/>
                    </a:cubicBezTo>
                    <a:cubicBezTo>
                      <a:pt x="196" y="405"/>
                      <a:pt x="205" y="406"/>
                      <a:pt x="215" y="406"/>
                    </a:cubicBezTo>
                    <a:cubicBezTo>
                      <a:pt x="225" y="407"/>
                      <a:pt x="235" y="408"/>
                      <a:pt x="245" y="408"/>
                    </a:cubicBezTo>
                    <a:cubicBezTo>
                      <a:pt x="266" y="408"/>
                      <a:pt x="287" y="408"/>
                      <a:pt x="308" y="408"/>
                    </a:cubicBezTo>
                    <a:cubicBezTo>
                      <a:pt x="319" y="408"/>
                      <a:pt x="330" y="408"/>
                      <a:pt x="341" y="408"/>
                    </a:cubicBezTo>
                    <a:cubicBezTo>
                      <a:pt x="352" y="408"/>
                      <a:pt x="363" y="408"/>
                      <a:pt x="374" y="408"/>
                    </a:cubicBezTo>
                    <a:cubicBezTo>
                      <a:pt x="380" y="408"/>
                      <a:pt x="385" y="407"/>
                      <a:pt x="391" y="407"/>
                    </a:cubicBezTo>
                    <a:cubicBezTo>
                      <a:pt x="394" y="407"/>
                      <a:pt x="397" y="407"/>
                      <a:pt x="400" y="407"/>
                    </a:cubicBezTo>
                    <a:cubicBezTo>
                      <a:pt x="402" y="406"/>
                      <a:pt x="405" y="406"/>
                      <a:pt x="408" y="406"/>
                    </a:cubicBezTo>
                    <a:cubicBezTo>
                      <a:pt x="420" y="405"/>
                      <a:pt x="431" y="404"/>
                      <a:pt x="443" y="402"/>
                    </a:cubicBezTo>
                    <a:cubicBezTo>
                      <a:pt x="455" y="401"/>
                      <a:pt x="467" y="400"/>
                      <a:pt x="479" y="398"/>
                    </a:cubicBezTo>
                    <a:cubicBezTo>
                      <a:pt x="491" y="397"/>
                      <a:pt x="503" y="395"/>
                      <a:pt x="515" y="394"/>
                    </a:cubicBezTo>
                    <a:cubicBezTo>
                      <a:pt x="522" y="394"/>
                      <a:pt x="528" y="394"/>
                      <a:pt x="534" y="393"/>
                    </a:cubicBezTo>
                    <a:cubicBezTo>
                      <a:pt x="537" y="393"/>
                      <a:pt x="540" y="393"/>
                      <a:pt x="544" y="393"/>
                    </a:cubicBezTo>
                    <a:cubicBezTo>
                      <a:pt x="549" y="393"/>
                      <a:pt x="549" y="393"/>
                      <a:pt x="549" y="393"/>
                    </a:cubicBezTo>
                    <a:cubicBezTo>
                      <a:pt x="551" y="394"/>
                      <a:pt x="550" y="392"/>
                      <a:pt x="550" y="391"/>
                    </a:cubicBezTo>
                    <a:cubicBezTo>
                      <a:pt x="550" y="388"/>
                      <a:pt x="550" y="388"/>
                      <a:pt x="550" y="388"/>
                    </a:cubicBezTo>
                    <a:cubicBezTo>
                      <a:pt x="550" y="375"/>
                      <a:pt x="550" y="362"/>
                      <a:pt x="550" y="349"/>
                    </a:cubicBezTo>
                    <a:cubicBezTo>
                      <a:pt x="549" y="245"/>
                      <a:pt x="548" y="132"/>
                      <a:pt x="546" y="8"/>
                    </a:cubicBezTo>
                    <a:cubicBezTo>
                      <a:pt x="546" y="8"/>
                      <a:pt x="546" y="81"/>
                      <a:pt x="546" y="192"/>
                    </a:cubicBezTo>
                    <a:cubicBezTo>
                      <a:pt x="546" y="248"/>
                      <a:pt x="546" y="313"/>
                      <a:pt x="546" y="384"/>
                    </a:cubicBezTo>
                    <a:cubicBezTo>
                      <a:pt x="546" y="389"/>
                      <a:pt x="546" y="389"/>
                      <a:pt x="546" y="389"/>
                    </a:cubicBezTo>
                    <a:cubicBezTo>
                      <a:pt x="544" y="389"/>
                      <a:pt x="544" y="389"/>
                      <a:pt x="544" y="389"/>
                    </a:cubicBezTo>
                    <a:cubicBezTo>
                      <a:pt x="539" y="389"/>
                      <a:pt x="535" y="389"/>
                      <a:pt x="530" y="389"/>
                    </a:cubicBezTo>
                    <a:cubicBezTo>
                      <a:pt x="521" y="389"/>
                      <a:pt x="512" y="390"/>
                      <a:pt x="502" y="390"/>
                    </a:cubicBezTo>
                    <a:cubicBezTo>
                      <a:pt x="484" y="392"/>
                      <a:pt x="466" y="394"/>
                      <a:pt x="447" y="397"/>
                    </a:cubicBezTo>
                    <a:cubicBezTo>
                      <a:pt x="438" y="397"/>
                      <a:pt x="428" y="398"/>
                      <a:pt x="419" y="399"/>
                    </a:cubicBezTo>
                    <a:cubicBezTo>
                      <a:pt x="414" y="400"/>
                      <a:pt x="409" y="400"/>
                      <a:pt x="404" y="401"/>
                    </a:cubicBezTo>
                    <a:cubicBezTo>
                      <a:pt x="397" y="401"/>
                      <a:pt x="397" y="401"/>
                      <a:pt x="397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81" y="402"/>
                      <a:pt x="371" y="402"/>
                      <a:pt x="361" y="402"/>
                    </a:cubicBezTo>
                    <a:cubicBezTo>
                      <a:pt x="352" y="402"/>
                      <a:pt x="342" y="402"/>
                      <a:pt x="332" y="402"/>
                    </a:cubicBezTo>
                    <a:cubicBezTo>
                      <a:pt x="313" y="402"/>
                      <a:pt x="293" y="402"/>
                      <a:pt x="274" y="402"/>
                    </a:cubicBezTo>
                    <a:cubicBezTo>
                      <a:pt x="244" y="401"/>
                      <a:pt x="244" y="401"/>
                      <a:pt x="244" y="401"/>
                    </a:cubicBezTo>
                    <a:cubicBezTo>
                      <a:pt x="235" y="401"/>
                      <a:pt x="225" y="400"/>
                      <a:pt x="215" y="400"/>
                    </a:cubicBezTo>
                    <a:cubicBezTo>
                      <a:pt x="176" y="397"/>
                      <a:pt x="137" y="395"/>
                      <a:pt x="99" y="395"/>
                    </a:cubicBezTo>
                    <a:cubicBezTo>
                      <a:pt x="89" y="395"/>
                      <a:pt x="80" y="395"/>
                      <a:pt x="70" y="396"/>
                    </a:cubicBezTo>
                    <a:cubicBezTo>
                      <a:pt x="66" y="396"/>
                      <a:pt x="61" y="397"/>
                      <a:pt x="56" y="397"/>
                    </a:cubicBezTo>
                    <a:cubicBezTo>
                      <a:pt x="51" y="398"/>
                      <a:pt x="47" y="399"/>
                      <a:pt x="42" y="399"/>
                    </a:cubicBezTo>
                    <a:cubicBezTo>
                      <a:pt x="33" y="400"/>
                      <a:pt x="24" y="400"/>
                      <a:pt x="15" y="399"/>
                    </a:cubicBezTo>
                    <a:cubicBezTo>
                      <a:pt x="13" y="399"/>
                      <a:pt x="11" y="398"/>
                      <a:pt x="9" y="398"/>
                    </a:cubicBezTo>
                    <a:cubicBezTo>
                      <a:pt x="8" y="398"/>
                      <a:pt x="8" y="398"/>
                      <a:pt x="7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3"/>
                      <a:pt x="6" y="389"/>
                      <a:pt x="6" y="385"/>
                    </a:cubicBezTo>
                    <a:cubicBezTo>
                      <a:pt x="6" y="348"/>
                      <a:pt x="6" y="313"/>
                      <a:pt x="6" y="280"/>
                    </a:cubicBezTo>
                    <a:cubicBezTo>
                      <a:pt x="6" y="147"/>
                      <a:pt x="6" y="43"/>
                      <a:pt x="6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0350" name="组合 10349"/>
          <p:cNvGrpSpPr/>
          <p:nvPr/>
        </p:nvGrpSpPr>
        <p:grpSpPr>
          <a:xfrm>
            <a:off x="2719388" y="2409825"/>
            <a:ext cx="1798637" cy="1417638"/>
            <a:chOff x="0" y="0"/>
            <a:chExt cx="1133" cy="893"/>
          </a:xfrm>
        </p:grpSpPr>
        <p:grpSp>
          <p:nvGrpSpPr>
            <p:cNvPr id="10351" name="组合 10350"/>
            <p:cNvGrpSpPr/>
            <p:nvPr/>
          </p:nvGrpSpPr>
          <p:grpSpPr>
            <a:xfrm>
              <a:off x="198" y="0"/>
              <a:ext cx="79" cy="129"/>
              <a:chOff x="0" y="0"/>
              <a:chExt cx="79" cy="129"/>
            </a:xfrm>
          </p:grpSpPr>
          <p:sp>
            <p:nvSpPr>
              <p:cNvPr id="10352" name="未知"/>
              <p:cNvSpPr/>
              <p:nvPr/>
            </p:nvSpPr>
            <p:spPr>
              <a:xfrm>
                <a:off x="6" y="0"/>
                <a:ext cx="67" cy="122"/>
              </a:xfrm>
              <a:custGeom>
                <a:avLst/>
                <a:gdLst/>
                <a:ahLst/>
                <a:cxnLst/>
                <a:pathLst>
                  <a:path w="67" h="122">
                    <a:moveTo>
                      <a:pt x="28" y="0"/>
                    </a:moveTo>
                    <a:lnTo>
                      <a:pt x="67" y="15"/>
                    </a:lnTo>
                    <a:lnTo>
                      <a:pt x="32" y="122"/>
                    </a:lnTo>
                    <a:lnTo>
                      <a:pt x="0" y="11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53" name="未知"/>
              <p:cNvSpPr/>
              <p:nvPr/>
            </p:nvSpPr>
            <p:spPr>
              <a:xfrm>
                <a:off x="0" y="0"/>
                <a:ext cx="77" cy="129"/>
              </a:xfrm>
              <a:custGeom>
                <a:avLst/>
                <a:gdLst/>
                <a:ahLst/>
                <a:cxnLst/>
                <a:pathLst>
                  <a:path w="38" h="63">
                    <a:moveTo>
                      <a:pt x="20" y="0"/>
                    </a:moveTo>
                    <a:cubicBezTo>
                      <a:pt x="20" y="0"/>
                      <a:pt x="21" y="0"/>
                      <a:pt x="23" y="2"/>
                    </a:cubicBezTo>
                    <a:cubicBezTo>
                      <a:pt x="24" y="2"/>
                      <a:pt x="26" y="3"/>
                      <a:pt x="28" y="4"/>
                    </a:cubicBezTo>
                    <a:cubicBezTo>
                      <a:pt x="30" y="5"/>
                      <a:pt x="32" y="7"/>
                      <a:pt x="35" y="8"/>
                    </a:cubicBezTo>
                    <a:cubicBezTo>
                      <a:pt x="34" y="10"/>
                      <a:pt x="33" y="13"/>
                      <a:pt x="32" y="16"/>
                    </a:cubicBezTo>
                    <a:cubicBezTo>
                      <a:pt x="30" y="19"/>
                      <a:pt x="29" y="23"/>
                      <a:pt x="27" y="27"/>
                    </a:cubicBezTo>
                    <a:cubicBezTo>
                      <a:pt x="26" y="31"/>
                      <a:pt x="24" y="36"/>
                      <a:pt x="22" y="42"/>
                    </a:cubicBezTo>
                    <a:cubicBezTo>
                      <a:pt x="21" y="44"/>
                      <a:pt x="21" y="47"/>
                      <a:pt x="20" y="50"/>
                    </a:cubicBezTo>
                    <a:cubicBezTo>
                      <a:pt x="19" y="52"/>
                      <a:pt x="19" y="53"/>
                      <a:pt x="18" y="55"/>
                    </a:cubicBezTo>
                    <a:cubicBezTo>
                      <a:pt x="18" y="56"/>
                      <a:pt x="18" y="56"/>
                      <a:pt x="18" y="57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3" y="56"/>
                      <a:pt x="12" y="56"/>
                    </a:cubicBezTo>
                    <a:cubicBezTo>
                      <a:pt x="11" y="56"/>
                      <a:pt x="9" y="55"/>
                      <a:pt x="8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48"/>
                      <a:pt x="8" y="41"/>
                      <a:pt x="9" y="33"/>
                    </a:cubicBezTo>
                    <a:cubicBezTo>
                      <a:pt x="11" y="25"/>
                      <a:pt x="12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8" y="6"/>
                      <a:pt x="38" y="6"/>
                      <a:pt x="38" y="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54" name="未知"/>
              <p:cNvSpPr/>
              <p:nvPr/>
            </p:nvSpPr>
            <p:spPr>
              <a:xfrm>
                <a:off x="34" y="23"/>
                <a:ext cx="45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0" y="46"/>
                      <a:pt x="2" y="47"/>
                    </a:cubicBezTo>
                    <a:cubicBezTo>
                      <a:pt x="2" y="47"/>
                      <a:pt x="3" y="48"/>
                      <a:pt x="4" y="49"/>
                    </a:cubicBezTo>
                    <a:cubicBezTo>
                      <a:pt x="5" y="49"/>
                      <a:pt x="6" y="50"/>
                      <a:pt x="9" y="51"/>
                    </a:cubicBezTo>
                    <a:cubicBezTo>
                      <a:pt x="9" y="50"/>
                      <a:pt x="10" y="48"/>
                      <a:pt x="11" y="47"/>
                    </a:cubicBezTo>
                    <a:cubicBezTo>
                      <a:pt x="11" y="46"/>
                      <a:pt x="12" y="45"/>
                      <a:pt x="13" y="43"/>
                    </a:cubicBezTo>
                    <a:cubicBezTo>
                      <a:pt x="14" y="40"/>
                      <a:pt x="15" y="37"/>
                      <a:pt x="16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55" name="组合 10354"/>
            <p:cNvGrpSpPr/>
            <p:nvPr/>
          </p:nvGrpSpPr>
          <p:grpSpPr>
            <a:xfrm>
              <a:off x="802" y="0"/>
              <a:ext cx="77" cy="129"/>
              <a:chOff x="0" y="0"/>
              <a:chExt cx="77" cy="129"/>
            </a:xfrm>
          </p:grpSpPr>
          <p:sp>
            <p:nvSpPr>
              <p:cNvPr id="10356" name="未知"/>
              <p:cNvSpPr/>
              <p:nvPr/>
            </p:nvSpPr>
            <p:spPr>
              <a:xfrm>
                <a:off x="6" y="0"/>
                <a:ext cx="67" cy="122"/>
              </a:xfrm>
              <a:custGeom>
                <a:avLst/>
                <a:gdLst/>
                <a:ahLst/>
                <a:cxnLst/>
                <a:pathLst>
                  <a:path w="67" h="122">
                    <a:moveTo>
                      <a:pt x="26" y="0"/>
                    </a:moveTo>
                    <a:lnTo>
                      <a:pt x="67" y="15"/>
                    </a:lnTo>
                    <a:lnTo>
                      <a:pt x="32" y="122"/>
                    </a:lnTo>
                    <a:lnTo>
                      <a:pt x="0" y="114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57" name="未知"/>
              <p:cNvSpPr/>
              <p:nvPr/>
            </p:nvSpPr>
            <p:spPr>
              <a:xfrm>
                <a:off x="0" y="0"/>
                <a:ext cx="77" cy="129"/>
              </a:xfrm>
              <a:custGeom>
                <a:avLst/>
                <a:gdLst/>
                <a:ahLst/>
                <a:cxnLst/>
                <a:pathLst>
                  <a:path w="38" h="63">
                    <a:moveTo>
                      <a:pt x="19" y="0"/>
                    </a:moveTo>
                    <a:cubicBezTo>
                      <a:pt x="19" y="0"/>
                      <a:pt x="20" y="0"/>
                      <a:pt x="23" y="2"/>
                    </a:cubicBezTo>
                    <a:cubicBezTo>
                      <a:pt x="24" y="2"/>
                      <a:pt x="26" y="3"/>
                      <a:pt x="28" y="4"/>
                    </a:cubicBezTo>
                    <a:cubicBezTo>
                      <a:pt x="30" y="5"/>
                      <a:pt x="32" y="7"/>
                      <a:pt x="35" y="8"/>
                    </a:cubicBezTo>
                    <a:cubicBezTo>
                      <a:pt x="34" y="10"/>
                      <a:pt x="33" y="13"/>
                      <a:pt x="31" y="16"/>
                    </a:cubicBezTo>
                    <a:cubicBezTo>
                      <a:pt x="30" y="19"/>
                      <a:pt x="28" y="23"/>
                      <a:pt x="27" y="27"/>
                    </a:cubicBezTo>
                    <a:cubicBezTo>
                      <a:pt x="25" y="31"/>
                      <a:pt x="24" y="36"/>
                      <a:pt x="22" y="42"/>
                    </a:cubicBezTo>
                    <a:cubicBezTo>
                      <a:pt x="21" y="44"/>
                      <a:pt x="20" y="47"/>
                      <a:pt x="19" y="50"/>
                    </a:cubicBezTo>
                    <a:cubicBezTo>
                      <a:pt x="19" y="52"/>
                      <a:pt x="18" y="53"/>
                      <a:pt x="18" y="55"/>
                    </a:cubicBezTo>
                    <a:cubicBezTo>
                      <a:pt x="18" y="56"/>
                      <a:pt x="17" y="56"/>
                      <a:pt x="17" y="57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4" y="57"/>
                      <a:pt x="13" y="56"/>
                      <a:pt x="12" y="56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7" y="55"/>
                      <a:pt x="6" y="54"/>
                      <a:pt x="5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6" y="48"/>
                      <a:pt x="7" y="41"/>
                      <a:pt x="9" y="33"/>
                    </a:cubicBezTo>
                    <a:cubicBezTo>
                      <a:pt x="10" y="25"/>
                      <a:pt x="12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8" y="6"/>
                      <a:pt x="38" y="6"/>
                      <a:pt x="38" y="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58" name="未知"/>
              <p:cNvSpPr/>
              <p:nvPr/>
            </p:nvSpPr>
            <p:spPr>
              <a:xfrm>
                <a:off x="32" y="23"/>
                <a:ext cx="45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8"/>
                      <a:pt x="5" y="49"/>
                    </a:cubicBezTo>
                    <a:cubicBezTo>
                      <a:pt x="6" y="49"/>
                      <a:pt x="7" y="50"/>
                      <a:pt x="9" y="51"/>
                    </a:cubicBezTo>
                    <a:cubicBezTo>
                      <a:pt x="10" y="50"/>
                      <a:pt x="11" y="48"/>
                      <a:pt x="11" y="47"/>
                    </a:cubicBezTo>
                    <a:cubicBezTo>
                      <a:pt x="12" y="46"/>
                      <a:pt x="13" y="45"/>
                      <a:pt x="13" y="43"/>
                    </a:cubicBezTo>
                    <a:cubicBezTo>
                      <a:pt x="14" y="40"/>
                      <a:pt x="16" y="37"/>
                      <a:pt x="17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59" name="组合 10358"/>
            <p:cNvGrpSpPr/>
            <p:nvPr/>
          </p:nvGrpSpPr>
          <p:grpSpPr>
            <a:xfrm>
              <a:off x="0" y="63"/>
              <a:ext cx="1133" cy="830"/>
              <a:chOff x="0" y="0"/>
              <a:chExt cx="1133" cy="830"/>
            </a:xfrm>
          </p:grpSpPr>
          <p:grpSp>
            <p:nvGrpSpPr>
              <p:cNvPr id="10360" name="组合 10359"/>
              <p:cNvGrpSpPr/>
              <p:nvPr/>
            </p:nvGrpSpPr>
            <p:grpSpPr>
              <a:xfrm>
                <a:off x="0" y="11"/>
                <a:ext cx="1099" cy="817"/>
                <a:chOff x="0" y="0"/>
                <a:chExt cx="1099" cy="817"/>
              </a:xfrm>
            </p:grpSpPr>
            <p:sp>
              <p:nvSpPr>
                <p:cNvPr id="10361" name="未知"/>
                <p:cNvSpPr>
                  <a:spLocks noEditPoints="1"/>
                </p:cNvSpPr>
                <p:nvPr/>
              </p:nvSpPr>
              <p:spPr>
                <a:xfrm>
                  <a:off x="0" y="10"/>
                  <a:ext cx="369" cy="427"/>
                </a:xfrm>
                <a:custGeom>
                  <a:avLst/>
                  <a:gdLst/>
                  <a:ahLst/>
                  <a:cxnLst/>
                  <a:pathLst>
                    <a:path w="181" h="210">
                      <a:moveTo>
                        <a:pt x="0" y="183"/>
                      </a:move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moveTo>
                        <a:pt x="126" y="112"/>
                      </a:moveTo>
                      <a:cubicBezTo>
                        <a:pt x="126" y="112"/>
                        <a:pt x="126" y="113"/>
                        <a:pt x="125" y="113"/>
                      </a:cubicBezTo>
                      <a:cubicBezTo>
                        <a:pt x="125" y="114"/>
                        <a:pt x="124" y="115"/>
                        <a:pt x="123" y="117"/>
                      </a:cubicBezTo>
                      <a:cubicBezTo>
                        <a:pt x="114" y="132"/>
                        <a:pt x="104" y="147"/>
                        <a:pt x="94" y="163"/>
                      </a:cubicBezTo>
                      <a:cubicBezTo>
                        <a:pt x="89" y="171"/>
                        <a:pt x="84" y="178"/>
                        <a:pt x="79" y="186"/>
                      </a:cubicBezTo>
                      <a:cubicBezTo>
                        <a:pt x="71" y="198"/>
                        <a:pt x="71" y="198"/>
                        <a:pt x="71" y="198"/>
                      </a:cubicBezTo>
                      <a:cubicBezTo>
                        <a:pt x="68" y="204"/>
                        <a:pt x="68" y="204"/>
                        <a:pt x="68" y="204"/>
                      </a:cubicBezTo>
                      <a:cubicBezTo>
                        <a:pt x="66" y="206"/>
                        <a:pt x="66" y="206"/>
                        <a:pt x="66" y="206"/>
                      </a:cubicBezTo>
                      <a:cubicBezTo>
                        <a:pt x="65" y="208"/>
                        <a:pt x="65" y="208"/>
                        <a:pt x="65" y="208"/>
                      </a:cubicBezTo>
                      <a:cubicBezTo>
                        <a:pt x="64" y="209"/>
                        <a:pt x="64" y="209"/>
                        <a:pt x="64" y="209"/>
                      </a:cubicBezTo>
                      <a:cubicBezTo>
                        <a:pt x="63" y="210"/>
                        <a:pt x="63" y="210"/>
                        <a:pt x="63" y="210"/>
                      </a:cubicBezTo>
                      <a:cubicBezTo>
                        <a:pt x="64" y="209"/>
                        <a:pt x="64" y="209"/>
                        <a:pt x="64" y="209"/>
                      </a:cubicBezTo>
                      <a:cubicBezTo>
                        <a:pt x="65" y="208"/>
                        <a:pt x="65" y="208"/>
                        <a:pt x="65" y="208"/>
                      </a:cubicBezTo>
                      <a:cubicBezTo>
                        <a:pt x="66" y="207"/>
                        <a:pt x="66" y="207"/>
                        <a:pt x="66" y="207"/>
                      </a:cubicBez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71" y="198"/>
                        <a:pt x="71" y="198"/>
                        <a:pt x="71" y="198"/>
                      </a:cubicBezTo>
                      <a:cubicBezTo>
                        <a:pt x="79" y="187"/>
                        <a:pt x="79" y="187"/>
                        <a:pt x="79" y="187"/>
                      </a:cubicBezTo>
                      <a:cubicBezTo>
                        <a:pt x="93" y="164"/>
                        <a:pt x="93" y="164"/>
                        <a:pt x="93" y="164"/>
                      </a:cubicBezTo>
                      <a:cubicBezTo>
                        <a:pt x="123" y="118"/>
                        <a:pt x="123" y="118"/>
                        <a:pt x="123" y="118"/>
                      </a:cubicBezTo>
                      <a:cubicBezTo>
                        <a:pt x="126" y="112"/>
                        <a:pt x="126" y="112"/>
                        <a:pt x="126" y="112"/>
                      </a:cubicBezTo>
                      <a:moveTo>
                        <a:pt x="51" y="205"/>
                      </a:moveTo>
                      <a:cubicBezTo>
                        <a:pt x="51" y="205"/>
                        <a:pt x="51" y="205"/>
                        <a:pt x="51" y="205"/>
                      </a:cubicBezTo>
                      <a:cubicBezTo>
                        <a:pt x="69" y="181"/>
                        <a:pt x="86" y="157"/>
                        <a:pt x="104" y="132"/>
                      </a:cubicBezTo>
                      <a:cubicBezTo>
                        <a:pt x="98" y="141"/>
                        <a:pt x="92" y="149"/>
                        <a:pt x="86" y="158"/>
                      </a:cubicBezTo>
                      <a:cubicBezTo>
                        <a:pt x="81" y="166"/>
                        <a:pt x="75" y="174"/>
                        <a:pt x="70" y="182"/>
                      </a:cubicBezTo>
                      <a:cubicBezTo>
                        <a:pt x="67" y="186"/>
                        <a:pt x="64" y="190"/>
                        <a:pt x="61" y="194"/>
                      </a:cubicBezTo>
                      <a:cubicBezTo>
                        <a:pt x="60" y="196"/>
                        <a:pt x="58" y="198"/>
                        <a:pt x="57" y="200"/>
                      </a:cubicBezTo>
                      <a:cubicBezTo>
                        <a:pt x="56" y="201"/>
                        <a:pt x="55" y="202"/>
                        <a:pt x="54" y="203"/>
                      </a:cubicBezTo>
                      <a:cubicBezTo>
                        <a:pt x="53" y="204"/>
                        <a:pt x="53" y="205"/>
                        <a:pt x="51" y="205"/>
                      </a:cubicBezTo>
                      <a:cubicBezTo>
                        <a:pt x="51" y="205"/>
                        <a:pt x="51" y="205"/>
                        <a:pt x="51" y="205"/>
                      </a:cubicBezTo>
                      <a:moveTo>
                        <a:pt x="15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7" y="2"/>
                        <a:pt x="146" y="3"/>
                        <a:pt x="145" y="3"/>
                      </a:cubicBezTo>
                      <a:cubicBezTo>
                        <a:pt x="137" y="9"/>
                        <a:pt x="130" y="16"/>
                        <a:pt x="123" y="23"/>
                      </a:cubicBezTo>
                      <a:cubicBezTo>
                        <a:pt x="117" y="30"/>
                        <a:pt x="110" y="37"/>
                        <a:pt x="104" y="44"/>
                      </a:cubicBezTo>
                      <a:cubicBezTo>
                        <a:pt x="91" y="59"/>
                        <a:pt x="79" y="74"/>
                        <a:pt x="68" y="89"/>
                      </a:cubicBezTo>
                      <a:cubicBezTo>
                        <a:pt x="44" y="120"/>
                        <a:pt x="22" y="151"/>
                        <a:pt x="0" y="183"/>
                      </a:cubicBezTo>
                      <a:cubicBezTo>
                        <a:pt x="0" y="183"/>
                        <a:pt x="4" y="177"/>
                        <a:pt x="14" y="163"/>
                      </a:cubicBezTo>
                      <a:cubicBezTo>
                        <a:pt x="24" y="149"/>
                        <a:pt x="39" y="127"/>
                        <a:pt x="61" y="98"/>
                      </a:cubicBezTo>
                      <a:cubicBezTo>
                        <a:pt x="73" y="83"/>
                        <a:pt x="85" y="67"/>
                        <a:pt x="101" y="49"/>
                      </a:cubicBezTo>
                      <a:cubicBezTo>
                        <a:pt x="109" y="39"/>
                        <a:pt x="117" y="30"/>
                        <a:pt x="126" y="20"/>
                      </a:cubicBezTo>
                      <a:cubicBezTo>
                        <a:pt x="131" y="16"/>
                        <a:pt x="136" y="11"/>
                        <a:pt x="142" y="7"/>
                      </a:cubicBezTo>
                      <a:cubicBezTo>
                        <a:pt x="143" y="6"/>
                        <a:pt x="144" y="5"/>
                        <a:pt x="146" y="4"/>
                      </a:cubicBezTo>
                      <a:cubicBezTo>
                        <a:pt x="147" y="3"/>
                        <a:pt x="147" y="3"/>
                        <a:pt x="148" y="2"/>
                      </a:cubicBezTo>
                      <a:cubicBezTo>
                        <a:pt x="151" y="1"/>
                        <a:pt x="151" y="1"/>
                        <a:pt x="151" y="1"/>
                      </a:cubicBezTo>
                      <a:cubicBezTo>
                        <a:pt x="152" y="1"/>
                        <a:pt x="152" y="1"/>
                        <a:pt x="152" y="1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50" y="3"/>
                        <a:pt x="150" y="3"/>
                        <a:pt x="150" y="3"/>
                      </a:cubicBezTo>
                      <a:cubicBezTo>
                        <a:pt x="149" y="5"/>
                        <a:pt x="149" y="5"/>
                        <a:pt x="149" y="5"/>
                      </a:cubicBezTo>
                      <a:cubicBezTo>
                        <a:pt x="148" y="6"/>
                        <a:pt x="146" y="8"/>
                        <a:pt x="145" y="9"/>
                      </a:cubicBezTo>
                      <a:cubicBezTo>
                        <a:pt x="110" y="58"/>
                        <a:pt x="68" y="117"/>
                        <a:pt x="17" y="187"/>
                      </a:cubicBezTo>
                      <a:cubicBezTo>
                        <a:pt x="17" y="188"/>
                        <a:pt x="16" y="189"/>
                        <a:pt x="14" y="191"/>
                      </a:cubicBezTo>
                      <a:cubicBezTo>
                        <a:pt x="15" y="190"/>
                        <a:pt x="16" y="189"/>
                        <a:pt x="18" y="187"/>
                      </a:cubicBezTo>
                      <a:cubicBezTo>
                        <a:pt x="52" y="146"/>
                        <a:pt x="91" y="99"/>
                        <a:pt x="146" y="34"/>
                      </a:cubicBezTo>
                      <a:cubicBezTo>
                        <a:pt x="146" y="33"/>
                        <a:pt x="147" y="32"/>
                        <a:pt x="148" y="31"/>
                      </a:cubicBezTo>
                      <a:cubicBezTo>
                        <a:pt x="147" y="32"/>
                        <a:pt x="147" y="33"/>
                        <a:pt x="145" y="34"/>
                      </a:cubicBezTo>
                      <a:cubicBezTo>
                        <a:pt x="110" y="80"/>
                        <a:pt x="71" y="131"/>
                        <a:pt x="21" y="196"/>
                      </a:cubicBezTo>
                      <a:cubicBezTo>
                        <a:pt x="24" y="196"/>
                        <a:pt x="26" y="197"/>
                        <a:pt x="30" y="198"/>
                      </a:cubicBezTo>
                      <a:cubicBezTo>
                        <a:pt x="65" y="152"/>
                        <a:pt x="103" y="101"/>
                        <a:pt x="149" y="40"/>
                      </a:cubicBezTo>
                      <a:cubicBezTo>
                        <a:pt x="149" y="40"/>
                        <a:pt x="149" y="40"/>
                        <a:pt x="149" y="40"/>
                      </a:cubicBezTo>
                      <a:cubicBezTo>
                        <a:pt x="149" y="40"/>
                        <a:pt x="149" y="40"/>
                        <a:pt x="149" y="40"/>
                      </a:cubicBezTo>
                      <a:cubicBezTo>
                        <a:pt x="116" y="88"/>
                        <a:pt x="81" y="139"/>
                        <a:pt x="39" y="200"/>
                      </a:cubicBezTo>
                      <a:cubicBezTo>
                        <a:pt x="39" y="200"/>
                        <a:pt x="39" y="200"/>
                        <a:pt x="39" y="201"/>
                      </a:cubicBezTo>
                      <a:cubicBezTo>
                        <a:pt x="39" y="201"/>
                        <a:pt x="40" y="200"/>
                        <a:pt x="41" y="200"/>
                      </a:cubicBezTo>
                      <a:cubicBezTo>
                        <a:pt x="75" y="152"/>
                        <a:pt x="111" y="102"/>
                        <a:pt x="152" y="46"/>
                      </a:cubicBezTo>
                      <a:cubicBezTo>
                        <a:pt x="152" y="45"/>
                        <a:pt x="153" y="44"/>
                        <a:pt x="154" y="42"/>
                      </a:cubicBezTo>
                      <a:cubicBezTo>
                        <a:pt x="154" y="43"/>
                        <a:pt x="153" y="44"/>
                        <a:pt x="152" y="45"/>
                      </a:cubicBezTo>
                      <a:cubicBezTo>
                        <a:pt x="120" y="92"/>
                        <a:pt x="87" y="142"/>
                        <a:pt x="51" y="195"/>
                      </a:cubicBezTo>
                      <a:cubicBezTo>
                        <a:pt x="49" y="198"/>
                        <a:pt x="47" y="200"/>
                        <a:pt x="45" y="204"/>
                      </a:cubicBezTo>
                      <a:cubicBezTo>
                        <a:pt x="47" y="201"/>
                        <a:pt x="50" y="198"/>
                        <a:pt x="52" y="194"/>
                      </a:cubicBezTo>
                      <a:cubicBezTo>
                        <a:pt x="92" y="140"/>
                        <a:pt x="133" y="82"/>
                        <a:pt x="176" y="22"/>
                      </a:cubicBezTo>
                      <a:cubicBezTo>
                        <a:pt x="157" y="51"/>
                        <a:pt x="138" y="80"/>
                        <a:pt x="118" y="110"/>
                      </a:cubicBezTo>
                      <a:cubicBezTo>
                        <a:pt x="116" y="114"/>
                        <a:pt x="113" y="118"/>
                        <a:pt x="111" y="121"/>
                      </a:cubicBezTo>
                      <a:cubicBezTo>
                        <a:pt x="51" y="205"/>
                        <a:pt x="51" y="205"/>
                        <a:pt x="51" y="205"/>
                      </a:cubicBezTo>
                      <a:cubicBezTo>
                        <a:pt x="50" y="206"/>
                        <a:pt x="50" y="206"/>
                        <a:pt x="50" y="206"/>
                      </a:cubicBezTo>
                      <a:cubicBezTo>
                        <a:pt x="51" y="206"/>
                        <a:pt x="51" y="206"/>
                        <a:pt x="51" y="206"/>
                      </a:cubicBezTo>
                      <a:cubicBezTo>
                        <a:pt x="52" y="206"/>
                        <a:pt x="52" y="205"/>
                        <a:pt x="53" y="205"/>
                      </a:cubicBezTo>
                      <a:cubicBezTo>
                        <a:pt x="53" y="205"/>
                        <a:pt x="53" y="205"/>
                        <a:pt x="53" y="205"/>
                      </a:cubicBezTo>
                      <a:cubicBezTo>
                        <a:pt x="54" y="204"/>
                        <a:pt x="54" y="204"/>
                        <a:pt x="54" y="203"/>
                      </a:cubicBezTo>
                      <a:cubicBezTo>
                        <a:pt x="55" y="202"/>
                        <a:pt x="56" y="201"/>
                        <a:pt x="57" y="200"/>
                      </a:cubicBezTo>
                      <a:cubicBezTo>
                        <a:pt x="58" y="199"/>
                        <a:pt x="60" y="197"/>
                        <a:pt x="61" y="195"/>
                      </a:cubicBezTo>
                      <a:cubicBezTo>
                        <a:pt x="64" y="191"/>
                        <a:pt x="67" y="187"/>
                        <a:pt x="69" y="183"/>
                      </a:cubicBezTo>
                      <a:cubicBezTo>
                        <a:pt x="75" y="175"/>
                        <a:pt x="80" y="168"/>
                        <a:pt x="86" y="160"/>
                      </a:cubicBezTo>
                      <a:cubicBezTo>
                        <a:pt x="96" y="145"/>
                        <a:pt x="105" y="131"/>
                        <a:pt x="115" y="116"/>
                      </a:cubicBezTo>
                      <a:cubicBezTo>
                        <a:pt x="136" y="86"/>
                        <a:pt x="158" y="56"/>
                        <a:pt x="180" y="25"/>
                      </a:cubicBezTo>
                      <a:cubicBezTo>
                        <a:pt x="181" y="26"/>
                        <a:pt x="181" y="26"/>
                        <a:pt x="181" y="26"/>
                      </a:cubicBezTo>
                      <a:cubicBezTo>
                        <a:pt x="163" y="53"/>
                        <a:pt x="146" y="81"/>
                        <a:pt x="128" y="109"/>
                      </a:cubicBezTo>
                      <a:cubicBezTo>
                        <a:pt x="128" y="109"/>
                        <a:pt x="128" y="109"/>
                        <a:pt x="129" y="108"/>
                      </a:cubicBezTo>
                      <a:cubicBezTo>
                        <a:pt x="181" y="26"/>
                        <a:pt x="181" y="26"/>
                        <a:pt x="181" y="26"/>
                      </a:cubicBezTo>
                      <a:cubicBezTo>
                        <a:pt x="180" y="25"/>
                        <a:pt x="180" y="25"/>
                        <a:pt x="180" y="25"/>
                      </a:cubicBezTo>
                      <a:cubicBezTo>
                        <a:pt x="121" y="107"/>
                        <a:pt x="121" y="107"/>
                        <a:pt x="121" y="107"/>
                      </a:cubicBezTo>
                      <a:cubicBezTo>
                        <a:pt x="141" y="77"/>
                        <a:pt x="161" y="47"/>
                        <a:pt x="180" y="17"/>
                      </a:cubicBezTo>
                      <a:cubicBezTo>
                        <a:pt x="179" y="17"/>
                        <a:pt x="179" y="17"/>
                        <a:pt x="179" y="17"/>
                      </a:cubicBezTo>
                      <a:cubicBezTo>
                        <a:pt x="73" y="164"/>
                        <a:pt x="73" y="164"/>
                        <a:pt x="73" y="164"/>
                      </a:cubicBezTo>
                      <a:cubicBezTo>
                        <a:pt x="175" y="14"/>
                        <a:pt x="175" y="14"/>
                        <a:pt x="175" y="14"/>
                      </a:cubicBezTo>
                      <a:cubicBezTo>
                        <a:pt x="174" y="14"/>
                        <a:pt x="174" y="14"/>
                        <a:pt x="174" y="14"/>
                      </a:cubicBezTo>
                      <a:cubicBezTo>
                        <a:pt x="174" y="14"/>
                        <a:pt x="174" y="14"/>
                        <a:pt x="174" y="14"/>
                      </a:cubicBezTo>
                      <a:cubicBezTo>
                        <a:pt x="75" y="149"/>
                        <a:pt x="75" y="149"/>
                        <a:pt x="75" y="149"/>
                      </a:cubicBezTo>
                      <a:cubicBezTo>
                        <a:pt x="168" y="15"/>
                        <a:pt x="168" y="15"/>
                        <a:pt x="168" y="15"/>
                      </a:cubicBezTo>
                      <a:cubicBezTo>
                        <a:pt x="168" y="15"/>
                        <a:pt x="168" y="15"/>
                        <a:pt x="168" y="15"/>
                      </a:cubicBezTo>
                      <a:cubicBezTo>
                        <a:pt x="167" y="14"/>
                        <a:pt x="167" y="14"/>
                        <a:pt x="167" y="14"/>
                      </a:cubicBezTo>
                      <a:cubicBezTo>
                        <a:pt x="30" y="197"/>
                        <a:pt x="30" y="197"/>
                        <a:pt x="30" y="197"/>
                      </a:cubicBezTo>
                      <a:cubicBezTo>
                        <a:pt x="23" y="195"/>
                        <a:pt x="23" y="195"/>
                        <a:pt x="23" y="195"/>
                      </a:cubicBezTo>
                      <a:cubicBezTo>
                        <a:pt x="165" y="11"/>
                        <a:pt x="165" y="11"/>
                        <a:pt x="165" y="11"/>
                      </a:cubicBezTo>
                      <a:cubicBezTo>
                        <a:pt x="164" y="11"/>
                        <a:pt x="164" y="11"/>
                        <a:pt x="164" y="11"/>
                      </a:cubicBezTo>
                      <a:cubicBezTo>
                        <a:pt x="164" y="10"/>
                        <a:pt x="164" y="10"/>
                        <a:pt x="164" y="10"/>
                      </a:cubicBezTo>
                      <a:cubicBezTo>
                        <a:pt x="26" y="176"/>
                        <a:pt x="26" y="176"/>
                        <a:pt x="26" y="176"/>
                      </a:cubicBezTo>
                      <a:cubicBezTo>
                        <a:pt x="88" y="90"/>
                        <a:pt x="88" y="90"/>
                        <a:pt x="88" y="90"/>
                      </a:cubicBezTo>
                      <a:cubicBezTo>
                        <a:pt x="122" y="43"/>
                        <a:pt x="122" y="43"/>
                        <a:pt x="122" y="43"/>
                      </a:cubicBezTo>
                      <a:cubicBezTo>
                        <a:pt x="139" y="20"/>
                        <a:pt x="139" y="20"/>
                        <a:pt x="139" y="20"/>
                      </a:cubicBezTo>
                      <a:cubicBezTo>
                        <a:pt x="147" y="8"/>
                        <a:pt x="147" y="8"/>
                        <a:pt x="147" y="8"/>
                      </a:cubicBezTo>
                      <a:cubicBezTo>
                        <a:pt x="152" y="1"/>
                        <a:pt x="152" y="1"/>
                        <a:pt x="152" y="1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2" name="未知"/>
                <p:cNvSpPr>
                  <a:spLocks noEditPoints="1"/>
                </p:cNvSpPr>
                <p:nvPr/>
              </p:nvSpPr>
              <p:spPr>
                <a:xfrm>
                  <a:off x="53" y="2"/>
                  <a:ext cx="493" cy="567"/>
                </a:xfrm>
                <a:custGeom>
                  <a:avLst/>
                  <a:gdLst/>
                  <a:ahLst/>
                  <a:cxnLst/>
                  <a:pathLst>
                    <a:path w="242" h="279">
                      <a:moveTo>
                        <a:pt x="62" y="275"/>
                      </a:moveTo>
                      <a:cubicBezTo>
                        <a:pt x="62" y="275"/>
                        <a:pt x="62" y="275"/>
                        <a:pt x="62" y="275"/>
                      </a:cubicBezTo>
                      <a:cubicBezTo>
                        <a:pt x="86" y="242"/>
                        <a:pt x="111" y="209"/>
                        <a:pt x="135" y="175"/>
                      </a:cubicBezTo>
                      <a:cubicBezTo>
                        <a:pt x="127" y="187"/>
                        <a:pt x="119" y="199"/>
                        <a:pt x="111" y="211"/>
                      </a:cubicBezTo>
                      <a:cubicBezTo>
                        <a:pt x="103" y="222"/>
                        <a:pt x="95" y="233"/>
                        <a:pt x="87" y="244"/>
                      </a:cubicBezTo>
                      <a:cubicBezTo>
                        <a:pt x="84" y="249"/>
                        <a:pt x="80" y="254"/>
                        <a:pt x="75" y="260"/>
                      </a:cubicBezTo>
                      <a:cubicBezTo>
                        <a:pt x="73" y="263"/>
                        <a:pt x="71" y="265"/>
                        <a:pt x="69" y="268"/>
                      </a:cubicBezTo>
                      <a:cubicBezTo>
                        <a:pt x="68" y="269"/>
                        <a:pt x="67" y="271"/>
                        <a:pt x="66" y="272"/>
                      </a:cubicBezTo>
                      <a:cubicBezTo>
                        <a:pt x="65" y="273"/>
                        <a:pt x="64" y="274"/>
                        <a:pt x="62" y="275"/>
                      </a:cubicBezTo>
                      <a:cubicBezTo>
                        <a:pt x="62" y="275"/>
                        <a:pt x="62" y="275"/>
                        <a:pt x="62" y="275"/>
                      </a:cubicBezTo>
                      <a:moveTo>
                        <a:pt x="210" y="0"/>
                      </a:moveTo>
                      <a:cubicBezTo>
                        <a:pt x="210" y="0"/>
                        <a:pt x="210" y="0"/>
                        <a:pt x="209" y="0"/>
                      </a:cubicBezTo>
                      <a:cubicBezTo>
                        <a:pt x="207" y="1"/>
                        <a:pt x="207" y="1"/>
                        <a:pt x="207" y="1"/>
                      </a:cubicBezTo>
                      <a:cubicBezTo>
                        <a:pt x="204" y="2"/>
                        <a:pt x="204" y="2"/>
                        <a:pt x="204" y="2"/>
                      </a:cubicBezTo>
                      <a:cubicBezTo>
                        <a:pt x="202" y="3"/>
                        <a:pt x="201" y="4"/>
                        <a:pt x="199" y="5"/>
                      </a:cubicBezTo>
                      <a:cubicBezTo>
                        <a:pt x="189" y="13"/>
                        <a:pt x="179" y="22"/>
                        <a:pt x="170" y="32"/>
                      </a:cubicBezTo>
                      <a:cubicBezTo>
                        <a:pt x="161" y="41"/>
                        <a:pt x="153" y="51"/>
                        <a:pt x="144" y="61"/>
                      </a:cubicBezTo>
                      <a:cubicBezTo>
                        <a:pt x="130" y="78"/>
                        <a:pt x="116" y="95"/>
                        <a:pt x="103" y="112"/>
                      </a:cubicBezTo>
                      <a:cubicBezTo>
                        <a:pt x="102" y="113"/>
                        <a:pt x="102" y="113"/>
                        <a:pt x="102" y="113"/>
                      </a:cubicBezTo>
                      <a:cubicBezTo>
                        <a:pt x="99" y="117"/>
                        <a:pt x="97" y="120"/>
                        <a:pt x="94" y="123"/>
                      </a:cubicBezTo>
                      <a:cubicBezTo>
                        <a:pt x="62" y="165"/>
                        <a:pt x="31" y="207"/>
                        <a:pt x="0" y="250"/>
                      </a:cubicBezTo>
                      <a:cubicBezTo>
                        <a:pt x="0" y="250"/>
                        <a:pt x="7" y="241"/>
                        <a:pt x="20" y="222"/>
                      </a:cubicBezTo>
                      <a:cubicBezTo>
                        <a:pt x="34" y="204"/>
                        <a:pt x="55" y="175"/>
                        <a:pt x="86" y="135"/>
                      </a:cubicBezTo>
                      <a:cubicBezTo>
                        <a:pt x="90" y="129"/>
                        <a:pt x="95" y="123"/>
                        <a:pt x="99" y="117"/>
                      </a:cubicBezTo>
                      <a:cubicBezTo>
                        <a:pt x="100" y="117"/>
                        <a:pt x="100" y="116"/>
                        <a:pt x="100" y="116"/>
                      </a:cubicBezTo>
                      <a:cubicBezTo>
                        <a:pt x="112" y="101"/>
                        <a:pt x="125" y="85"/>
                        <a:pt x="140" y="67"/>
                      </a:cubicBezTo>
                      <a:cubicBezTo>
                        <a:pt x="150" y="55"/>
                        <a:pt x="161" y="42"/>
                        <a:pt x="174" y="29"/>
                      </a:cubicBezTo>
                      <a:cubicBezTo>
                        <a:pt x="180" y="22"/>
                        <a:pt x="187" y="16"/>
                        <a:pt x="195" y="10"/>
                      </a:cubicBezTo>
                      <a:cubicBezTo>
                        <a:pt x="197" y="8"/>
                        <a:pt x="198" y="7"/>
                        <a:pt x="200" y="5"/>
                      </a:cubicBezTo>
                      <a:cubicBezTo>
                        <a:pt x="203" y="3"/>
                        <a:pt x="203" y="3"/>
                        <a:pt x="203" y="3"/>
                      </a:cubicBezTo>
                      <a:cubicBezTo>
                        <a:pt x="207" y="2"/>
                        <a:pt x="207" y="2"/>
                        <a:pt x="207" y="2"/>
                      </a:cubicBezTo>
                      <a:cubicBezTo>
                        <a:pt x="208" y="1"/>
                        <a:pt x="208" y="1"/>
                        <a:pt x="208" y="1"/>
                      </a:cubicBezTo>
                      <a:cubicBezTo>
                        <a:pt x="208" y="1"/>
                        <a:pt x="208" y="1"/>
                        <a:pt x="208" y="1"/>
                      </a:cubicBezTo>
                      <a:cubicBezTo>
                        <a:pt x="208" y="2"/>
                        <a:pt x="208" y="2"/>
                        <a:pt x="208" y="2"/>
                      </a:cubicBezTo>
                      <a:cubicBezTo>
                        <a:pt x="206" y="3"/>
                        <a:pt x="206" y="3"/>
                        <a:pt x="206" y="3"/>
                      </a:cubicBezTo>
                      <a:cubicBezTo>
                        <a:pt x="204" y="6"/>
                        <a:pt x="204" y="6"/>
                        <a:pt x="204" y="6"/>
                      </a:cubicBezTo>
                      <a:cubicBezTo>
                        <a:pt x="203" y="8"/>
                        <a:pt x="201" y="11"/>
                        <a:pt x="200" y="13"/>
                      </a:cubicBezTo>
                      <a:cubicBezTo>
                        <a:pt x="151" y="79"/>
                        <a:pt x="92" y="158"/>
                        <a:pt x="23" y="253"/>
                      </a:cubicBezTo>
                      <a:cubicBezTo>
                        <a:pt x="21" y="255"/>
                        <a:pt x="20" y="257"/>
                        <a:pt x="18" y="260"/>
                      </a:cubicBezTo>
                      <a:cubicBezTo>
                        <a:pt x="19" y="258"/>
                        <a:pt x="21" y="257"/>
                        <a:pt x="23" y="254"/>
                      </a:cubicBezTo>
                      <a:cubicBezTo>
                        <a:pt x="69" y="199"/>
                        <a:pt x="122" y="135"/>
                        <a:pt x="195" y="47"/>
                      </a:cubicBezTo>
                      <a:cubicBezTo>
                        <a:pt x="196" y="46"/>
                        <a:pt x="197" y="44"/>
                        <a:pt x="199" y="42"/>
                      </a:cubicBezTo>
                      <a:cubicBezTo>
                        <a:pt x="198" y="44"/>
                        <a:pt x="197" y="45"/>
                        <a:pt x="195" y="48"/>
                      </a:cubicBezTo>
                      <a:cubicBezTo>
                        <a:pt x="147" y="109"/>
                        <a:pt x="94" y="177"/>
                        <a:pt x="26" y="265"/>
                      </a:cubicBezTo>
                      <a:cubicBezTo>
                        <a:pt x="29" y="266"/>
                        <a:pt x="32" y="266"/>
                        <a:pt x="37" y="267"/>
                      </a:cubicBezTo>
                      <a:cubicBezTo>
                        <a:pt x="84" y="205"/>
                        <a:pt x="136" y="138"/>
                        <a:pt x="199" y="55"/>
                      </a:cubicBezTo>
                      <a:cubicBezTo>
                        <a:pt x="199" y="55"/>
                        <a:pt x="199" y="55"/>
                        <a:pt x="199" y="55"/>
                      </a:cubicBezTo>
                      <a:cubicBezTo>
                        <a:pt x="153" y="120"/>
                        <a:pt x="105" y="188"/>
                        <a:pt x="47" y="269"/>
                      </a:cubicBezTo>
                      <a:cubicBezTo>
                        <a:pt x="47" y="269"/>
                        <a:pt x="47" y="270"/>
                        <a:pt x="47" y="271"/>
                      </a:cubicBezTo>
                      <a:cubicBezTo>
                        <a:pt x="48" y="270"/>
                        <a:pt x="48" y="270"/>
                        <a:pt x="50" y="268"/>
                      </a:cubicBezTo>
                      <a:cubicBezTo>
                        <a:pt x="96" y="205"/>
                        <a:pt x="145" y="139"/>
                        <a:pt x="201" y="64"/>
                      </a:cubicBezTo>
                      <a:cubicBezTo>
                        <a:pt x="202" y="62"/>
                        <a:pt x="203" y="60"/>
                        <a:pt x="205" y="58"/>
                      </a:cubicBezTo>
                      <a:cubicBezTo>
                        <a:pt x="204" y="59"/>
                        <a:pt x="203" y="61"/>
                        <a:pt x="202" y="63"/>
                      </a:cubicBezTo>
                      <a:cubicBezTo>
                        <a:pt x="158" y="125"/>
                        <a:pt x="112" y="190"/>
                        <a:pt x="63" y="261"/>
                      </a:cubicBezTo>
                      <a:cubicBezTo>
                        <a:pt x="60" y="265"/>
                        <a:pt x="58" y="269"/>
                        <a:pt x="55" y="274"/>
                      </a:cubicBezTo>
                      <a:cubicBezTo>
                        <a:pt x="58" y="269"/>
                        <a:pt x="61" y="265"/>
                        <a:pt x="65" y="260"/>
                      </a:cubicBezTo>
                      <a:cubicBezTo>
                        <a:pt x="119" y="186"/>
                        <a:pt x="176" y="109"/>
                        <a:pt x="235" y="28"/>
                      </a:cubicBezTo>
                      <a:cubicBezTo>
                        <a:pt x="209" y="67"/>
                        <a:pt x="183" y="106"/>
                        <a:pt x="155" y="146"/>
                      </a:cubicBezTo>
                      <a:cubicBezTo>
                        <a:pt x="152" y="151"/>
                        <a:pt x="149" y="155"/>
                        <a:pt x="146" y="160"/>
                      </a:cubicBezTo>
                      <a:cubicBezTo>
                        <a:pt x="62" y="275"/>
                        <a:pt x="62" y="275"/>
                        <a:pt x="62" y="275"/>
                      </a:cubicBezTo>
                      <a:cubicBezTo>
                        <a:pt x="60" y="277"/>
                        <a:pt x="60" y="277"/>
                        <a:pt x="60" y="277"/>
                      </a:cubicBezTo>
                      <a:cubicBezTo>
                        <a:pt x="62" y="276"/>
                        <a:pt x="62" y="276"/>
                        <a:pt x="62" y="276"/>
                      </a:cubicBezTo>
                      <a:cubicBezTo>
                        <a:pt x="63" y="276"/>
                        <a:pt x="63" y="276"/>
                        <a:pt x="63" y="276"/>
                      </a:cubicBezTo>
                      <a:cubicBezTo>
                        <a:pt x="64" y="275"/>
                        <a:pt x="64" y="275"/>
                        <a:pt x="64" y="275"/>
                      </a:cubicBezTo>
                      <a:cubicBezTo>
                        <a:pt x="64" y="275"/>
                        <a:pt x="64" y="275"/>
                        <a:pt x="65" y="274"/>
                      </a:cubicBezTo>
                      <a:cubicBezTo>
                        <a:pt x="65" y="274"/>
                        <a:pt x="66" y="273"/>
                        <a:pt x="66" y="272"/>
                      </a:cubicBezTo>
                      <a:cubicBezTo>
                        <a:pt x="67" y="271"/>
                        <a:pt x="69" y="270"/>
                        <a:pt x="70" y="269"/>
                      </a:cubicBezTo>
                      <a:cubicBezTo>
                        <a:pt x="72" y="266"/>
                        <a:pt x="74" y="264"/>
                        <a:pt x="76" y="261"/>
                      </a:cubicBezTo>
                      <a:cubicBezTo>
                        <a:pt x="79" y="256"/>
                        <a:pt x="83" y="251"/>
                        <a:pt x="87" y="245"/>
                      </a:cubicBezTo>
                      <a:cubicBezTo>
                        <a:pt x="95" y="235"/>
                        <a:pt x="102" y="224"/>
                        <a:pt x="110" y="214"/>
                      </a:cubicBezTo>
                      <a:cubicBezTo>
                        <a:pt x="124" y="193"/>
                        <a:pt x="138" y="173"/>
                        <a:pt x="152" y="152"/>
                      </a:cubicBezTo>
                      <a:cubicBezTo>
                        <a:pt x="181" y="112"/>
                        <a:pt x="211" y="72"/>
                        <a:pt x="241" y="31"/>
                      </a:cubicBezTo>
                      <a:cubicBezTo>
                        <a:pt x="242" y="31"/>
                        <a:pt x="242" y="31"/>
                        <a:pt x="242" y="31"/>
                      </a:cubicBezTo>
                      <a:cubicBezTo>
                        <a:pt x="215" y="72"/>
                        <a:pt x="188" y="113"/>
                        <a:pt x="161" y="154"/>
                      </a:cubicBezTo>
                      <a:cubicBezTo>
                        <a:pt x="147" y="175"/>
                        <a:pt x="133" y="196"/>
                        <a:pt x="119" y="217"/>
                      </a:cubicBezTo>
                      <a:cubicBezTo>
                        <a:pt x="112" y="227"/>
                        <a:pt x="105" y="238"/>
                        <a:pt x="98" y="248"/>
                      </a:cubicBezTo>
                      <a:cubicBezTo>
                        <a:pt x="95" y="254"/>
                        <a:pt x="91" y="259"/>
                        <a:pt x="88" y="264"/>
                      </a:cubicBezTo>
                      <a:cubicBezTo>
                        <a:pt x="82" y="272"/>
                        <a:pt x="82" y="272"/>
                        <a:pt x="82" y="272"/>
                      </a:cubicBezTo>
                      <a:cubicBezTo>
                        <a:pt x="80" y="276"/>
                        <a:pt x="80" y="276"/>
                        <a:pt x="80" y="276"/>
                      </a:cubicBezTo>
                      <a:cubicBezTo>
                        <a:pt x="78" y="278"/>
                        <a:pt x="78" y="278"/>
                        <a:pt x="78" y="278"/>
                      </a:cubicBezTo>
                      <a:cubicBezTo>
                        <a:pt x="78" y="278"/>
                        <a:pt x="78" y="278"/>
                        <a:pt x="78" y="278"/>
                      </a:cubicBezTo>
                      <a:cubicBezTo>
                        <a:pt x="78" y="278"/>
                        <a:pt x="78" y="279"/>
                        <a:pt x="78" y="279"/>
                      </a:cubicBezTo>
                      <a:cubicBezTo>
                        <a:pt x="78" y="278"/>
                        <a:pt x="78" y="278"/>
                        <a:pt x="78" y="278"/>
                      </a:cubicBezTo>
                      <a:cubicBezTo>
                        <a:pt x="80" y="276"/>
                        <a:pt x="80" y="276"/>
                        <a:pt x="80" y="276"/>
                      </a:cubicBezTo>
                      <a:cubicBezTo>
                        <a:pt x="82" y="272"/>
                        <a:pt x="82" y="272"/>
                        <a:pt x="82" y="272"/>
                      </a:cubicBezTo>
                      <a:cubicBezTo>
                        <a:pt x="88" y="265"/>
                        <a:pt x="88" y="265"/>
                        <a:pt x="88" y="265"/>
                      </a:cubicBezTo>
                      <a:cubicBezTo>
                        <a:pt x="98" y="249"/>
                        <a:pt x="98" y="249"/>
                        <a:pt x="98" y="249"/>
                      </a:cubicBezTo>
                      <a:cubicBezTo>
                        <a:pt x="119" y="218"/>
                        <a:pt x="119" y="218"/>
                        <a:pt x="119" y="218"/>
                      </a:cubicBezTo>
                      <a:cubicBezTo>
                        <a:pt x="160" y="156"/>
                        <a:pt x="160" y="156"/>
                        <a:pt x="160" y="156"/>
                      </a:cubicBezTo>
                      <a:cubicBezTo>
                        <a:pt x="242" y="32"/>
                        <a:pt x="242" y="32"/>
                        <a:pt x="242" y="32"/>
                      </a:cubicBezTo>
                      <a:cubicBezTo>
                        <a:pt x="241" y="31"/>
                        <a:pt x="241" y="31"/>
                        <a:pt x="241" y="31"/>
                      </a:cubicBezTo>
                      <a:cubicBezTo>
                        <a:pt x="162" y="138"/>
                        <a:pt x="162" y="138"/>
                        <a:pt x="162" y="138"/>
                      </a:cubicBezTo>
                      <a:cubicBezTo>
                        <a:pt x="189" y="99"/>
                        <a:pt x="215" y="60"/>
                        <a:pt x="242" y="21"/>
                      </a:cubicBezTo>
                      <a:cubicBezTo>
                        <a:pt x="240" y="20"/>
                        <a:pt x="240" y="20"/>
                        <a:pt x="240" y="20"/>
                      </a:cubicBezTo>
                      <a:cubicBezTo>
                        <a:pt x="96" y="216"/>
                        <a:pt x="96" y="216"/>
                        <a:pt x="96" y="216"/>
                      </a:cubicBezTo>
                      <a:cubicBezTo>
                        <a:pt x="235" y="17"/>
                        <a:pt x="235" y="17"/>
                        <a:pt x="235" y="17"/>
                      </a:cubicBezTo>
                      <a:cubicBezTo>
                        <a:pt x="235" y="16"/>
                        <a:pt x="235" y="16"/>
                        <a:pt x="235" y="16"/>
                      </a:cubicBezTo>
                      <a:cubicBezTo>
                        <a:pt x="234" y="16"/>
                        <a:pt x="234" y="16"/>
                        <a:pt x="234" y="16"/>
                      </a:cubicBezTo>
                      <a:cubicBezTo>
                        <a:pt x="102" y="195"/>
                        <a:pt x="102" y="195"/>
                        <a:pt x="102" y="195"/>
                      </a:cubicBezTo>
                      <a:cubicBezTo>
                        <a:pt x="227" y="19"/>
                        <a:pt x="227" y="19"/>
                        <a:pt x="227" y="19"/>
                      </a:cubicBezTo>
                      <a:cubicBezTo>
                        <a:pt x="227" y="18"/>
                        <a:pt x="227" y="18"/>
                        <a:pt x="227" y="18"/>
                      </a:cubicBezTo>
                      <a:cubicBezTo>
                        <a:pt x="226" y="18"/>
                        <a:pt x="226" y="18"/>
                        <a:pt x="226" y="18"/>
                      </a:cubicBezTo>
                      <a:cubicBezTo>
                        <a:pt x="36" y="266"/>
                        <a:pt x="36" y="266"/>
                        <a:pt x="36" y="266"/>
                      </a:cubicBezTo>
                      <a:cubicBezTo>
                        <a:pt x="29" y="264"/>
                        <a:pt x="29" y="264"/>
                        <a:pt x="29" y="264"/>
                      </a:cubicBezTo>
                      <a:cubicBezTo>
                        <a:pt x="223" y="13"/>
                        <a:pt x="223" y="13"/>
                        <a:pt x="223" y="13"/>
                      </a:cubicBezTo>
                      <a:cubicBezTo>
                        <a:pt x="223" y="13"/>
                        <a:pt x="223" y="13"/>
                        <a:pt x="223" y="13"/>
                      </a:cubicBezTo>
                      <a:cubicBezTo>
                        <a:pt x="222" y="12"/>
                        <a:pt x="222" y="12"/>
                        <a:pt x="222" y="12"/>
                      </a:cubicBezTo>
                      <a:cubicBezTo>
                        <a:pt x="35" y="238"/>
                        <a:pt x="35" y="238"/>
                        <a:pt x="35" y="238"/>
                      </a:cubicBezTo>
                      <a:cubicBezTo>
                        <a:pt x="120" y="122"/>
                        <a:pt x="120" y="122"/>
                        <a:pt x="120" y="122"/>
                      </a:cubicBezTo>
                      <a:cubicBezTo>
                        <a:pt x="167" y="58"/>
                        <a:pt x="167" y="58"/>
                        <a:pt x="167" y="58"/>
                      </a:cubicBezTo>
                      <a:cubicBezTo>
                        <a:pt x="190" y="26"/>
                        <a:pt x="190" y="26"/>
                        <a:pt x="190" y="26"/>
                      </a:cubicBezTo>
                      <a:cubicBezTo>
                        <a:pt x="202" y="10"/>
                        <a:pt x="202" y="10"/>
                        <a:pt x="202" y="10"/>
                      </a:cubicBezTo>
                      <a:cubicBezTo>
                        <a:pt x="209" y="0"/>
                        <a:pt x="209" y="0"/>
                        <a:pt x="209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3" name="未知"/>
                <p:cNvSpPr/>
                <p:nvPr/>
              </p:nvSpPr>
              <p:spPr>
                <a:xfrm>
                  <a:off x="478" y="0"/>
                  <a:ext cx="2" cy="2"/>
                </a:xfrm>
                <a:custGeom>
                  <a:avLst/>
                  <a:gdLst/>
                  <a:ahLst/>
                  <a:cxnLst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5A767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4" name="未知"/>
                <p:cNvSpPr>
                  <a:spLocks noEditPoints="1"/>
                </p:cNvSpPr>
                <p:nvPr/>
              </p:nvSpPr>
              <p:spPr>
                <a:xfrm>
                  <a:off x="251" y="50"/>
                  <a:ext cx="537" cy="639"/>
                </a:xfrm>
                <a:custGeom>
                  <a:avLst/>
                  <a:gdLst/>
                  <a:ahLst/>
                  <a:cxnLst/>
                  <a:pathLst>
                    <a:path w="264" h="314">
                      <a:moveTo>
                        <a:pt x="78" y="313"/>
                      </a:moveTo>
                      <a:cubicBezTo>
                        <a:pt x="78" y="313"/>
                        <a:pt x="77" y="314"/>
                        <a:pt x="77" y="314"/>
                      </a:cubicBezTo>
                      <a:cubicBezTo>
                        <a:pt x="77" y="314"/>
                        <a:pt x="78" y="313"/>
                        <a:pt x="78" y="313"/>
                      </a:cubicBezTo>
                      <a:moveTo>
                        <a:pt x="78" y="313"/>
                      </a:moveTo>
                      <a:cubicBezTo>
                        <a:pt x="78" y="313"/>
                        <a:pt x="78" y="313"/>
                        <a:pt x="78" y="313"/>
                      </a:cubicBezTo>
                      <a:cubicBezTo>
                        <a:pt x="78" y="313"/>
                        <a:pt x="78" y="313"/>
                        <a:pt x="78" y="313"/>
                      </a:cubicBezTo>
                      <a:cubicBezTo>
                        <a:pt x="78" y="313"/>
                        <a:pt x="78" y="313"/>
                        <a:pt x="78" y="313"/>
                      </a:cubicBezTo>
                      <a:moveTo>
                        <a:pt x="74" y="252"/>
                      </a:moveTo>
                      <a:cubicBezTo>
                        <a:pt x="70" y="258"/>
                        <a:pt x="66" y="263"/>
                        <a:pt x="61" y="268"/>
                      </a:cubicBezTo>
                      <a:cubicBezTo>
                        <a:pt x="58" y="271"/>
                        <a:pt x="56" y="275"/>
                        <a:pt x="53" y="278"/>
                      </a:cubicBezTo>
                      <a:cubicBezTo>
                        <a:pt x="36" y="301"/>
                        <a:pt x="36" y="301"/>
                        <a:pt x="36" y="301"/>
                      </a:cubicBezTo>
                      <a:cubicBezTo>
                        <a:pt x="33" y="301"/>
                        <a:pt x="33" y="301"/>
                        <a:pt x="33" y="301"/>
                      </a:cubicBezTo>
                      <a:cubicBezTo>
                        <a:pt x="32" y="301"/>
                        <a:pt x="32" y="301"/>
                        <a:pt x="31" y="302"/>
                      </a:cubicBezTo>
                      <a:cubicBezTo>
                        <a:pt x="33" y="302"/>
                        <a:pt x="35" y="302"/>
                        <a:pt x="36" y="303"/>
                      </a:cubicBezTo>
                      <a:cubicBezTo>
                        <a:pt x="49" y="286"/>
                        <a:pt x="61" y="270"/>
                        <a:pt x="74" y="252"/>
                      </a:cubicBezTo>
                      <a:moveTo>
                        <a:pt x="185" y="66"/>
                      </a:moveTo>
                      <a:cubicBezTo>
                        <a:pt x="176" y="77"/>
                        <a:pt x="176" y="77"/>
                        <a:pt x="176" y="77"/>
                      </a:cubicBezTo>
                      <a:cubicBezTo>
                        <a:pt x="131" y="138"/>
                        <a:pt x="80" y="208"/>
                        <a:pt x="23" y="287"/>
                      </a:cubicBezTo>
                      <a:cubicBezTo>
                        <a:pt x="21" y="290"/>
                        <a:pt x="20" y="292"/>
                        <a:pt x="17" y="296"/>
                      </a:cubicBezTo>
                      <a:cubicBezTo>
                        <a:pt x="18" y="295"/>
                        <a:pt x="19" y="293"/>
                        <a:pt x="21" y="292"/>
                      </a:cubicBezTo>
                      <a:cubicBezTo>
                        <a:pt x="35" y="272"/>
                        <a:pt x="35" y="272"/>
                        <a:pt x="35" y="272"/>
                      </a:cubicBezTo>
                      <a:cubicBezTo>
                        <a:pt x="88" y="199"/>
                        <a:pt x="88" y="199"/>
                        <a:pt x="88" y="199"/>
                      </a:cubicBezTo>
                      <a:cubicBezTo>
                        <a:pt x="185" y="66"/>
                        <a:pt x="185" y="66"/>
                        <a:pt x="185" y="66"/>
                      </a:cubicBezTo>
                      <a:moveTo>
                        <a:pt x="216" y="65"/>
                      </a:moveTo>
                      <a:cubicBezTo>
                        <a:pt x="216" y="65"/>
                        <a:pt x="216" y="65"/>
                        <a:pt x="216" y="65"/>
                      </a:cubicBezTo>
                      <a:cubicBezTo>
                        <a:pt x="216" y="65"/>
                        <a:pt x="216" y="65"/>
                        <a:pt x="216" y="65"/>
                      </a:cubicBezTo>
                      <a:cubicBezTo>
                        <a:pt x="216" y="65"/>
                        <a:pt x="216" y="65"/>
                        <a:pt x="216" y="65"/>
                      </a:cubicBezTo>
                      <a:moveTo>
                        <a:pt x="191" y="36"/>
                      </a:moveTo>
                      <a:cubicBezTo>
                        <a:pt x="190" y="37"/>
                        <a:pt x="190" y="38"/>
                        <a:pt x="189" y="39"/>
                      </a:cubicBezTo>
                      <a:cubicBezTo>
                        <a:pt x="179" y="50"/>
                        <a:pt x="169" y="61"/>
                        <a:pt x="160" y="72"/>
                      </a:cubicBezTo>
                      <a:cubicBezTo>
                        <a:pt x="141" y="95"/>
                        <a:pt x="123" y="119"/>
                        <a:pt x="105" y="142"/>
                      </a:cubicBezTo>
                      <a:cubicBezTo>
                        <a:pt x="69" y="189"/>
                        <a:pt x="34" y="237"/>
                        <a:pt x="0" y="286"/>
                      </a:cubicBezTo>
                      <a:cubicBezTo>
                        <a:pt x="0" y="285"/>
                        <a:pt x="0" y="285"/>
                        <a:pt x="0" y="285"/>
                      </a:cubicBezTo>
                      <a:cubicBezTo>
                        <a:pt x="2" y="283"/>
                        <a:pt x="9" y="273"/>
                        <a:pt x="22" y="255"/>
                      </a:cubicBezTo>
                      <a:cubicBezTo>
                        <a:pt x="37" y="234"/>
                        <a:pt x="61" y="201"/>
                        <a:pt x="95" y="156"/>
                      </a:cubicBezTo>
                      <a:cubicBezTo>
                        <a:pt x="112" y="133"/>
                        <a:pt x="132" y="108"/>
                        <a:pt x="155" y="79"/>
                      </a:cubicBezTo>
                      <a:cubicBezTo>
                        <a:pt x="166" y="66"/>
                        <a:pt x="178" y="51"/>
                        <a:pt x="191" y="37"/>
                      </a:cubicBezTo>
                      <a:cubicBezTo>
                        <a:pt x="192" y="36"/>
                        <a:pt x="192" y="36"/>
                        <a:pt x="192" y="36"/>
                      </a:cubicBezTo>
                      <a:cubicBezTo>
                        <a:pt x="191" y="36"/>
                        <a:pt x="191" y="36"/>
                        <a:pt x="191" y="36"/>
                      </a:cubicBezTo>
                      <a:moveTo>
                        <a:pt x="62" y="310"/>
                      </a:moveTo>
                      <a:cubicBezTo>
                        <a:pt x="62" y="310"/>
                        <a:pt x="62" y="310"/>
                        <a:pt x="62" y="310"/>
                      </a:cubicBezTo>
                      <a:cubicBezTo>
                        <a:pt x="89" y="272"/>
                        <a:pt x="117" y="234"/>
                        <a:pt x="145" y="196"/>
                      </a:cubicBezTo>
                      <a:cubicBezTo>
                        <a:pt x="135" y="209"/>
                        <a:pt x="126" y="223"/>
                        <a:pt x="117" y="237"/>
                      </a:cubicBezTo>
                      <a:cubicBezTo>
                        <a:pt x="108" y="249"/>
                        <a:pt x="99" y="261"/>
                        <a:pt x="90" y="274"/>
                      </a:cubicBezTo>
                      <a:cubicBezTo>
                        <a:pt x="86" y="280"/>
                        <a:pt x="82" y="286"/>
                        <a:pt x="77" y="292"/>
                      </a:cubicBezTo>
                      <a:cubicBezTo>
                        <a:pt x="75" y="295"/>
                        <a:pt x="72" y="298"/>
                        <a:pt x="70" y="301"/>
                      </a:cubicBezTo>
                      <a:cubicBezTo>
                        <a:pt x="69" y="303"/>
                        <a:pt x="68" y="304"/>
                        <a:pt x="67" y="306"/>
                      </a:cubicBezTo>
                      <a:cubicBezTo>
                        <a:pt x="65" y="307"/>
                        <a:pt x="64" y="309"/>
                        <a:pt x="62" y="310"/>
                      </a:cubicBezTo>
                      <a:cubicBezTo>
                        <a:pt x="62" y="310"/>
                        <a:pt x="62" y="310"/>
                        <a:pt x="62" y="310"/>
                      </a:cubicBezTo>
                      <a:moveTo>
                        <a:pt x="256" y="17"/>
                      </a:move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249" y="20"/>
                        <a:pt x="249" y="20"/>
                        <a:pt x="249" y="20"/>
                      </a:cubicBezTo>
                      <a:cubicBezTo>
                        <a:pt x="249" y="20"/>
                        <a:pt x="249" y="20"/>
                        <a:pt x="249" y="20"/>
                      </a:cubicBezTo>
                      <a:cubicBezTo>
                        <a:pt x="248" y="19"/>
                        <a:pt x="248" y="19"/>
                        <a:pt x="248" y="19"/>
                      </a:cubicBezTo>
                      <a:cubicBezTo>
                        <a:pt x="60" y="269"/>
                        <a:pt x="60" y="269"/>
                        <a:pt x="60" y="269"/>
                      </a:cubicBezTo>
                      <a:cubicBezTo>
                        <a:pt x="62" y="266"/>
                        <a:pt x="64" y="264"/>
                        <a:pt x="66" y="261"/>
                      </a:cubicBezTo>
                      <a:cubicBezTo>
                        <a:pt x="72" y="254"/>
                        <a:pt x="79" y="246"/>
                        <a:pt x="84" y="239"/>
                      </a:cubicBezTo>
                      <a:cubicBezTo>
                        <a:pt x="121" y="190"/>
                        <a:pt x="161" y="137"/>
                        <a:pt x="206" y="78"/>
                      </a:cubicBezTo>
                      <a:cubicBezTo>
                        <a:pt x="218" y="60"/>
                        <a:pt x="224" y="52"/>
                        <a:pt x="224" y="52"/>
                      </a:cubicBezTo>
                      <a:cubicBezTo>
                        <a:pt x="224" y="52"/>
                        <a:pt x="224" y="52"/>
                        <a:pt x="224" y="52"/>
                      </a:cubicBezTo>
                      <a:cubicBezTo>
                        <a:pt x="224" y="52"/>
                        <a:pt x="224" y="52"/>
                        <a:pt x="224" y="52"/>
                      </a:cubicBezTo>
                      <a:cubicBezTo>
                        <a:pt x="219" y="60"/>
                        <a:pt x="214" y="67"/>
                        <a:pt x="209" y="74"/>
                      </a:cubicBezTo>
                      <a:cubicBezTo>
                        <a:pt x="211" y="71"/>
                        <a:pt x="214" y="68"/>
                        <a:pt x="216" y="65"/>
                      </a:cubicBezTo>
                      <a:cubicBezTo>
                        <a:pt x="216" y="64"/>
                        <a:pt x="216" y="64"/>
                        <a:pt x="216" y="64"/>
                      </a:cubicBezTo>
                      <a:cubicBezTo>
                        <a:pt x="165" y="137"/>
                        <a:pt x="111" y="213"/>
                        <a:pt x="47" y="303"/>
                      </a:cubicBezTo>
                      <a:cubicBezTo>
                        <a:pt x="47" y="304"/>
                        <a:pt x="47" y="305"/>
                        <a:pt x="47" y="306"/>
                      </a:cubicBezTo>
                      <a:cubicBezTo>
                        <a:pt x="48" y="305"/>
                        <a:pt x="48" y="304"/>
                        <a:pt x="50" y="303"/>
                      </a:cubicBezTo>
                      <a:cubicBezTo>
                        <a:pt x="101" y="232"/>
                        <a:pt x="155" y="158"/>
                        <a:pt x="217" y="74"/>
                      </a:cubicBezTo>
                      <a:cubicBezTo>
                        <a:pt x="218" y="72"/>
                        <a:pt x="220" y="70"/>
                        <a:pt x="222" y="67"/>
                      </a:cubicBezTo>
                      <a:cubicBezTo>
                        <a:pt x="220" y="69"/>
                        <a:pt x="219" y="71"/>
                        <a:pt x="218" y="73"/>
                      </a:cubicBezTo>
                      <a:cubicBezTo>
                        <a:pt x="169" y="142"/>
                        <a:pt x="119" y="215"/>
                        <a:pt x="64" y="294"/>
                      </a:cubicBezTo>
                      <a:cubicBezTo>
                        <a:pt x="61" y="298"/>
                        <a:pt x="58" y="303"/>
                        <a:pt x="55" y="308"/>
                      </a:cubicBezTo>
                      <a:cubicBezTo>
                        <a:pt x="59" y="303"/>
                        <a:pt x="63" y="298"/>
                        <a:pt x="67" y="292"/>
                      </a:cubicBezTo>
                      <a:cubicBezTo>
                        <a:pt x="128" y="209"/>
                        <a:pt x="191" y="122"/>
                        <a:pt x="257" y="31"/>
                      </a:cubicBezTo>
                      <a:cubicBezTo>
                        <a:pt x="228" y="74"/>
                        <a:pt x="198" y="118"/>
                        <a:pt x="167" y="163"/>
                      </a:cubicBezTo>
                      <a:cubicBezTo>
                        <a:pt x="164" y="168"/>
                        <a:pt x="160" y="173"/>
                        <a:pt x="157" y="178"/>
                      </a:cubicBezTo>
                      <a:cubicBezTo>
                        <a:pt x="62" y="309"/>
                        <a:pt x="62" y="309"/>
                        <a:pt x="62" y="309"/>
                      </a:cubicBezTo>
                      <a:cubicBezTo>
                        <a:pt x="60" y="311"/>
                        <a:pt x="60" y="311"/>
                        <a:pt x="60" y="311"/>
                      </a:cubicBezTo>
                      <a:cubicBezTo>
                        <a:pt x="62" y="311"/>
                        <a:pt x="62" y="311"/>
                        <a:pt x="62" y="311"/>
                      </a:cubicBezTo>
                      <a:cubicBezTo>
                        <a:pt x="63" y="310"/>
                        <a:pt x="64" y="310"/>
                        <a:pt x="64" y="310"/>
                      </a:cubicBezTo>
                      <a:cubicBezTo>
                        <a:pt x="64" y="309"/>
                        <a:pt x="65" y="309"/>
                        <a:pt x="65" y="309"/>
                      </a:cubicBezTo>
                      <a:cubicBezTo>
                        <a:pt x="66" y="308"/>
                        <a:pt x="66" y="307"/>
                        <a:pt x="67" y="306"/>
                      </a:cubicBezTo>
                      <a:cubicBezTo>
                        <a:pt x="68" y="305"/>
                        <a:pt x="69" y="304"/>
                        <a:pt x="70" y="302"/>
                      </a:cubicBezTo>
                      <a:cubicBezTo>
                        <a:pt x="73" y="299"/>
                        <a:pt x="75" y="296"/>
                        <a:pt x="77" y="293"/>
                      </a:cubicBezTo>
                      <a:cubicBezTo>
                        <a:pt x="81" y="288"/>
                        <a:pt x="86" y="282"/>
                        <a:pt x="90" y="276"/>
                      </a:cubicBezTo>
                      <a:cubicBezTo>
                        <a:pt x="99" y="264"/>
                        <a:pt x="107" y="252"/>
                        <a:pt x="115" y="240"/>
                      </a:cubicBezTo>
                      <a:cubicBezTo>
                        <a:pt x="132" y="216"/>
                        <a:pt x="148" y="192"/>
                        <a:pt x="165" y="168"/>
                      </a:cubicBezTo>
                      <a:cubicBezTo>
                        <a:pt x="197" y="124"/>
                        <a:pt x="230" y="79"/>
                        <a:pt x="263" y="33"/>
                      </a:cubicBezTo>
                      <a:cubicBezTo>
                        <a:pt x="263" y="33"/>
                        <a:pt x="263" y="33"/>
                        <a:pt x="263" y="33"/>
                      </a:cubicBezTo>
                      <a:cubicBezTo>
                        <a:pt x="233" y="79"/>
                        <a:pt x="203" y="125"/>
                        <a:pt x="172" y="172"/>
                      </a:cubicBezTo>
                      <a:cubicBezTo>
                        <a:pt x="157" y="195"/>
                        <a:pt x="141" y="219"/>
                        <a:pt x="125" y="243"/>
                      </a:cubicBezTo>
                      <a:cubicBezTo>
                        <a:pt x="117" y="255"/>
                        <a:pt x="110" y="266"/>
                        <a:pt x="102" y="278"/>
                      </a:cubicBezTo>
                      <a:cubicBezTo>
                        <a:pt x="98" y="284"/>
                        <a:pt x="94" y="290"/>
                        <a:pt x="90" y="296"/>
                      </a:cubicBezTo>
                      <a:cubicBezTo>
                        <a:pt x="84" y="305"/>
                        <a:pt x="84" y="305"/>
                        <a:pt x="84" y="305"/>
                      </a:cubicBezTo>
                      <a:cubicBezTo>
                        <a:pt x="81" y="310"/>
                        <a:pt x="81" y="310"/>
                        <a:pt x="81" y="310"/>
                      </a:cubicBezTo>
                      <a:cubicBezTo>
                        <a:pt x="79" y="312"/>
                        <a:pt x="79" y="312"/>
                        <a:pt x="79" y="312"/>
                      </a:cubicBezTo>
                      <a:cubicBezTo>
                        <a:pt x="78" y="313"/>
                        <a:pt x="78" y="313"/>
                        <a:pt x="78" y="313"/>
                      </a:cubicBezTo>
                      <a:cubicBezTo>
                        <a:pt x="78" y="313"/>
                        <a:pt x="78" y="313"/>
                        <a:pt x="78" y="313"/>
                      </a:cubicBezTo>
                      <a:cubicBezTo>
                        <a:pt x="79" y="312"/>
                        <a:pt x="79" y="312"/>
                        <a:pt x="79" y="312"/>
                      </a:cubicBezTo>
                      <a:cubicBezTo>
                        <a:pt x="81" y="310"/>
                        <a:pt x="81" y="310"/>
                        <a:pt x="81" y="310"/>
                      </a:cubicBezTo>
                      <a:cubicBezTo>
                        <a:pt x="84" y="305"/>
                        <a:pt x="84" y="305"/>
                        <a:pt x="84" y="305"/>
                      </a:cubicBezTo>
                      <a:cubicBezTo>
                        <a:pt x="89" y="297"/>
                        <a:pt x="89" y="297"/>
                        <a:pt x="89" y="297"/>
                      </a:cubicBezTo>
                      <a:cubicBezTo>
                        <a:pt x="101" y="279"/>
                        <a:pt x="101" y="279"/>
                        <a:pt x="101" y="279"/>
                      </a:cubicBezTo>
                      <a:cubicBezTo>
                        <a:pt x="124" y="244"/>
                        <a:pt x="124" y="244"/>
                        <a:pt x="124" y="244"/>
                      </a:cubicBezTo>
                      <a:cubicBezTo>
                        <a:pt x="171" y="174"/>
                        <a:pt x="171" y="174"/>
                        <a:pt x="171" y="174"/>
                      </a:cubicBezTo>
                      <a:cubicBezTo>
                        <a:pt x="264" y="34"/>
                        <a:pt x="264" y="34"/>
                        <a:pt x="264" y="34"/>
                      </a:cubicBezTo>
                      <a:cubicBezTo>
                        <a:pt x="262" y="33"/>
                        <a:pt x="262" y="33"/>
                        <a:pt x="262" y="33"/>
                      </a:cubicBezTo>
                      <a:cubicBezTo>
                        <a:pt x="176" y="152"/>
                        <a:pt x="176" y="152"/>
                        <a:pt x="176" y="152"/>
                      </a:cubicBezTo>
                      <a:cubicBezTo>
                        <a:pt x="205" y="108"/>
                        <a:pt x="235" y="65"/>
                        <a:pt x="264" y="22"/>
                      </a:cubicBezTo>
                      <a:cubicBezTo>
                        <a:pt x="263" y="21"/>
                        <a:pt x="263" y="21"/>
                        <a:pt x="263" y="21"/>
                      </a:cubicBezTo>
                      <a:cubicBezTo>
                        <a:pt x="104" y="239"/>
                        <a:pt x="104" y="239"/>
                        <a:pt x="104" y="239"/>
                      </a:cubicBezTo>
                      <a:cubicBezTo>
                        <a:pt x="258" y="18"/>
                        <a:pt x="258" y="18"/>
                        <a:pt x="258" y="18"/>
                      </a:cubicBezTo>
                      <a:cubicBezTo>
                        <a:pt x="257" y="18"/>
                        <a:pt x="257" y="18"/>
                        <a:pt x="257" y="18"/>
                      </a:cubicBezTo>
                      <a:cubicBezTo>
                        <a:pt x="256" y="17"/>
                        <a:pt x="256" y="17"/>
                        <a:pt x="256" y="17"/>
                      </a:cubicBezTo>
                      <a:moveTo>
                        <a:pt x="244" y="14"/>
                      </a:moveTo>
                      <a:cubicBezTo>
                        <a:pt x="45" y="260"/>
                        <a:pt x="45" y="260"/>
                        <a:pt x="45" y="260"/>
                      </a:cubicBezTo>
                      <a:cubicBezTo>
                        <a:pt x="40" y="267"/>
                        <a:pt x="35" y="274"/>
                        <a:pt x="30" y="280"/>
                      </a:cubicBezTo>
                      <a:cubicBezTo>
                        <a:pt x="79" y="220"/>
                        <a:pt x="135" y="150"/>
                        <a:pt x="213" y="55"/>
                      </a:cubicBezTo>
                      <a:cubicBezTo>
                        <a:pt x="214" y="54"/>
                        <a:pt x="215" y="52"/>
                        <a:pt x="217" y="50"/>
                      </a:cubicBezTo>
                      <a:cubicBezTo>
                        <a:pt x="215" y="52"/>
                        <a:pt x="214" y="54"/>
                        <a:pt x="212" y="56"/>
                      </a:cubicBezTo>
                      <a:cubicBezTo>
                        <a:pt x="159" y="125"/>
                        <a:pt x="100" y="202"/>
                        <a:pt x="25" y="301"/>
                      </a:cubicBezTo>
                      <a:cubicBezTo>
                        <a:pt x="27" y="301"/>
                        <a:pt x="29" y="302"/>
                        <a:pt x="31" y="302"/>
                      </a:cubicBezTo>
                      <a:cubicBezTo>
                        <a:pt x="31" y="301"/>
                        <a:pt x="31" y="301"/>
                        <a:pt x="32" y="300"/>
                      </a:cubicBezTo>
                      <a:cubicBezTo>
                        <a:pt x="28" y="300"/>
                        <a:pt x="28" y="300"/>
                        <a:pt x="28" y="300"/>
                      </a:cubicBezTo>
                      <a:cubicBezTo>
                        <a:pt x="246" y="15"/>
                        <a:pt x="246" y="15"/>
                        <a:pt x="246" y="15"/>
                      </a:cubicBezTo>
                      <a:cubicBezTo>
                        <a:pt x="245" y="14"/>
                        <a:pt x="245" y="14"/>
                        <a:pt x="245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moveTo>
                        <a:pt x="233" y="0"/>
                      </a:move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32" y="1"/>
                        <a:pt x="232" y="1"/>
                        <a:pt x="232" y="1"/>
                      </a:cubicBezTo>
                      <a:cubicBezTo>
                        <a:pt x="230" y="2"/>
                        <a:pt x="230" y="2"/>
                        <a:pt x="230" y="2"/>
                      </a:cubicBezTo>
                      <a:cubicBezTo>
                        <a:pt x="225" y="4"/>
                        <a:pt x="225" y="4"/>
                        <a:pt x="225" y="4"/>
                      </a:cubicBezTo>
                      <a:cubicBezTo>
                        <a:pt x="224" y="5"/>
                        <a:pt x="222" y="6"/>
                        <a:pt x="221" y="7"/>
                      </a:cubicBezTo>
                      <a:cubicBezTo>
                        <a:pt x="210" y="16"/>
                        <a:pt x="201" y="25"/>
                        <a:pt x="192" y="35"/>
                      </a:cubicBezTo>
                      <a:cubicBezTo>
                        <a:pt x="193" y="35"/>
                        <a:pt x="193" y="35"/>
                        <a:pt x="193" y="35"/>
                      </a:cubicBezTo>
                      <a:cubicBezTo>
                        <a:pt x="200" y="27"/>
                        <a:pt x="207" y="20"/>
                        <a:pt x="215" y="13"/>
                      </a:cubicBezTo>
                      <a:cubicBezTo>
                        <a:pt x="218" y="11"/>
                        <a:pt x="219" y="9"/>
                        <a:pt x="222" y="8"/>
                      </a:cubicBezTo>
                      <a:cubicBezTo>
                        <a:pt x="225" y="5"/>
                        <a:pt x="225" y="5"/>
                        <a:pt x="225" y="5"/>
                      </a:cubicBezTo>
                      <a:cubicBezTo>
                        <a:pt x="226" y="5"/>
                        <a:pt x="228" y="4"/>
                        <a:pt x="229" y="3"/>
                      </a:cubicBezTo>
                      <a:cubicBezTo>
                        <a:pt x="230" y="3"/>
                        <a:pt x="230" y="3"/>
                        <a:pt x="230" y="3"/>
                      </a:cubicBezTo>
                      <a:cubicBezTo>
                        <a:pt x="230" y="3"/>
                        <a:pt x="229" y="4"/>
                        <a:pt x="229" y="5"/>
                      </a:cubicBezTo>
                      <a:cubicBezTo>
                        <a:pt x="226" y="8"/>
                        <a:pt x="226" y="8"/>
                        <a:pt x="226" y="8"/>
                      </a:cubicBezTo>
                      <a:cubicBezTo>
                        <a:pt x="224" y="11"/>
                        <a:pt x="223" y="13"/>
                        <a:pt x="221" y="15"/>
                      </a:cubicBezTo>
                      <a:cubicBezTo>
                        <a:pt x="211" y="29"/>
                        <a:pt x="200" y="43"/>
                        <a:pt x="190" y="58"/>
                      </a:cubicBezTo>
                      <a:cubicBezTo>
                        <a:pt x="192" y="55"/>
                        <a:pt x="195" y="51"/>
                        <a:pt x="198" y="48"/>
                      </a:cubicBezTo>
                      <a:cubicBezTo>
                        <a:pt x="198" y="48"/>
                        <a:pt x="198" y="48"/>
                        <a:pt x="198" y="48"/>
                      </a:cubicBezTo>
                      <a:cubicBezTo>
                        <a:pt x="211" y="31"/>
                        <a:pt x="211" y="31"/>
                        <a:pt x="211" y="31"/>
                      </a:cubicBezTo>
                      <a:cubicBezTo>
                        <a:pt x="224" y="13"/>
                        <a:pt x="224" y="13"/>
                        <a:pt x="224" y="13"/>
                      </a:cubicBezTo>
                      <a:cubicBezTo>
                        <a:pt x="232" y="1"/>
                        <a:pt x="232" y="1"/>
                        <a:pt x="232" y="1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5" name="未知"/>
                <p:cNvSpPr>
                  <a:spLocks noEditPoints="1"/>
                </p:cNvSpPr>
                <p:nvPr/>
              </p:nvSpPr>
              <p:spPr>
                <a:xfrm>
                  <a:off x="147" y="87"/>
                  <a:ext cx="559" cy="655"/>
                </a:xfrm>
                <a:custGeom>
                  <a:avLst/>
                  <a:gdLst/>
                  <a:ahLst/>
                  <a:cxnLst/>
                  <a:pathLst>
                    <a:path w="275" h="322">
                      <a:moveTo>
                        <a:pt x="121" y="120"/>
                      </a:moveTo>
                      <a:cubicBezTo>
                        <a:pt x="131" y="107"/>
                        <a:pt x="140" y="93"/>
                        <a:pt x="149" y="79"/>
                      </a:cubicBezTo>
                      <a:cubicBezTo>
                        <a:pt x="158" y="67"/>
                        <a:pt x="167" y="54"/>
                        <a:pt x="176" y="42"/>
                      </a:cubicBezTo>
                      <a:cubicBezTo>
                        <a:pt x="180" y="36"/>
                        <a:pt x="185" y="29"/>
                        <a:pt x="189" y="23"/>
                      </a:cubicBezTo>
                      <a:cubicBezTo>
                        <a:pt x="191" y="20"/>
                        <a:pt x="194" y="17"/>
                        <a:pt x="196" y="14"/>
                      </a:cubicBezTo>
                      <a:cubicBezTo>
                        <a:pt x="197" y="13"/>
                        <a:pt x="199" y="11"/>
                        <a:pt x="200" y="10"/>
                      </a:cubicBezTo>
                      <a:cubicBezTo>
                        <a:pt x="201" y="8"/>
                        <a:pt x="202" y="6"/>
                        <a:pt x="204" y="6"/>
                      </a:cubicBezTo>
                      <a:cubicBezTo>
                        <a:pt x="205" y="5"/>
                        <a:pt x="205" y="5"/>
                        <a:pt x="205" y="5"/>
                      </a:cubicBezTo>
                      <a:cubicBezTo>
                        <a:pt x="204" y="6"/>
                        <a:pt x="204" y="6"/>
                        <a:pt x="204" y="6"/>
                      </a:cubicBezTo>
                      <a:cubicBezTo>
                        <a:pt x="177" y="43"/>
                        <a:pt x="149" y="81"/>
                        <a:pt x="121" y="120"/>
                      </a:cubicBezTo>
                      <a:moveTo>
                        <a:pt x="186" y="1"/>
                      </a:moveTo>
                      <a:cubicBezTo>
                        <a:pt x="186" y="3"/>
                        <a:pt x="186" y="3"/>
                        <a:pt x="186" y="3"/>
                      </a:cubicBezTo>
                      <a:cubicBezTo>
                        <a:pt x="184" y="5"/>
                        <a:pt x="184" y="5"/>
                        <a:pt x="184" y="5"/>
                      </a:cubicBezTo>
                      <a:cubicBezTo>
                        <a:pt x="181" y="9"/>
                        <a:pt x="181" y="9"/>
                        <a:pt x="181" y="9"/>
                      </a:cubicBezTo>
                      <a:cubicBezTo>
                        <a:pt x="175" y="18"/>
                        <a:pt x="175" y="18"/>
                        <a:pt x="175" y="18"/>
                      </a:cubicBezTo>
                      <a:cubicBezTo>
                        <a:pt x="163" y="36"/>
                        <a:pt x="163" y="36"/>
                        <a:pt x="163" y="36"/>
                      </a:cubicBezTo>
                      <a:cubicBezTo>
                        <a:pt x="140" y="71"/>
                        <a:pt x="140" y="71"/>
                        <a:pt x="140" y="71"/>
                      </a:cubicBezTo>
                      <a:cubicBezTo>
                        <a:pt x="93" y="142"/>
                        <a:pt x="93" y="142"/>
                        <a:pt x="93" y="142"/>
                      </a:cubicBezTo>
                      <a:cubicBezTo>
                        <a:pt x="31" y="238"/>
                        <a:pt x="31" y="238"/>
                        <a:pt x="31" y="238"/>
                      </a:cubicBezTo>
                      <a:cubicBezTo>
                        <a:pt x="31" y="238"/>
                        <a:pt x="31" y="238"/>
                        <a:pt x="31" y="238"/>
                      </a:cubicBezTo>
                      <a:cubicBezTo>
                        <a:pt x="0" y="285"/>
                        <a:pt x="0" y="285"/>
                        <a:pt x="0" y="285"/>
                      </a:cubicBezTo>
                      <a:cubicBezTo>
                        <a:pt x="2" y="286"/>
                        <a:pt x="2" y="286"/>
                        <a:pt x="2" y="286"/>
                      </a:cubicBezTo>
                      <a:cubicBezTo>
                        <a:pt x="91" y="162"/>
                        <a:pt x="91" y="162"/>
                        <a:pt x="91" y="162"/>
                      </a:cubicBezTo>
                      <a:cubicBezTo>
                        <a:pt x="61" y="207"/>
                        <a:pt x="31" y="252"/>
                        <a:pt x="1" y="297"/>
                      </a:cubicBezTo>
                      <a:cubicBezTo>
                        <a:pt x="2" y="298"/>
                        <a:pt x="2" y="298"/>
                        <a:pt x="2" y="298"/>
                      </a:cubicBezTo>
                      <a:cubicBezTo>
                        <a:pt x="166" y="74"/>
                        <a:pt x="166" y="74"/>
                        <a:pt x="166" y="74"/>
                      </a:cubicBezTo>
                      <a:cubicBezTo>
                        <a:pt x="8" y="301"/>
                        <a:pt x="8" y="301"/>
                        <a:pt x="8" y="301"/>
                      </a:cubicBezTo>
                      <a:cubicBezTo>
                        <a:pt x="9" y="302"/>
                        <a:pt x="9" y="302"/>
                        <a:pt x="9" y="302"/>
                      </a:cubicBezTo>
                      <a:cubicBezTo>
                        <a:pt x="9" y="302"/>
                        <a:pt x="9" y="302"/>
                        <a:pt x="9" y="302"/>
                      </a:cubicBezTo>
                      <a:cubicBezTo>
                        <a:pt x="160" y="97"/>
                        <a:pt x="160" y="97"/>
                        <a:pt x="160" y="97"/>
                      </a:cubicBezTo>
                      <a:cubicBezTo>
                        <a:pt x="17" y="300"/>
                        <a:pt x="17" y="300"/>
                        <a:pt x="17" y="300"/>
                      </a:cubicBezTo>
                      <a:cubicBezTo>
                        <a:pt x="18" y="300"/>
                        <a:pt x="18" y="300"/>
                        <a:pt x="18" y="300"/>
                      </a:cubicBezTo>
                      <a:cubicBezTo>
                        <a:pt x="18" y="301"/>
                        <a:pt x="18" y="301"/>
                        <a:pt x="18" y="301"/>
                      </a:cubicBezTo>
                      <a:cubicBezTo>
                        <a:pt x="234" y="17"/>
                        <a:pt x="234" y="17"/>
                        <a:pt x="234" y="17"/>
                      </a:cubicBezTo>
                      <a:cubicBezTo>
                        <a:pt x="242" y="18"/>
                        <a:pt x="242" y="18"/>
                        <a:pt x="242" y="18"/>
                      </a:cubicBezTo>
                      <a:cubicBezTo>
                        <a:pt x="243" y="18"/>
                        <a:pt x="243" y="18"/>
                        <a:pt x="243" y="18"/>
                      </a:cubicBezTo>
                      <a:cubicBezTo>
                        <a:pt x="242" y="19"/>
                        <a:pt x="242" y="19"/>
                        <a:pt x="242" y="19"/>
                      </a:cubicBezTo>
                      <a:cubicBezTo>
                        <a:pt x="51" y="267"/>
                        <a:pt x="51" y="267"/>
                        <a:pt x="51" y="267"/>
                      </a:cubicBezTo>
                      <a:cubicBezTo>
                        <a:pt x="51" y="268"/>
                        <a:pt x="51" y="268"/>
                        <a:pt x="51" y="268"/>
                      </a:cubicBezTo>
                      <a:cubicBezTo>
                        <a:pt x="22" y="306"/>
                        <a:pt x="22" y="306"/>
                        <a:pt x="22" y="306"/>
                      </a:cubicBezTo>
                      <a:cubicBezTo>
                        <a:pt x="22" y="306"/>
                        <a:pt x="22" y="306"/>
                        <a:pt x="22" y="306"/>
                      </a:cubicBezTo>
                      <a:cubicBezTo>
                        <a:pt x="23" y="307"/>
                        <a:pt x="23" y="307"/>
                        <a:pt x="23" y="307"/>
                      </a:cubicBezTo>
                      <a:cubicBezTo>
                        <a:pt x="227" y="59"/>
                        <a:pt x="227" y="59"/>
                        <a:pt x="227" y="59"/>
                      </a:cubicBezTo>
                      <a:cubicBezTo>
                        <a:pt x="236" y="48"/>
                        <a:pt x="236" y="48"/>
                        <a:pt x="236" y="48"/>
                      </a:cubicBezTo>
                      <a:cubicBezTo>
                        <a:pt x="139" y="181"/>
                        <a:pt x="139" y="181"/>
                        <a:pt x="139" y="181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72" y="274"/>
                        <a:pt x="72" y="274"/>
                        <a:pt x="72" y="274"/>
                      </a:cubicBezTo>
                      <a:cubicBezTo>
                        <a:pt x="59" y="291"/>
                        <a:pt x="59" y="291"/>
                        <a:pt x="59" y="291"/>
                      </a:cubicBezTo>
                      <a:cubicBezTo>
                        <a:pt x="46" y="309"/>
                        <a:pt x="46" y="309"/>
                        <a:pt x="46" y="309"/>
                      </a:cubicBezTo>
                      <a:cubicBezTo>
                        <a:pt x="38" y="320"/>
                        <a:pt x="38" y="320"/>
                        <a:pt x="38" y="320"/>
                      </a:cubicBezTo>
                      <a:cubicBezTo>
                        <a:pt x="37" y="321"/>
                        <a:pt x="37" y="321"/>
                        <a:pt x="37" y="321"/>
                      </a:cubicBezTo>
                      <a:cubicBezTo>
                        <a:pt x="37" y="322"/>
                        <a:pt x="37" y="322"/>
                        <a:pt x="37" y="322"/>
                      </a:cubicBezTo>
                      <a:cubicBezTo>
                        <a:pt x="37" y="322"/>
                        <a:pt x="37" y="322"/>
                        <a:pt x="37" y="322"/>
                      </a:cubicBezTo>
                      <a:cubicBezTo>
                        <a:pt x="37" y="321"/>
                        <a:pt x="37" y="321"/>
                        <a:pt x="37" y="321"/>
                      </a:cubicBezTo>
                      <a:cubicBezTo>
                        <a:pt x="40" y="320"/>
                        <a:pt x="40" y="320"/>
                        <a:pt x="40" y="320"/>
                      </a:cubicBezTo>
                      <a:cubicBezTo>
                        <a:pt x="44" y="318"/>
                        <a:pt x="44" y="318"/>
                        <a:pt x="44" y="318"/>
                      </a:cubicBezTo>
                      <a:cubicBezTo>
                        <a:pt x="46" y="317"/>
                        <a:pt x="47" y="316"/>
                        <a:pt x="49" y="315"/>
                      </a:cubicBezTo>
                      <a:cubicBezTo>
                        <a:pt x="55" y="311"/>
                        <a:pt x="61" y="305"/>
                        <a:pt x="66" y="300"/>
                      </a:cubicBezTo>
                      <a:cubicBezTo>
                        <a:pt x="72" y="295"/>
                        <a:pt x="77" y="290"/>
                        <a:pt x="82" y="284"/>
                      </a:cubicBezTo>
                      <a:cubicBezTo>
                        <a:pt x="82" y="284"/>
                        <a:pt x="82" y="284"/>
                        <a:pt x="82" y="284"/>
                      </a:cubicBezTo>
                      <a:cubicBezTo>
                        <a:pt x="83" y="283"/>
                        <a:pt x="83" y="283"/>
                        <a:pt x="84" y="283"/>
                      </a:cubicBezTo>
                      <a:cubicBezTo>
                        <a:pt x="91" y="275"/>
                        <a:pt x="98" y="267"/>
                        <a:pt x="104" y="260"/>
                      </a:cubicBezTo>
                      <a:cubicBezTo>
                        <a:pt x="107" y="257"/>
                        <a:pt x="109" y="253"/>
                        <a:pt x="112" y="250"/>
                      </a:cubicBezTo>
                      <a:cubicBezTo>
                        <a:pt x="117" y="245"/>
                        <a:pt x="121" y="240"/>
                        <a:pt x="125" y="234"/>
                      </a:cubicBezTo>
                      <a:cubicBezTo>
                        <a:pt x="140" y="216"/>
                        <a:pt x="154" y="198"/>
                        <a:pt x="168" y="180"/>
                      </a:cubicBezTo>
                      <a:cubicBezTo>
                        <a:pt x="200" y="139"/>
                        <a:pt x="230" y="98"/>
                        <a:pt x="260" y="56"/>
                      </a:cubicBezTo>
                      <a:cubicBezTo>
                        <a:pt x="265" y="49"/>
                        <a:pt x="270" y="42"/>
                        <a:pt x="275" y="34"/>
                      </a:cubicBezTo>
                      <a:cubicBezTo>
                        <a:pt x="275" y="34"/>
                        <a:pt x="269" y="42"/>
                        <a:pt x="257" y="60"/>
                      </a:cubicBezTo>
                      <a:cubicBezTo>
                        <a:pt x="256" y="62"/>
                        <a:pt x="254" y="64"/>
                        <a:pt x="253" y="66"/>
                      </a:cubicBezTo>
                      <a:cubicBezTo>
                        <a:pt x="237" y="87"/>
                        <a:pt x="213" y="121"/>
                        <a:pt x="178" y="166"/>
                      </a:cubicBezTo>
                      <a:cubicBezTo>
                        <a:pt x="166" y="183"/>
                        <a:pt x="151" y="201"/>
                        <a:pt x="135" y="221"/>
                      </a:cubicBezTo>
                      <a:cubicBezTo>
                        <a:pt x="130" y="228"/>
                        <a:pt x="123" y="236"/>
                        <a:pt x="117" y="243"/>
                      </a:cubicBezTo>
                      <a:cubicBezTo>
                        <a:pt x="115" y="246"/>
                        <a:pt x="113" y="248"/>
                        <a:pt x="111" y="251"/>
                      </a:cubicBezTo>
                      <a:cubicBezTo>
                        <a:pt x="102" y="261"/>
                        <a:pt x="93" y="272"/>
                        <a:pt x="83" y="282"/>
                      </a:cubicBezTo>
                      <a:cubicBezTo>
                        <a:pt x="82" y="283"/>
                        <a:pt x="82" y="283"/>
                        <a:pt x="82" y="284"/>
                      </a:cubicBezTo>
                      <a:cubicBezTo>
                        <a:pt x="80" y="285"/>
                        <a:pt x="79" y="286"/>
                        <a:pt x="78" y="288"/>
                      </a:cubicBezTo>
                      <a:cubicBezTo>
                        <a:pt x="71" y="295"/>
                        <a:pt x="63" y="303"/>
                        <a:pt x="55" y="310"/>
                      </a:cubicBezTo>
                      <a:cubicBezTo>
                        <a:pt x="52" y="311"/>
                        <a:pt x="50" y="313"/>
                        <a:pt x="48" y="315"/>
                      </a:cubicBezTo>
                      <a:cubicBezTo>
                        <a:pt x="44" y="317"/>
                        <a:pt x="44" y="317"/>
                        <a:pt x="44" y="317"/>
                      </a:cubicBezTo>
                      <a:cubicBezTo>
                        <a:pt x="40" y="319"/>
                        <a:pt x="40" y="319"/>
                        <a:pt x="40" y="319"/>
                      </a:cubicBezTo>
                      <a:cubicBezTo>
                        <a:pt x="39" y="319"/>
                        <a:pt x="39" y="319"/>
                        <a:pt x="39" y="319"/>
                      </a:cubicBezTo>
                      <a:cubicBezTo>
                        <a:pt x="39" y="319"/>
                        <a:pt x="39" y="319"/>
                        <a:pt x="39" y="319"/>
                      </a:cubicBezTo>
                      <a:cubicBezTo>
                        <a:pt x="39" y="319"/>
                        <a:pt x="39" y="319"/>
                        <a:pt x="39" y="319"/>
                      </a:cubicBezTo>
                      <a:cubicBezTo>
                        <a:pt x="40" y="319"/>
                        <a:pt x="40" y="319"/>
                        <a:pt x="40" y="319"/>
                      </a:cubicBezTo>
                      <a:cubicBezTo>
                        <a:pt x="41" y="317"/>
                        <a:pt x="41" y="317"/>
                        <a:pt x="41" y="317"/>
                      </a:cubicBezTo>
                      <a:cubicBezTo>
                        <a:pt x="44" y="313"/>
                        <a:pt x="44" y="313"/>
                        <a:pt x="44" y="313"/>
                      </a:cubicBezTo>
                      <a:cubicBezTo>
                        <a:pt x="45" y="311"/>
                        <a:pt x="47" y="309"/>
                        <a:pt x="49" y="306"/>
                      </a:cubicBezTo>
                      <a:cubicBezTo>
                        <a:pt x="59" y="292"/>
                        <a:pt x="70" y="277"/>
                        <a:pt x="81" y="262"/>
                      </a:cubicBezTo>
                      <a:cubicBezTo>
                        <a:pt x="86" y="256"/>
                        <a:pt x="91" y="249"/>
                        <a:pt x="96" y="242"/>
                      </a:cubicBezTo>
                      <a:cubicBezTo>
                        <a:pt x="141" y="180"/>
                        <a:pt x="192" y="110"/>
                        <a:pt x="250" y="31"/>
                      </a:cubicBezTo>
                      <a:cubicBezTo>
                        <a:pt x="251" y="29"/>
                        <a:pt x="253" y="27"/>
                        <a:pt x="255" y="23"/>
                      </a:cubicBezTo>
                      <a:cubicBezTo>
                        <a:pt x="254" y="25"/>
                        <a:pt x="252" y="27"/>
                        <a:pt x="249" y="30"/>
                      </a:cubicBezTo>
                      <a:cubicBezTo>
                        <a:pt x="249" y="30"/>
                        <a:pt x="249" y="30"/>
                        <a:pt x="249" y="30"/>
                      </a:cubicBezTo>
                      <a:cubicBezTo>
                        <a:pt x="246" y="33"/>
                        <a:pt x="243" y="37"/>
                        <a:pt x="241" y="40"/>
                      </a:cubicBezTo>
                      <a:cubicBezTo>
                        <a:pt x="190" y="101"/>
                        <a:pt x="132" y="171"/>
                        <a:pt x="53" y="267"/>
                      </a:cubicBezTo>
                      <a:cubicBezTo>
                        <a:pt x="52" y="269"/>
                        <a:pt x="51" y="270"/>
                        <a:pt x="49" y="272"/>
                      </a:cubicBezTo>
                      <a:cubicBezTo>
                        <a:pt x="51" y="271"/>
                        <a:pt x="52" y="269"/>
                        <a:pt x="54" y="266"/>
                      </a:cubicBezTo>
                      <a:cubicBezTo>
                        <a:pt x="108" y="196"/>
                        <a:pt x="168" y="118"/>
                        <a:pt x="246" y="17"/>
                      </a:cubicBezTo>
                      <a:cubicBezTo>
                        <a:pt x="245" y="17"/>
                        <a:pt x="245" y="17"/>
                        <a:pt x="244" y="17"/>
                      </a:cubicBezTo>
                      <a:cubicBezTo>
                        <a:pt x="244" y="17"/>
                        <a:pt x="244" y="17"/>
                        <a:pt x="243" y="17"/>
                      </a:cubicBezTo>
                      <a:cubicBezTo>
                        <a:pt x="241" y="16"/>
                        <a:pt x="237" y="15"/>
                        <a:pt x="233" y="15"/>
                      </a:cubicBezTo>
                      <a:cubicBezTo>
                        <a:pt x="179" y="86"/>
                        <a:pt x="120" y="163"/>
                        <a:pt x="49" y="258"/>
                      </a:cubicBezTo>
                      <a:cubicBezTo>
                        <a:pt x="49" y="258"/>
                        <a:pt x="49" y="258"/>
                        <a:pt x="49" y="258"/>
                      </a:cubicBezTo>
                      <a:cubicBezTo>
                        <a:pt x="49" y="258"/>
                        <a:pt x="49" y="258"/>
                        <a:pt x="49" y="258"/>
                      </a:cubicBezTo>
                      <a:cubicBezTo>
                        <a:pt x="101" y="184"/>
                        <a:pt x="156" y="105"/>
                        <a:pt x="221" y="13"/>
                      </a:cubicBezTo>
                      <a:cubicBezTo>
                        <a:pt x="221" y="13"/>
                        <a:pt x="221" y="12"/>
                        <a:pt x="222" y="11"/>
                      </a:cubicBezTo>
                      <a:cubicBezTo>
                        <a:pt x="221" y="11"/>
                        <a:pt x="220" y="12"/>
                        <a:pt x="219" y="13"/>
                      </a:cubicBezTo>
                      <a:cubicBezTo>
                        <a:pt x="166" y="86"/>
                        <a:pt x="110" y="162"/>
                        <a:pt x="47" y="248"/>
                      </a:cubicBezTo>
                      <a:cubicBezTo>
                        <a:pt x="46" y="250"/>
                        <a:pt x="44" y="252"/>
                        <a:pt x="42" y="255"/>
                      </a:cubicBezTo>
                      <a:cubicBezTo>
                        <a:pt x="43" y="253"/>
                        <a:pt x="45" y="251"/>
                        <a:pt x="46" y="249"/>
                      </a:cubicBezTo>
                      <a:cubicBezTo>
                        <a:pt x="96" y="178"/>
                        <a:pt x="147" y="103"/>
                        <a:pt x="204" y="22"/>
                      </a:cubicBezTo>
                      <a:cubicBezTo>
                        <a:pt x="206" y="17"/>
                        <a:pt x="209" y="13"/>
                        <a:pt x="213" y="7"/>
                      </a:cubicBezTo>
                      <a:cubicBezTo>
                        <a:pt x="209" y="12"/>
                        <a:pt x="205" y="17"/>
                        <a:pt x="201" y="23"/>
                      </a:cubicBezTo>
                      <a:cubicBezTo>
                        <a:pt x="139" y="108"/>
                        <a:pt x="75" y="196"/>
                        <a:pt x="8" y="289"/>
                      </a:cubicBezTo>
                      <a:cubicBezTo>
                        <a:pt x="37" y="245"/>
                        <a:pt x="67" y="199"/>
                        <a:pt x="99" y="154"/>
                      </a:cubicBezTo>
                      <a:cubicBezTo>
                        <a:pt x="102" y="148"/>
                        <a:pt x="106" y="143"/>
                        <a:pt x="109" y="138"/>
                      </a:cubicBezTo>
                      <a:cubicBezTo>
                        <a:pt x="205" y="6"/>
                        <a:pt x="205" y="6"/>
                        <a:pt x="205" y="6"/>
                      </a:cubicBezTo>
                      <a:cubicBezTo>
                        <a:pt x="206" y="4"/>
                        <a:pt x="206" y="4"/>
                        <a:pt x="206" y="4"/>
                      </a:cubicBezTo>
                      <a:cubicBezTo>
                        <a:pt x="204" y="5"/>
                        <a:pt x="204" y="5"/>
                        <a:pt x="204" y="5"/>
                      </a:cubicBezTo>
                      <a:cubicBezTo>
                        <a:pt x="204" y="5"/>
                        <a:pt x="203" y="5"/>
                        <a:pt x="203" y="5"/>
                      </a:cubicBezTo>
                      <a:cubicBezTo>
                        <a:pt x="202" y="6"/>
                        <a:pt x="202" y="6"/>
                        <a:pt x="202" y="6"/>
                      </a:cubicBezTo>
                      <a:cubicBezTo>
                        <a:pt x="202" y="6"/>
                        <a:pt x="202" y="6"/>
                        <a:pt x="201" y="7"/>
                      </a:cubicBezTo>
                      <a:cubicBezTo>
                        <a:pt x="201" y="7"/>
                        <a:pt x="200" y="8"/>
                        <a:pt x="199" y="9"/>
                      </a:cubicBezTo>
                      <a:cubicBezTo>
                        <a:pt x="198" y="10"/>
                        <a:pt x="197" y="12"/>
                        <a:pt x="196" y="13"/>
                      </a:cubicBezTo>
                      <a:cubicBezTo>
                        <a:pt x="194" y="16"/>
                        <a:pt x="191" y="19"/>
                        <a:pt x="189" y="22"/>
                      </a:cubicBezTo>
                      <a:cubicBezTo>
                        <a:pt x="185" y="28"/>
                        <a:pt x="180" y="34"/>
                        <a:pt x="176" y="40"/>
                      </a:cubicBezTo>
                      <a:cubicBezTo>
                        <a:pt x="167" y="52"/>
                        <a:pt x="159" y="64"/>
                        <a:pt x="150" y="76"/>
                      </a:cubicBezTo>
                      <a:cubicBezTo>
                        <a:pt x="134" y="100"/>
                        <a:pt x="118" y="123"/>
                        <a:pt x="102" y="147"/>
                      </a:cubicBezTo>
                      <a:cubicBezTo>
                        <a:pt x="69" y="192"/>
                        <a:pt x="35" y="238"/>
                        <a:pt x="1" y="285"/>
                      </a:cubicBezTo>
                      <a:cubicBezTo>
                        <a:pt x="1" y="285"/>
                        <a:pt x="1" y="285"/>
                        <a:pt x="1" y="285"/>
                      </a:cubicBezTo>
                      <a:cubicBezTo>
                        <a:pt x="11" y="269"/>
                        <a:pt x="21" y="253"/>
                        <a:pt x="32" y="237"/>
                      </a:cubicBezTo>
                      <a:cubicBezTo>
                        <a:pt x="32" y="237"/>
                        <a:pt x="32" y="236"/>
                        <a:pt x="32" y="236"/>
                      </a:cubicBezTo>
                      <a:cubicBezTo>
                        <a:pt x="52" y="206"/>
                        <a:pt x="72" y="175"/>
                        <a:pt x="92" y="144"/>
                      </a:cubicBezTo>
                      <a:cubicBezTo>
                        <a:pt x="108" y="120"/>
                        <a:pt x="123" y="97"/>
                        <a:pt x="139" y="73"/>
                      </a:cubicBezTo>
                      <a:cubicBezTo>
                        <a:pt x="147" y="61"/>
                        <a:pt x="155" y="49"/>
                        <a:pt x="163" y="36"/>
                      </a:cubicBezTo>
                      <a:cubicBezTo>
                        <a:pt x="167" y="30"/>
                        <a:pt x="171" y="24"/>
                        <a:pt x="175" y="18"/>
                      </a:cubicBezTo>
                      <a:cubicBezTo>
                        <a:pt x="181" y="9"/>
                        <a:pt x="181" y="9"/>
                        <a:pt x="181" y="9"/>
                      </a:cubicBezTo>
                      <a:cubicBezTo>
                        <a:pt x="184" y="5"/>
                        <a:pt x="184" y="5"/>
                        <a:pt x="184" y="5"/>
                      </a:cubicBezTo>
                      <a:cubicBezTo>
                        <a:pt x="186" y="3"/>
                        <a:pt x="186" y="3"/>
                        <a:pt x="186" y="3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moveTo>
                        <a:pt x="186" y="1"/>
                      </a:move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moveTo>
                        <a:pt x="186" y="1"/>
                      </a:move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moveTo>
                        <a:pt x="186" y="1"/>
                      </a:moveTo>
                      <a:cubicBezTo>
                        <a:pt x="186" y="1"/>
                        <a:pt x="186" y="1"/>
                        <a:pt x="186" y="1"/>
                      </a:cubicBezTo>
                      <a:cubicBezTo>
                        <a:pt x="186" y="1"/>
                        <a:pt x="186" y="1"/>
                        <a:pt x="186" y="1"/>
                      </a:cubicBezTo>
                      <a:moveTo>
                        <a:pt x="187" y="1"/>
                      </a:moveTo>
                      <a:cubicBezTo>
                        <a:pt x="187" y="1"/>
                        <a:pt x="187" y="1"/>
                        <a:pt x="186" y="1"/>
                      </a:cubicBezTo>
                      <a:cubicBezTo>
                        <a:pt x="187" y="1"/>
                        <a:pt x="187" y="1"/>
                        <a:pt x="187" y="1"/>
                      </a:cubicBezTo>
                      <a:moveTo>
                        <a:pt x="188" y="0"/>
                      </a:moveTo>
                      <a:cubicBezTo>
                        <a:pt x="188" y="0"/>
                        <a:pt x="187" y="0"/>
                        <a:pt x="187" y="1"/>
                      </a:cubicBezTo>
                      <a:cubicBezTo>
                        <a:pt x="187" y="0"/>
                        <a:pt x="188" y="0"/>
                        <a:pt x="188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6" name="未知"/>
                <p:cNvSpPr>
                  <a:spLocks noEditPoints="1"/>
                </p:cNvSpPr>
                <p:nvPr/>
              </p:nvSpPr>
              <p:spPr>
                <a:xfrm>
                  <a:off x="767" y="425"/>
                  <a:ext cx="332" cy="384"/>
                </a:xfrm>
                <a:custGeom>
                  <a:avLst/>
                  <a:gdLst/>
                  <a:ahLst/>
                  <a:cxnLst/>
                  <a:pathLst>
                    <a:path w="163" h="189">
                      <a:moveTo>
                        <a:pt x="70" y="70"/>
                      </a:moveTo>
                      <a:cubicBezTo>
                        <a:pt x="75" y="62"/>
                        <a:pt x="80" y="55"/>
                        <a:pt x="85" y="47"/>
                      </a:cubicBezTo>
                      <a:cubicBezTo>
                        <a:pt x="90" y="40"/>
                        <a:pt x="95" y="32"/>
                        <a:pt x="100" y="25"/>
                      </a:cubicBezTo>
                      <a:cubicBezTo>
                        <a:pt x="103" y="22"/>
                        <a:pt x="105" y="18"/>
                        <a:pt x="108" y="14"/>
                      </a:cubicBezTo>
                      <a:cubicBezTo>
                        <a:pt x="109" y="13"/>
                        <a:pt x="111" y="11"/>
                        <a:pt x="112" y="9"/>
                      </a:cubicBezTo>
                      <a:cubicBezTo>
                        <a:pt x="113" y="7"/>
                        <a:pt x="115" y="5"/>
                        <a:pt x="117" y="4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1" y="26"/>
                        <a:pt x="85" y="48"/>
                        <a:pt x="70" y="70"/>
                      </a:cubicBezTo>
                      <a:moveTo>
                        <a:pt x="118" y="3"/>
                      </a:move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15" y="4"/>
                        <a:pt x="115" y="4"/>
                        <a:pt x="115" y="5"/>
                      </a:cubicBezTo>
                      <a:cubicBezTo>
                        <a:pt x="115" y="5"/>
                        <a:pt x="114" y="6"/>
                        <a:pt x="114" y="6"/>
                      </a:cubicBezTo>
                      <a:cubicBezTo>
                        <a:pt x="113" y="7"/>
                        <a:pt x="112" y="8"/>
                        <a:pt x="112" y="9"/>
                      </a:cubicBezTo>
                      <a:cubicBezTo>
                        <a:pt x="110" y="10"/>
                        <a:pt x="109" y="12"/>
                        <a:pt x="108" y="14"/>
                      </a:cubicBezTo>
                      <a:cubicBezTo>
                        <a:pt x="105" y="17"/>
                        <a:pt x="103" y="21"/>
                        <a:pt x="100" y="24"/>
                      </a:cubicBezTo>
                      <a:cubicBezTo>
                        <a:pt x="95" y="31"/>
                        <a:pt x="91" y="38"/>
                        <a:pt x="86" y="45"/>
                      </a:cubicBezTo>
                      <a:cubicBezTo>
                        <a:pt x="77" y="58"/>
                        <a:pt x="68" y="71"/>
                        <a:pt x="59" y="84"/>
                      </a:cubicBezTo>
                      <a:cubicBezTo>
                        <a:pt x="40" y="111"/>
                        <a:pt x="21" y="138"/>
                        <a:pt x="1" y="166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16" y="141"/>
                        <a:pt x="32" y="116"/>
                        <a:pt x="48" y="90"/>
                      </a:cubicBezTo>
                      <a:cubicBezTo>
                        <a:pt x="48" y="91"/>
                        <a:pt x="47" y="91"/>
                        <a:pt x="47" y="91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1" y="166"/>
                        <a:pt x="1" y="166"/>
                        <a:pt x="1" y="166"/>
                      </a:cubicBezTo>
                      <a:cubicBezTo>
                        <a:pt x="54" y="93"/>
                        <a:pt x="54" y="93"/>
                        <a:pt x="54" y="93"/>
                      </a:cubicBezTo>
                      <a:cubicBezTo>
                        <a:pt x="36" y="119"/>
                        <a:pt x="19" y="146"/>
                        <a:pt x="1" y="173"/>
                      </a:cubicBezTo>
                      <a:cubicBezTo>
                        <a:pt x="2" y="174"/>
                        <a:pt x="2" y="174"/>
                        <a:pt x="2" y="174"/>
                      </a:cubicBezTo>
                      <a:cubicBezTo>
                        <a:pt x="97" y="41"/>
                        <a:pt x="97" y="41"/>
                        <a:pt x="97" y="41"/>
                      </a:cubicBezTo>
                      <a:cubicBezTo>
                        <a:pt x="6" y="176"/>
                        <a:pt x="6" y="176"/>
                        <a:pt x="6" y="176"/>
                      </a:cubicBezTo>
                      <a:cubicBezTo>
                        <a:pt x="6" y="176"/>
                        <a:pt x="6" y="176"/>
                        <a:pt x="6" y="176"/>
                      </a:cubicBezTo>
                      <a:cubicBezTo>
                        <a:pt x="7" y="176"/>
                        <a:pt x="7" y="176"/>
                        <a:pt x="7" y="176"/>
                      </a:cubicBezTo>
                      <a:cubicBezTo>
                        <a:pt x="95" y="55"/>
                        <a:pt x="95" y="55"/>
                        <a:pt x="95" y="55"/>
                      </a:cubicBezTo>
                      <a:cubicBezTo>
                        <a:pt x="12" y="175"/>
                        <a:pt x="12" y="175"/>
                        <a:pt x="12" y="175"/>
                      </a:cubicBezTo>
                      <a:cubicBezTo>
                        <a:pt x="12" y="175"/>
                        <a:pt x="12" y="175"/>
                        <a:pt x="12" y="175"/>
                      </a:cubicBezTo>
                      <a:cubicBezTo>
                        <a:pt x="13" y="176"/>
                        <a:pt x="13" y="176"/>
                        <a:pt x="13" y="176"/>
                      </a:cubicBezTo>
                      <a:cubicBezTo>
                        <a:pt x="136" y="12"/>
                        <a:pt x="136" y="12"/>
                        <a:pt x="136" y="12"/>
                      </a:cubicBezTo>
                      <a:cubicBezTo>
                        <a:pt x="142" y="13"/>
                        <a:pt x="142" y="13"/>
                        <a:pt x="142" y="13"/>
                      </a:cubicBezTo>
                      <a:cubicBezTo>
                        <a:pt x="15" y="179"/>
                        <a:pt x="15" y="179"/>
                        <a:pt x="15" y="179"/>
                      </a:cubicBezTo>
                      <a:cubicBezTo>
                        <a:pt x="15" y="179"/>
                        <a:pt x="15" y="179"/>
                        <a:pt x="15" y="179"/>
                      </a:cubicBezTo>
                      <a:cubicBezTo>
                        <a:pt x="16" y="179"/>
                        <a:pt x="16" y="179"/>
                        <a:pt x="16" y="179"/>
                      </a:cubicBezTo>
                      <a:cubicBezTo>
                        <a:pt x="140" y="30"/>
                        <a:pt x="140" y="30"/>
                        <a:pt x="140" y="30"/>
                      </a:cubicBezTo>
                      <a:cubicBezTo>
                        <a:pt x="84" y="108"/>
                        <a:pt x="84" y="108"/>
                        <a:pt x="84" y="108"/>
                      </a:cubicBezTo>
                      <a:cubicBezTo>
                        <a:pt x="53" y="150"/>
                        <a:pt x="53" y="150"/>
                        <a:pt x="53" y="150"/>
                      </a:cubicBezTo>
                      <a:cubicBezTo>
                        <a:pt x="38" y="171"/>
                        <a:pt x="38" y="171"/>
                        <a:pt x="38" y="171"/>
                      </a:cubicBezTo>
                      <a:cubicBezTo>
                        <a:pt x="31" y="181"/>
                        <a:pt x="31" y="181"/>
                        <a:pt x="31" y="181"/>
                      </a:cubicBezTo>
                      <a:cubicBezTo>
                        <a:pt x="26" y="188"/>
                        <a:pt x="26" y="188"/>
                        <a:pt x="26" y="188"/>
                      </a:cubicBezTo>
                      <a:cubicBezTo>
                        <a:pt x="25" y="188"/>
                        <a:pt x="25" y="188"/>
                        <a:pt x="25" y="188"/>
                      </a:cubicBezTo>
                      <a:cubicBezTo>
                        <a:pt x="25" y="189"/>
                        <a:pt x="25" y="189"/>
                        <a:pt x="25" y="189"/>
                      </a:cubicBezTo>
                      <a:cubicBezTo>
                        <a:pt x="25" y="189"/>
                        <a:pt x="25" y="189"/>
                        <a:pt x="25" y="189"/>
                      </a:cubicBezTo>
                      <a:cubicBezTo>
                        <a:pt x="27" y="188"/>
                        <a:pt x="27" y="188"/>
                        <a:pt x="27" y="188"/>
                      </a:cubicBezTo>
                      <a:cubicBezTo>
                        <a:pt x="29" y="187"/>
                        <a:pt x="29" y="187"/>
                        <a:pt x="29" y="187"/>
                      </a:cubicBezTo>
                      <a:cubicBezTo>
                        <a:pt x="31" y="187"/>
                        <a:pt x="31" y="186"/>
                        <a:pt x="32" y="185"/>
                      </a:cubicBezTo>
                      <a:cubicBezTo>
                        <a:pt x="40" y="181"/>
                        <a:pt x="46" y="174"/>
                        <a:pt x="52" y="168"/>
                      </a:cubicBezTo>
                      <a:cubicBezTo>
                        <a:pt x="58" y="162"/>
                        <a:pt x="64" y="155"/>
                        <a:pt x="69" y="149"/>
                      </a:cubicBezTo>
                      <a:cubicBezTo>
                        <a:pt x="81" y="136"/>
                        <a:pt x="91" y="122"/>
                        <a:pt x="102" y="108"/>
                      </a:cubicBezTo>
                      <a:cubicBezTo>
                        <a:pt x="123" y="81"/>
                        <a:pt x="143" y="53"/>
                        <a:pt x="163" y="24"/>
                      </a:cubicBezTo>
                      <a:cubicBezTo>
                        <a:pt x="163" y="24"/>
                        <a:pt x="159" y="30"/>
                        <a:pt x="150" y="42"/>
                      </a:cubicBezTo>
                      <a:cubicBezTo>
                        <a:pt x="141" y="55"/>
                        <a:pt x="128" y="74"/>
                        <a:pt x="108" y="100"/>
                      </a:cubicBezTo>
                      <a:cubicBezTo>
                        <a:pt x="98" y="114"/>
                        <a:pt x="86" y="129"/>
                        <a:pt x="72" y="145"/>
                      </a:cubicBezTo>
                      <a:cubicBezTo>
                        <a:pt x="65" y="153"/>
                        <a:pt x="58" y="162"/>
                        <a:pt x="49" y="170"/>
                      </a:cubicBezTo>
                      <a:cubicBezTo>
                        <a:pt x="45" y="174"/>
                        <a:pt x="41" y="179"/>
                        <a:pt x="36" y="182"/>
                      </a:cubicBezTo>
                      <a:cubicBezTo>
                        <a:pt x="34" y="183"/>
                        <a:pt x="33" y="184"/>
                        <a:pt x="32" y="185"/>
                      </a:cubicBezTo>
                      <a:cubicBezTo>
                        <a:pt x="30" y="186"/>
                        <a:pt x="29" y="187"/>
                        <a:pt x="27" y="187"/>
                      </a:cubicBezTo>
                      <a:cubicBezTo>
                        <a:pt x="27" y="188"/>
                        <a:pt x="27" y="188"/>
                        <a:pt x="27" y="188"/>
                      </a:cubicBezTo>
                      <a:cubicBezTo>
                        <a:pt x="27" y="187"/>
                        <a:pt x="27" y="187"/>
                        <a:pt x="27" y="187"/>
                      </a:cubicBezTo>
                      <a:cubicBezTo>
                        <a:pt x="28" y="186"/>
                        <a:pt x="28" y="186"/>
                        <a:pt x="28" y="186"/>
                      </a:cubicBezTo>
                      <a:cubicBezTo>
                        <a:pt x="29" y="184"/>
                        <a:pt x="29" y="184"/>
                        <a:pt x="29" y="184"/>
                      </a:cubicBezTo>
                      <a:cubicBezTo>
                        <a:pt x="30" y="183"/>
                        <a:pt x="31" y="181"/>
                        <a:pt x="32" y="180"/>
                      </a:cubicBezTo>
                      <a:cubicBezTo>
                        <a:pt x="64" y="136"/>
                        <a:pt x="102" y="83"/>
                        <a:pt x="147" y="21"/>
                      </a:cubicBezTo>
                      <a:cubicBezTo>
                        <a:pt x="148" y="20"/>
                        <a:pt x="149" y="19"/>
                        <a:pt x="150" y="17"/>
                      </a:cubicBezTo>
                      <a:cubicBezTo>
                        <a:pt x="149" y="18"/>
                        <a:pt x="148" y="19"/>
                        <a:pt x="147" y="20"/>
                      </a:cubicBezTo>
                      <a:cubicBezTo>
                        <a:pt x="116" y="57"/>
                        <a:pt x="81" y="99"/>
                        <a:pt x="32" y="158"/>
                      </a:cubicBezTo>
                      <a:cubicBezTo>
                        <a:pt x="31" y="159"/>
                        <a:pt x="31" y="160"/>
                        <a:pt x="30" y="161"/>
                      </a:cubicBezTo>
                      <a:cubicBezTo>
                        <a:pt x="30" y="160"/>
                        <a:pt x="31" y="159"/>
                        <a:pt x="32" y="158"/>
                      </a:cubicBezTo>
                      <a:cubicBezTo>
                        <a:pt x="64" y="117"/>
                        <a:pt x="99" y="71"/>
                        <a:pt x="144" y="13"/>
                      </a:cubicBezTo>
                      <a:cubicBezTo>
                        <a:pt x="141" y="12"/>
                        <a:pt x="139" y="12"/>
                        <a:pt x="136" y="11"/>
                      </a:cubicBezTo>
                      <a:cubicBezTo>
                        <a:pt x="104" y="52"/>
                        <a:pt x="70" y="98"/>
                        <a:pt x="29" y="152"/>
                      </a:cubicBezTo>
                      <a:cubicBezTo>
                        <a:pt x="29" y="152"/>
                        <a:pt x="29" y="152"/>
                        <a:pt x="29" y="152"/>
                      </a:cubicBezTo>
                      <a:cubicBezTo>
                        <a:pt x="29" y="152"/>
                        <a:pt x="29" y="152"/>
                        <a:pt x="29" y="152"/>
                      </a:cubicBezTo>
                      <a:cubicBezTo>
                        <a:pt x="59" y="109"/>
                        <a:pt x="90" y="63"/>
                        <a:pt x="128" y="9"/>
                      </a:cubicBezTo>
                      <a:cubicBezTo>
                        <a:pt x="128" y="9"/>
                        <a:pt x="128" y="9"/>
                        <a:pt x="128" y="8"/>
                      </a:cubicBezTo>
                      <a:cubicBezTo>
                        <a:pt x="128" y="8"/>
                        <a:pt x="127" y="9"/>
                        <a:pt x="126" y="9"/>
                      </a:cubicBezTo>
                      <a:cubicBezTo>
                        <a:pt x="96" y="52"/>
                        <a:pt x="63" y="97"/>
                        <a:pt x="27" y="147"/>
                      </a:cubicBezTo>
                      <a:cubicBezTo>
                        <a:pt x="26" y="148"/>
                        <a:pt x="25" y="149"/>
                        <a:pt x="24" y="151"/>
                      </a:cubicBezTo>
                      <a:cubicBezTo>
                        <a:pt x="25" y="150"/>
                        <a:pt x="25" y="149"/>
                        <a:pt x="26" y="148"/>
                      </a:cubicBezTo>
                      <a:cubicBezTo>
                        <a:pt x="55" y="105"/>
                        <a:pt x="85" y="61"/>
                        <a:pt x="117" y="13"/>
                      </a:cubicBezTo>
                      <a:cubicBezTo>
                        <a:pt x="119" y="11"/>
                        <a:pt x="120" y="9"/>
                        <a:pt x="122" y="6"/>
                      </a:cubicBezTo>
                      <a:cubicBezTo>
                        <a:pt x="120" y="8"/>
                        <a:pt x="118" y="11"/>
                        <a:pt x="116" y="14"/>
                      </a:cubicBezTo>
                      <a:cubicBezTo>
                        <a:pt x="80" y="63"/>
                        <a:pt x="44" y="115"/>
                        <a:pt x="5" y="168"/>
                      </a:cubicBezTo>
                      <a:cubicBezTo>
                        <a:pt x="22" y="143"/>
                        <a:pt x="39" y="116"/>
                        <a:pt x="56" y="90"/>
                      </a:cubicBezTo>
                      <a:cubicBezTo>
                        <a:pt x="59" y="86"/>
                        <a:pt x="61" y="83"/>
                        <a:pt x="63" y="79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18" y="3"/>
                        <a:pt x="118" y="3"/>
                        <a:pt x="118" y="3"/>
                      </a:cubicBezTo>
                      <a:moveTo>
                        <a:pt x="106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2"/>
                        <a:pt x="105" y="2"/>
                        <a:pt x="105" y="2"/>
                      </a:cubicBezTo>
                      <a:cubicBezTo>
                        <a:pt x="104" y="3"/>
                        <a:pt x="104" y="3"/>
                        <a:pt x="104" y="3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99" y="11"/>
                        <a:pt x="99" y="11"/>
                        <a:pt x="99" y="11"/>
                      </a:cubicBezTo>
                      <a:cubicBezTo>
                        <a:pt x="92" y="21"/>
                        <a:pt x="92" y="21"/>
                        <a:pt x="92" y="21"/>
                      </a:cubicBezTo>
                      <a:cubicBezTo>
                        <a:pt x="79" y="42"/>
                        <a:pt x="79" y="42"/>
                        <a:pt x="79" y="42"/>
                      </a:cubicBezTo>
                      <a:cubicBezTo>
                        <a:pt x="53" y="83"/>
                        <a:pt x="53" y="83"/>
                        <a:pt x="53" y="83"/>
                      </a:cubicBezTo>
                      <a:cubicBezTo>
                        <a:pt x="49" y="88"/>
                        <a:pt x="49" y="88"/>
                        <a:pt x="49" y="88"/>
                      </a:cubicBezTo>
                      <a:cubicBezTo>
                        <a:pt x="49" y="88"/>
                        <a:pt x="50" y="87"/>
                        <a:pt x="50" y="87"/>
                      </a:cubicBezTo>
                      <a:cubicBezTo>
                        <a:pt x="51" y="86"/>
                        <a:pt x="51" y="85"/>
                        <a:pt x="52" y="84"/>
                      </a:cubicBezTo>
                      <a:cubicBezTo>
                        <a:pt x="61" y="70"/>
                        <a:pt x="70" y="56"/>
                        <a:pt x="78" y="42"/>
                      </a:cubicBezTo>
                      <a:cubicBezTo>
                        <a:pt x="83" y="35"/>
                        <a:pt x="87" y="28"/>
                        <a:pt x="92" y="21"/>
                      </a:cubicBezTo>
                      <a:cubicBezTo>
                        <a:pt x="99" y="11"/>
                        <a:pt x="99" y="11"/>
                        <a:pt x="99" y="11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104" y="3"/>
                        <a:pt x="104" y="3"/>
                        <a:pt x="104" y="3"/>
                      </a:cubicBezTo>
                      <a:cubicBezTo>
                        <a:pt x="105" y="2"/>
                        <a:pt x="105" y="2"/>
                        <a:pt x="105" y="2"/>
                      </a:cubicBez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6" y="0"/>
                        <a:pt x="106" y="0"/>
                        <a:pt x="106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7" name="未知"/>
                <p:cNvSpPr>
                  <a:spLocks noEditPoints="1"/>
                </p:cNvSpPr>
                <p:nvPr/>
              </p:nvSpPr>
              <p:spPr>
                <a:xfrm>
                  <a:off x="609" y="305"/>
                  <a:ext cx="441" cy="512"/>
                </a:xfrm>
                <a:custGeom>
                  <a:avLst/>
                  <a:gdLst/>
                  <a:ahLst/>
                  <a:cxnLst/>
                  <a:pathLst>
                    <a:path w="217" h="252">
                      <a:moveTo>
                        <a:pt x="96" y="94"/>
                      </a:moveTo>
                      <a:cubicBezTo>
                        <a:pt x="103" y="83"/>
                        <a:pt x="111" y="73"/>
                        <a:pt x="118" y="62"/>
                      </a:cubicBezTo>
                      <a:cubicBezTo>
                        <a:pt x="125" y="52"/>
                        <a:pt x="132" y="42"/>
                        <a:pt x="139" y="32"/>
                      </a:cubicBezTo>
                      <a:cubicBezTo>
                        <a:pt x="142" y="28"/>
                        <a:pt x="146" y="23"/>
                        <a:pt x="150" y="18"/>
                      </a:cubicBezTo>
                      <a:cubicBezTo>
                        <a:pt x="151" y="15"/>
                        <a:pt x="153" y="13"/>
                        <a:pt x="155" y="11"/>
                      </a:cubicBezTo>
                      <a:cubicBezTo>
                        <a:pt x="156" y="9"/>
                        <a:pt x="157" y="8"/>
                        <a:pt x="158" y="7"/>
                      </a:cubicBezTo>
                      <a:cubicBezTo>
                        <a:pt x="159" y="6"/>
                        <a:pt x="160" y="5"/>
                        <a:pt x="161" y="4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40" y="34"/>
                        <a:pt x="118" y="63"/>
                        <a:pt x="96" y="94"/>
                      </a:cubicBezTo>
                      <a:moveTo>
                        <a:pt x="147" y="1"/>
                      </a:moveTo>
                      <a:cubicBezTo>
                        <a:pt x="147" y="2"/>
                        <a:pt x="147" y="2"/>
                        <a:pt x="147" y="2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3" y="7"/>
                        <a:pt x="143" y="7"/>
                        <a:pt x="143" y="7"/>
                      </a:cubicBezTo>
                      <a:cubicBezTo>
                        <a:pt x="139" y="14"/>
                        <a:pt x="139" y="14"/>
                        <a:pt x="139" y="14"/>
                      </a:cubicBezTo>
                      <a:cubicBezTo>
                        <a:pt x="129" y="27"/>
                        <a:pt x="129" y="27"/>
                        <a:pt x="129" y="27"/>
                      </a:cubicBezTo>
                      <a:cubicBezTo>
                        <a:pt x="111" y="55"/>
                        <a:pt x="111" y="55"/>
                        <a:pt x="111" y="55"/>
                      </a:cubicBezTo>
                      <a:cubicBezTo>
                        <a:pt x="74" y="111"/>
                        <a:pt x="74" y="111"/>
                        <a:pt x="74" y="111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1" y="223"/>
                        <a:pt x="1" y="223"/>
                        <a:pt x="1" y="223"/>
                      </a:cubicBezTo>
                      <a:cubicBezTo>
                        <a:pt x="72" y="127"/>
                        <a:pt x="72" y="127"/>
                        <a:pt x="72" y="127"/>
                      </a:cubicBezTo>
                      <a:cubicBezTo>
                        <a:pt x="48" y="162"/>
                        <a:pt x="24" y="197"/>
                        <a:pt x="1" y="233"/>
                      </a:cubicBezTo>
                      <a:cubicBezTo>
                        <a:pt x="2" y="234"/>
                        <a:pt x="2" y="234"/>
                        <a:pt x="2" y="234"/>
                      </a:cubicBezTo>
                      <a:cubicBezTo>
                        <a:pt x="131" y="57"/>
                        <a:pt x="131" y="57"/>
                        <a:pt x="131" y="57"/>
                      </a:cubicBezTo>
                      <a:cubicBezTo>
                        <a:pt x="6" y="236"/>
                        <a:pt x="6" y="236"/>
                        <a:pt x="6" y="236"/>
                      </a:cubicBezTo>
                      <a:cubicBezTo>
                        <a:pt x="7" y="236"/>
                        <a:pt x="7" y="236"/>
                        <a:pt x="7" y="236"/>
                      </a:cubicBezTo>
                      <a:cubicBezTo>
                        <a:pt x="7" y="237"/>
                        <a:pt x="7" y="237"/>
                        <a:pt x="7" y="237"/>
                      </a:cubicBezTo>
                      <a:cubicBezTo>
                        <a:pt x="126" y="76"/>
                        <a:pt x="126" y="76"/>
                        <a:pt x="126" y="76"/>
                      </a:cubicBezTo>
                      <a:cubicBezTo>
                        <a:pt x="13" y="234"/>
                        <a:pt x="13" y="234"/>
                        <a:pt x="13" y="234"/>
                      </a:cubicBezTo>
                      <a:cubicBezTo>
                        <a:pt x="14" y="235"/>
                        <a:pt x="14" y="235"/>
                        <a:pt x="14" y="235"/>
                      </a:cubicBezTo>
                      <a:cubicBezTo>
                        <a:pt x="14" y="235"/>
                        <a:pt x="14" y="235"/>
                        <a:pt x="14" y="235"/>
                      </a:cubicBezTo>
                      <a:cubicBezTo>
                        <a:pt x="185" y="13"/>
                        <a:pt x="185" y="13"/>
                        <a:pt x="185" y="13"/>
                      </a:cubicBezTo>
                      <a:cubicBezTo>
                        <a:pt x="192" y="14"/>
                        <a:pt x="192" y="14"/>
                        <a:pt x="192" y="14"/>
                      </a:cubicBezTo>
                      <a:cubicBezTo>
                        <a:pt x="17" y="239"/>
                        <a:pt x="17" y="239"/>
                        <a:pt x="17" y="239"/>
                      </a:cubicBezTo>
                      <a:cubicBezTo>
                        <a:pt x="17" y="240"/>
                        <a:pt x="17" y="240"/>
                        <a:pt x="17" y="240"/>
                      </a:cubicBezTo>
                      <a:cubicBezTo>
                        <a:pt x="18" y="240"/>
                        <a:pt x="18" y="240"/>
                        <a:pt x="18" y="240"/>
                      </a:cubicBezTo>
                      <a:cubicBezTo>
                        <a:pt x="186" y="37"/>
                        <a:pt x="186" y="37"/>
                        <a:pt x="186" y="37"/>
                      </a:cubicBezTo>
                      <a:cubicBezTo>
                        <a:pt x="109" y="142"/>
                        <a:pt x="109" y="142"/>
                        <a:pt x="109" y="142"/>
                      </a:cubicBezTo>
                      <a:cubicBezTo>
                        <a:pt x="67" y="199"/>
                        <a:pt x="67" y="199"/>
                        <a:pt x="67" y="199"/>
                      </a:cubicBezTo>
                      <a:cubicBezTo>
                        <a:pt x="46" y="227"/>
                        <a:pt x="46" y="227"/>
                        <a:pt x="46" y="227"/>
                      </a:cubicBezTo>
                      <a:cubicBezTo>
                        <a:pt x="36" y="242"/>
                        <a:pt x="36" y="242"/>
                        <a:pt x="36" y="242"/>
                      </a:cubicBezTo>
                      <a:cubicBezTo>
                        <a:pt x="29" y="251"/>
                        <a:pt x="29" y="251"/>
                        <a:pt x="29" y="251"/>
                      </a:cubicBezTo>
                      <a:cubicBezTo>
                        <a:pt x="29" y="251"/>
                        <a:pt x="29" y="252"/>
                        <a:pt x="29" y="252"/>
                      </a:cubicBezTo>
                      <a:cubicBezTo>
                        <a:pt x="29" y="252"/>
                        <a:pt x="30" y="251"/>
                        <a:pt x="31" y="251"/>
                      </a:cubicBezTo>
                      <a:cubicBezTo>
                        <a:pt x="34" y="249"/>
                        <a:pt x="34" y="249"/>
                        <a:pt x="34" y="249"/>
                      </a:cubicBezTo>
                      <a:cubicBezTo>
                        <a:pt x="36" y="248"/>
                        <a:pt x="37" y="247"/>
                        <a:pt x="38" y="246"/>
                      </a:cubicBezTo>
                      <a:cubicBezTo>
                        <a:pt x="48" y="240"/>
                        <a:pt x="56" y="231"/>
                        <a:pt x="64" y="222"/>
                      </a:cubicBezTo>
                      <a:cubicBezTo>
                        <a:pt x="73" y="214"/>
                        <a:pt x="80" y="205"/>
                        <a:pt x="88" y="196"/>
                      </a:cubicBezTo>
                      <a:cubicBezTo>
                        <a:pt x="101" y="181"/>
                        <a:pt x="113" y="166"/>
                        <a:pt x="125" y="150"/>
                      </a:cubicBezTo>
                      <a:cubicBezTo>
                        <a:pt x="125" y="150"/>
                        <a:pt x="126" y="150"/>
                        <a:pt x="126" y="149"/>
                      </a:cubicBezTo>
                      <a:cubicBezTo>
                        <a:pt x="128" y="146"/>
                        <a:pt x="130" y="144"/>
                        <a:pt x="133" y="141"/>
                      </a:cubicBezTo>
                      <a:cubicBezTo>
                        <a:pt x="162" y="103"/>
                        <a:pt x="190" y="65"/>
                        <a:pt x="217" y="27"/>
                      </a:cubicBezTo>
                      <a:cubicBezTo>
                        <a:pt x="217" y="27"/>
                        <a:pt x="211" y="34"/>
                        <a:pt x="199" y="51"/>
                      </a:cubicBezTo>
                      <a:cubicBezTo>
                        <a:pt x="187" y="68"/>
                        <a:pt x="168" y="94"/>
                        <a:pt x="140" y="130"/>
                      </a:cubicBezTo>
                      <a:cubicBezTo>
                        <a:pt x="136" y="135"/>
                        <a:pt x="132" y="140"/>
                        <a:pt x="128" y="146"/>
                      </a:cubicBezTo>
                      <a:cubicBezTo>
                        <a:pt x="128" y="146"/>
                        <a:pt x="127" y="147"/>
                        <a:pt x="127" y="147"/>
                      </a:cubicBezTo>
                      <a:cubicBezTo>
                        <a:pt x="117" y="160"/>
                        <a:pt x="105" y="175"/>
                        <a:pt x="92" y="191"/>
                      </a:cubicBezTo>
                      <a:cubicBezTo>
                        <a:pt x="83" y="202"/>
                        <a:pt x="72" y="213"/>
                        <a:pt x="61" y="225"/>
                      </a:cubicBezTo>
                      <a:cubicBezTo>
                        <a:pt x="55" y="231"/>
                        <a:pt x="49" y="237"/>
                        <a:pt x="43" y="242"/>
                      </a:cubicBezTo>
                      <a:cubicBezTo>
                        <a:pt x="41" y="244"/>
                        <a:pt x="39" y="245"/>
                        <a:pt x="37" y="246"/>
                      </a:cubicBezTo>
                      <a:cubicBezTo>
                        <a:pt x="35" y="248"/>
                        <a:pt x="35" y="248"/>
                        <a:pt x="35" y="248"/>
                      </a:cubicBezTo>
                      <a:cubicBezTo>
                        <a:pt x="32" y="250"/>
                        <a:pt x="32" y="250"/>
                        <a:pt x="32" y="250"/>
                      </a:cubicBezTo>
                      <a:cubicBezTo>
                        <a:pt x="31" y="250"/>
                        <a:pt x="31" y="250"/>
                        <a:pt x="31" y="250"/>
                      </a:cubicBezTo>
                      <a:cubicBezTo>
                        <a:pt x="31" y="250"/>
                        <a:pt x="31" y="250"/>
                        <a:pt x="31" y="250"/>
                      </a:cubicBezTo>
                      <a:cubicBezTo>
                        <a:pt x="31" y="249"/>
                        <a:pt x="31" y="249"/>
                        <a:pt x="31" y="249"/>
                      </a:cubicBezTo>
                      <a:cubicBezTo>
                        <a:pt x="32" y="248"/>
                        <a:pt x="32" y="248"/>
                        <a:pt x="32" y="248"/>
                      </a:cubicBezTo>
                      <a:cubicBezTo>
                        <a:pt x="34" y="245"/>
                        <a:pt x="34" y="245"/>
                        <a:pt x="34" y="245"/>
                      </a:cubicBezTo>
                      <a:cubicBezTo>
                        <a:pt x="36" y="243"/>
                        <a:pt x="37" y="242"/>
                        <a:pt x="38" y="240"/>
                      </a:cubicBezTo>
                      <a:cubicBezTo>
                        <a:pt x="82" y="180"/>
                        <a:pt x="135" y="109"/>
                        <a:pt x="197" y="24"/>
                      </a:cubicBezTo>
                      <a:cubicBezTo>
                        <a:pt x="198" y="22"/>
                        <a:pt x="199" y="21"/>
                        <a:pt x="201" y="18"/>
                      </a:cubicBezTo>
                      <a:cubicBezTo>
                        <a:pt x="200" y="19"/>
                        <a:pt x="199" y="21"/>
                        <a:pt x="197" y="23"/>
                      </a:cubicBezTo>
                      <a:cubicBezTo>
                        <a:pt x="155" y="73"/>
                        <a:pt x="108" y="130"/>
                        <a:pt x="42" y="209"/>
                      </a:cubicBezTo>
                      <a:cubicBezTo>
                        <a:pt x="41" y="210"/>
                        <a:pt x="40" y="211"/>
                        <a:pt x="39" y="213"/>
                      </a:cubicBezTo>
                      <a:cubicBezTo>
                        <a:pt x="40" y="212"/>
                        <a:pt x="41" y="210"/>
                        <a:pt x="42" y="208"/>
                      </a:cubicBezTo>
                      <a:cubicBezTo>
                        <a:pt x="85" y="153"/>
                        <a:pt x="133" y="92"/>
                        <a:pt x="194" y="13"/>
                      </a:cubicBezTo>
                      <a:cubicBezTo>
                        <a:pt x="191" y="12"/>
                        <a:pt x="188" y="12"/>
                        <a:pt x="184" y="11"/>
                      </a:cubicBezTo>
                      <a:cubicBezTo>
                        <a:pt x="142" y="67"/>
                        <a:pt x="95" y="128"/>
                        <a:pt x="39" y="201"/>
                      </a:cubicBezTo>
                      <a:cubicBezTo>
                        <a:pt x="39" y="201"/>
                        <a:pt x="39" y="201"/>
                        <a:pt x="39" y="201"/>
                      </a:cubicBezTo>
                      <a:cubicBezTo>
                        <a:pt x="80" y="144"/>
                        <a:pt x="123" y="82"/>
                        <a:pt x="175" y="10"/>
                      </a:cubicBezTo>
                      <a:cubicBezTo>
                        <a:pt x="175" y="9"/>
                        <a:pt x="175" y="9"/>
                        <a:pt x="175" y="8"/>
                      </a:cubicBezTo>
                      <a:cubicBezTo>
                        <a:pt x="175" y="9"/>
                        <a:pt x="174" y="9"/>
                        <a:pt x="173" y="10"/>
                      </a:cubicBezTo>
                      <a:cubicBezTo>
                        <a:pt x="131" y="67"/>
                        <a:pt x="87" y="127"/>
                        <a:pt x="37" y="194"/>
                      </a:cubicBezTo>
                      <a:cubicBezTo>
                        <a:pt x="36" y="196"/>
                        <a:pt x="35" y="197"/>
                        <a:pt x="33" y="199"/>
                      </a:cubicBezTo>
                      <a:cubicBezTo>
                        <a:pt x="34" y="198"/>
                        <a:pt x="35" y="197"/>
                        <a:pt x="36" y="195"/>
                      </a:cubicBezTo>
                      <a:cubicBezTo>
                        <a:pt x="76" y="139"/>
                        <a:pt x="116" y="80"/>
                        <a:pt x="161" y="17"/>
                      </a:cubicBezTo>
                      <a:cubicBezTo>
                        <a:pt x="163" y="13"/>
                        <a:pt x="166" y="9"/>
                        <a:pt x="168" y="5"/>
                      </a:cubicBezTo>
                      <a:cubicBezTo>
                        <a:pt x="165" y="9"/>
                        <a:pt x="162" y="13"/>
                        <a:pt x="159" y="18"/>
                      </a:cubicBezTo>
                      <a:cubicBezTo>
                        <a:pt x="110" y="84"/>
                        <a:pt x="59" y="153"/>
                        <a:pt x="6" y="226"/>
                      </a:cubicBezTo>
                      <a:cubicBezTo>
                        <a:pt x="29" y="191"/>
                        <a:pt x="53" y="156"/>
                        <a:pt x="78" y="120"/>
                      </a:cubicBezTo>
                      <a:cubicBezTo>
                        <a:pt x="81" y="116"/>
                        <a:pt x="84" y="112"/>
                        <a:pt x="86" y="108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61" y="3"/>
                        <a:pt x="161" y="3"/>
                        <a:pt x="161" y="3"/>
                      </a:cubicBezTo>
                      <a:cubicBezTo>
                        <a:pt x="161" y="4"/>
                        <a:pt x="160" y="4"/>
                        <a:pt x="160" y="4"/>
                      </a:cubicBezTo>
                      <a:cubicBezTo>
                        <a:pt x="159" y="5"/>
                        <a:pt x="159" y="5"/>
                        <a:pt x="159" y="5"/>
                      </a:cubicBezTo>
                      <a:cubicBezTo>
                        <a:pt x="159" y="5"/>
                        <a:pt x="158" y="6"/>
                        <a:pt x="158" y="7"/>
                      </a:cubicBezTo>
                      <a:cubicBezTo>
                        <a:pt x="157" y="8"/>
                        <a:pt x="156" y="9"/>
                        <a:pt x="155" y="10"/>
                      </a:cubicBezTo>
                      <a:cubicBezTo>
                        <a:pt x="153" y="12"/>
                        <a:pt x="151" y="14"/>
                        <a:pt x="150" y="17"/>
                      </a:cubicBezTo>
                      <a:cubicBezTo>
                        <a:pt x="146" y="21"/>
                        <a:pt x="143" y="26"/>
                        <a:pt x="139" y="31"/>
                      </a:cubicBezTo>
                      <a:cubicBezTo>
                        <a:pt x="132" y="40"/>
                        <a:pt x="126" y="50"/>
                        <a:pt x="119" y="59"/>
                      </a:cubicBezTo>
                      <a:cubicBezTo>
                        <a:pt x="106" y="78"/>
                        <a:pt x="93" y="96"/>
                        <a:pt x="81" y="115"/>
                      </a:cubicBezTo>
                      <a:cubicBezTo>
                        <a:pt x="55" y="150"/>
                        <a:pt x="28" y="186"/>
                        <a:pt x="1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24" y="187"/>
                        <a:pt x="48" y="150"/>
                        <a:pt x="73" y="113"/>
                      </a:cubicBezTo>
                      <a:cubicBezTo>
                        <a:pt x="85" y="94"/>
                        <a:pt x="98" y="75"/>
                        <a:pt x="110" y="56"/>
                      </a:cubicBezTo>
                      <a:cubicBezTo>
                        <a:pt x="116" y="47"/>
                        <a:pt x="123" y="38"/>
                        <a:pt x="129" y="28"/>
                      </a:cubicBezTo>
                      <a:cubicBezTo>
                        <a:pt x="132" y="23"/>
                        <a:pt x="135" y="19"/>
                        <a:pt x="139" y="14"/>
                      </a:cubicBezTo>
                      <a:cubicBezTo>
                        <a:pt x="143" y="7"/>
                        <a:pt x="143" y="7"/>
                        <a:pt x="143" y="7"/>
                      </a:cubicBezTo>
                      <a:cubicBezTo>
                        <a:pt x="146" y="3"/>
                        <a:pt x="146" y="3"/>
                        <a:pt x="146" y="3"/>
                      </a:cubicBezTo>
                      <a:cubicBezTo>
                        <a:pt x="147" y="2"/>
                        <a:pt x="147" y="2"/>
                        <a:pt x="147" y="2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cubicBezTo>
                        <a:pt x="147" y="1"/>
                        <a:pt x="147" y="1"/>
                        <a:pt x="147" y="1"/>
                      </a:cubicBezTo>
                      <a:moveTo>
                        <a:pt x="149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49" y="0"/>
                        <a:pt x="149" y="0"/>
                        <a:pt x="149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8" name="未知"/>
                <p:cNvSpPr>
                  <a:spLocks noEditPoints="1"/>
                </p:cNvSpPr>
                <p:nvPr/>
              </p:nvSpPr>
              <p:spPr>
                <a:xfrm>
                  <a:off x="391" y="197"/>
                  <a:ext cx="482" cy="573"/>
                </a:xfrm>
                <a:custGeom>
                  <a:avLst/>
                  <a:gdLst/>
                  <a:ahLst/>
                  <a:cxnLst/>
                  <a:pathLst>
                    <a:path w="237" h="282">
                      <a:moveTo>
                        <a:pt x="67" y="230"/>
                      </a:moveTo>
                      <a:cubicBezTo>
                        <a:pt x="65" y="233"/>
                        <a:pt x="62" y="236"/>
                        <a:pt x="59" y="240"/>
                      </a:cubicBezTo>
                      <a:cubicBezTo>
                        <a:pt x="59" y="240"/>
                        <a:pt x="59" y="240"/>
                        <a:pt x="59" y="240"/>
                      </a:cubicBezTo>
                      <a:cubicBezTo>
                        <a:pt x="48" y="255"/>
                        <a:pt x="48" y="255"/>
                        <a:pt x="48" y="255"/>
                      </a:cubicBezTo>
                      <a:cubicBezTo>
                        <a:pt x="36" y="271"/>
                        <a:pt x="36" y="271"/>
                        <a:pt x="36" y="271"/>
                      </a:cubicBezTo>
                      <a:cubicBezTo>
                        <a:pt x="29" y="281"/>
                        <a:pt x="29" y="281"/>
                        <a:pt x="29" y="281"/>
                      </a:cubicBezTo>
                      <a:cubicBezTo>
                        <a:pt x="28" y="282"/>
                        <a:pt x="28" y="282"/>
                        <a:pt x="28" y="282"/>
                      </a:cubicBezTo>
                      <a:cubicBezTo>
                        <a:pt x="28" y="282"/>
                        <a:pt x="28" y="282"/>
                        <a:pt x="28" y="282"/>
                      </a:cubicBezTo>
                      <a:cubicBezTo>
                        <a:pt x="29" y="282"/>
                        <a:pt x="29" y="282"/>
                        <a:pt x="29" y="282"/>
                      </a:cubicBezTo>
                      <a:cubicBezTo>
                        <a:pt x="29" y="282"/>
                        <a:pt x="29" y="282"/>
                        <a:pt x="29" y="282"/>
                      </a:cubicBezTo>
                      <a:cubicBezTo>
                        <a:pt x="31" y="281"/>
                        <a:pt x="31" y="281"/>
                        <a:pt x="31" y="281"/>
                      </a:cubicBezTo>
                      <a:cubicBezTo>
                        <a:pt x="35" y="279"/>
                        <a:pt x="35" y="279"/>
                        <a:pt x="35" y="279"/>
                      </a:cubicBezTo>
                      <a:cubicBezTo>
                        <a:pt x="36" y="278"/>
                        <a:pt x="38" y="277"/>
                        <a:pt x="39" y="276"/>
                      </a:cubicBezTo>
                      <a:cubicBezTo>
                        <a:pt x="48" y="269"/>
                        <a:pt x="57" y="260"/>
                        <a:pt x="65" y="251"/>
                      </a:cubicBezTo>
                      <a:cubicBezTo>
                        <a:pt x="64" y="251"/>
                        <a:pt x="64" y="251"/>
                        <a:pt x="64" y="251"/>
                      </a:cubicBezTo>
                      <a:cubicBezTo>
                        <a:pt x="58" y="258"/>
                        <a:pt x="51" y="265"/>
                        <a:pt x="44" y="271"/>
                      </a:cubicBezTo>
                      <a:cubicBezTo>
                        <a:pt x="42" y="273"/>
                        <a:pt x="40" y="274"/>
                        <a:pt x="38" y="276"/>
                      </a:cubicBezTo>
                      <a:cubicBezTo>
                        <a:pt x="35" y="278"/>
                        <a:pt x="35" y="278"/>
                        <a:pt x="35" y="278"/>
                      </a:cubicBezTo>
                      <a:cubicBezTo>
                        <a:pt x="34" y="278"/>
                        <a:pt x="33" y="279"/>
                        <a:pt x="32" y="280"/>
                      </a:cubicBezTo>
                      <a:cubicBezTo>
                        <a:pt x="31" y="280"/>
                        <a:pt x="31" y="280"/>
                        <a:pt x="31" y="280"/>
                      </a:cubicBezTo>
                      <a:cubicBezTo>
                        <a:pt x="31" y="280"/>
                        <a:pt x="32" y="279"/>
                        <a:pt x="32" y="278"/>
                      </a:cubicBezTo>
                      <a:cubicBezTo>
                        <a:pt x="34" y="275"/>
                        <a:pt x="34" y="275"/>
                        <a:pt x="34" y="275"/>
                      </a:cubicBezTo>
                      <a:cubicBezTo>
                        <a:pt x="36" y="273"/>
                        <a:pt x="37" y="271"/>
                        <a:pt x="39" y="269"/>
                      </a:cubicBezTo>
                      <a:cubicBezTo>
                        <a:pt x="48" y="256"/>
                        <a:pt x="57" y="244"/>
                        <a:pt x="67" y="230"/>
                      </a:cubicBezTo>
                      <a:moveTo>
                        <a:pt x="237" y="26"/>
                      </a:moveTo>
                      <a:cubicBezTo>
                        <a:pt x="237" y="26"/>
                        <a:pt x="237" y="26"/>
                        <a:pt x="237" y="26"/>
                      </a:cubicBezTo>
                      <a:cubicBezTo>
                        <a:pt x="236" y="29"/>
                        <a:pt x="229" y="38"/>
                        <a:pt x="218" y="54"/>
                      </a:cubicBezTo>
                      <a:cubicBezTo>
                        <a:pt x="204" y="73"/>
                        <a:pt x="183" y="102"/>
                        <a:pt x="152" y="143"/>
                      </a:cubicBezTo>
                      <a:cubicBezTo>
                        <a:pt x="137" y="163"/>
                        <a:pt x="119" y="186"/>
                        <a:pt x="98" y="211"/>
                      </a:cubicBezTo>
                      <a:cubicBezTo>
                        <a:pt x="88" y="224"/>
                        <a:pt x="78" y="236"/>
                        <a:pt x="66" y="249"/>
                      </a:cubicBezTo>
                      <a:cubicBezTo>
                        <a:pt x="65" y="250"/>
                        <a:pt x="65" y="250"/>
                        <a:pt x="65" y="250"/>
                      </a:cubicBezTo>
                      <a:cubicBezTo>
                        <a:pt x="66" y="250"/>
                        <a:pt x="66" y="250"/>
                        <a:pt x="66" y="250"/>
                      </a:cubicBezTo>
                      <a:cubicBezTo>
                        <a:pt x="66" y="249"/>
                        <a:pt x="67" y="249"/>
                        <a:pt x="68" y="248"/>
                      </a:cubicBezTo>
                      <a:cubicBezTo>
                        <a:pt x="77" y="238"/>
                        <a:pt x="85" y="228"/>
                        <a:pt x="94" y="218"/>
                      </a:cubicBezTo>
                      <a:cubicBezTo>
                        <a:pt x="111" y="197"/>
                        <a:pt x="127" y="176"/>
                        <a:pt x="143" y="155"/>
                      </a:cubicBezTo>
                      <a:cubicBezTo>
                        <a:pt x="176" y="113"/>
                        <a:pt x="207" y="70"/>
                        <a:pt x="237" y="26"/>
                      </a:cubicBezTo>
                      <a:moveTo>
                        <a:pt x="222" y="17"/>
                      </a:moveTo>
                      <a:cubicBezTo>
                        <a:pt x="221" y="18"/>
                        <a:pt x="220" y="19"/>
                        <a:pt x="219" y="21"/>
                      </a:cubicBezTo>
                      <a:cubicBezTo>
                        <a:pt x="206" y="38"/>
                        <a:pt x="206" y="38"/>
                        <a:pt x="206" y="38"/>
                      </a:cubicBezTo>
                      <a:cubicBezTo>
                        <a:pt x="158" y="104"/>
                        <a:pt x="158" y="104"/>
                        <a:pt x="158" y="104"/>
                      </a:cubicBezTo>
                      <a:cubicBezTo>
                        <a:pt x="71" y="223"/>
                        <a:pt x="71" y="223"/>
                        <a:pt x="71" y="223"/>
                      </a:cubicBezTo>
                      <a:cubicBezTo>
                        <a:pt x="79" y="214"/>
                        <a:pt x="79" y="214"/>
                        <a:pt x="79" y="214"/>
                      </a:cubicBezTo>
                      <a:cubicBezTo>
                        <a:pt x="119" y="159"/>
                        <a:pt x="165" y="96"/>
                        <a:pt x="217" y="25"/>
                      </a:cubicBezTo>
                      <a:cubicBezTo>
                        <a:pt x="218" y="23"/>
                        <a:pt x="220" y="21"/>
                        <a:pt x="222" y="17"/>
                      </a:cubicBezTo>
                      <a:moveTo>
                        <a:pt x="210" y="12"/>
                      </a:moveTo>
                      <a:cubicBezTo>
                        <a:pt x="209" y="12"/>
                        <a:pt x="209" y="12"/>
                        <a:pt x="209" y="13"/>
                      </a:cubicBezTo>
                      <a:cubicBezTo>
                        <a:pt x="212" y="13"/>
                        <a:pt x="212" y="13"/>
                        <a:pt x="212" y="13"/>
                      </a:cubicBezTo>
                      <a:cubicBezTo>
                        <a:pt x="17" y="269"/>
                        <a:pt x="17" y="269"/>
                        <a:pt x="17" y="269"/>
                      </a:cubicBezTo>
                      <a:cubicBezTo>
                        <a:pt x="17" y="270"/>
                        <a:pt x="17" y="270"/>
                        <a:pt x="17" y="270"/>
                      </a:cubicBezTo>
                      <a:cubicBezTo>
                        <a:pt x="18" y="270"/>
                        <a:pt x="18" y="270"/>
                        <a:pt x="18" y="270"/>
                      </a:cubicBezTo>
                      <a:cubicBezTo>
                        <a:pt x="197" y="49"/>
                        <a:pt x="197" y="49"/>
                        <a:pt x="197" y="49"/>
                      </a:cubicBezTo>
                      <a:cubicBezTo>
                        <a:pt x="202" y="43"/>
                        <a:pt x="206" y="37"/>
                        <a:pt x="210" y="31"/>
                      </a:cubicBezTo>
                      <a:cubicBezTo>
                        <a:pt x="166" y="85"/>
                        <a:pt x="116" y="148"/>
                        <a:pt x="47" y="233"/>
                      </a:cubicBezTo>
                      <a:cubicBezTo>
                        <a:pt x="45" y="234"/>
                        <a:pt x="44" y="236"/>
                        <a:pt x="43" y="238"/>
                      </a:cubicBezTo>
                      <a:cubicBezTo>
                        <a:pt x="44" y="236"/>
                        <a:pt x="45" y="234"/>
                        <a:pt x="47" y="232"/>
                      </a:cubicBezTo>
                      <a:cubicBezTo>
                        <a:pt x="94" y="170"/>
                        <a:pt x="147" y="101"/>
                        <a:pt x="215" y="12"/>
                      </a:cubicBezTo>
                      <a:cubicBezTo>
                        <a:pt x="213" y="12"/>
                        <a:pt x="212" y="12"/>
                        <a:pt x="210" y="12"/>
                      </a:cubicBezTo>
                      <a:moveTo>
                        <a:pt x="205" y="11"/>
                      </a:moveTo>
                      <a:cubicBezTo>
                        <a:pt x="194" y="25"/>
                        <a:pt x="182" y="41"/>
                        <a:pt x="171" y="56"/>
                      </a:cubicBezTo>
                      <a:cubicBezTo>
                        <a:pt x="174" y="51"/>
                        <a:pt x="178" y="46"/>
                        <a:pt x="182" y="42"/>
                      </a:cubicBezTo>
                      <a:cubicBezTo>
                        <a:pt x="185" y="39"/>
                        <a:pt x="187" y="36"/>
                        <a:pt x="190" y="33"/>
                      </a:cubicBezTo>
                      <a:cubicBezTo>
                        <a:pt x="205" y="12"/>
                        <a:pt x="205" y="12"/>
                        <a:pt x="205" y="12"/>
                      </a:cubicBezTo>
                      <a:cubicBezTo>
                        <a:pt x="208" y="13"/>
                        <a:pt x="208" y="13"/>
                        <a:pt x="208" y="13"/>
                      </a:cubicBezTo>
                      <a:cubicBezTo>
                        <a:pt x="208" y="12"/>
                        <a:pt x="209" y="12"/>
                        <a:pt x="209" y="11"/>
                      </a:cubicBezTo>
                      <a:cubicBezTo>
                        <a:pt x="208" y="11"/>
                        <a:pt x="206" y="11"/>
                        <a:pt x="205" y="11"/>
                      </a:cubicBezTo>
                      <a:moveTo>
                        <a:pt x="110" y="104"/>
                      </a:moveTo>
                      <a:cubicBezTo>
                        <a:pt x="117" y="93"/>
                        <a:pt x="125" y="81"/>
                        <a:pt x="133" y="70"/>
                      </a:cubicBezTo>
                      <a:cubicBezTo>
                        <a:pt x="140" y="59"/>
                        <a:pt x="148" y="48"/>
                        <a:pt x="156" y="37"/>
                      </a:cubicBezTo>
                      <a:cubicBezTo>
                        <a:pt x="160" y="31"/>
                        <a:pt x="164" y="26"/>
                        <a:pt x="168" y="20"/>
                      </a:cubicBezTo>
                      <a:cubicBezTo>
                        <a:pt x="170" y="17"/>
                        <a:pt x="172" y="15"/>
                        <a:pt x="174" y="12"/>
                      </a:cubicBezTo>
                      <a:cubicBezTo>
                        <a:pt x="175" y="11"/>
                        <a:pt x="176" y="9"/>
                        <a:pt x="178" y="8"/>
                      </a:cubicBezTo>
                      <a:cubicBezTo>
                        <a:pt x="179" y="7"/>
                        <a:pt x="180" y="5"/>
                        <a:pt x="181" y="4"/>
                      </a:cubicBezTo>
                      <a:cubicBezTo>
                        <a:pt x="182" y="4"/>
                        <a:pt x="182" y="4"/>
                        <a:pt x="182" y="4"/>
                      </a:cubicBezTo>
                      <a:cubicBezTo>
                        <a:pt x="181" y="5"/>
                        <a:pt x="181" y="5"/>
                        <a:pt x="181" y="5"/>
                      </a:cubicBezTo>
                      <a:cubicBezTo>
                        <a:pt x="158" y="37"/>
                        <a:pt x="134" y="70"/>
                        <a:pt x="110" y="104"/>
                      </a:cubicBezTo>
                      <a:moveTo>
                        <a:pt x="168" y="0"/>
                      </a:moveTo>
                      <a:cubicBezTo>
                        <a:pt x="168" y="1"/>
                        <a:pt x="167" y="1"/>
                        <a:pt x="167" y="2"/>
                      </a:cubicBezTo>
                      <a:cubicBezTo>
                        <a:pt x="166" y="3"/>
                        <a:pt x="166" y="3"/>
                        <a:pt x="166" y="3"/>
                      </a:cubicBezTo>
                      <a:cubicBezTo>
                        <a:pt x="165" y="5"/>
                        <a:pt x="165" y="5"/>
                        <a:pt x="165" y="5"/>
                      </a:cubicBezTo>
                      <a:cubicBezTo>
                        <a:pt x="162" y="8"/>
                        <a:pt x="162" y="8"/>
                        <a:pt x="162" y="8"/>
                      </a:cubicBezTo>
                      <a:cubicBezTo>
                        <a:pt x="157" y="16"/>
                        <a:pt x="157" y="16"/>
                        <a:pt x="157" y="16"/>
                      </a:cubicBezTo>
                      <a:cubicBezTo>
                        <a:pt x="146" y="32"/>
                        <a:pt x="146" y="32"/>
                        <a:pt x="146" y="32"/>
                      </a:cubicBezTo>
                      <a:cubicBezTo>
                        <a:pt x="126" y="63"/>
                        <a:pt x="126" y="63"/>
                        <a:pt x="126" y="63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1" y="252"/>
                        <a:pt x="1" y="252"/>
                        <a:pt x="1" y="252"/>
                      </a:cubicBezTo>
                      <a:cubicBezTo>
                        <a:pt x="2" y="253"/>
                        <a:pt x="2" y="253"/>
                        <a:pt x="2" y="253"/>
                      </a:cubicBezTo>
                      <a:cubicBezTo>
                        <a:pt x="79" y="146"/>
                        <a:pt x="79" y="146"/>
                        <a:pt x="79" y="146"/>
                      </a:cubicBezTo>
                      <a:cubicBezTo>
                        <a:pt x="53" y="185"/>
                        <a:pt x="27" y="224"/>
                        <a:pt x="0" y="263"/>
                      </a:cubicBezTo>
                      <a:cubicBezTo>
                        <a:pt x="2" y="264"/>
                        <a:pt x="2" y="264"/>
                        <a:pt x="2" y="264"/>
                      </a:cubicBezTo>
                      <a:cubicBezTo>
                        <a:pt x="144" y="68"/>
                        <a:pt x="144" y="68"/>
                        <a:pt x="144" y="68"/>
                      </a:cubicBezTo>
                      <a:cubicBezTo>
                        <a:pt x="6" y="266"/>
                        <a:pt x="6" y="266"/>
                        <a:pt x="6" y="266"/>
                      </a:cubicBezTo>
                      <a:cubicBezTo>
                        <a:pt x="7" y="267"/>
                        <a:pt x="7" y="267"/>
                        <a:pt x="7" y="267"/>
                      </a:cubicBezTo>
                      <a:cubicBezTo>
                        <a:pt x="7" y="267"/>
                        <a:pt x="7" y="267"/>
                        <a:pt x="7" y="267"/>
                      </a:cubicBezTo>
                      <a:cubicBezTo>
                        <a:pt x="137" y="90"/>
                        <a:pt x="137" y="90"/>
                        <a:pt x="137" y="90"/>
                      </a:cubicBezTo>
                      <a:cubicBezTo>
                        <a:pt x="13" y="264"/>
                        <a:pt x="13" y="264"/>
                        <a:pt x="13" y="264"/>
                      </a:cubicBezTo>
                      <a:cubicBezTo>
                        <a:pt x="14" y="265"/>
                        <a:pt x="14" y="265"/>
                        <a:pt x="14" y="265"/>
                      </a:cubicBezTo>
                      <a:cubicBezTo>
                        <a:pt x="15" y="265"/>
                        <a:pt x="15" y="265"/>
                        <a:pt x="15" y="265"/>
                      </a:cubicBezTo>
                      <a:cubicBezTo>
                        <a:pt x="183" y="41"/>
                        <a:pt x="183" y="41"/>
                        <a:pt x="183" y="41"/>
                      </a:cubicBezTo>
                      <a:cubicBezTo>
                        <a:pt x="182" y="44"/>
                        <a:pt x="180" y="46"/>
                        <a:pt x="178" y="48"/>
                      </a:cubicBezTo>
                      <a:cubicBezTo>
                        <a:pt x="172" y="55"/>
                        <a:pt x="167" y="61"/>
                        <a:pt x="161" y="68"/>
                      </a:cubicBezTo>
                      <a:cubicBezTo>
                        <a:pt x="128" y="112"/>
                        <a:pt x="93" y="159"/>
                        <a:pt x="52" y="213"/>
                      </a:cubicBezTo>
                      <a:cubicBezTo>
                        <a:pt x="41" y="228"/>
                        <a:pt x="36" y="235"/>
                        <a:pt x="36" y="236"/>
                      </a:cubicBezTo>
                      <a:cubicBezTo>
                        <a:pt x="36" y="236"/>
                        <a:pt x="36" y="236"/>
                        <a:pt x="36" y="236"/>
                      </a:cubicBezTo>
                      <a:cubicBezTo>
                        <a:pt x="36" y="236"/>
                        <a:pt x="36" y="236"/>
                        <a:pt x="36" y="236"/>
                      </a:cubicBezTo>
                      <a:cubicBezTo>
                        <a:pt x="41" y="229"/>
                        <a:pt x="45" y="222"/>
                        <a:pt x="50" y="216"/>
                      </a:cubicBezTo>
                      <a:cubicBezTo>
                        <a:pt x="48" y="219"/>
                        <a:pt x="46" y="222"/>
                        <a:pt x="43" y="225"/>
                      </a:cubicBezTo>
                      <a:cubicBezTo>
                        <a:pt x="43" y="225"/>
                        <a:pt x="43" y="225"/>
                        <a:pt x="43" y="225"/>
                      </a:cubicBezTo>
                      <a:cubicBezTo>
                        <a:pt x="43" y="225"/>
                        <a:pt x="43" y="225"/>
                        <a:pt x="43" y="225"/>
                      </a:cubicBezTo>
                      <a:cubicBezTo>
                        <a:pt x="89" y="160"/>
                        <a:pt x="138" y="91"/>
                        <a:pt x="195" y="10"/>
                      </a:cubicBezTo>
                      <a:cubicBezTo>
                        <a:pt x="195" y="10"/>
                        <a:pt x="195" y="9"/>
                        <a:pt x="195" y="8"/>
                      </a:cubicBezTo>
                      <a:cubicBezTo>
                        <a:pt x="195" y="9"/>
                        <a:pt x="194" y="9"/>
                        <a:pt x="193" y="11"/>
                      </a:cubicBezTo>
                      <a:cubicBezTo>
                        <a:pt x="146" y="74"/>
                        <a:pt x="98" y="141"/>
                        <a:pt x="43" y="216"/>
                      </a:cubicBezTo>
                      <a:cubicBezTo>
                        <a:pt x="42" y="218"/>
                        <a:pt x="40" y="220"/>
                        <a:pt x="38" y="222"/>
                      </a:cubicBezTo>
                      <a:cubicBezTo>
                        <a:pt x="39" y="221"/>
                        <a:pt x="41" y="219"/>
                        <a:pt x="42" y="217"/>
                      </a:cubicBezTo>
                      <a:cubicBezTo>
                        <a:pt x="85" y="155"/>
                        <a:pt x="130" y="90"/>
                        <a:pt x="180" y="19"/>
                      </a:cubicBezTo>
                      <a:cubicBezTo>
                        <a:pt x="182" y="15"/>
                        <a:pt x="185" y="10"/>
                        <a:pt x="188" y="6"/>
                      </a:cubicBezTo>
                      <a:cubicBezTo>
                        <a:pt x="185" y="10"/>
                        <a:pt x="181" y="15"/>
                        <a:pt x="177" y="20"/>
                      </a:cubicBezTo>
                      <a:cubicBezTo>
                        <a:pt x="123" y="95"/>
                        <a:pt x="66" y="173"/>
                        <a:pt x="7" y="255"/>
                      </a:cubicBezTo>
                      <a:cubicBezTo>
                        <a:pt x="33" y="216"/>
                        <a:pt x="60" y="176"/>
                        <a:pt x="87" y="136"/>
                      </a:cubicBezTo>
                      <a:cubicBezTo>
                        <a:pt x="91" y="131"/>
                        <a:pt x="94" y="126"/>
                        <a:pt x="97" y="121"/>
                      </a:cubicBezTo>
                      <a:cubicBezTo>
                        <a:pt x="182" y="5"/>
                        <a:pt x="182" y="5"/>
                        <a:pt x="182" y="5"/>
                      </a:cubicBezTo>
                      <a:cubicBezTo>
                        <a:pt x="183" y="3"/>
                        <a:pt x="183" y="3"/>
                        <a:pt x="183" y="3"/>
                      </a:cubicBezTo>
                      <a:cubicBezTo>
                        <a:pt x="181" y="4"/>
                        <a:pt x="181" y="4"/>
                        <a:pt x="181" y="4"/>
                      </a:cubicBezTo>
                      <a:cubicBezTo>
                        <a:pt x="180" y="4"/>
                        <a:pt x="180" y="4"/>
                        <a:pt x="180" y="5"/>
                      </a:cubicBezTo>
                      <a:cubicBezTo>
                        <a:pt x="179" y="6"/>
                        <a:pt x="179" y="6"/>
                        <a:pt x="179" y="6"/>
                      </a:cubicBezTo>
                      <a:cubicBezTo>
                        <a:pt x="177" y="7"/>
                        <a:pt x="177" y="7"/>
                        <a:pt x="177" y="7"/>
                      </a:cubicBezTo>
                      <a:cubicBezTo>
                        <a:pt x="174" y="11"/>
                        <a:pt x="174" y="11"/>
                        <a:pt x="174" y="11"/>
                      </a:cubicBezTo>
                      <a:cubicBezTo>
                        <a:pt x="172" y="14"/>
                        <a:pt x="170" y="16"/>
                        <a:pt x="168" y="19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34" y="67"/>
                        <a:pt x="134" y="67"/>
                        <a:pt x="134" y="67"/>
                      </a:cubicBezTo>
                      <a:cubicBezTo>
                        <a:pt x="119" y="89"/>
                        <a:pt x="104" y="110"/>
                        <a:pt x="89" y="132"/>
                      </a:cubicBezTo>
                      <a:cubicBezTo>
                        <a:pt x="61" y="171"/>
                        <a:pt x="31" y="212"/>
                        <a:pt x="2" y="253"/>
                      </a:cubicBezTo>
                      <a:cubicBezTo>
                        <a:pt x="1" y="252"/>
                        <a:pt x="1" y="252"/>
                        <a:pt x="1" y="252"/>
                      </a:cubicBezTo>
                      <a:cubicBezTo>
                        <a:pt x="28" y="212"/>
                        <a:pt x="55" y="170"/>
                        <a:pt x="83" y="128"/>
                      </a:cubicBezTo>
                      <a:cubicBezTo>
                        <a:pt x="97" y="107"/>
                        <a:pt x="111" y="86"/>
                        <a:pt x="125" y="65"/>
                      </a:cubicBezTo>
                      <a:cubicBezTo>
                        <a:pt x="132" y="54"/>
                        <a:pt x="139" y="43"/>
                        <a:pt x="146" y="33"/>
                      </a:cubicBezTo>
                      <a:cubicBezTo>
                        <a:pt x="150" y="27"/>
                        <a:pt x="153" y="22"/>
                        <a:pt x="157" y="17"/>
                      </a:cubicBezTo>
                      <a:cubicBezTo>
                        <a:pt x="162" y="9"/>
                        <a:pt x="162" y="9"/>
                        <a:pt x="162" y="9"/>
                      </a:cubicBezTo>
                      <a:cubicBezTo>
                        <a:pt x="165" y="5"/>
                        <a:pt x="165" y="5"/>
                        <a:pt x="165" y="5"/>
                      </a:cubicBezTo>
                      <a:cubicBezTo>
                        <a:pt x="166" y="3"/>
                        <a:pt x="166" y="3"/>
                        <a:pt x="166" y="3"/>
                      </a:cubicBezTo>
                      <a:cubicBezTo>
                        <a:pt x="167" y="2"/>
                        <a:pt x="167" y="2"/>
                        <a:pt x="167" y="2"/>
                      </a:cubicBezTo>
                      <a:cubicBezTo>
                        <a:pt x="167" y="1"/>
                        <a:pt x="168" y="1"/>
                        <a:pt x="168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369" name="未知"/>
                <p:cNvSpPr>
                  <a:spLocks noEditPoints="1"/>
                </p:cNvSpPr>
                <p:nvPr/>
              </p:nvSpPr>
              <p:spPr>
                <a:xfrm>
                  <a:off x="464" y="152"/>
                  <a:ext cx="503" cy="586"/>
                </a:xfrm>
                <a:custGeom>
                  <a:avLst/>
                  <a:gdLst/>
                  <a:ahLst/>
                  <a:cxnLst/>
                  <a:pathLst>
                    <a:path w="247" h="288">
                      <a:moveTo>
                        <a:pt x="79" y="288"/>
                      </a:moveTo>
                      <a:cubicBezTo>
                        <a:pt x="79" y="288"/>
                        <a:pt x="79" y="288"/>
                        <a:pt x="78" y="288"/>
                      </a:cubicBezTo>
                      <a:cubicBezTo>
                        <a:pt x="79" y="288"/>
                        <a:pt x="79" y="288"/>
                        <a:pt x="79" y="288"/>
                      </a:cubicBezTo>
                      <a:moveTo>
                        <a:pt x="0" y="258"/>
                      </a:moveTo>
                      <a:cubicBezTo>
                        <a:pt x="0" y="258"/>
                        <a:pt x="0" y="258"/>
                        <a:pt x="0" y="258"/>
                      </a:cubicBezTo>
                      <a:cubicBezTo>
                        <a:pt x="0" y="258"/>
                        <a:pt x="0" y="258"/>
                        <a:pt x="0" y="258"/>
                      </a:cubicBezTo>
                      <a:moveTo>
                        <a:pt x="63" y="284"/>
                      </a:moveTo>
                      <a:cubicBezTo>
                        <a:pt x="64" y="283"/>
                        <a:pt x="64" y="283"/>
                        <a:pt x="64" y="283"/>
                      </a:cubicBezTo>
                      <a:cubicBezTo>
                        <a:pt x="88" y="249"/>
                        <a:pt x="113" y="215"/>
                        <a:pt x="138" y="181"/>
                      </a:cubicBezTo>
                      <a:cubicBezTo>
                        <a:pt x="130" y="193"/>
                        <a:pt x="122" y="205"/>
                        <a:pt x="113" y="217"/>
                      </a:cubicBezTo>
                      <a:cubicBezTo>
                        <a:pt x="105" y="228"/>
                        <a:pt x="97" y="240"/>
                        <a:pt x="89" y="251"/>
                      </a:cubicBezTo>
                      <a:cubicBezTo>
                        <a:pt x="85" y="256"/>
                        <a:pt x="81" y="262"/>
                        <a:pt x="77" y="267"/>
                      </a:cubicBezTo>
                      <a:cubicBezTo>
                        <a:pt x="75" y="270"/>
                        <a:pt x="73" y="273"/>
                        <a:pt x="71" y="276"/>
                      </a:cubicBezTo>
                      <a:cubicBezTo>
                        <a:pt x="70" y="277"/>
                        <a:pt x="69" y="278"/>
                        <a:pt x="68" y="280"/>
                      </a:cubicBezTo>
                      <a:cubicBezTo>
                        <a:pt x="66" y="281"/>
                        <a:pt x="66" y="283"/>
                        <a:pt x="64" y="283"/>
                      </a:cubicBezTo>
                      <a:cubicBezTo>
                        <a:pt x="63" y="284"/>
                        <a:pt x="63" y="284"/>
                        <a:pt x="63" y="284"/>
                      </a:cubicBezTo>
                      <a:moveTo>
                        <a:pt x="214" y="0"/>
                      </a:moveTo>
                      <a:cubicBezTo>
                        <a:pt x="214" y="0"/>
                        <a:pt x="214" y="0"/>
                        <a:pt x="214" y="0"/>
                      </a:cubicBezTo>
                      <a:cubicBezTo>
                        <a:pt x="211" y="1"/>
                        <a:pt x="211" y="1"/>
                        <a:pt x="211" y="1"/>
                      </a:cubicBezTo>
                      <a:cubicBezTo>
                        <a:pt x="207" y="3"/>
                        <a:pt x="207" y="3"/>
                        <a:pt x="207" y="3"/>
                      </a:cubicBezTo>
                      <a:cubicBezTo>
                        <a:pt x="206" y="4"/>
                        <a:pt x="205" y="5"/>
                        <a:pt x="203" y="6"/>
                      </a:cubicBezTo>
                      <a:cubicBezTo>
                        <a:pt x="198" y="10"/>
                        <a:pt x="192" y="14"/>
                        <a:pt x="188" y="19"/>
                      </a:cubicBezTo>
                      <a:cubicBezTo>
                        <a:pt x="183" y="23"/>
                        <a:pt x="178" y="28"/>
                        <a:pt x="173" y="33"/>
                      </a:cubicBezTo>
                      <a:cubicBezTo>
                        <a:pt x="173" y="33"/>
                        <a:pt x="173" y="33"/>
                        <a:pt x="173" y="33"/>
                      </a:cubicBezTo>
                      <a:cubicBezTo>
                        <a:pt x="173" y="34"/>
                        <a:pt x="172" y="34"/>
                        <a:pt x="172" y="35"/>
                      </a:cubicBezTo>
                      <a:cubicBezTo>
                        <a:pt x="166" y="42"/>
                        <a:pt x="160" y="48"/>
                        <a:pt x="154" y="55"/>
                      </a:cubicBezTo>
                      <a:cubicBezTo>
                        <a:pt x="151" y="58"/>
                        <a:pt x="149" y="61"/>
                        <a:pt x="146" y="64"/>
                      </a:cubicBezTo>
                      <a:cubicBezTo>
                        <a:pt x="142" y="68"/>
                        <a:pt x="138" y="73"/>
                        <a:pt x="135" y="78"/>
                      </a:cubicBezTo>
                      <a:cubicBezTo>
                        <a:pt x="121" y="94"/>
                        <a:pt x="109" y="110"/>
                        <a:pt x="96" y="127"/>
                      </a:cubicBezTo>
                      <a:cubicBezTo>
                        <a:pt x="68" y="163"/>
                        <a:pt x="41" y="200"/>
                        <a:pt x="14" y="238"/>
                      </a:cubicBezTo>
                      <a:cubicBezTo>
                        <a:pt x="9" y="244"/>
                        <a:pt x="5" y="251"/>
                        <a:pt x="0" y="258"/>
                      </a:cubicBezTo>
                      <a:cubicBezTo>
                        <a:pt x="0" y="257"/>
                        <a:pt x="5" y="250"/>
                        <a:pt x="16" y="235"/>
                      </a:cubicBezTo>
                      <a:cubicBezTo>
                        <a:pt x="18" y="233"/>
                        <a:pt x="19" y="231"/>
                        <a:pt x="20" y="229"/>
                      </a:cubicBezTo>
                      <a:cubicBezTo>
                        <a:pt x="34" y="210"/>
                        <a:pt x="56" y="180"/>
                        <a:pt x="87" y="139"/>
                      </a:cubicBezTo>
                      <a:cubicBezTo>
                        <a:pt x="98" y="124"/>
                        <a:pt x="111" y="108"/>
                        <a:pt x="125" y="90"/>
                      </a:cubicBezTo>
                      <a:cubicBezTo>
                        <a:pt x="131" y="83"/>
                        <a:pt x="136" y="77"/>
                        <a:pt x="142" y="70"/>
                      </a:cubicBezTo>
                      <a:cubicBezTo>
                        <a:pt x="144" y="68"/>
                        <a:pt x="146" y="66"/>
                        <a:pt x="147" y="63"/>
                      </a:cubicBezTo>
                      <a:cubicBezTo>
                        <a:pt x="155" y="54"/>
                        <a:pt x="164" y="45"/>
                        <a:pt x="173" y="35"/>
                      </a:cubicBezTo>
                      <a:cubicBezTo>
                        <a:pt x="173" y="34"/>
                        <a:pt x="173" y="34"/>
                        <a:pt x="174" y="34"/>
                      </a:cubicBezTo>
                      <a:cubicBezTo>
                        <a:pt x="175" y="32"/>
                        <a:pt x="176" y="31"/>
                        <a:pt x="177" y="30"/>
                      </a:cubicBezTo>
                      <a:cubicBezTo>
                        <a:pt x="184" y="23"/>
                        <a:pt x="191" y="17"/>
                        <a:pt x="198" y="10"/>
                      </a:cubicBezTo>
                      <a:cubicBezTo>
                        <a:pt x="200" y="9"/>
                        <a:pt x="202" y="7"/>
                        <a:pt x="204" y="6"/>
                      </a:cubicBezTo>
                      <a:cubicBezTo>
                        <a:pt x="207" y="4"/>
                        <a:pt x="207" y="4"/>
                        <a:pt x="207" y="4"/>
                      </a:cubicBezTo>
                      <a:cubicBezTo>
                        <a:pt x="211" y="2"/>
                        <a:pt x="211" y="2"/>
                        <a:pt x="211" y="2"/>
                      </a:cubicBezTo>
                      <a:cubicBezTo>
                        <a:pt x="212" y="2"/>
                        <a:pt x="212" y="2"/>
                        <a:pt x="212" y="2"/>
                      </a:cubicBezTo>
                      <a:cubicBezTo>
                        <a:pt x="212" y="2"/>
                        <a:pt x="212" y="2"/>
                        <a:pt x="212" y="2"/>
                      </a:cubicBezTo>
                      <a:cubicBezTo>
                        <a:pt x="212" y="2"/>
                        <a:pt x="212" y="2"/>
                        <a:pt x="212" y="2"/>
                      </a:cubicBezTo>
                      <a:cubicBezTo>
                        <a:pt x="211" y="2"/>
                        <a:pt x="211" y="2"/>
                        <a:pt x="211" y="2"/>
                      </a:cubicBezTo>
                      <a:cubicBezTo>
                        <a:pt x="210" y="4"/>
                        <a:pt x="210" y="4"/>
                        <a:pt x="210" y="4"/>
                      </a:cubicBezTo>
                      <a:cubicBezTo>
                        <a:pt x="208" y="7"/>
                        <a:pt x="208" y="7"/>
                        <a:pt x="208" y="7"/>
                      </a:cubicBezTo>
                      <a:cubicBezTo>
                        <a:pt x="206" y="9"/>
                        <a:pt x="205" y="11"/>
                        <a:pt x="203" y="13"/>
                      </a:cubicBezTo>
                      <a:cubicBezTo>
                        <a:pt x="194" y="26"/>
                        <a:pt x="184" y="39"/>
                        <a:pt x="174" y="53"/>
                      </a:cubicBezTo>
                      <a:cubicBezTo>
                        <a:pt x="170" y="59"/>
                        <a:pt x="166" y="65"/>
                        <a:pt x="161" y="71"/>
                      </a:cubicBezTo>
                      <a:cubicBezTo>
                        <a:pt x="121" y="126"/>
                        <a:pt x="75" y="189"/>
                        <a:pt x="23" y="260"/>
                      </a:cubicBezTo>
                      <a:cubicBezTo>
                        <a:pt x="22" y="262"/>
                        <a:pt x="20" y="264"/>
                        <a:pt x="18" y="268"/>
                      </a:cubicBezTo>
                      <a:cubicBezTo>
                        <a:pt x="19" y="266"/>
                        <a:pt x="21" y="264"/>
                        <a:pt x="23" y="262"/>
                      </a:cubicBezTo>
                      <a:cubicBezTo>
                        <a:pt x="23" y="262"/>
                        <a:pt x="23" y="262"/>
                        <a:pt x="23" y="262"/>
                      </a:cubicBezTo>
                      <a:cubicBezTo>
                        <a:pt x="26" y="258"/>
                        <a:pt x="29" y="255"/>
                        <a:pt x="31" y="252"/>
                      </a:cubicBezTo>
                      <a:cubicBezTo>
                        <a:pt x="76" y="197"/>
                        <a:pt x="128" y="134"/>
                        <a:pt x="199" y="48"/>
                      </a:cubicBezTo>
                      <a:cubicBezTo>
                        <a:pt x="200" y="47"/>
                        <a:pt x="201" y="46"/>
                        <a:pt x="203" y="44"/>
                      </a:cubicBezTo>
                      <a:cubicBezTo>
                        <a:pt x="202" y="45"/>
                        <a:pt x="201" y="47"/>
                        <a:pt x="199" y="49"/>
                      </a:cubicBezTo>
                      <a:cubicBezTo>
                        <a:pt x="150" y="113"/>
                        <a:pt x="96" y="183"/>
                        <a:pt x="26" y="273"/>
                      </a:cubicBezTo>
                      <a:cubicBezTo>
                        <a:pt x="27" y="273"/>
                        <a:pt x="27" y="273"/>
                        <a:pt x="28" y="273"/>
                      </a:cubicBezTo>
                      <a:cubicBezTo>
                        <a:pt x="28" y="273"/>
                        <a:pt x="28" y="273"/>
                        <a:pt x="29" y="273"/>
                      </a:cubicBezTo>
                      <a:cubicBezTo>
                        <a:pt x="31" y="274"/>
                        <a:pt x="34" y="275"/>
                        <a:pt x="38" y="275"/>
                      </a:cubicBezTo>
                      <a:cubicBezTo>
                        <a:pt x="86" y="211"/>
                        <a:pt x="139" y="142"/>
                        <a:pt x="203" y="57"/>
                      </a:cubicBezTo>
                      <a:cubicBezTo>
                        <a:pt x="156" y="124"/>
                        <a:pt x="107" y="194"/>
                        <a:pt x="49" y="277"/>
                      </a:cubicBezTo>
                      <a:cubicBezTo>
                        <a:pt x="49" y="277"/>
                        <a:pt x="48" y="278"/>
                        <a:pt x="48" y="279"/>
                      </a:cubicBezTo>
                      <a:cubicBezTo>
                        <a:pt x="49" y="278"/>
                        <a:pt x="50" y="277"/>
                        <a:pt x="51" y="276"/>
                      </a:cubicBezTo>
                      <a:cubicBezTo>
                        <a:pt x="98" y="211"/>
                        <a:pt x="148" y="143"/>
                        <a:pt x="205" y="66"/>
                      </a:cubicBezTo>
                      <a:cubicBezTo>
                        <a:pt x="206" y="64"/>
                        <a:pt x="208" y="62"/>
                        <a:pt x="209" y="60"/>
                      </a:cubicBezTo>
                      <a:cubicBezTo>
                        <a:pt x="208" y="61"/>
                        <a:pt x="207" y="63"/>
                        <a:pt x="206" y="65"/>
                      </a:cubicBezTo>
                      <a:cubicBezTo>
                        <a:pt x="161" y="129"/>
                        <a:pt x="115" y="196"/>
                        <a:pt x="64" y="269"/>
                      </a:cubicBezTo>
                      <a:cubicBezTo>
                        <a:pt x="62" y="273"/>
                        <a:pt x="59" y="277"/>
                        <a:pt x="56" y="282"/>
                      </a:cubicBezTo>
                      <a:cubicBezTo>
                        <a:pt x="60" y="277"/>
                        <a:pt x="63" y="273"/>
                        <a:pt x="67" y="268"/>
                      </a:cubicBezTo>
                      <a:cubicBezTo>
                        <a:pt x="122" y="192"/>
                        <a:pt x="180" y="112"/>
                        <a:pt x="240" y="29"/>
                      </a:cubicBezTo>
                      <a:cubicBezTo>
                        <a:pt x="214" y="69"/>
                        <a:pt x="187" y="109"/>
                        <a:pt x="159" y="151"/>
                      </a:cubicBezTo>
                      <a:cubicBezTo>
                        <a:pt x="155" y="155"/>
                        <a:pt x="152" y="160"/>
                        <a:pt x="149" y="165"/>
                      </a:cubicBezTo>
                      <a:cubicBezTo>
                        <a:pt x="63" y="283"/>
                        <a:pt x="63" y="283"/>
                        <a:pt x="63" y="283"/>
                      </a:cubicBezTo>
                      <a:cubicBezTo>
                        <a:pt x="62" y="285"/>
                        <a:pt x="62" y="285"/>
                        <a:pt x="62" y="285"/>
                      </a:cubicBezTo>
                      <a:cubicBezTo>
                        <a:pt x="64" y="284"/>
                        <a:pt x="64" y="284"/>
                        <a:pt x="64" y="284"/>
                      </a:cubicBezTo>
                      <a:cubicBezTo>
                        <a:pt x="65" y="284"/>
                        <a:pt x="65" y="284"/>
                        <a:pt x="65" y="284"/>
                      </a:cubicBezTo>
                      <a:cubicBezTo>
                        <a:pt x="65" y="283"/>
                        <a:pt x="65" y="283"/>
                        <a:pt x="65" y="283"/>
                      </a:cubicBezTo>
                      <a:cubicBezTo>
                        <a:pt x="66" y="283"/>
                        <a:pt x="66" y="283"/>
                        <a:pt x="66" y="282"/>
                      </a:cubicBezTo>
                      <a:cubicBezTo>
                        <a:pt x="67" y="282"/>
                        <a:pt x="68" y="281"/>
                        <a:pt x="68" y="280"/>
                      </a:cubicBezTo>
                      <a:cubicBezTo>
                        <a:pt x="69" y="279"/>
                        <a:pt x="70" y="278"/>
                        <a:pt x="71" y="277"/>
                      </a:cubicBezTo>
                      <a:cubicBezTo>
                        <a:pt x="73" y="274"/>
                        <a:pt x="75" y="271"/>
                        <a:pt x="77" y="269"/>
                      </a:cubicBezTo>
                      <a:cubicBezTo>
                        <a:pt x="81" y="263"/>
                        <a:pt x="85" y="258"/>
                        <a:pt x="89" y="253"/>
                      </a:cubicBezTo>
                      <a:cubicBezTo>
                        <a:pt x="97" y="242"/>
                        <a:pt x="105" y="231"/>
                        <a:pt x="112" y="220"/>
                      </a:cubicBezTo>
                      <a:cubicBezTo>
                        <a:pt x="127" y="199"/>
                        <a:pt x="141" y="178"/>
                        <a:pt x="155" y="157"/>
                      </a:cubicBezTo>
                      <a:cubicBezTo>
                        <a:pt x="185" y="116"/>
                        <a:pt x="215" y="74"/>
                        <a:pt x="246" y="32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37" y="47"/>
                        <a:pt x="228" y="62"/>
                        <a:pt x="218" y="76"/>
                      </a:cubicBezTo>
                      <a:cubicBezTo>
                        <a:pt x="218" y="76"/>
                        <a:pt x="218" y="76"/>
                        <a:pt x="218" y="76"/>
                      </a:cubicBezTo>
                      <a:cubicBezTo>
                        <a:pt x="200" y="103"/>
                        <a:pt x="182" y="131"/>
                        <a:pt x="164" y="159"/>
                      </a:cubicBezTo>
                      <a:cubicBezTo>
                        <a:pt x="150" y="180"/>
                        <a:pt x="136" y="202"/>
                        <a:pt x="122" y="223"/>
                      </a:cubicBezTo>
                      <a:cubicBezTo>
                        <a:pt x="115" y="234"/>
                        <a:pt x="108" y="245"/>
                        <a:pt x="101" y="256"/>
                      </a:cubicBezTo>
                      <a:cubicBezTo>
                        <a:pt x="97" y="261"/>
                        <a:pt x="94" y="266"/>
                        <a:pt x="90" y="272"/>
                      </a:cubicBezTo>
                      <a:cubicBezTo>
                        <a:pt x="85" y="280"/>
                        <a:pt x="85" y="280"/>
                        <a:pt x="85" y="280"/>
                      </a:cubicBezTo>
                      <a:cubicBezTo>
                        <a:pt x="82" y="284"/>
                        <a:pt x="82" y="284"/>
                        <a:pt x="82" y="284"/>
                      </a:cubicBezTo>
                      <a:cubicBezTo>
                        <a:pt x="80" y="286"/>
                        <a:pt x="80" y="286"/>
                        <a:pt x="80" y="286"/>
                      </a:cubicBezTo>
                      <a:cubicBezTo>
                        <a:pt x="80" y="287"/>
                        <a:pt x="80" y="287"/>
                        <a:pt x="80" y="287"/>
                      </a:cubicBezTo>
                      <a:cubicBezTo>
                        <a:pt x="80" y="287"/>
                        <a:pt x="79" y="288"/>
                        <a:pt x="79" y="288"/>
                      </a:cubicBezTo>
                      <a:cubicBezTo>
                        <a:pt x="79" y="288"/>
                        <a:pt x="80" y="287"/>
                        <a:pt x="80" y="287"/>
                      </a:cubicBezTo>
                      <a:cubicBezTo>
                        <a:pt x="80" y="286"/>
                        <a:pt x="80" y="286"/>
                        <a:pt x="80" y="286"/>
                      </a:cubicBezTo>
                      <a:cubicBezTo>
                        <a:pt x="82" y="284"/>
                        <a:pt x="82" y="284"/>
                        <a:pt x="82" y="284"/>
                      </a:cubicBezTo>
                      <a:cubicBezTo>
                        <a:pt x="84" y="280"/>
                        <a:pt x="84" y="280"/>
                        <a:pt x="84" y="280"/>
                      </a:cubicBezTo>
                      <a:cubicBezTo>
                        <a:pt x="90" y="272"/>
                        <a:pt x="90" y="272"/>
                        <a:pt x="90" y="272"/>
                      </a:cubicBezTo>
                      <a:cubicBezTo>
                        <a:pt x="100" y="256"/>
                        <a:pt x="100" y="256"/>
                        <a:pt x="100" y="256"/>
                      </a:cubicBezTo>
                      <a:cubicBezTo>
                        <a:pt x="121" y="225"/>
                        <a:pt x="121" y="225"/>
                        <a:pt x="121" y="225"/>
                      </a:cubicBezTo>
                      <a:cubicBezTo>
                        <a:pt x="163" y="161"/>
                        <a:pt x="163" y="161"/>
                        <a:pt x="163" y="161"/>
                      </a:cubicBezTo>
                      <a:cubicBezTo>
                        <a:pt x="220" y="75"/>
                        <a:pt x="220" y="75"/>
                        <a:pt x="220" y="75"/>
                      </a:cubicBezTo>
                      <a:cubicBezTo>
                        <a:pt x="220" y="75"/>
                        <a:pt x="220" y="75"/>
                        <a:pt x="220" y="75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6" y="32"/>
                        <a:pt x="246" y="32"/>
                        <a:pt x="246" y="32"/>
                      </a:cubicBezTo>
                      <a:cubicBezTo>
                        <a:pt x="165" y="143"/>
                        <a:pt x="165" y="143"/>
                        <a:pt x="165" y="143"/>
                      </a:cubicBezTo>
                      <a:cubicBezTo>
                        <a:pt x="192" y="102"/>
                        <a:pt x="219" y="62"/>
                        <a:pt x="246" y="21"/>
                      </a:cubicBezTo>
                      <a:cubicBezTo>
                        <a:pt x="245" y="21"/>
                        <a:pt x="245" y="21"/>
                        <a:pt x="245" y="21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240" y="18"/>
                        <a:pt x="240" y="18"/>
                        <a:pt x="240" y="18"/>
                      </a:cubicBezTo>
                      <a:cubicBezTo>
                        <a:pt x="239" y="17"/>
                        <a:pt x="239" y="17"/>
                        <a:pt x="239" y="17"/>
                      </a:cubicBezTo>
                      <a:cubicBezTo>
                        <a:pt x="239" y="17"/>
                        <a:pt x="239" y="17"/>
                        <a:pt x="239" y="17"/>
                      </a:cubicBezTo>
                      <a:cubicBezTo>
                        <a:pt x="104" y="201"/>
                        <a:pt x="104" y="201"/>
                        <a:pt x="104" y="201"/>
                      </a:cubicBezTo>
                      <a:cubicBezTo>
                        <a:pt x="232" y="19"/>
                        <a:pt x="232" y="19"/>
                        <a:pt x="232" y="19"/>
                      </a:cubicBezTo>
                      <a:cubicBezTo>
                        <a:pt x="231" y="19"/>
                        <a:pt x="231" y="19"/>
                        <a:pt x="231" y="19"/>
                      </a:cubicBezTo>
                      <a:cubicBezTo>
                        <a:pt x="230" y="18"/>
                        <a:pt x="230" y="18"/>
                        <a:pt x="230" y="18"/>
                      </a:cubicBezTo>
                      <a:cubicBezTo>
                        <a:pt x="37" y="274"/>
                        <a:pt x="37" y="274"/>
                        <a:pt x="37" y="274"/>
                      </a:cubicBezTo>
                      <a:cubicBezTo>
                        <a:pt x="30" y="272"/>
                        <a:pt x="30" y="272"/>
                        <a:pt x="30" y="272"/>
                      </a:cubicBezTo>
                      <a:cubicBezTo>
                        <a:pt x="29" y="272"/>
                        <a:pt x="29" y="272"/>
                        <a:pt x="29" y="272"/>
                      </a:cubicBezTo>
                      <a:cubicBezTo>
                        <a:pt x="30" y="271"/>
                        <a:pt x="30" y="271"/>
                        <a:pt x="30" y="271"/>
                      </a:cubicBezTo>
                      <a:cubicBezTo>
                        <a:pt x="201" y="48"/>
                        <a:pt x="201" y="48"/>
                        <a:pt x="201" y="48"/>
                      </a:cubicBezTo>
                      <a:cubicBezTo>
                        <a:pt x="201" y="48"/>
                        <a:pt x="201" y="48"/>
                        <a:pt x="201" y="48"/>
                      </a:cubicBezTo>
                      <a:cubicBezTo>
                        <a:pt x="228" y="14"/>
                        <a:pt x="228" y="14"/>
                        <a:pt x="228" y="14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6" y="13"/>
                        <a:pt x="226" y="13"/>
                        <a:pt x="226" y="13"/>
                      </a:cubicBezTo>
                      <a:cubicBezTo>
                        <a:pt x="43" y="236"/>
                        <a:pt x="43" y="236"/>
                        <a:pt x="43" y="236"/>
                      </a:cubicBezTo>
                      <a:cubicBezTo>
                        <a:pt x="35" y="245"/>
                        <a:pt x="35" y="245"/>
                        <a:pt x="35" y="245"/>
                      </a:cubicBezTo>
                      <a:cubicBezTo>
                        <a:pt x="122" y="126"/>
                        <a:pt x="122" y="126"/>
                        <a:pt x="122" y="126"/>
                      </a:cubicBezTo>
                      <a:cubicBezTo>
                        <a:pt x="170" y="60"/>
                        <a:pt x="170" y="60"/>
                        <a:pt x="170" y="60"/>
                      </a:cubicBezTo>
                      <a:cubicBezTo>
                        <a:pt x="183" y="43"/>
                        <a:pt x="183" y="43"/>
                        <a:pt x="183" y="43"/>
                      </a:cubicBezTo>
                      <a:cubicBezTo>
                        <a:pt x="194" y="28"/>
                        <a:pt x="194" y="28"/>
                        <a:pt x="194" y="28"/>
                      </a:cubicBezTo>
                      <a:cubicBezTo>
                        <a:pt x="206" y="11"/>
                        <a:pt x="206" y="11"/>
                        <a:pt x="206" y="11"/>
                      </a:cubicBezTo>
                      <a:cubicBezTo>
                        <a:pt x="213" y="1"/>
                        <a:pt x="213" y="1"/>
                        <a:pt x="213" y="1"/>
                      </a:cubicBezTo>
                      <a:cubicBezTo>
                        <a:pt x="214" y="0"/>
                        <a:pt x="214" y="0"/>
                        <a:pt x="214" y="0"/>
                      </a:cubicBezTo>
                      <a:cubicBezTo>
                        <a:pt x="214" y="0"/>
                        <a:pt x="214" y="0"/>
                        <a:pt x="214" y="0"/>
                      </a:cubicBezTo>
                    </a:path>
                  </a:pathLst>
                </a:custGeom>
                <a:solidFill>
                  <a:srgbClr val="D0F4FC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370" name="未知"/>
              <p:cNvSpPr/>
              <p:nvPr/>
            </p:nvSpPr>
            <p:spPr>
              <a:xfrm>
                <a:off x="15" y="0"/>
                <a:ext cx="1118" cy="830"/>
              </a:xfrm>
              <a:custGeom>
                <a:avLst/>
                <a:gdLst/>
                <a:ahLst/>
                <a:cxnLst/>
                <a:pathLst>
                  <a:path w="550" h="408">
                    <a:moveTo>
                      <a:pt x="6" y="0"/>
                    </a:moveTo>
                    <a:cubicBezTo>
                      <a:pt x="6" y="0"/>
                      <a:pt x="2" y="85"/>
                      <a:pt x="0" y="294"/>
                    </a:cubicBezTo>
                    <a:cubicBezTo>
                      <a:pt x="0" y="321"/>
                      <a:pt x="0" y="349"/>
                      <a:pt x="0" y="379"/>
                    </a:cubicBezTo>
                    <a:cubicBezTo>
                      <a:pt x="0" y="382"/>
                      <a:pt x="0" y="386"/>
                      <a:pt x="0" y="390"/>
                    </a:cubicBezTo>
                    <a:cubicBezTo>
                      <a:pt x="0" y="392"/>
                      <a:pt x="0" y="394"/>
                      <a:pt x="0" y="396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401"/>
                      <a:pt x="0" y="402"/>
                      <a:pt x="0" y="402"/>
                    </a:cubicBezTo>
                    <a:cubicBezTo>
                      <a:pt x="3" y="403"/>
                      <a:pt x="3" y="403"/>
                      <a:pt x="3" y="403"/>
                    </a:cubicBezTo>
                    <a:cubicBezTo>
                      <a:pt x="4" y="403"/>
                      <a:pt x="4" y="403"/>
                      <a:pt x="4" y="403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5" y="404"/>
                      <a:pt x="6" y="404"/>
                      <a:pt x="6" y="404"/>
                    </a:cubicBezTo>
                    <a:cubicBezTo>
                      <a:pt x="9" y="404"/>
                      <a:pt x="9" y="404"/>
                      <a:pt x="9" y="404"/>
                    </a:cubicBezTo>
                    <a:cubicBezTo>
                      <a:pt x="11" y="405"/>
                      <a:pt x="13" y="405"/>
                      <a:pt x="15" y="405"/>
                    </a:cubicBezTo>
                    <a:cubicBezTo>
                      <a:pt x="19" y="406"/>
                      <a:pt x="24" y="406"/>
                      <a:pt x="28" y="406"/>
                    </a:cubicBezTo>
                    <a:cubicBezTo>
                      <a:pt x="32" y="406"/>
                      <a:pt x="36" y="406"/>
                      <a:pt x="40" y="406"/>
                    </a:cubicBezTo>
                    <a:cubicBezTo>
                      <a:pt x="42" y="405"/>
                      <a:pt x="44" y="405"/>
                      <a:pt x="46" y="405"/>
                    </a:cubicBezTo>
                    <a:cubicBezTo>
                      <a:pt x="48" y="405"/>
                      <a:pt x="50" y="404"/>
                      <a:pt x="53" y="404"/>
                    </a:cubicBezTo>
                    <a:cubicBezTo>
                      <a:pt x="55" y="404"/>
                      <a:pt x="57" y="404"/>
                      <a:pt x="59" y="403"/>
                    </a:cubicBezTo>
                    <a:cubicBezTo>
                      <a:pt x="61" y="403"/>
                      <a:pt x="63" y="403"/>
                      <a:pt x="65" y="402"/>
                    </a:cubicBezTo>
                    <a:cubicBezTo>
                      <a:pt x="69" y="402"/>
                      <a:pt x="73" y="402"/>
                      <a:pt x="77" y="402"/>
                    </a:cubicBezTo>
                    <a:cubicBezTo>
                      <a:pt x="111" y="400"/>
                      <a:pt x="147" y="402"/>
                      <a:pt x="186" y="404"/>
                    </a:cubicBezTo>
                    <a:cubicBezTo>
                      <a:pt x="195" y="405"/>
                      <a:pt x="205" y="406"/>
                      <a:pt x="215" y="406"/>
                    </a:cubicBezTo>
                    <a:cubicBezTo>
                      <a:pt x="225" y="407"/>
                      <a:pt x="235" y="408"/>
                      <a:pt x="245" y="408"/>
                    </a:cubicBezTo>
                    <a:cubicBezTo>
                      <a:pt x="265" y="408"/>
                      <a:pt x="286" y="408"/>
                      <a:pt x="308" y="408"/>
                    </a:cubicBezTo>
                    <a:cubicBezTo>
                      <a:pt x="318" y="408"/>
                      <a:pt x="329" y="408"/>
                      <a:pt x="340" y="408"/>
                    </a:cubicBezTo>
                    <a:cubicBezTo>
                      <a:pt x="351" y="408"/>
                      <a:pt x="362" y="408"/>
                      <a:pt x="374" y="408"/>
                    </a:cubicBezTo>
                    <a:cubicBezTo>
                      <a:pt x="379" y="408"/>
                      <a:pt x="385" y="407"/>
                      <a:pt x="391" y="407"/>
                    </a:cubicBezTo>
                    <a:cubicBezTo>
                      <a:pt x="393" y="407"/>
                      <a:pt x="396" y="407"/>
                      <a:pt x="399" y="407"/>
                    </a:cubicBezTo>
                    <a:cubicBezTo>
                      <a:pt x="402" y="406"/>
                      <a:pt x="405" y="406"/>
                      <a:pt x="408" y="406"/>
                    </a:cubicBezTo>
                    <a:cubicBezTo>
                      <a:pt x="419" y="405"/>
                      <a:pt x="431" y="404"/>
                      <a:pt x="443" y="402"/>
                    </a:cubicBezTo>
                    <a:cubicBezTo>
                      <a:pt x="455" y="401"/>
                      <a:pt x="466" y="400"/>
                      <a:pt x="478" y="398"/>
                    </a:cubicBezTo>
                    <a:cubicBezTo>
                      <a:pt x="491" y="397"/>
                      <a:pt x="503" y="395"/>
                      <a:pt x="515" y="394"/>
                    </a:cubicBezTo>
                    <a:cubicBezTo>
                      <a:pt x="521" y="394"/>
                      <a:pt x="527" y="394"/>
                      <a:pt x="534" y="393"/>
                    </a:cubicBezTo>
                    <a:cubicBezTo>
                      <a:pt x="537" y="393"/>
                      <a:pt x="540" y="393"/>
                      <a:pt x="543" y="393"/>
                    </a:cubicBezTo>
                    <a:cubicBezTo>
                      <a:pt x="549" y="393"/>
                      <a:pt x="549" y="393"/>
                      <a:pt x="549" y="393"/>
                    </a:cubicBezTo>
                    <a:cubicBezTo>
                      <a:pt x="550" y="393"/>
                      <a:pt x="550" y="393"/>
                      <a:pt x="550" y="393"/>
                    </a:cubicBezTo>
                    <a:cubicBezTo>
                      <a:pt x="550" y="393"/>
                      <a:pt x="550" y="393"/>
                      <a:pt x="550" y="393"/>
                    </a:cubicBezTo>
                    <a:cubicBezTo>
                      <a:pt x="550" y="391"/>
                      <a:pt x="550" y="391"/>
                      <a:pt x="550" y="391"/>
                    </a:cubicBezTo>
                    <a:cubicBezTo>
                      <a:pt x="550" y="388"/>
                      <a:pt x="550" y="388"/>
                      <a:pt x="550" y="388"/>
                    </a:cubicBezTo>
                    <a:cubicBezTo>
                      <a:pt x="550" y="375"/>
                      <a:pt x="550" y="362"/>
                      <a:pt x="550" y="349"/>
                    </a:cubicBezTo>
                    <a:cubicBezTo>
                      <a:pt x="549" y="245"/>
                      <a:pt x="547" y="132"/>
                      <a:pt x="545" y="8"/>
                    </a:cubicBezTo>
                    <a:cubicBezTo>
                      <a:pt x="545" y="8"/>
                      <a:pt x="545" y="81"/>
                      <a:pt x="545" y="192"/>
                    </a:cubicBezTo>
                    <a:cubicBezTo>
                      <a:pt x="545" y="248"/>
                      <a:pt x="545" y="313"/>
                      <a:pt x="545" y="384"/>
                    </a:cubicBezTo>
                    <a:cubicBezTo>
                      <a:pt x="545" y="389"/>
                      <a:pt x="545" y="389"/>
                      <a:pt x="545" y="389"/>
                    </a:cubicBezTo>
                    <a:cubicBezTo>
                      <a:pt x="543" y="389"/>
                      <a:pt x="543" y="389"/>
                      <a:pt x="543" y="389"/>
                    </a:cubicBezTo>
                    <a:cubicBezTo>
                      <a:pt x="539" y="389"/>
                      <a:pt x="534" y="389"/>
                      <a:pt x="530" y="389"/>
                    </a:cubicBezTo>
                    <a:cubicBezTo>
                      <a:pt x="520" y="389"/>
                      <a:pt x="511" y="390"/>
                      <a:pt x="502" y="390"/>
                    </a:cubicBezTo>
                    <a:cubicBezTo>
                      <a:pt x="484" y="392"/>
                      <a:pt x="465" y="394"/>
                      <a:pt x="446" y="397"/>
                    </a:cubicBezTo>
                    <a:cubicBezTo>
                      <a:pt x="437" y="397"/>
                      <a:pt x="428" y="398"/>
                      <a:pt x="418" y="399"/>
                    </a:cubicBezTo>
                    <a:cubicBezTo>
                      <a:pt x="414" y="400"/>
                      <a:pt x="409" y="400"/>
                      <a:pt x="404" y="401"/>
                    </a:cubicBezTo>
                    <a:cubicBezTo>
                      <a:pt x="397" y="401"/>
                      <a:pt x="397" y="401"/>
                      <a:pt x="397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80" y="402"/>
                      <a:pt x="371" y="402"/>
                      <a:pt x="361" y="402"/>
                    </a:cubicBezTo>
                    <a:cubicBezTo>
                      <a:pt x="351" y="402"/>
                      <a:pt x="342" y="402"/>
                      <a:pt x="332" y="402"/>
                    </a:cubicBezTo>
                    <a:cubicBezTo>
                      <a:pt x="312" y="402"/>
                      <a:pt x="293" y="402"/>
                      <a:pt x="273" y="402"/>
                    </a:cubicBezTo>
                    <a:cubicBezTo>
                      <a:pt x="244" y="401"/>
                      <a:pt x="244" y="401"/>
                      <a:pt x="244" y="401"/>
                    </a:cubicBezTo>
                    <a:cubicBezTo>
                      <a:pt x="234" y="401"/>
                      <a:pt x="225" y="400"/>
                      <a:pt x="215" y="400"/>
                    </a:cubicBezTo>
                    <a:cubicBezTo>
                      <a:pt x="176" y="397"/>
                      <a:pt x="137" y="395"/>
                      <a:pt x="99" y="395"/>
                    </a:cubicBezTo>
                    <a:cubicBezTo>
                      <a:pt x="89" y="395"/>
                      <a:pt x="80" y="395"/>
                      <a:pt x="70" y="396"/>
                    </a:cubicBezTo>
                    <a:cubicBezTo>
                      <a:pt x="65" y="396"/>
                      <a:pt x="60" y="397"/>
                      <a:pt x="56" y="397"/>
                    </a:cubicBezTo>
                    <a:cubicBezTo>
                      <a:pt x="51" y="398"/>
                      <a:pt x="47" y="399"/>
                      <a:pt x="42" y="399"/>
                    </a:cubicBezTo>
                    <a:cubicBezTo>
                      <a:pt x="33" y="400"/>
                      <a:pt x="24" y="400"/>
                      <a:pt x="15" y="399"/>
                    </a:cubicBezTo>
                    <a:cubicBezTo>
                      <a:pt x="13" y="399"/>
                      <a:pt x="10" y="398"/>
                      <a:pt x="8" y="398"/>
                    </a:cubicBezTo>
                    <a:cubicBezTo>
                      <a:pt x="8" y="398"/>
                      <a:pt x="7" y="398"/>
                      <a:pt x="7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3"/>
                      <a:pt x="6" y="389"/>
                      <a:pt x="6" y="385"/>
                    </a:cubicBezTo>
                    <a:cubicBezTo>
                      <a:pt x="6" y="348"/>
                      <a:pt x="6" y="313"/>
                      <a:pt x="6" y="280"/>
                    </a:cubicBezTo>
                    <a:cubicBezTo>
                      <a:pt x="6" y="147"/>
                      <a:pt x="6" y="43"/>
                      <a:pt x="6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0371" name="组合 10370"/>
          <p:cNvGrpSpPr/>
          <p:nvPr/>
        </p:nvGrpSpPr>
        <p:grpSpPr>
          <a:xfrm>
            <a:off x="4567238" y="2409825"/>
            <a:ext cx="1801812" cy="1417638"/>
            <a:chOff x="0" y="0"/>
            <a:chExt cx="1135" cy="893"/>
          </a:xfrm>
        </p:grpSpPr>
        <p:grpSp>
          <p:nvGrpSpPr>
            <p:cNvPr id="10372" name="组合 10371"/>
            <p:cNvGrpSpPr/>
            <p:nvPr/>
          </p:nvGrpSpPr>
          <p:grpSpPr>
            <a:xfrm>
              <a:off x="199" y="0"/>
              <a:ext cx="78" cy="129"/>
              <a:chOff x="0" y="0"/>
              <a:chExt cx="78" cy="129"/>
            </a:xfrm>
          </p:grpSpPr>
          <p:sp>
            <p:nvSpPr>
              <p:cNvPr id="10373" name="未知"/>
              <p:cNvSpPr/>
              <p:nvPr/>
            </p:nvSpPr>
            <p:spPr>
              <a:xfrm>
                <a:off x="4" y="0"/>
                <a:ext cx="70" cy="122"/>
              </a:xfrm>
              <a:custGeom>
                <a:avLst/>
                <a:gdLst/>
                <a:ahLst/>
                <a:cxnLst/>
                <a:pathLst>
                  <a:path w="70" h="122">
                    <a:moveTo>
                      <a:pt x="29" y="0"/>
                    </a:moveTo>
                    <a:lnTo>
                      <a:pt x="70" y="15"/>
                    </a:lnTo>
                    <a:lnTo>
                      <a:pt x="35" y="122"/>
                    </a:lnTo>
                    <a:lnTo>
                      <a:pt x="0" y="11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4" name="未知"/>
              <p:cNvSpPr/>
              <p:nvPr/>
            </p:nvSpPr>
            <p:spPr>
              <a:xfrm>
                <a:off x="0" y="0"/>
                <a:ext cx="78" cy="129"/>
              </a:xfrm>
              <a:custGeom>
                <a:avLst/>
                <a:gdLst/>
                <a:ahLst/>
                <a:cxnLst/>
                <a:pathLst>
                  <a:path w="38" h="63">
                    <a:moveTo>
                      <a:pt x="19" y="0"/>
                    </a:moveTo>
                    <a:cubicBezTo>
                      <a:pt x="19" y="0"/>
                      <a:pt x="20" y="0"/>
                      <a:pt x="23" y="2"/>
                    </a:cubicBezTo>
                    <a:cubicBezTo>
                      <a:pt x="24" y="2"/>
                      <a:pt x="26" y="3"/>
                      <a:pt x="28" y="4"/>
                    </a:cubicBezTo>
                    <a:cubicBezTo>
                      <a:pt x="30" y="5"/>
                      <a:pt x="32" y="7"/>
                      <a:pt x="35" y="8"/>
                    </a:cubicBezTo>
                    <a:cubicBezTo>
                      <a:pt x="34" y="10"/>
                      <a:pt x="33" y="13"/>
                      <a:pt x="31" y="16"/>
                    </a:cubicBezTo>
                    <a:cubicBezTo>
                      <a:pt x="30" y="19"/>
                      <a:pt x="28" y="23"/>
                      <a:pt x="27" y="27"/>
                    </a:cubicBezTo>
                    <a:cubicBezTo>
                      <a:pt x="25" y="31"/>
                      <a:pt x="24" y="36"/>
                      <a:pt x="22" y="42"/>
                    </a:cubicBezTo>
                    <a:cubicBezTo>
                      <a:pt x="21" y="44"/>
                      <a:pt x="20" y="47"/>
                      <a:pt x="19" y="50"/>
                    </a:cubicBezTo>
                    <a:cubicBezTo>
                      <a:pt x="19" y="52"/>
                      <a:pt x="18" y="53"/>
                      <a:pt x="18" y="55"/>
                    </a:cubicBezTo>
                    <a:cubicBezTo>
                      <a:pt x="18" y="56"/>
                      <a:pt x="17" y="56"/>
                      <a:pt x="17" y="57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4" y="57"/>
                      <a:pt x="13" y="56"/>
                      <a:pt x="11" y="56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7" y="55"/>
                      <a:pt x="6" y="54"/>
                      <a:pt x="5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6" y="48"/>
                      <a:pt x="7" y="41"/>
                      <a:pt x="9" y="33"/>
                    </a:cubicBezTo>
                    <a:cubicBezTo>
                      <a:pt x="10" y="25"/>
                      <a:pt x="12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8" y="6"/>
                      <a:pt x="38" y="6"/>
                      <a:pt x="38" y="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5" name="未知"/>
              <p:cNvSpPr/>
              <p:nvPr/>
            </p:nvSpPr>
            <p:spPr>
              <a:xfrm>
                <a:off x="33" y="23"/>
                <a:ext cx="45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8"/>
                      <a:pt x="5" y="49"/>
                    </a:cubicBezTo>
                    <a:cubicBezTo>
                      <a:pt x="6" y="49"/>
                      <a:pt x="7" y="50"/>
                      <a:pt x="9" y="51"/>
                    </a:cubicBezTo>
                    <a:cubicBezTo>
                      <a:pt x="10" y="50"/>
                      <a:pt x="11" y="48"/>
                      <a:pt x="11" y="47"/>
                    </a:cubicBezTo>
                    <a:cubicBezTo>
                      <a:pt x="12" y="46"/>
                      <a:pt x="13" y="45"/>
                      <a:pt x="13" y="43"/>
                    </a:cubicBezTo>
                    <a:cubicBezTo>
                      <a:pt x="14" y="40"/>
                      <a:pt x="16" y="37"/>
                      <a:pt x="17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76" name="组合 10375"/>
            <p:cNvGrpSpPr/>
            <p:nvPr/>
          </p:nvGrpSpPr>
          <p:grpSpPr>
            <a:xfrm>
              <a:off x="801" y="0"/>
              <a:ext cx="80" cy="129"/>
              <a:chOff x="0" y="0"/>
              <a:chExt cx="80" cy="129"/>
            </a:xfrm>
          </p:grpSpPr>
          <p:sp>
            <p:nvSpPr>
              <p:cNvPr id="10377" name="未知"/>
              <p:cNvSpPr/>
              <p:nvPr/>
            </p:nvSpPr>
            <p:spPr>
              <a:xfrm>
                <a:off x="7" y="0"/>
                <a:ext cx="67" cy="122"/>
              </a:xfrm>
              <a:custGeom>
                <a:avLst/>
                <a:gdLst/>
                <a:ahLst/>
                <a:cxnLst/>
                <a:pathLst>
                  <a:path w="67" h="122">
                    <a:moveTo>
                      <a:pt x="28" y="0"/>
                    </a:moveTo>
                    <a:lnTo>
                      <a:pt x="67" y="15"/>
                    </a:lnTo>
                    <a:lnTo>
                      <a:pt x="32" y="122"/>
                    </a:lnTo>
                    <a:lnTo>
                      <a:pt x="0" y="11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8" name="未知"/>
              <p:cNvSpPr/>
              <p:nvPr/>
            </p:nvSpPr>
            <p:spPr>
              <a:xfrm>
                <a:off x="0" y="0"/>
                <a:ext cx="80" cy="129"/>
              </a:xfrm>
              <a:custGeom>
                <a:avLst/>
                <a:gdLst/>
                <a:ahLst/>
                <a:cxnLst/>
                <a:pathLst>
                  <a:path w="39" h="63">
                    <a:moveTo>
                      <a:pt x="20" y="0"/>
                    </a:moveTo>
                    <a:cubicBezTo>
                      <a:pt x="20" y="0"/>
                      <a:pt x="21" y="0"/>
                      <a:pt x="23" y="2"/>
                    </a:cubicBezTo>
                    <a:cubicBezTo>
                      <a:pt x="25" y="2"/>
                      <a:pt x="26" y="3"/>
                      <a:pt x="28" y="4"/>
                    </a:cubicBezTo>
                    <a:cubicBezTo>
                      <a:pt x="30" y="5"/>
                      <a:pt x="33" y="7"/>
                      <a:pt x="35" y="8"/>
                    </a:cubicBezTo>
                    <a:cubicBezTo>
                      <a:pt x="34" y="10"/>
                      <a:pt x="33" y="13"/>
                      <a:pt x="32" y="16"/>
                    </a:cubicBezTo>
                    <a:cubicBezTo>
                      <a:pt x="30" y="19"/>
                      <a:pt x="29" y="23"/>
                      <a:pt x="27" y="27"/>
                    </a:cubicBezTo>
                    <a:cubicBezTo>
                      <a:pt x="26" y="31"/>
                      <a:pt x="24" y="36"/>
                      <a:pt x="22" y="42"/>
                    </a:cubicBezTo>
                    <a:cubicBezTo>
                      <a:pt x="22" y="44"/>
                      <a:pt x="21" y="47"/>
                      <a:pt x="20" y="50"/>
                    </a:cubicBezTo>
                    <a:cubicBezTo>
                      <a:pt x="19" y="52"/>
                      <a:pt x="19" y="53"/>
                      <a:pt x="18" y="55"/>
                    </a:cubicBezTo>
                    <a:cubicBezTo>
                      <a:pt x="18" y="56"/>
                      <a:pt x="18" y="56"/>
                      <a:pt x="18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3" y="56"/>
                      <a:pt x="12" y="56"/>
                    </a:cubicBezTo>
                    <a:cubicBezTo>
                      <a:pt x="11" y="56"/>
                      <a:pt x="9" y="55"/>
                      <a:pt x="8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48"/>
                      <a:pt x="8" y="41"/>
                      <a:pt x="9" y="33"/>
                    </a:cubicBezTo>
                    <a:cubicBezTo>
                      <a:pt x="11" y="25"/>
                      <a:pt x="13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39" y="6"/>
                      <a:pt x="39" y="6"/>
                      <a:pt x="39" y="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9" name="未知"/>
              <p:cNvSpPr/>
              <p:nvPr/>
            </p:nvSpPr>
            <p:spPr>
              <a:xfrm>
                <a:off x="35" y="23"/>
                <a:ext cx="45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0" y="46"/>
                      <a:pt x="2" y="47"/>
                    </a:cubicBezTo>
                    <a:cubicBezTo>
                      <a:pt x="2" y="47"/>
                      <a:pt x="3" y="48"/>
                      <a:pt x="4" y="49"/>
                    </a:cubicBezTo>
                    <a:cubicBezTo>
                      <a:pt x="5" y="49"/>
                      <a:pt x="7" y="50"/>
                      <a:pt x="9" y="51"/>
                    </a:cubicBezTo>
                    <a:cubicBezTo>
                      <a:pt x="10" y="50"/>
                      <a:pt x="10" y="48"/>
                      <a:pt x="11" y="47"/>
                    </a:cubicBezTo>
                    <a:cubicBezTo>
                      <a:pt x="12" y="46"/>
                      <a:pt x="12" y="45"/>
                      <a:pt x="13" y="43"/>
                    </a:cubicBezTo>
                    <a:cubicBezTo>
                      <a:pt x="14" y="40"/>
                      <a:pt x="15" y="37"/>
                      <a:pt x="16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80" name="组合 10379"/>
            <p:cNvGrpSpPr/>
            <p:nvPr/>
          </p:nvGrpSpPr>
          <p:grpSpPr>
            <a:xfrm>
              <a:off x="0" y="63"/>
              <a:ext cx="1135" cy="830"/>
              <a:chOff x="0" y="0"/>
              <a:chExt cx="1135" cy="830"/>
            </a:xfrm>
          </p:grpSpPr>
          <p:sp>
            <p:nvSpPr>
              <p:cNvPr id="10381" name="未知"/>
              <p:cNvSpPr>
                <a:spLocks noEditPoints="1"/>
              </p:cNvSpPr>
              <p:nvPr/>
            </p:nvSpPr>
            <p:spPr>
              <a:xfrm>
                <a:off x="0" y="21"/>
                <a:ext cx="370" cy="427"/>
              </a:xfrm>
              <a:custGeom>
                <a:avLst/>
                <a:gdLst/>
                <a:ahLst/>
                <a:cxnLst/>
                <a:pathLst>
                  <a:path w="182" h="210">
                    <a:moveTo>
                      <a:pt x="0" y="183"/>
                    </a:move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3"/>
                      <a:pt x="0" y="183"/>
                      <a:pt x="0" y="183"/>
                    </a:cubicBezTo>
                    <a:moveTo>
                      <a:pt x="127" y="112"/>
                    </a:moveTo>
                    <a:cubicBezTo>
                      <a:pt x="127" y="112"/>
                      <a:pt x="126" y="113"/>
                      <a:pt x="126" y="113"/>
                    </a:cubicBezTo>
                    <a:cubicBezTo>
                      <a:pt x="125" y="114"/>
                      <a:pt x="125" y="115"/>
                      <a:pt x="124" y="117"/>
                    </a:cubicBezTo>
                    <a:cubicBezTo>
                      <a:pt x="114" y="132"/>
                      <a:pt x="104" y="147"/>
                      <a:pt x="94" y="163"/>
                    </a:cubicBezTo>
                    <a:cubicBezTo>
                      <a:pt x="89" y="171"/>
                      <a:pt x="84" y="178"/>
                      <a:pt x="79" y="186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68" y="204"/>
                      <a:pt x="68" y="204"/>
                      <a:pt x="68" y="204"/>
                    </a:cubicBezTo>
                    <a:cubicBezTo>
                      <a:pt x="66" y="206"/>
                      <a:pt x="66" y="206"/>
                      <a:pt x="66" y="206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5" y="209"/>
                      <a:pt x="65" y="209"/>
                      <a:pt x="65" y="209"/>
                    </a:cubicBezTo>
                    <a:cubicBezTo>
                      <a:pt x="64" y="210"/>
                      <a:pt x="64" y="210"/>
                      <a:pt x="64" y="210"/>
                    </a:cubicBezTo>
                    <a:cubicBezTo>
                      <a:pt x="65" y="209"/>
                      <a:pt x="65" y="209"/>
                      <a:pt x="65" y="209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6" y="207"/>
                      <a:pt x="66" y="207"/>
                      <a:pt x="66" y="207"/>
                    </a:cubicBezTo>
                    <a:cubicBezTo>
                      <a:pt x="68" y="204"/>
                      <a:pt x="68" y="204"/>
                      <a:pt x="68" y="204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94" y="164"/>
                      <a:pt x="94" y="164"/>
                      <a:pt x="94" y="164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27" y="112"/>
                      <a:pt x="127" y="112"/>
                      <a:pt x="127" y="112"/>
                    </a:cubicBezTo>
                    <a:moveTo>
                      <a:pt x="52" y="205"/>
                    </a:moveTo>
                    <a:cubicBezTo>
                      <a:pt x="52" y="205"/>
                      <a:pt x="52" y="205"/>
                      <a:pt x="52" y="205"/>
                    </a:cubicBezTo>
                    <a:cubicBezTo>
                      <a:pt x="69" y="181"/>
                      <a:pt x="87" y="157"/>
                      <a:pt x="104" y="132"/>
                    </a:cubicBezTo>
                    <a:cubicBezTo>
                      <a:pt x="99" y="141"/>
                      <a:pt x="93" y="149"/>
                      <a:pt x="87" y="158"/>
                    </a:cubicBezTo>
                    <a:cubicBezTo>
                      <a:pt x="81" y="166"/>
                      <a:pt x="76" y="174"/>
                      <a:pt x="70" y="182"/>
                    </a:cubicBezTo>
                    <a:cubicBezTo>
                      <a:pt x="67" y="186"/>
                      <a:pt x="65" y="190"/>
                      <a:pt x="62" y="194"/>
                    </a:cubicBezTo>
                    <a:cubicBezTo>
                      <a:pt x="60" y="196"/>
                      <a:pt x="59" y="198"/>
                      <a:pt x="57" y="200"/>
                    </a:cubicBezTo>
                    <a:cubicBezTo>
                      <a:pt x="56" y="201"/>
                      <a:pt x="56" y="202"/>
                      <a:pt x="55" y="203"/>
                    </a:cubicBezTo>
                    <a:cubicBezTo>
                      <a:pt x="54" y="204"/>
                      <a:pt x="53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moveTo>
                      <a:pt x="154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2"/>
                      <a:pt x="149" y="2"/>
                      <a:pt x="149" y="2"/>
                    </a:cubicBezTo>
                    <a:cubicBezTo>
                      <a:pt x="148" y="2"/>
                      <a:pt x="147" y="3"/>
                      <a:pt x="146" y="3"/>
                    </a:cubicBezTo>
                    <a:cubicBezTo>
                      <a:pt x="138" y="9"/>
                      <a:pt x="131" y="16"/>
                      <a:pt x="124" y="23"/>
                    </a:cubicBezTo>
                    <a:cubicBezTo>
                      <a:pt x="117" y="30"/>
                      <a:pt x="111" y="37"/>
                      <a:pt x="105" y="44"/>
                    </a:cubicBezTo>
                    <a:cubicBezTo>
                      <a:pt x="92" y="59"/>
                      <a:pt x="80" y="74"/>
                      <a:pt x="68" y="89"/>
                    </a:cubicBezTo>
                    <a:cubicBezTo>
                      <a:pt x="45" y="120"/>
                      <a:pt x="22" y="151"/>
                      <a:pt x="0" y="183"/>
                    </a:cubicBezTo>
                    <a:cubicBezTo>
                      <a:pt x="0" y="183"/>
                      <a:pt x="5" y="177"/>
                      <a:pt x="14" y="163"/>
                    </a:cubicBezTo>
                    <a:cubicBezTo>
                      <a:pt x="24" y="149"/>
                      <a:pt x="40" y="127"/>
                      <a:pt x="62" y="98"/>
                    </a:cubicBezTo>
                    <a:cubicBezTo>
                      <a:pt x="73" y="83"/>
                      <a:pt x="86" y="67"/>
                      <a:pt x="101" y="49"/>
                    </a:cubicBezTo>
                    <a:cubicBezTo>
                      <a:pt x="109" y="39"/>
                      <a:pt x="117" y="30"/>
                      <a:pt x="127" y="20"/>
                    </a:cubicBezTo>
                    <a:cubicBezTo>
                      <a:pt x="131" y="16"/>
                      <a:pt x="137" y="11"/>
                      <a:pt x="142" y="7"/>
                    </a:cubicBezTo>
                    <a:cubicBezTo>
                      <a:pt x="144" y="6"/>
                      <a:pt x="145" y="5"/>
                      <a:pt x="147" y="4"/>
                    </a:cubicBezTo>
                    <a:cubicBezTo>
                      <a:pt x="147" y="3"/>
                      <a:pt x="148" y="3"/>
                      <a:pt x="149" y="2"/>
                    </a:cubicBezTo>
                    <a:cubicBezTo>
                      <a:pt x="151" y="1"/>
                      <a:pt x="151" y="1"/>
                      <a:pt x="151" y="1"/>
                    </a:cubicBezTo>
                    <a:cubicBezTo>
                      <a:pt x="152" y="1"/>
                      <a:pt x="152" y="1"/>
                      <a:pt x="152" y="1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49" y="5"/>
                      <a:pt x="149" y="5"/>
                      <a:pt x="149" y="5"/>
                    </a:cubicBezTo>
                    <a:cubicBezTo>
                      <a:pt x="148" y="6"/>
                      <a:pt x="147" y="8"/>
                      <a:pt x="146" y="9"/>
                    </a:cubicBezTo>
                    <a:cubicBezTo>
                      <a:pt x="111" y="58"/>
                      <a:pt x="68" y="117"/>
                      <a:pt x="18" y="187"/>
                    </a:cubicBezTo>
                    <a:cubicBezTo>
                      <a:pt x="17" y="188"/>
                      <a:pt x="16" y="189"/>
                      <a:pt x="15" y="191"/>
                    </a:cubicBezTo>
                    <a:cubicBezTo>
                      <a:pt x="16" y="190"/>
                      <a:pt x="17" y="189"/>
                      <a:pt x="19" y="187"/>
                    </a:cubicBezTo>
                    <a:cubicBezTo>
                      <a:pt x="53" y="146"/>
                      <a:pt x="92" y="99"/>
                      <a:pt x="146" y="34"/>
                    </a:cubicBezTo>
                    <a:cubicBezTo>
                      <a:pt x="147" y="33"/>
                      <a:pt x="148" y="32"/>
                      <a:pt x="149" y="31"/>
                    </a:cubicBezTo>
                    <a:cubicBezTo>
                      <a:pt x="148" y="32"/>
                      <a:pt x="147" y="33"/>
                      <a:pt x="146" y="34"/>
                    </a:cubicBezTo>
                    <a:cubicBezTo>
                      <a:pt x="111" y="80"/>
                      <a:pt x="72" y="131"/>
                      <a:pt x="22" y="196"/>
                    </a:cubicBezTo>
                    <a:cubicBezTo>
                      <a:pt x="24" y="196"/>
                      <a:pt x="27" y="197"/>
                      <a:pt x="31" y="198"/>
                    </a:cubicBezTo>
                    <a:cubicBezTo>
                      <a:pt x="66" y="152"/>
                      <a:pt x="104" y="101"/>
                      <a:pt x="150" y="40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17" y="88"/>
                      <a:pt x="81" y="139"/>
                      <a:pt x="40" y="200"/>
                    </a:cubicBezTo>
                    <a:cubicBezTo>
                      <a:pt x="40" y="200"/>
                      <a:pt x="39" y="200"/>
                      <a:pt x="39" y="201"/>
                    </a:cubicBezTo>
                    <a:cubicBezTo>
                      <a:pt x="40" y="201"/>
                      <a:pt x="40" y="200"/>
                      <a:pt x="41" y="200"/>
                    </a:cubicBezTo>
                    <a:cubicBezTo>
                      <a:pt x="75" y="152"/>
                      <a:pt x="111" y="102"/>
                      <a:pt x="152" y="46"/>
                    </a:cubicBezTo>
                    <a:cubicBezTo>
                      <a:pt x="153" y="45"/>
                      <a:pt x="154" y="44"/>
                      <a:pt x="155" y="42"/>
                    </a:cubicBezTo>
                    <a:cubicBezTo>
                      <a:pt x="154" y="43"/>
                      <a:pt x="154" y="44"/>
                      <a:pt x="153" y="45"/>
                    </a:cubicBezTo>
                    <a:cubicBezTo>
                      <a:pt x="121" y="92"/>
                      <a:pt x="87" y="142"/>
                      <a:pt x="51" y="195"/>
                    </a:cubicBezTo>
                    <a:cubicBezTo>
                      <a:pt x="49" y="198"/>
                      <a:pt x="48" y="200"/>
                      <a:pt x="46" y="204"/>
                    </a:cubicBezTo>
                    <a:cubicBezTo>
                      <a:pt x="48" y="201"/>
                      <a:pt x="50" y="198"/>
                      <a:pt x="53" y="194"/>
                    </a:cubicBezTo>
                    <a:cubicBezTo>
                      <a:pt x="92" y="140"/>
                      <a:pt x="133" y="82"/>
                      <a:pt x="176" y="22"/>
                    </a:cubicBezTo>
                    <a:cubicBezTo>
                      <a:pt x="158" y="51"/>
                      <a:pt x="139" y="80"/>
                      <a:pt x="119" y="110"/>
                    </a:cubicBezTo>
                    <a:cubicBezTo>
                      <a:pt x="116" y="114"/>
                      <a:pt x="114" y="118"/>
                      <a:pt x="111" y="121"/>
                    </a:cubicBezTo>
                    <a:cubicBezTo>
                      <a:pt x="51" y="205"/>
                      <a:pt x="51" y="205"/>
                      <a:pt x="51" y="205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52" y="206"/>
                      <a:pt x="52" y="206"/>
                      <a:pt x="52" y="206"/>
                    </a:cubicBezTo>
                    <a:cubicBezTo>
                      <a:pt x="53" y="206"/>
                      <a:pt x="53" y="205"/>
                      <a:pt x="53" y="205"/>
                    </a:cubicBezTo>
                    <a:cubicBezTo>
                      <a:pt x="54" y="205"/>
                      <a:pt x="54" y="205"/>
                      <a:pt x="54" y="205"/>
                    </a:cubicBezTo>
                    <a:cubicBezTo>
                      <a:pt x="54" y="204"/>
                      <a:pt x="55" y="204"/>
                      <a:pt x="55" y="203"/>
                    </a:cubicBezTo>
                    <a:cubicBezTo>
                      <a:pt x="56" y="202"/>
                      <a:pt x="57" y="201"/>
                      <a:pt x="57" y="200"/>
                    </a:cubicBezTo>
                    <a:cubicBezTo>
                      <a:pt x="59" y="199"/>
                      <a:pt x="60" y="197"/>
                      <a:pt x="62" y="195"/>
                    </a:cubicBezTo>
                    <a:cubicBezTo>
                      <a:pt x="65" y="191"/>
                      <a:pt x="67" y="187"/>
                      <a:pt x="70" y="183"/>
                    </a:cubicBezTo>
                    <a:cubicBezTo>
                      <a:pt x="76" y="175"/>
                      <a:pt x="81" y="168"/>
                      <a:pt x="86" y="160"/>
                    </a:cubicBezTo>
                    <a:cubicBezTo>
                      <a:pt x="96" y="145"/>
                      <a:pt x="106" y="131"/>
                      <a:pt x="116" y="116"/>
                    </a:cubicBezTo>
                    <a:cubicBezTo>
                      <a:pt x="137" y="86"/>
                      <a:pt x="159" y="56"/>
                      <a:pt x="181" y="25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64" y="53"/>
                      <a:pt x="146" y="81"/>
                      <a:pt x="128" y="109"/>
                    </a:cubicBezTo>
                    <a:cubicBezTo>
                      <a:pt x="129" y="109"/>
                      <a:pt x="129" y="109"/>
                      <a:pt x="129" y="108"/>
                    </a:cubicBezTo>
                    <a:cubicBezTo>
                      <a:pt x="182" y="26"/>
                      <a:pt x="182" y="26"/>
                      <a:pt x="182" y="26"/>
                    </a:cubicBezTo>
                    <a:cubicBezTo>
                      <a:pt x="181" y="25"/>
                      <a:pt x="181" y="25"/>
                      <a:pt x="181" y="25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42" y="77"/>
                      <a:pt x="161" y="47"/>
                      <a:pt x="181" y="17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74" y="164"/>
                      <a:pt x="74" y="164"/>
                      <a:pt x="74" y="164"/>
                    </a:cubicBezTo>
                    <a:cubicBezTo>
                      <a:pt x="175" y="14"/>
                      <a:pt x="175" y="14"/>
                      <a:pt x="175" y="14"/>
                    </a:cubicBezTo>
                    <a:cubicBezTo>
                      <a:pt x="175" y="14"/>
                      <a:pt x="175" y="14"/>
                      <a:pt x="175" y="14"/>
                    </a:cubicBezTo>
                    <a:cubicBezTo>
                      <a:pt x="174" y="14"/>
                      <a:pt x="174" y="14"/>
                      <a:pt x="174" y="14"/>
                    </a:cubicBezTo>
                    <a:cubicBezTo>
                      <a:pt x="76" y="149"/>
                      <a:pt x="76" y="149"/>
                      <a:pt x="76" y="149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4"/>
                      <a:pt x="168" y="14"/>
                      <a:pt x="168" y="14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24" y="195"/>
                      <a:pt x="24" y="195"/>
                      <a:pt x="24" y="195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54" y="0"/>
                      <a:pt x="154" y="0"/>
                      <a:pt x="154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2" name="未知"/>
              <p:cNvSpPr>
                <a:spLocks noEditPoints="1"/>
              </p:cNvSpPr>
              <p:nvPr/>
            </p:nvSpPr>
            <p:spPr>
              <a:xfrm>
                <a:off x="55" y="11"/>
                <a:ext cx="492" cy="571"/>
              </a:xfrm>
              <a:custGeom>
                <a:avLst/>
                <a:gdLst/>
                <a:ahLst/>
                <a:cxnLst/>
                <a:pathLst>
                  <a:path w="242" h="281">
                    <a:moveTo>
                      <a:pt x="76" y="281"/>
                    </a:moveTo>
                    <a:cubicBezTo>
                      <a:pt x="76" y="281"/>
                      <a:pt x="76" y="281"/>
                      <a:pt x="76" y="281"/>
                    </a:cubicBezTo>
                    <a:cubicBezTo>
                      <a:pt x="76" y="281"/>
                      <a:pt x="76" y="281"/>
                      <a:pt x="76" y="281"/>
                    </a:cubicBezTo>
                    <a:cubicBezTo>
                      <a:pt x="76" y="281"/>
                      <a:pt x="76" y="281"/>
                      <a:pt x="76" y="281"/>
                    </a:cubicBezTo>
                    <a:moveTo>
                      <a:pt x="0" y="251"/>
                    </a:move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51"/>
                      <a:pt x="0" y="251"/>
                      <a:pt x="0" y="251"/>
                    </a:cubicBezTo>
                    <a:moveTo>
                      <a:pt x="61" y="276"/>
                    </a:moveTo>
                    <a:cubicBezTo>
                      <a:pt x="62" y="276"/>
                      <a:pt x="62" y="276"/>
                      <a:pt x="62" y="276"/>
                    </a:cubicBezTo>
                    <a:cubicBezTo>
                      <a:pt x="86" y="243"/>
                      <a:pt x="110" y="210"/>
                      <a:pt x="135" y="176"/>
                    </a:cubicBezTo>
                    <a:cubicBezTo>
                      <a:pt x="127" y="188"/>
                      <a:pt x="119" y="200"/>
                      <a:pt x="110" y="212"/>
                    </a:cubicBezTo>
                    <a:cubicBezTo>
                      <a:pt x="103" y="223"/>
                      <a:pt x="95" y="234"/>
                      <a:pt x="87" y="245"/>
                    </a:cubicBezTo>
                    <a:cubicBezTo>
                      <a:pt x="83" y="250"/>
                      <a:pt x="79" y="255"/>
                      <a:pt x="75" y="261"/>
                    </a:cubicBezTo>
                    <a:cubicBezTo>
                      <a:pt x="73" y="264"/>
                      <a:pt x="71" y="266"/>
                      <a:pt x="69" y="269"/>
                    </a:cubicBezTo>
                    <a:cubicBezTo>
                      <a:pt x="68" y="270"/>
                      <a:pt x="67" y="272"/>
                      <a:pt x="66" y="273"/>
                    </a:cubicBezTo>
                    <a:cubicBezTo>
                      <a:pt x="64" y="274"/>
                      <a:pt x="63" y="275"/>
                      <a:pt x="62" y="276"/>
                    </a:cubicBezTo>
                    <a:cubicBezTo>
                      <a:pt x="61" y="276"/>
                      <a:pt x="61" y="276"/>
                      <a:pt x="61" y="276"/>
                    </a:cubicBezTo>
                    <a:moveTo>
                      <a:pt x="210" y="0"/>
                    </a:moveTo>
                    <a:cubicBezTo>
                      <a:pt x="209" y="0"/>
                      <a:pt x="209" y="0"/>
                      <a:pt x="209" y="0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3" y="3"/>
                      <a:pt x="203" y="3"/>
                      <a:pt x="203" y="3"/>
                    </a:cubicBezTo>
                    <a:cubicBezTo>
                      <a:pt x="202" y="4"/>
                      <a:pt x="200" y="5"/>
                      <a:pt x="199" y="6"/>
                    </a:cubicBezTo>
                    <a:cubicBezTo>
                      <a:pt x="188" y="14"/>
                      <a:pt x="179" y="23"/>
                      <a:pt x="170" y="33"/>
                    </a:cubicBezTo>
                    <a:cubicBezTo>
                      <a:pt x="161" y="42"/>
                      <a:pt x="152" y="52"/>
                      <a:pt x="144" y="62"/>
                    </a:cubicBezTo>
                    <a:cubicBezTo>
                      <a:pt x="129" y="79"/>
                      <a:pt x="116" y="96"/>
                      <a:pt x="102" y="113"/>
                    </a:cubicBezTo>
                    <a:cubicBezTo>
                      <a:pt x="102" y="114"/>
                      <a:pt x="102" y="114"/>
                      <a:pt x="101" y="114"/>
                    </a:cubicBezTo>
                    <a:cubicBezTo>
                      <a:pt x="99" y="118"/>
                      <a:pt x="96" y="121"/>
                      <a:pt x="94" y="124"/>
                    </a:cubicBezTo>
                    <a:cubicBezTo>
                      <a:pt x="62" y="166"/>
                      <a:pt x="30" y="208"/>
                      <a:pt x="0" y="251"/>
                    </a:cubicBezTo>
                    <a:cubicBezTo>
                      <a:pt x="0" y="251"/>
                      <a:pt x="6" y="242"/>
                      <a:pt x="20" y="223"/>
                    </a:cubicBezTo>
                    <a:cubicBezTo>
                      <a:pt x="34" y="205"/>
                      <a:pt x="55" y="176"/>
                      <a:pt x="85" y="136"/>
                    </a:cubicBezTo>
                    <a:cubicBezTo>
                      <a:pt x="90" y="130"/>
                      <a:pt x="94" y="124"/>
                      <a:pt x="99" y="118"/>
                    </a:cubicBezTo>
                    <a:cubicBezTo>
                      <a:pt x="99" y="118"/>
                      <a:pt x="100" y="117"/>
                      <a:pt x="100" y="117"/>
                    </a:cubicBezTo>
                    <a:cubicBezTo>
                      <a:pt x="112" y="102"/>
                      <a:pt x="125" y="86"/>
                      <a:pt x="139" y="68"/>
                    </a:cubicBezTo>
                    <a:cubicBezTo>
                      <a:pt x="150" y="56"/>
                      <a:pt x="161" y="43"/>
                      <a:pt x="174" y="30"/>
                    </a:cubicBezTo>
                    <a:cubicBezTo>
                      <a:pt x="180" y="23"/>
                      <a:pt x="187" y="17"/>
                      <a:pt x="194" y="11"/>
                    </a:cubicBezTo>
                    <a:cubicBezTo>
                      <a:pt x="196" y="9"/>
                      <a:pt x="198" y="8"/>
                      <a:pt x="200" y="6"/>
                    </a:cubicBezTo>
                    <a:cubicBezTo>
                      <a:pt x="203" y="4"/>
                      <a:pt x="203" y="4"/>
                      <a:pt x="203" y="4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7" y="2"/>
                      <a:pt x="207" y="2"/>
                      <a:pt x="207" y="2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4" y="7"/>
                      <a:pt x="204" y="7"/>
                      <a:pt x="204" y="7"/>
                    </a:cubicBezTo>
                    <a:cubicBezTo>
                      <a:pt x="202" y="9"/>
                      <a:pt x="201" y="12"/>
                      <a:pt x="199" y="14"/>
                    </a:cubicBezTo>
                    <a:cubicBezTo>
                      <a:pt x="150" y="80"/>
                      <a:pt x="92" y="159"/>
                      <a:pt x="22" y="254"/>
                    </a:cubicBezTo>
                    <a:cubicBezTo>
                      <a:pt x="21" y="256"/>
                      <a:pt x="19" y="258"/>
                      <a:pt x="17" y="261"/>
                    </a:cubicBezTo>
                    <a:cubicBezTo>
                      <a:pt x="19" y="259"/>
                      <a:pt x="20" y="258"/>
                      <a:pt x="23" y="255"/>
                    </a:cubicBezTo>
                    <a:cubicBezTo>
                      <a:pt x="69" y="200"/>
                      <a:pt x="121" y="136"/>
                      <a:pt x="195" y="48"/>
                    </a:cubicBezTo>
                    <a:cubicBezTo>
                      <a:pt x="196" y="47"/>
                      <a:pt x="197" y="45"/>
                      <a:pt x="199" y="43"/>
                    </a:cubicBezTo>
                    <a:cubicBezTo>
                      <a:pt x="197" y="45"/>
                      <a:pt x="196" y="46"/>
                      <a:pt x="194" y="49"/>
                    </a:cubicBezTo>
                    <a:cubicBezTo>
                      <a:pt x="147" y="110"/>
                      <a:pt x="94" y="178"/>
                      <a:pt x="25" y="266"/>
                    </a:cubicBezTo>
                    <a:cubicBezTo>
                      <a:pt x="29" y="267"/>
                      <a:pt x="32" y="267"/>
                      <a:pt x="36" y="268"/>
                    </a:cubicBezTo>
                    <a:cubicBezTo>
                      <a:pt x="84" y="206"/>
                      <a:pt x="136" y="139"/>
                      <a:pt x="199" y="56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53" y="121"/>
                      <a:pt x="104" y="189"/>
                      <a:pt x="47" y="270"/>
                    </a:cubicBezTo>
                    <a:cubicBezTo>
                      <a:pt x="47" y="270"/>
                      <a:pt x="47" y="271"/>
                      <a:pt x="47" y="272"/>
                    </a:cubicBezTo>
                    <a:cubicBezTo>
                      <a:pt x="47" y="271"/>
                      <a:pt x="48" y="271"/>
                      <a:pt x="49" y="269"/>
                    </a:cubicBezTo>
                    <a:cubicBezTo>
                      <a:pt x="96" y="206"/>
                      <a:pt x="145" y="140"/>
                      <a:pt x="200" y="65"/>
                    </a:cubicBezTo>
                    <a:cubicBezTo>
                      <a:pt x="202" y="63"/>
                      <a:pt x="203" y="61"/>
                      <a:pt x="205" y="59"/>
                    </a:cubicBezTo>
                    <a:cubicBezTo>
                      <a:pt x="203" y="60"/>
                      <a:pt x="202" y="62"/>
                      <a:pt x="201" y="64"/>
                    </a:cubicBezTo>
                    <a:cubicBezTo>
                      <a:pt x="158" y="126"/>
                      <a:pt x="112" y="191"/>
                      <a:pt x="62" y="262"/>
                    </a:cubicBezTo>
                    <a:cubicBezTo>
                      <a:pt x="60" y="266"/>
                      <a:pt x="57" y="270"/>
                      <a:pt x="54" y="275"/>
                    </a:cubicBezTo>
                    <a:cubicBezTo>
                      <a:pt x="58" y="270"/>
                      <a:pt x="61" y="266"/>
                      <a:pt x="65" y="261"/>
                    </a:cubicBezTo>
                    <a:cubicBezTo>
                      <a:pt x="119" y="187"/>
                      <a:pt x="176" y="110"/>
                      <a:pt x="235" y="29"/>
                    </a:cubicBezTo>
                    <a:cubicBezTo>
                      <a:pt x="209" y="68"/>
                      <a:pt x="182" y="107"/>
                      <a:pt x="155" y="147"/>
                    </a:cubicBezTo>
                    <a:cubicBezTo>
                      <a:pt x="152" y="152"/>
                      <a:pt x="149" y="156"/>
                      <a:pt x="145" y="161"/>
                    </a:cubicBezTo>
                    <a:cubicBezTo>
                      <a:pt x="61" y="276"/>
                      <a:pt x="61" y="276"/>
                      <a:pt x="61" y="276"/>
                    </a:cubicBezTo>
                    <a:cubicBezTo>
                      <a:pt x="60" y="278"/>
                      <a:pt x="60" y="278"/>
                      <a:pt x="60" y="278"/>
                    </a:cubicBezTo>
                    <a:cubicBezTo>
                      <a:pt x="62" y="277"/>
                      <a:pt x="62" y="277"/>
                      <a:pt x="62" y="277"/>
                    </a:cubicBezTo>
                    <a:cubicBezTo>
                      <a:pt x="63" y="277"/>
                      <a:pt x="63" y="277"/>
                      <a:pt x="63" y="277"/>
                    </a:cubicBezTo>
                    <a:cubicBezTo>
                      <a:pt x="63" y="276"/>
                      <a:pt x="63" y="276"/>
                      <a:pt x="63" y="276"/>
                    </a:cubicBezTo>
                    <a:cubicBezTo>
                      <a:pt x="64" y="276"/>
                      <a:pt x="64" y="276"/>
                      <a:pt x="64" y="275"/>
                    </a:cubicBezTo>
                    <a:cubicBezTo>
                      <a:pt x="65" y="275"/>
                      <a:pt x="65" y="274"/>
                      <a:pt x="66" y="273"/>
                    </a:cubicBezTo>
                    <a:cubicBezTo>
                      <a:pt x="67" y="272"/>
                      <a:pt x="68" y="271"/>
                      <a:pt x="69" y="270"/>
                    </a:cubicBezTo>
                    <a:cubicBezTo>
                      <a:pt x="71" y="267"/>
                      <a:pt x="73" y="265"/>
                      <a:pt x="75" y="262"/>
                    </a:cubicBezTo>
                    <a:cubicBezTo>
                      <a:pt x="79" y="257"/>
                      <a:pt x="83" y="252"/>
                      <a:pt x="87" y="246"/>
                    </a:cubicBezTo>
                    <a:cubicBezTo>
                      <a:pt x="94" y="236"/>
                      <a:pt x="102" y="225"/>
                      <a:pt x="109" y="215"/>
                    </a:cubicBezTo>
                    <a:cubicBezTo>
                      <a:pt x="124" y="194"/>
                      <a:pt x="138" y="174"/>
                      <a:pt x="152" y="153"/>
                    </a:cubicBezTo>
                    <a:cubicBezTo>
                      <a:pt x="181" y="113"/>
                      <a:pt x="210" y="73"/>
                      <a:pt x="240" y="32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15" y="73"/>
                      <a:pt x="188" y="114"/>
                      <a:pt x="160" y="155"/>
                    </a:cubicBezTo>
                    <a:cubicBezTo>
                      <a:pt x="147" y="176"/>
                      <a:pt x="133" y="197"/>
                      <a:pt x="119" y="218"/>
                    </a:cubicBezTo>
                    <a:cubicBezTo>
                      <a:pt x="112" y="228"/>
                      <a:pt x="105" y="239"/>
                      <a:pt x="98" y="249"/>
                    </a:cubicBezTo>
                    <a:cubicBezTo>
                      <a:pt x="94" y="255"/>
                      <a:pt x="91" y="260"/>
                      <a:pt x="87" y="265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79" y="277"/>
                      <a:pt x="79" y="277"/>
                      <a:pt x="79" y="277"/>
                    </a:cubicBezTo>
                    <a:cubicBezTo>
                      <a:pt x="78" y="279"/>
                      <a:pt x="78" y="279"/>
                      <a:pt x="78" y="279"/>
                    </a:cubicBezTo>
                    <a:cubicBezTo>
                      <a:pt x="78" y="280"/>
                      <a:pt x="78" y="280"/>
                      <a:pt x="78" y="280"/>
                    </a:cubicBezTo>
                    <a:cubicBezTo>
                      <a:pt x="78" y="280"/>
                      <a:pt x="78" y="280"/>
                      <a:pt x="77" y="280"/>
                    </a:cubicBezTo>
                    <a:cubicBezTo>
                      <a:pt x="78" y="279"/>
                      <a:pt x="78" y="279"/>
                      <a:pt x="78" y="279"/>
                    </a:cubicBezTo>
                    <a:cubicBezTo>
                      <a:pt x="79" y="277"/>
                      <a:pt x="79" y="277"/>
                      <a:pt x="79" y="277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7" y="266"/>
                      <a:pt x="87" y="266"/>
                      <a:pt x="87" y="266"/>
                    </a:cubicBezTo>
                    <a:cubicBezTo>
                      <a:pt x="98" y="250"/>
                      <a:pt x="98" y="250"/>
                      <a:pt x="98" y="250"/>
                    </a:cubicBezTo>
                    <a:cubicBezTo>
                      <a:pt x="118" y="219"/>
                      <a:pt x="118" y="219"/>
                      <a:pt x="118" y="219"/>
                    </a:cubicBezTo>
                    <a:cubicBezTo>
                      <a:pt x="159" y="157"/>
                      <a:pt x="159" y="157"/>
                      <a:pt x="159" y="157"/>
                    </a:cubicBezTo>
                    <a:cubicBezTo>
                      <a:pt x="242" y="33"/>
                      <a:pt x="242" y="33"/>
                      <a:pt x="242" y="33"/>
                    </a:cubicBezTo>
                    <a:cubicBezTo>
                      <a:pt x="240" y="32"/>
                      <a:pt x="240" y="32"/>
                      <a:pt x="240" y="32"/>
                    </a:cubicBezTo>
                    <a:cubicBezTo>
                      <a:pt x="161" y="139"/>
                      <a:pt x="161" y="139"/>
                      <a:pt x="161" y="139"/>
                    </a:cubicBezTo>
                    <a:cubicBezTo>
                      <a:pt x="188" y="100"/>
                      <a:pt x="215" y="61"/>
                      <a:pt x="241" y="22"/>
                    </a:cubicBezTo>
                    <a:cubicBezTo>
                      <a:pt x="240" y="21"/>
                      <a:pt x="240" y="21"/>
                      <a:pt x="240" y="21"/>
                    </a:cubicBezTo>
                    <a:cubicBezTo>
                      <a:pt x="96" y="217"/>
                      <a:pt x="96" y="217"/>
                      <a:pt x="96" y="217"/>
                    </a:cubicBezTo>
                    <a:cubicBezTo>
                      <a:pt x="235" y="18"/>
                      <a:pt x="235" y="18"/>
                      <a:pt x="235" y="18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101" y="196"/>
                      <a:pt x="101" y="196"/>
                      <a:pt x="101" y="196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36" y="267"/>
                      <a:pt x="36" y="267"/>
                      <a:pt x="36" y="267"/>
                    </a:cubicBezTo>
                    <a:cubicBezTo>
                      <a:pt x="28" y="265"/>
                      <a:pt x="28" y="265"/>
                      <a:pt x="28" y="265"/>
                    </a:cubicBezTo>
                    <a:cubicBezTo>
                      <a:pt x="223" y="14"/>
                      <a:pt x="223" y="14"/>
                      <a:pt x="223" y="14"/>
                    </a:cubicBezTo>
                    <a:cubicBezTo>
                      <a:pt x="222" y="14"/>
                      <a:pt x="222" y="14"/>
                      <a:pt x="222" y="14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20" y="123"/>
                      <a:pt x="120" y="123"/>
                      <a:pt x="120" y="12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90" y="27"/>
                      <a:pt x="190" y="27"/>
                      <a:pt x="190" y="27"/>
                    </a:cubicBezTo>
                    <a:cubicBezTo>
                      <a:pt x="202" y="11"/>
                      <a:pt x="202" y="11"/>
                      <a:pt x="202" y="11"/>
                    </a:cubicBezTo>
                    <a:cubicBezTo>
                      <a:pt x="209" y="1"/>
                      <a:pt x="209" y="1"/>
                      <a:pt x="209" y="1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10" y="0"/>
                      <a:pt x="210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3" name="未知"/>
              <p:cNvSpPr>
                <a:spLocks noEditPoints="1"/>
              </p:cNvSpPr>
              <p:nvPr/>
            </p:nvSpPr>
            <p:spPr>
              <a:xfrm>
                <a:off x="250" y="61"/>
                <a:ext cx="539" cy="639"/>
              </a:xfrm>
              <a:custGeom>
                <a:avLst/>
                <a:gdLst/>
                <a:ahLst/>
                <a:cxnLst/>
                <a:pathLst>
                  <a:path w="265" h="314">
                    <a:moveTo>
                      <a:pt x="75" y="252"/>
                    </a:moveTo>
                    <a:cubicBezTo>
                      <a:pt x="71" y="258"/>
                      <a:pt x="66" y="263"/>
                      <a:pt x="62" y="268"/>
                    </a:cubicBezTo>
                    <a:cubicBezTo>
                      <a:pt x="59" y="271"/>
                      <a:pt x="56" y="275"/>
                      <a:pt x="54" y="278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33" y="301"/>
                      <a:pt x="33" y="301"/>
                      <a:pt x="33" y="301"/>
                    </a:cubicBezTo>
                    <a:cubicBezTo>
                      <a:pt x="33" y="301"/>
                      <a:pt x="32" y="301"/>
                      <a:pt x="32" y="302"/>
                    </a:cubicBezTo>
                    <a:cubicBezTo>
                      <a:pt x="33" y="302"/>
                      <a:pt x="35" y="302"/>
                      <a:pt x="37" y="303"/>
                    </a:cubicBezTo>
                    <a:cubicBezTo>
                      <a:pt x="49" y="286"/>
                      <a:pt x="62" y="270"/>
                      <a:pt x="75" y="252"/>
                    </a:cubicBezTo>
                    <a:moveTo>
                      <a:pt x="185" y="66"/>
                    </a:moveTo>
                    <a:cubicBezTo>
                      <a:pt x="177" y="77"/>
                      <a:pt x="177" y="77"/>
                      <a:pt x="177" y="77"/>
                    </a:cubicBezTo>
                    <a:cubicBezTo>
                      <a:pt x="132" y="138"/>
                      <a:pt x="81" y="208"/>
                      <a:pt x="23" y="287"/>
                    </a:cubicBezTo>
                    <a:cubicBezTo>
                      <a:pt x="22" y="290"/>
                      <a:pt x="20" y="292"/>
                      <a:pt x="18" y="296"/>
                    </a:cubicBezTo>
                    <a:cubicBezTo>
                      <a:pt x="19" y="295"/>
                      <a:pt x="20" y="293"/>
                      <a:pt x="21" y="292"/>
                    </a:cubicBezTo>
                    <a:cubicBezTo>
                      <a:pt x="35" y="272"/>
                      <a:pt x="35" y="272"/>
                      <a:pt x="35" y="272"/>
                    </a:cubicBezTo>
                    <a:cubicBezTo>
                      <a:pt x="89" y="199"/>
                      <a:pt x="89" y="199"/>
                      <a:pt x="89" y="199"/>
                    </a:cubicBezTo>
                    <a:cubicBezTo>
                      <a:pt x="185" y="66"/>
                      <a:pt x="185" y="66"/>
                      <a:pt x="185" y="66"/>
                    </a:cubicBezTo>
                    <a:moveTo>
                      <a:pt x="192" y="36"/>
                    </a:moveTo>
                    <a:cubicBezTo>
                      <a:pt x="191" y="37"/>
                      <a:pt x="190" y="38"/>
                      <a:pt x="189" y="39"/>
                    </a:cubicBezTo>
                    <a:cubicBezTo>
                      <a:pt x="179" y="50"/>
                      <a:pt x="170" y="61"/>
                      <a:pt x="160" y="72"/>
                    </a:cubicBezTo>
                    <a:cubicBezTo>
                      <a:pt x="141" y="95"/>
                      <a:pt x="123" y="119"/>
                      <a:pt x="105" y="142"/>
                    </a:cubicBezTo>
                    <a:cubicBezTo>
                      <a:pt x="69" y="189"/>
                      <a:pt x="35" y="237"/>
                      <a:pt x="0" y="285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2" y="283"/>
                      <a:pt x="9" y="273"/>
                      <a:pt x="22" y="255"/>
                    </a:cubicBezTo>
                    <a:cubicBezTo>
                      <a:pt x="38" y="234"/>
                      <a:pt x="61" y="201"/>
                      <a:pt x="95" y="156"/>
                    </a:cubicBezTo>
                    <a:cubicBezTo>
                      <a:pt x="113" y="133"/>
                      <a:pt x="132" y="108"/>
                      <a:pt x="155" y="79"/>
                    </a:cubicBezTo>
                    <a:cubicBezTo>
                      <a:pt x="167" y="66"/>
                      <a:pt x="178" y="51"/>
                      <a:pt x="192" y="37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6"/>
                      <a:pt x="192" y="36"/>
                      <a:pt x="192" y="36"/>
                    </a:cubicBezTo>
                    <a:moveTo>
                      <a:pt x="63" y="310"/>
                    </a:moveTo>
                    <a:cubicBezTo>
                      <a:pt x="63" y="310"/>
                      <a:pt x="63" y="310"/>
                      <a:pt x="63" y="310"/>
                    </a:cubicBezTo>
                    <a:cubicBezTo>
                      <a:pt x="90" y="272"/>
                      <a:pt x="117" y="234"/>
                      <a:pt x="145" y="196"/>
                    </a:cubicBezTo>
                    <a:cubicBezTo>
                      <a:pt x="136" y="209"/>
                      <a:pt x="127" y="223"/>
                      <a:pt x="117" y="237"/>
                    </a:cubicBezTo>
                    <a:cubicBezTo>
                      <a:pt x="109" y="249"/>
                      <a:pt x="100" y="261"/>
                      <a:pt x="91" y="274"/>
                    </a:cubicBezTo>
                    <a:cubicBezTo>
                      <a:pt x="87" y="280"/>
                      <a:pt x="82" y="286"/>
                      <a:pt x="78" y="292"/>
                    </a:cubicBezTo>
                    <a:cubicBezTo>
                      <a:pt x="75" y="295"/>
                      <a:pt x="73" y="298"/>
                      <a:pt x="71" y="301"/>
                    </a:cubicBezTo>
                    <a:cubicBezTo>
                      <a:pt x="70" y="303"/>
                      <a:pt x="68" y="304"/>
                      <a:pt x="67" y="306"/>
                    </a:cubicBezTo>
                    <a:cubicBezTo>
                      <a:pt x="66" y="307"/>
                      <a:pt x="65" y="309"/>
                      <a:pt x="63" y="310"/>
                    </a:cubicBezTo>
                    <a:cubicBezTo>
                      <a:pt x="63" y="310"/>
                      <a:pt x="63" y="310"/>
                      <a:pt x="63" y="310"/>
                    </a:cubicBezTo>
                    <a:moveTo>
                      <a:pt x="257" y="17"/>
                    </a:moveTo>
                    <a:cubicBezTo>
                      <a:pt x="113" y="215"/>
                      <a:pt x="113" y="215"/>
                      <a:pt x="113" y="215"/>
                    </a:cubicBezTo>
                    <a:cubicBezTo>
                      <a:pt x="250" y="20"/>
                      <a:pt x="250" y="20"/>
                      <a:pt x="250" y="20"/>
                    </a:cubicBezTo>
                    <a:cubicBezTo>
                      <a:pt x="249" y="20"/>
                      <a:pt x="249" y="20"/>
                      <a:pt x="249" y="20"/>
                    </a:cubicBezTo>
                    <a:cubicBezTo>
                      <a:pt x="249" y="19"/>
                      <a:pt x="249" y="19"/>
                      <a:pt x="249" y="19"/>
                    </a:cubicBezTo>
                    <a:cubicBezTo>
                      <a:pt x="60" y="269"/>
                      <a:pt x="60" y="269"/>
                      <a:pt x="60" y="269"/>
                    </a:cubicBezTo>
                    <a:cubicBezTo>
                      <a:pt x="63" y="266"/>
                      <a:pt x="65" y="264"/>
                      <a:pt x="67" y="261"/>
                    </a:cubicBezTo>
                    <a:cubicBezTo>
                      <a:pt x="73" y="254"/>
                      <a:pt x="79" y="246"/>
                      <a:pt x="85" y="239"/>
                    </a:cubicBezTo>
                    <a:cubicBezTo>
                      <a:pt x="122" y="190"/>
                      <a:pt x="162" y="137"/>
                      <a:pt x="207" y="78"/>
                    </a:cubicBezTo>
                    <a:cubicBezTo>
                      <a:pt x="219" y="60"/>
                      <a:pt x="225" y="52"/>
                      <a:pt x="225" y="52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25" y="52"/>
                      <a:pt x="225" y="52"/>
                      <a:pt x="225" y="52"/>
                    </a:cubicBezTo>
                    <a:cubicBezTo>
                      <a:pt x="220" y="60"/>
                      <a:pt x="214" y="67"/>
                      <a:pt x="209" y="74"/>
                    </a:cubicBezTo>
                    <a:cubicBezTo>
                      <a:pt x="212" y="71"/>
                      <a:pt x="214" y="68"/>
                      <a:pt x="217" y="65"/>
                    </a:cubicBezTo>
                    <a:cubicBezTo>
                      <a:pt x="217" y="65"/>
                      <a:pt x="217" y="65"/>
                      <a:pt x="217" y="65"/>
                    </a:cubicBezTo>
                    <a:cubicBezTo>
                      <a:pt x="217" y="65"/>
                      <a:pt x="217" y="65"/>
                      <a:pt x="217" y="65"/>
                    </a:cubicBezTo>
                    <a:cubicBezTo>
                      <a:pt x="166" y="137"/>
                      <a:pt x="112" y="213"/>
                      <a:pt x="48" y="303"/>
                    </a:cubicBezTo>
                    <a:cubicBezTo>
                      <a:pt x="48" y="304"/>
                      <a:pt x="48" y="305"/>
                      <a:pt x="47" y="306"/>
                    </a:cubicBezTo>
                    <a:cubicBezTo>
                      <a:pt x="48" y="305"/>
                      <a:pt x="49" y="304"/>
                      <a:pt x="50" y="303"/>
                    </a:cubicBezTo>
                    <a:cubicBezTo>
                      <a:pt x="102" y="232"/>
                      <a:pt x="156" y="158"/>
                      <a:pt x="217" y="74"/>
                    </a:cubicBezTo>
                    <a:cubicBezTo>
                      <a:pt x="219" y="72"/>
                      <a:pt x="220" y="70"/>
                      <a:pt x="222" y="67"/>
                    </a:cubicBezTo>
                    <a:cubicBezTo>
                      <a:pt x="221" y="69"/>
                      <a:pt x="220" y="71"/>
                      <a:pt x="218" y="73"/>
                    </a:cubicBezTo>
                    <a:cubicBezTo>
                      <a:pt x="170" y="142"/>
                      <a:pt x="120" y="215"/>
                      <a:pt x="65" y="294"/>
                    </a:cubicBezTo>
                    <a:cubicBezTo>
                      <a:pt x="62" y="298"/>
                      <a:pt x="59" y="303"/>
                      <a:pt x="55" y="308"/>
                    </a:cubicBezTo>
                    <a:cubicBezTo>
                      <a:pt x="59" y="303"/>
                      <a:pt x="63" y="298"/>
                      <a:pt x="68" y="292"/>
                    </a:cubicBezTo>
                    <a:cubicBezTo>
                      <a:pt x="128" y="209"/>
                      <a:pt x="191" y="122"/>
                      <a:pt x="257" y="31"/>
                    </a:cubicBezTo>
                    <a:cubicBezTo>
                      <a:pt x="228" y="74"/>
                      <a:pt x="198" y="118"/>
                      <a:pt x="167" y="163"/>
                    </a:cubicBezTo>
                    <a:cubicBezTo>
                      <a:pt x="164" y="168"/>
                      <a:pt x="161" y="173"/>
                      <a:pt x="158" y="178"/>
                    </a:cubicBezTo>
                    <a:cubicBezTo>
                      <a:pt x="62" y="309"/>
                      <a:pt x="62" y="309"/>
                      <a:pt x="62" y="309"/>
                    </a:cubicBezTo>
                    <a:cubicBezTo>
                      <a:pt x="61" y="311"/>
                      <a:pt x="61" y="311"/>
                      <a:pt x="61" y="311"/>
                    </a:cubicBezTo>
                    <a:cubicBezTo>
                      <a:pt x="63" y="311"/>
                      <a:pt x="63" y="311"/>
                      <a:pt x="63" y="311"/>
                    </a:cubicBezTo>
                    <a:cubicBezTo>
                      <a:pt x="64" y="310"/>
                      <a:pt x="64" y="310"/>
                      <a:pt x="65" y="310"/>
                    </a:cubicBezTo>
                    <a:cubicBezTo>
                      <a:pt x="65" y="309"/>
                      <a:pt x="65" y="309"/>
                      <a:pt x="66" y="309"/>
                    </a:cubicBezTo>
                    <a:cubicBezTo>
                      <a:pt x="66" y="308"/>
                      <a:pt x="67" y="307"/>
                      <a:pt x="68" y="306"/>
                    </a:cubicBezTo>
                    <a:cubicBezTo>
                      <a:pt x="69" y="305"/>
                      <a:pt x="70" y="304"/>
                      <a:pt x="71" y="302"/>
                    </a:cubicBezTo>
                    <a:cubicBezTo>
                      <a:pt x="73" y="299"/>
                      <a:pt x="75" y="296"/>
                      <a:pt x="78" y="293"/>
                    </a:cubicBezTo>
                    <a:cubicBezTo>
                      <a:pt x="82" y="288"/>
                      <a:pt x="86" y="282"/>
                      <a:pt x="91" y="276"/>
                    </a:cubicBezTo>
                    <a:cubicBezTo>
                      <a:pt x="99" y="264"/>
                      <a:pt x="108" y="252"/>
                      <a:pt x="116" y="240"/>
                    </a:cubicBezTo>
                    <a:cubicBezTo>
                      <a:pt x="133" y="216"/>
                      <a:pt x="149" y="192"/>
                      <a:pt x="165" y="168"/>
                    </a:cubicBezTo>
                    <a:cubicBezTo>
                      <a:pt x="197" y="124"/>
                      <a:pt x="230" y="79"/>
                      <a:pt x="263" y="33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34" y="79"/>
                      <a:pt x="204" y="125"/>
                      <a:pt x="173" y="172"/>
                    </a:cubicBezTo>
                    <a:cubicBezTo>
                      <a:pt x="157" y="195"/>
                      <a:pt x="142" y="219"/>
                      <a:pt x="126" y="243"/>
                    </a:cubicBezTo>
                    <a:cubicBezTo>
                      <a:pt x="118" y="255"/>
                      <a:pt x="110" y="266"/>
                      <a:pt x="102" y="278"/>
                    </a:cubicBezTo>
                    <a:cubicBezTo>
                      <a:pt x="98" y="284"/>
                      <a:pt x="94" y="290"/>
                      <a:pt x="90" y="296"/>
                    </a:cubicBezTo>
                    <a:cubicBezTo>
                      <a:pt x="84" y="305"/>
                      <a:pt x="84" y="305"/>
                      <a:pt x="84" y="305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0" y="312"/>
                      <a:pt x="80" y="312"/>
                      <a:pt x="80" y="312"/>
                    </a:cubicBezTo>
                    <a:cubicBezTo>
                      <a:pt x="79" y="313"/>
                      <a:pt x="79" y="313"/>
                      <a:pt x="79" y="313"/>
                    </a:cubicBezTo>
                    <a:cubicBezTo>
                      <a:pt x="79" y="313"/>
                      <a:pt x="78" y="314"/>
                      <a:pt x="78" y="314"/>
                    </a:cubicBezTo>
                    <a:cubicBezTo>
                      <a:pt x="78" y="314"/>
                      <a:pt x="79" y="313"/>
                      <a:pt x="79" y="313"/>
                    </a:cubicBezTo>
                    <a:cubicBezTo>
                      <a:pt x="80" y="312"/>
                      <a:pt x="80" y="312"/>
                      <a:pt x="80" y="312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4" y="305"/>
                      <a:pt x="84" y="305"/>
                      <a:pt x="84" y="305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102" y="279"/>
                      <a:pt x="102" y="279"/>
                      <a:pt x="102" y="279"/>
                    </a:cubicBezTo>
                    <a:cubicBezTo>
                      <a:pt x="125" y="244"/>
                      <a:pt x="125" y="244"/>
                      <a:pt x="125" y="244"/>
                    </a:cubicBezTo>
                    <a:cubicBezTo>
                      <a:pt x="172" y="174"/>
                      <a:pt x="172" y="174"/>
                      <a:pt x="172" y="174"/>
                    </a:cubicBezTo>
                    <a:cubicBezTo>
                      <a:pt x="264" y="34"/>
                      <a:pt x="264" y="34"/>
                      <a:pt x="264" y="34"/>
                    </a:cubicBezTo>
                    <a:cubicBezTo>
                      <a:pt x="263" y="33"/>
                      <a:pt x="263" y="33"/>
                      <a:pt x="263" y="33"/>
                    </a:cubicBezTo>
                    <a:cubicBezTo>
                      <a:pt x="177" y="152"/>
                      <a:pt x="177" y="152"/>
                      <a:pt x="177" y="152"/>
                    </a:cubicBezTo>
                    <a:cubicBezTo>
                      <a:pt x="206" y="108"/>
                      <a:pt x="235" y="65"/>
                      <a:pt x="265" y="22"/>
                    </a:cubicBezTo>
                    <a:cubicBezTo>
                      <a:pt x="263" y="21"/>
                      <a:pt x="263" y="21"/>
                      <a:pt x="263" y="21"/>
                    </a:cubicBezTo>
                    <a:cubicBezTo>
                      <a:pt x="105" y="239"/>
                      <a:pt x="105" y="239"/>
                      <a:pt x="105" y="239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7" y="17"/>
                      <a:pt x="257" y="17"/>
                      <a:pt x="257" y="17"/>
                    </a:cubicBezTo>
                    <a:moveTo>
                      <a:pt x="245" y="14"/>
                    </a:moveTo>
                    <a:cubicBezTo>
                      <a:pt x="45" y="260"/>
                      <a:pt x="45" y="260"/>
                      <a:pt x="45" y="260"/>
                    </a:cubicBezTo>
                    <a:cubicBezTo>
                      <a:pt x="40" y="267"/>
                      <a:pt x="35" y="274"/>
                      <a:pt x="31" y="280"/>
                    </a:cubicBezTo>
                    <a:cubicBezTo>
                      <a:pt x="80" y="220"/>
                      <a:pt x="136" y="150"/>
                      <a:pt x="213" y="55"/>
                    </a:cubicBezTo>
                    <a:cubicBezTo>
                      <a:pt x="214" y="54"/>
                      <a:pt x="216" y="52"/>
                      <a:pt x="217" y="50"/>
                    </a:cubicBezTo>
                    <a:cubicBezTo>
                      <a:pt x="216" y="52"/>
                      <a:pt x="215" y="54"/>
                      <a:pt x="212" y="56"/>
                    </a:cubicBezTo>
                    <a:cubicBezTo>
                      <a:pt x="160" y="125"/>
                      <a:pt x="101" y="202"/>
                      <a:pt x="26" y="301"/>
                    </a:cubicBezTo>
                    <a:cubicBezTo>
                      <a:pt x="27" y="301"/>
                      <a:pt x="29" y="302"/>
                      <a:pt x="31" y="302"/>
                    </a:cubicBezTo>
                    <a:cubicBezTo>
                      <a:pt x="32" y="301"/>
                      <a:pt x="32" y="301"/>
                      <a:pt x="32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246" y="15"/>
                      <a:pt x="246" y="15"/>
                      <a:pt x="246" y="15"/>
                    </a:cubicBezTo>
                    <a:cubicBezTo>
                      <a:pt x="245" y="14"/>
                      <a:pt x="245" y="14"/>
                      <a:pt x="245" y="14"/>
                    </a:cubicBezTo>
                    <a:cubicBezTo>
                      <a:pt x="245" y="14"/>
                      <a:pt x="245" y="14"/>
                      <a:pt x="245" y="14"/>
                    </a:cubicBezTo>
                    <a:moveTo>
                      <a:pt x="233" y="0"/>
                    </a:moveTo>
                    <a:cubicBezTo>
                      <a:pt x="233" y="0"/>
                      <a:pt x="233" y="0"/>
                      <a:pt x="233" y="0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0" y="2"/>
                      <a:pt x="230" y="2"/>
                      <a:pt x="230" y="2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4" y="5"/>
                      <a:pt x="223" y="6"/>
                      <a:pt x="221" y="7"/>
                    </a:cubicBezTo>
                    <a:cubicBezTo>
                      <a:pt x="211" y="16"/>
                      <a:pt x="202" y="25"/>
                      <a:pt x="193" y="35"/>
                    </a:cubicBezTo>
                    <a:cubicBezTo>
                      <a:pt x="193" y="35"/>
                      <a:pt x="194" y="35"/>
                      <a:pt x="194" y="35"/>
                    </a:cubicBezTo>
                    <a:cubicBezTo>
                      <a:pt x="201" y="27"/>
                      <a:pt x="208" y="20"/>
                      <a:pt x="216" y="13"/>
                    </a:cubicBezTo>
                    <a:cubicBezTo>
                      <a:pt x="218" y="11"/>
                      <a:pt x="220" y="9"/>
                      <a:pt x="222" y="8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7" y="5"/>
                      <a:pt x="228" y="4"/>
                      <a:pt x="230" y="3"/>
                    </a:cubicBezTo>
                    <a:cubicBezTo>
                      <a:pt x="230" y="3"/>
                      <a:pt x="230" y="2"/>
                      <a:pt x="231" y="2"/>
                    </a:cubicBezTo>
                    <a:cubicBezTo>
                      <a:pt x="231" y="2"/>
                      <a:pt x="230" y="4"/>
                      <a:pt x="229" y="5"/>
                    </a:cubicBezTo>
                    <a:cubicBezTo>
                      <a:pt x="227" y="8"/>
                      <a:pt x="227" y="8"/>
                      <a:pt x="227" y="8"/>
                    </a:cubicBezTo>
                    <a:cubicBezTo>
                      <a:pt x="225" y="11"/>
                      <a:pt x="223" y="13"/>
                      <a:pt x="222" y="15"/>
                    </a:cubicBezTo>
                    <a:cubicBezTo>
                      <a:pt x="211" y="29"/>
                      <a:pt x="201" y="43"/>
                      <a:pt x="190" y="58"/>
                    </a:cubicBezTo>
                    <a:cubicBezTo>
                      <a:pt x="193" y="55"/>
                      <a:pt x="196" y="51"/>
                      <a:pt x="199" y="48"/>
                    </a:cubicBezTo>
                    <a:cubicBezTo>
                      <a:pt x="199" y="48"/>
                      <a:pt x="199" y="48"/>
                      <a:pt x="199" y="48"/>
                    </a:cubicBezTo>
                    <a:cubicBezTo>
                      <a:pt x="211" y="31"/>
                      <a:pt x="211" y="31"/>
                      <a:pt x="211" y="31"/>
                    </a:cubicBezTo>
                    <a:cubicBezTo>
                      <a:pt x="224" y="13"/>
                      <a:pt x="224" y="13"/>
                      <a:pt x="224" y="13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3" y="0"/>
                      <a:pt x="233" y="0"/>
                      <a:pt x="233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4" name="未知"/>
              <p:cNvSpPr>
                <a:spLocks noEditPoints="1"/>
              </p:cNvSpPr>
              <p:nvPr/>
            </p:nvSpPr>
            <p:spPr>
              <a:xfrm>
                <a:off x="148" y="98"/>
                <a:ext cx="560" cy="655"/>
              </a:xfrm>
              <a:custGeom>
                <a:avLst/>
                <a:gdLst/>
                <a:ahLst/>
                <a:cxnLst/>
                <a:pathLst>
                  <a:path w="275" h="322">
                    <a:moveTo>
                      <a:pt x="121" y="120"/>
                    </a:moveTo>
                    <a:cubicBezTo>
                      <a:pt x="130" y="107"/>
                      <a:pt x="139" y="93"/>
                      <a:pt x="149" y="79"/>
                    </a:cubicBezTo>
                    <a:cubicBezTo>
                      <a:pt x="157" y="67"/>
                      <a:pt x="166" y="54"/>
                      <a:pt x="175" y="42"/>
                    </a:cubicBezTo>
                    <a:cubicBezTo>
                      <a:pt x="180" y="36"/>
                      <a:pt x="184" y="29"/>
                      <a:pt x="189" y="23"/>
                    </a:cubicBezTo>
                    <a:cubicBezTo>
                      <a:pt x="191" y="20"/>
                      <a:pt x="193" y="17"/>
                      <a:pt x="196" y="14"/>
                    </a:cubicBezTo>
                    <a:cubicBezTo>
                      <a:pt x="197" y="13"/>
                      <a:pt x="198" y="11"/>
                      <a:pt x="199" y="10"/>
                    </a:cubicBezTo>
                    <a:cubicBezTo>
                      <a:pt x="201" y="8"/>
                      <a:pt x="202" y="6"/>
                      <a:pt x="204" y="6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177" y="43"/>
                      <a:pt x="149" y="81"/>
                      <a:pt x="121" y="120"/>
                    </a:cubicBezTo>
                    <a:moveTo>
                      <a:pt x="186" y="2"/>
                    </a:moveTo>
                    <a:cubicBezTo>
                      <a:pt x="185" y="3"/>
                      <a:pt x="185" y="3"/>
                      <a:pt x="185" y="3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93" y="142"/>
                      <a:pt x="93" y="142"/>
                      <a:pt x="93" y="142"/>
                    </a:cubicBezTo>
                    <a:cubicBezTo>
                      <a:pt x="30" y="238"/>
                      <a:pt x="30" y="238"/>
                      <a:pt x="30" y="238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" y="286"/>
                      <a:pt x="1" y="286"/>
                      <a:pt x="1" y="286"/>
                    </a:cubicBezTo>
                    <a:cubicBezTo>
                      <a:pt x="91" y="162"/>
                      <a:pt x="91" y="162"/>
                      <a:pt x="91" y="162"/>
                    </a:cubicBezTo>
                    <a:cubicBezTo>
                      <a:pt x="61" y="207"/>
                      <a:pt x="30" y="252"/>
                      <a:pt x="0" y="297"/>
                    </a:cubicBezTo>
                    <a:cubicBezTo>
                      <a:pt x="2" y="298"/>
                      <a:pt x="2" y="298"/>
                      <a:pt x="2" y="298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8" y="301"/>
                      <a:pt x="8" y="301"/>
                      <a:pt x="8" y="301"/>
                    </a:cubicBezTo>
                    <a:cubicBezTo>
                      <a:pt x="8" y="302"/>
                      <a:pt x="8" y="302"/>
                      <a:pt x="8" y="302"/>
                    </a:cubicBezTo>
                    <a:cubicBezTo>
                      <a:pt x="9" y="302"/>
                      <a:pt x="9" y="302"/>
                      <a:pt x="9" y="302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7" y="300"/>
                      <a:pt x="17" y="300"/>
                      <a:pt x="17" y="300"/>
                    </a:cubicBezTo>
                    <a:cubicBezTo>
                      <a:pt x="17" y="300"/>
                      <a:pt x="17" y="300"/>
                      <a:pt x="17" y="300"/>
                    </a:cubicBezTo>
                    <a:cubicBezTo>
                      <a:pt x="18" y="301"/>
                      <a:pt x="18" y="301"/>
                      <a:pt x="18" y="301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2" y="19"/>
                      <a:pt x="242" y="19"/>
                      <a:pt x="242" y="19"/>
                    </a:cubicBezTo>
                    <a:cubicBezTo>
                      <a:pt x="50" y="267"/>
                      <a:pt x="50" y="267"/>
                      <a:pt x="50" y="267"/>
                    </a:cubicBezTo>
                    <a:cubicBezTo>
                      <a:pt x="50" y="267"/>
                      <a:pt x="50" y="267"/>
                      <a:pt x="50" y="267"/>
                    </a:cubicBezTo>
                    <a:cubicBezTo>
                      <a:pt x="21" y="306"/>
                      <a:pt x="21" y="306"/>
                      <a:pt x="21" y="306"/>
                    </a:cubicBezTo>
                    <a:cubicBezTo>
                      <a:pt x="22" y="306"/>
                      <a:pt x="22" y="306"/>
                      <a:pt x="22" y="306"/>
                    </a:cubicBezTo>
                    <a:cubicBezTo>
                      <a:pt x="23" y="307"/>
                      <a:pt x="23" y="307"/>
                      <a:pt x="23" y="307"/>
                    </a:cubicBezTo>
                    <a:cubicBezTo>
                      <a:pt x="227" y="59"/>
                      <a:pt x="227" y="59"/>
                      <a:pt x="227" y="59"/>
                    </a:cubicBezTo>
                    <a:cubicBezTo>
                      <a:pt x="235" y="48"/>
                      <a:pt x="235" y="48"/>
                      <a:pt x="235" y="48"/>
                    </a:cubicBezTo>
                    <a:cubicBezTo>
                      <a:pt x="139" y="181"/>
                      <a:pt x="139" y="181"/>
                      <a:pt x="139" y="181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71" y="274"/>
                      <a:pt x="71" y="274"/>
                      <a:pt x="71" y="274"/>
                    </a:cubicBezTo>
                    <a:cubicBezTo>
                      <a:pt x="59" y="291"/>
                      <a:pt x="59" y="291"/>
                      <a:pt x="59" y="291"/>
                    </a:cubicBezTo>
                    <a:cubicBezTo>
                      <a:pt x="46" y="309"/>
                      <a:pt x="46" y="309"/>
                      <a:pt x="46" y="309"/>
                    </a:cubicBezTo>
                    <a:cubicBezTo>
                      <a:pt x="37" y="320"/>
                      <a:pt x="37" y="320"/>
                      <a:pt x="37" y="320"/>
                    </a:cubicBezTo>
                    <a:cubicBezTo>
                      <a:pt x="36" y="321"/>
                      <a:pt x="36" y="321"/>
                      <a:pt x="36" y="321"/>
                    </a:cubicBezTo>
                    <a:cubicBezTo>
                      <a:pt x="36" y="322"/>
                      <a:pt x="36" y="322"/>
                      <a:pt x="36" y="322"/>
                    </a:cubicBezTo>
                    <a:cubicBezTo>
                      <a:pt x="36" y="322"/>
                      <a:pt x="36" y="322"/>
                      <a:pt x="36" y="322"/>
                    </a:cubicBezTo>
                    <a:cubicBezTo>
                      <a:pt x="37" y="321"/>
                      <a:pt x="37" y="321"/>
                      <a:pt x="37" y="321"/>
                    </a:cubicBezTo>
                    <a:cubicBezTo>
                      <a:pt x="39" y="320"/>
                      <a:pt x="39" y="320"/>
                      <a:pt x="39" y="320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5" y="317"/>
                      <a:pt x="47" y="316"/>
                      <a:pt x="49" y="315"/>
                    </a:cubicBezTo>
                    <a:cubicBezTo>
                      <a:pt x="55" y="311"/>
                      <a:pt x="60" y="305"/>
                      <a:pt x="66" y="300"/>
                    </a:cubicBezTo>
                    <a:cubicBezTo>
                      <a:pt x="71" y="295"/>
                      <a:pt x="77" y="290"/>
                      <a:pt x="82" y="284"/>
                    </a:cubicBezTo>
                    <a:cubicBezTo>
                      <a:pt x="82" y="284"/>
                      <a:pt x="82" y="284"/>
                      <a:pt x="82" y="284"/>
                    </a:cubicBezTo>
                    <a:cubicBezTo>
                      <a:pt x="82" y="283"/>
                      <a:pt x="83" y="283"/>
                      <a:pt x="83" y="283"/>
                    </a:cubicBezTo>
                    <a:cubicBezTo>
                      <a:pt x="90" y="275"/>
                      <a:pt x="97" y="267"/>
                      <a:pt x="104" y="260"/>
                    </a:cubicBezTo>
                    <a:cubicBezTo>
                      <a:pt x="106" y="257"/>
                      <a:pt x="109" y="253"/>
                      <a:pt x="112" y="250"/>
                    </a:cubicBezTo>
                    <a:cubicBezTo>
                      <a:pt x="116" y="245"/>
                      <a:pt x="121" y="240"/>
                      <a:pt x="125" y="234"/>
                    </a:cubicBezTo>
                    <a:cubicBezTo>
                      <a:pt x="140" y="216"/>
                      <a:pt x="154" y="198"/>
                      <a:pt x="168" y="180"/>
                    </a:cubicBezTo>
                    <a:cubicBezTo>
                      <a:pt x="199" y="139"/>
                      <a:pt x="229" y="98"/>
                      <a:pt x="259" y="56"/>
                    </a:cubicBezTo>
                    <a:cubicBezTo>
                      <a:pt x="264" y="49"/>
                      <a:pt x="270" y="42"/>
                      <a:pt x="275" y="34"/>
                    </a:cubicBezTo>
                    <a:cubicBezTo>
                      <a:pt x="275" y="34"/>
                      <a:pt x="269" y="42"/>
                      <a:pt x="257" y="60"/>
                    </a:cubicBezTo>
                    <a:cubicBezTo>
                      <a:pt x="255" y="62"/>
                      <a:pt x="254" y="64"/>
                      <a:pt x="252" y="66"/>
                    </a:cubicBezTo>
                    <a:cubicBezTo>
                      <a:pt x="237" y="87"/>
                      <a:pt x="213" y="121"/>
                      <a:pt x="178" y="166"/>
                    </a:cubicBezTo>
                    <a:cubicBezTo>
                      <a:pt x="165" y="183"/>
                      <a:pt x="151" y="201"/>
                      <a:pt x="135" y="221"/>
                    </a:cubicBezTo>
                    <a:cubicBezTo>
                      <a:pt x="129" y="228"/>
                      <a:pt x="123" y="236"/>
                      <a:pt x="117" y="243"/>
                    </a:cubicBezTo>
                    <a:cubicBezTo>
                      <a:pt x="115" y="246"/>
                      <a:pt x="113" y="248"/>
                      <a:pt x="110" y="251"/>
                    </a:cubicBezTo>
                    <a:cubicBezTo>
                      <a:pt x="102" y="261"/>
                      <a:pt x="92" y="272"/>
                      <a:pt x="82" y="282"/>
                    </a:cubicBezTo>
                    <a:cubicBezTo>
                      <a:pt x="82" y="283"/>
                      <a:pt x="82" y="283"/>
                      <a:pt x="81" y="284"/>
                    </a:cubicBezTo>
                    <a:cubicBezTo>
                      <a:pt x="80" y="285"/>
                      <a:pt x="79" y="286"/>
                      <a:pt x="77" y="288"/>
                    </a:cubicBezTo>
                    <a:cubicBezTo>
                      <a:pt x="70" y="295"/>
                      <a:pt x="63" y="303"/>
                      <a:pt x="54" y="310"/>
                    </a:cubicBezTo>
                    <a:cubicBezTo>
                      <a:pt x="52" y="311"/>
                      <a:pt x="50" y="313"/>
                      <a:pt x="47" y="315"/>
                    </a:cubicBezTo>
                    <a:cubicBezTo>
                      <a:pt x="44" y="317"/>
                      <a:pt x="44" y="317"/>
                      <a:pt x="44" y="317"/>
                    </a:cubicBezTo>
                    <a:cubicBezTo>
                      <a:pt x="40" y="319"/>
                      <a:pt x="40" y="319"/>
                      <a:pt x="40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41" y="317"/>
                      <a:pt x="41" y="317"/>
                      <a:pt x="41" y="317"/>
                    </a:cubicBezTo>
                    <a:cubicBezTo>
                      <a:pt x="43" y="313"/>
                      <a:pt x="43" y="313"/>
                      <a:pt x="43" y="313"/>
                    </a:cubicBezTo>
                    <a:cubicBezTo>
                      <a:pt x="45" y="311"/>
                      <a:pt x="47" y="309"/>
                      <a:pt x="48" y="306"/>
                    </a:cubicBezTo>
                    <a:cubicBezTo>
                      <a:pt x="59" y="292"/>
                      <a:pt x="69" y="277"/>
                      <a:pt x="81" y="262"/>
                    </a:cubicBezTo>
                    <a:cubicBezTo>
                      <a:pt x="85" y="256"/>
                      <a:pt x="90" y="249"/>
                      <a:pt x="95" y="242"/>
                    </a:cubicBezTo>
                    <a:cubicBezTo>
                      <a:pt x="140" y="180"/>
                      <a:pt x="192" y="110"/>
                      <a:pt x="249" y="31"/>
                    </a:cubicBezTo>
                    <a:cubicBezTo>
                      <a:pt x="251" y="29"/>
                      <a:pt x="252" y="27"/>
                      <a:pt x="255" y="23"/>
                    </a:cubicBezTo>
                    <a:cubicBezTo>
                      <a:pt x="253" y="25"/>
                      <a:pt x="252" y="27"/>
                      <a:pt x="249" y="30"/>
                    </a:cubicBezTo>
                    <a:cubicBezTo>
                      <a:pt x="249" y="30"/>
                      <a:pt x="249" y="30"/>
                      <a:pt x="249" y="30"/>
                    </a:cubicBezTo>
                    <a:cubicBezTo>
                      <a:pt x="246" y="33"/>
                      <a:pt x="243" y="37"/>
                      <a:pt x="240" y="40"/>
                    </a:cubicBezTo>
                    <a:cubicBezTo>
                      <a:pt x="190" y="101"/>
                      <a:pt x="132" y="171"/>
                      <a:pt x="53" y="267"/>
                    </a:cubicBezTo>
                    <a:cubicBezTo>
                      <a:pt x="52" y="269"/>
                      <a:pt x="51" y="270"/>
                      <a:pt x="49" y="272"/>
                    </a:cubicBezTo>
                    <a:cubicBezTo>
                      <a:pt x="50" y="271"/>
                      <a:pt x="51" y="269"/>
                      <a:pt x="53" y="266"/>
                    </a:cubicBezTo>
                    <a:cubicBezTo>
                      <a:pt x="108" y="196"/>
                      <a:pt x="168" y="118"/>
                      <a:pt x="245" y="17"/>
                    </a:cubicBezTo>
                    <a:cubicBezTo>
                      <a:pt x="245" y="17"/>
                      <a:pt x="244" y="17"/>
                      <a:pt x="244" y="17"/>
                    </a:cubicBezTo>
                    <a:cubicBezTo>
                      <a:pt x="244" y="17"/>
                      <a:pt x="243" y="17"/>
                      <a:pt x="243" y="17"/>
                    </a:cubicBezTo>
                    <a:cubicBezTo>
                      <a:pt x="240" y="16"/>
                      <a:pt x="237" y="15"/>
                      <a:pt x="233" y="15"/>
                    </a:cubicBezTo>
                    <a:cubicBezTo>
                      <a:pt x="179" y="86"/>
                      <a:pt x="120" y="163"/>
                      <a:pt x="48" y="258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48" y="258"/>
                      <a:pt x="48" y="258"/>
                      <a:pt x="48" y="258"/>
                    </a:cubicBezTo>
                    <a:cubicBezTo>
                      <a:pt x="100" y="184"/>
                      <a:pt x="156" y="105"/>
                      <a:pt x="221" y="13"/>
                    </a:cubicBezTo>
                    <a:cubicBezTo>
                      <a:pt x="221" y="13"/>
                      <a:pt x="221" y="12"/>
                      <a:pt x="221" y="11"/>
                    </a:cubicBezTo>
                    <a:cubicBezTo>
                      <a:pt x="220" y="11"/>
                      <a:pt x="220" y="12"/>
                      <a:pt x="218" y="13"/>
                    </a:cubicBezTo>
                    <a:cubicBezTo>
                      <a:pt x="165" y="86"/>
                      <a:pt x="110" y="162"/>
                      <a:pt x="47" y="248"/>
                    </a:cubicBezTo>
                    <a:cubicBezTo>
                      <a:pt x="45" y="250"/>
                      <a:pt x="44" y="252"/>
                      <a:pt x="42" y="255"/>
                    </a:cubicBezTo>
                    <a:cubicBezTo>
                      <a:pt x="43" y="253"/>
                      <a:pt x="44" y="251"/>
                      <a:pt x="46" y="249"/>
                    </a:cubicBezTo>
                    <a:cubicBezTo>
                      <a:pt x="95" y="178"/>
                      <a:pt x="147" y="103"/>
                      <a:pt x="203" y="22"/>
                    </a:cubicBezTo>
                    <a:cubicBezTo>
                      <a:pt x="206" y="17"/>
                      <a:pt x="209" y="13"/>
                      <a:pt x="212" y="7"/>
                    </a:cubicBezTo>
                    <a:cubicBezTo>
                      <a:pt x="208" y="12"/>
                      <a:pt x="205" y="17"/>
                      <a:pt x="200" y="23"/>
                    </a:cubicBezTo>
                    <a:cubicBezTo>
                      <a:pt x="139" y="108"/>
                      <a:pt x="75" y="196"/>
                      <a:pt x="7" y="289"/>
                    </a:cubicBezTo>
                    <a:cubicBezTo>
                      <a:pt x="37" y="245"/>
                      <a:pt x="67" y="199"/>
                      <a:pt x="98" y="154"/>
                    </a:cubicBezTo>
                    <a:cubicBezTo>
                      <a:pt x="102" y="148"/>
                      <a:pt x="105" y="143"/>
                      <a:pt x="109" y="138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1" y="6"/>
                      <a:pt x="201" y="7"/>
                    </a:cubicBezTo>
                    <a:cubicBezTo>
                      <a:pt x="200" y="7"/>
                      <a:pt x="200" y="8"/>
                      <a:pt x="199" y="9"/>
                    </a:cubicBezTo>
                    <a:cubicBezTo>
                      <a:pt x="198" y="10"/>
                      <a:pt x="197" y="12"/>
                      <a:pt x="195" y="13"/>
                    </a:cubicBezTo>
                    <a:cubicBezTo>
                      <a:pt x="193" y="16"/>
                      <a:pt x="191" y="19"/>
                      <a:pt x="189" y="22"/>
                    </a:cubicBezTo>
                    <a:cubicBezTo>
                      <a:pt x="184" y="28"/>
                      <a:pt x="180" y="34"/>
                      <a:pt x="175" y="40"/>
                    </a:cubicBezTo>
                    <a:cubicBezTo>
                      <a:pt x="167" y="52"/>
                      <a:pt x="158" y="64"/>
                      <a:pt x="150" y="76"/>
                    </a:cubicBezTo>
                    <a:cubicBezTo>
                      <a:pt x="134" y="100"/>
                      <a:pt x="118" y="123"/>
                      <a:pt x="102" y="147"/>
                    </a:cubicBezTo>
                    <a:cubicBezTo>
                      <a:pt x="69" y="192"/>
                      <a:pt x="35" y="238"/>
                      <a:pt x="1" y="285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10" y="269"/>
                      <a:pt x="21" y="253"/>
                      <a:pt x="31" y="237"/>
                    </a:cubicBezTo>
                    <a:cubicBezTo>
                      <a:pt x="32" y="237"/>
                      <a:pt x="32" y="237"/>
                      <a:pt x="32" y="237"/>
                    </a:cubicBezTo>
                    <a:cubicBezTo>
                      <a:pt x="51" y="206"/>
                      <a:pt x="72" y="175"/>
                      <a:pt x="92" y="144"/>
                    </a:cubicBezTo>
                    <a:cubicBezTo>
                      <a:pt x="107" y="120"/>
                      <a:pt x="123" y="97"/>
                      <a:pt x="139" y="73"/>
                    </a:cubicBezTo>
                    <a:cubicBezTo>
                      <a:pt x="147" y="61"/>
                      <a:pt x="155" y="49"/>
                      <a:pt x="162" y="36"/>
                    </a:cubicBezTo>
                    <a:cubicBezTo>
                      <a:pt x="166" y="30"/>
                      <a:pt x="170" y="24"/>
                      <a:pt x="174" y="18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6" y="2"/>
                      <a:pt x="186" y="2"/>
                      <a:pt x="186" y="2"/>
                    </a:cubicBezTo>
                    <a:moveTo>
                      <a:pt x="186" y="1"/>
                    </a:move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6" y="1"/>
                      <a:pt x="186" y="1"/>
                      <a:pt x="186" y="1"/>
                    </a:cubicBezTo>
                    <a:moveTo>
                      <a:pt x="187" y="0"/>
                    </a:moveTo>
                    <a:cubicBezTo>
                      <a:pt x="187" y="0"/>
                      <a:pt x="186" y="1"/>
                      <a:pt x="186" y="1"/>
                    </a:cubicBezTo>
                    <a:cubicBezTo>
                      <a:pt x="186" y="1"/>
                      <a:pt x="187" y="0"/>
                      <a:pt x="187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5" name="未知"/>
              <p:cNvSpPr>
                <a:spLocks noEditPoints="1"/>
              </p:cNvSpPr>
              <p:nvPr/>
            </p:nvSpPr>
            <p:spPr>
              <a:xfrm>
                <a:off x="769" y="436"/>
                <a:ext cx="331" cy="384"/>
              </a:xfrm>
              <a:custGeom>
                <a:avLst/>
                <a:gdLst/>
                <a:ahLst/>
                <a:cxnLst/>
                <a:pathLst>
                  <a:path w="163" h="189">
                    <a:moveTo>
                      <a:pt x="69" y="70"/>
                    </a:moveTo>
                    <a:cubicBezTo>
                      <a:pt x="74" y="62"/>
                      <a:pt x="79" y="55"/>
                      <a:pt x="85" y="47"/>
                    </a:cubicBezTo>
                    <a:cubicBezTo>
                      <a:pt x="90" y="40"/>
                      <a:pt x="95" y="32"/>
                      <a:pt x="100" y="25"/>
                    </a:cubicBezTo>
                    <a:cubicBezTo>
                      <a:pt x="102" y="22"/>
                      <a:pt x="105" y="18"/>
                      <a:pt x="107" y="14"/>
                    </a:cubicBezTo>
                    <a:cubicBezTo>
                      <a:pt x="109" y="13"/>
                      <a:pt x="110" y="11"/>
                      <a:pt x="112" y="9"/>
                    </a:cubicBezTo>
                    <a:cubicBezTo>
                      <a:pt x="113" y="7"/>
                      <a:pt x="114" y="5"/>
                      <a:pt x="116" y="4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01" y="26"/>
                      <a:pt x="85" y="48"/>
                      <a:pt x="69" y="70"/>
                    </a:cubicBezTo>
                    <a:moveTo>
                      <a:pt x="118" y="3"/>
                    </a:moveTo>
                    <a:cubicBezTo>
                      <a:pt x="116" y="4"/>
                      <a:pt x="116" y="4"/>
                      <a:pt x="116" y="4"/>
                    </a:cubicBezTo>
                    <a:cubicBezTo>
                      <a:pt x="115" y="4"/>
                      <a:pt x="115" y="4"/>
                      <a:pt x="114" y="5"/>
                    </a:cubicBezTo>
                    <a:cubicBezTo>
                      <a:pt x="114" y="5"/>
                      <a:pt x="114" y="6"/>
                      <a:pt x="113" y="6"/>
                    </a:cubicBezTo>
                    <a:cubicBezTo>
                      <a:pt x="113" y="7"/>
                      <a:pt x="112" y="8"/>
                      <a:pt x="111" y="9"/>
                    </a:cubicBezTo>
                    <a:cubicBezTo>
                      <a:pt x="110" y="10"/>
                      <a:pt x="109" y="12"/>
                      <a:pt x="107" y="14"/>
                    </a:cubicBezTo>
                    <a:cubicBezTo>
                      <a:pt x="105" y="17"/>
                      <a:pt x="102" y="21"/>
                      <a:pt x="100" y="24"/>
                    </a:cubicBezTo>
                    <a:cubicBezTo>
                      <a:pt x="95" y="31"/>
                      <a:pt x="90" y="38"/>
                      <a:pt x="85" y="45"/>
                    </a:cubicBezTo>
                    <a:cubicBezTo>
                      <a:pt x="76" y="58"/>
                      <a:pt x="68" y="71"/>
                      <a:pt x="59" y="84"/>
                    </a:cubicBezTo>
                    <a:cubicBezTo>
                      <a:pt x="40" y="111"/>
                      <a:pt x="20" y="138"/>
                      <a:pt x="0" y="16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6" y="141"/>
                      <a:pt x="31" y="116"/>
                      <a:pt x="48" y="90"/>
                    </a:cubicBezTo>
                    <a:cubicBezTo>
                      <a:pt x="47" y="91"/>
                      <a:pt x="47" y="91"/>
                      <a:pt x="47" y="91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36" y="119"/>
                      <a:pt x="18" y="146"/>
                      <a:pt x="1" y="173"/>
                    </a:cubicBezTo>
                    <a:cubicBezTo>
                      <a:pt x="2" y="174"/>
                      <a:pt x="2" y="174"/>
                      <a:pt x="2" y="174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11" y="175"/>
                      <a:pt x="11" y="175"/>
                      <a:pt x="11" y="17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76"/>
                      <a:pt x="12" y="176"/>
                      <a:pt x="12" y="176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9"/>
                      <a:pt x="25" y="189"/>
                      <a:pt x="25" y="189"/>
                    </a:cubicBezTo>
                    <a:cubicBezTo>
                      <a:pt x="25" y="189"/>
                      <a:pt x="25" y="189"/>
                      <a:pt x="25" y="189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9" y="187"/>
                      <a:pt x="29" y="187"/>
                      <a:pt x="29" y="187"/>
                    </a:cubicBezTo>
                    <a:cubicBezTo>
                      <a:pt x="30" y="187"/>
                      <a:pt x="31" y="186"/>
                      <a:pt x="32" y="185"/>
                    </a:cubicBezTo>
                    <a:cubicBezTo>
                      <a:pt x="39" y="181"/>
                      <a:pt x="45" y="174"/>
                      <a:pt x="52" y="168"/>
                    </a:cubicBezTo>
                    <a:cubicBezTo>
                      <a:pt x="58" y="162"/>
                      <a:pt x="63" y="155"/>
                      <a:pt x="69" y="149"/>
                    </a:cubicBezTo>
                    <a:cubicBezTo>
                      <a:pt x="80" y="136"/>
                      <a:pt x="91" y="122"/>
                      <a:pt x="102" y="108"/>
                    </a:cubicBezTo>
                    <a:cubicBezTo>
                      <a:pt x="123" y="81"/>
                      <a:pt x="143" y="53"/>
                      <a:pt x="163" y="24"/>
                    </a:cubicBezTo>
                    <a:cubicBezTo>
                      <a:pt x="163" y="24"/>
                      <a:pt x="159" y="30"/>
                      <a:pt x="150" y="42"/>
                    </a:cubicBezTo>
                    <a:cubicBezTo>
                      <a:pt x="141" y="55"/>
                      <a:pt x="127" y="74"/>
                      <a:pt x="107" y="100"/>
                    </a:cubicBezTo>
                    <a:cubicBezTo>
                      <a:pt x="97" y="114"/>
                      <a:pt x="86" y="129"/>
                      <a:pt x="72" y="145"/>
                    </a:cubicBezTo>
                    <a:cubicBezTo>
                      <a:pt x="65" y="153"/>
                      <a:pt x="57" y="162"/>
                      <a:pt x="49" y="170"/>
                    </a:cubicBezTo>
                    <a:cubicBezTo>
                      <a:pt x="45" y="174"/>
                      <a:pt x="40" y="179"/>
                      <a:pt x="35" y="182"/>
                    </a:cubicBezTo>
                    <a:cubicBezTo>
                      <a:pt x="34" y="183"/>
                      <a:pt x="33" y="184"/>
                      <a:pt x="31" y="185"/>
                    </a:cubicBezTo>
                    <a:cubicBezTo>
                      <a:pt x="30" y="186"/>
                      <a:pt x="29" y="187"/>
                      <a:pt x="27" y="187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7" y="187"/>
                      <a:pt x="27" y="187"/>
                      <a:pt x="27" y="187"/>
                    </a:cubicBezTo>
                    <a:cubicBezTo>
                      <a:pt x="27" y="186"/>
                      <a:pt x="27" y="186"/>
                      <a:pt x="27" y="186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30" y="183"/>
                      <a:pt x="31" y="181"/>
                      <a:pt x="32" y="180"/>
                    </a:cubicBezTo>
                    <a:cubicBezTo>
                      <a:pt x="63" y="136"/>
                      <a:pt x="101" y="83"/>
                      <a:pt x="147" y="21"/>
                    </a:cubicBezTo>
                    <a:cubicBezTo>
                      <a:pt x="147" y="20"/>
                      <a:pt x="148" y="19"/>
                      <a:pt x="149" y="17"/>
                    </a:cubicBezTo>
                    <a:cubicBezTo>
                      <a:pt x="149" y="18"/>
                      <a:pt x="148" y="19"/>
                      <a:pt x="146" y="20"/>
                    </a:cubicBezTo>
                    <a:cubicBezTo>
                      <a:pt x="115" y="57"/>
                      <a:pt x="80" y="99"/>
                      <a:pt x="31" y="158"/>
                    </a:cubicBezTo>
                    <a:cubicBezTo>
                      <a:pt x="31" y="159"/>
                      <a:pt x="30" y="160"/>
                      <a:pt x="29" y="161"/>
                    </a:cubicBezTo>
                    <a:cubicBezTo>
                      <a:pt x="30" y="160"/>
                      <a:pt x="31" y="159"/>
                      <a:pt x="32" y="158"/>
                    </a:cubicBezTo>
                    <a:cubicBezTo>
                      <a:pt x="63" y="117"/>
                      <a:pt x="98" y="71"/>
                      <a:pt x="143" y="13"/>
                    </a:cubicBezTo>
                    <a:cubicBezTo>
                      <a:pt x="141" y="12"/>
                      <a:pt x="139" y="12"/>
                      <a:pt x="135" y="11"/>
                    </a:cubicBezTo>
                    <a:cubicBezTo>
                      <a:pt x="104" y="52"/>
                      <a:pt x="70" y="98"/>
                      <a:pt x="28" y="152"/>
                    </a:cubicBezTo>
                    <a:cubicBezTo>
                      <a:pt x="28" y="152"/>
                      <a:pt x="28" y="152"/>
                      <a:pt x="28" y="152"/>
                    </a:cubicBezTo>
                    <a:cubicBezTo>
                      <a:pt x="58" y="109"/>
                      <a:pt x="90" y="63"/>
                      <a:pt x="127" y="9"/>
                    </a:cubicBezTo>
                    <a:cubicBezTo>
                      <a:pt x="127" y="9"/>
                      <a:pt x="127" y="9"/>
                      <a:pt x="128" y="8"/>
                    </a:cubicBezTo>
                    <a:cubicBezTo>
                      <a:pt x="127" y="8"/>
                      <a:pt x="127" y="9"/>
                      <a:pt x="126" y="9"/>
                    </a:cubicBezTo>
                    <a:cubicBezTo>
                      <a:pt x="95" y="52"/>
                      <a:pt x="63" y="97"/>
                      <a:pt x="26" y="147"/>
                    </a:cubicBezTo>
                    <a:cubicBezTo>
                      <a:pt x="25" y="148"/>
                      <a:pt x="25" y="149"/>
                      <a:pt x="24" y="151"/>
                    </a:cubicBezTo>
                    <a:cubicBezTo>
                      <a:pt x="24" y="150"/>
                      <a:pt x="25" y="149"/>
                      <a:pt x="26" y="148"/>
                    </a:cubicBezTo>
                    <a:cubicBezTo>
                      <a:pt x="54" y="105"/>
                      <a:pt x="84" y="61"/>
                      <a:pt x="117" y="13"/>
                    </a:cubicBezTo>
                    <a:cubicBezTo>
                      <a:pt x="118" y="11"/>
                      <a:pt x="120" y="9"/>
                      <a:pt x="122" y="6"/>
                    </a:cubicBezTo>
                    <a:cubicBezTo>
                      <a:pt x="120" y="8"/>
                      <a:pt x="118" y="11"/>
                      <a:pt x="115" y="14"/>
                    </a:cubicBezTo>
                    <a:cubicBezTo>
                      <a:pt x="80" y="63"/>
                      <a:pt x="43" y="115"/>
                      <a:pt x="4" y="168"/>
                    </a:cubicBezTo>
                    <a:cubicBezTo>
                      <a:pt x="21" y="143"/>
                      <a:pt x="38" y="116"/>
                      <a:pt x="56" y="90"/>
                    </a:cubicBezTo>
                    <a:cubicBezTo>
                      <a:pt x="58" y="86"/>
                      <a:pt x="61" y="83"/>
                      <a:pt x="63" y="79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8" y="3"/>
                      <a:pt x="118" y="3"/>
                      <a:pt x="118" y="3"/>
                    </a:cubicBezTo>
                    <a:moveTo>
                      <a:pt x="104" y="2"/>
                    </a:move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8"/>
                      <a:pt x="49" y="87"/>
                      <a:pt x="50" y="87"/>
                    </a:cubicBezTo>
                    <a:cubicBezTo>
                      <a:pt x="50" y="86"/>
                      <a:pt x="51" y="85"/>
                      <a:pt x="52" y="84"/>
                    </a:cubicBezTo>
                    <a:cubicBezTo>
                      <a:pt x="60" y="70"/>
                      <a:pt x="69" y="56"/>
                      <a:pt x="78" y="42"/>
                    </a:cubicBezTo>
                    <a:cubicBezTo>
                      <a:pt x="82" y="35"/>
                      <a:pt x="87" y="28"/>
                      <a:pt x="91" y="2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4" y="2"/>
                      <a:pt x="104" y="2"/>
                      <a:pt x="104" y="2"/>
                    </a:cubicBezTo>
                    <a:moveTo>
                      <a:pt x="105" y="1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5" y="1"/>
                      <a:pt x="105" y="1"/>
                      <a:pt x="105" y="1"/>
                    </a:cubicBezTo>
                    <a:moveTo>
                      <a:pt x="106" y="0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6" name="未知"/>
              <p:cNvSpPr>
                <a:spLocks noEditPoints="1"/>
              </p:cNvSpPr>
              <p:nvPr/>
            </p:nvSpPr>
            <p:spPr>
              <a:xfrm>
                <a:off x="610" y="316"/>
                <a:ext cx="442" cy="512"/>
              </a:xfrm>
              <a:custGeom>
                <a:avLst/>
                <a:gdLst/>
                <a:ahLst/>
                <a:cxnLst/>
                <a:pathLst>
                  <a:path w="217" h="252">
                    <a:moveTo>
                      <a:pt x="38" y="201"/>
                    </a:moveTo>
                    <a:cubicBezTo>
                      <a:pt x="38" y="201"/>
                      <a:pt x="38" y="201"/>
                      <a:pt x="38" y="201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38" y="201"/>
                      <a:pt x="38" y="201"/>
                      <a:pt x="38" y="201"/>
                    </a:cubicBezTo>
                    <a:moveTo>
                      <a:pt x="95" y="94"/>
                    </a:moveTo>
                    <a:cubicBezTo>
                      <a:pt x="103" y="83"/>
                      <a:pt x="110" y="73"/>
                      <a:pt x="118" y="62"/>
                    </a:cubicBezTo>
                    <a:cubicBezTo>
                      <a:pt x="124" y="52"/>
                      <a:pt x="131" y="42"/>
                      <a:pt x="138" y="32"/>
                    </a:cubicBezTo>
                    <a:cubicBezTo>
                      <a:pt x="142" y="28"/>
                      <a:pt x="146" y="23"/>
                      <a:pt x="149" y="18"/>
                    </a:cubicBezTo>
                    <a:cubicBezTo>
                      <a:pt x="151" y="15"/>
                      <a:pt x="153" y="13"/>
                      <a:pt x="155" y="11"/>
                    </a:cubicBezTo>
                    <a:cubicBezTo>
                      <a:pt x="156" y="9"/>
                      <a:pt x="157" y="8"/>
                      <a:pt x="158" y="7"/>
                    </a:cubicBezTo>
                    <a:cubicBezTo>
                      <a:pt x="159" y="6"/>
                      <a:pt x="160" y="5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61" y="4"/>
                      <a:pt x="161" y="4"/>
                      <a:pt x="161" y="4"/>
                    </a:cubicBezTo>
                    <a:cubicBezTo>
                      <a:pt x="140" y="34"/>
                      <a:pt x="118" y="63"/>
                      <a:pt x="95" y="94"/>
                    </a:cubicBezTo>
                    <a:moveTo>
                      <a:pt x="147" y="2"/>
                    </a:moveTo>
                    <a:cubicBezTo>
                      <a:pt x="145" y="3"/>
                      <a:pt x="145" y="3"/>
                      <a:pt x="145" y="3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10" y="55"/>
                      <a:pt x="110" y="55"/>
                      <a:pt x="110" y="55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1" y="223"/>
                      <a:pt x="1" y="223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48" y="162"/>
                      <a:pt x="24" y="197"/>
                      <a:pt x="0" y="233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26" y="76"/>
                      <a:pt x="126" y="76"/>
                      <a:pt x="126" y="76"/>
                    </a:cubicBezTo>
                    <a:cubicBezTo>
                      <a:pt x="13" y="234"/>
                      <a:pt x="13" y="234"/>
                      <a:pt x="13" y="234"/>
                    </a:cubicBezTo>
                    <a:cubicBezTo>
                      <a:pt x="13" y="235"/>
                      <a:pt x="13" y="235"/>
                      <a:pt x="13" y="235"/>
                    </a:cubicBezTo>
                    <a:cubicBezTo>
                      <a:pt x="14" y="235"/>
                      <a:pt x="14" y="235"/>
                      <a:pt x="14" y="235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6" y="239"/>
                      <a:pt x="16" y="239"/>
                      <a:pt x="16" y="239"/>
                    </a:cubicBezTo>
                    <a:cubicBezTo>
                      <a:pt x="17" y="240"/>
                      <a:pt x="17" y="240"/>
                      <a:pt x="17" y="240"/>
                    </a:cubicBezTo>
                    <a:cubicBezTo>
                      <a:pt x="18" y="240"/>
                      <a:pt x="18" y="240"/>
                      <a:pt x="18" y="240"/>
                    </a:cubicBezTo>
                    <a:cubicBezTo>
                      <a:pt x="186" y="37"/>
                      <a:pt x="186" y="37"/>
                      <a:pt x="186" y="37"/>
                    </a:cubicBezTo>
                    <a:cubicBezTo>
                      <a:pt x="109" y="142"/>
                      <a:pt x="109" y="142"/>
                      <a:pt x="109" y="142"/>
                    </a:cubicBezTo>
                    <a:cubicBezTo>
                      <a:pt x="67" y="199"/>
                      <a:pt x="67" y="199"/>
                      <a:pt x="67" y="199"/>
                    </a:cubicBezTo>
                    <a:cubicBezTo>
                      <a:pt x="46" y="227"/>
                      <a:pt x="46" y="227"/>
                      <a:pt x="46" y="227"/>
                    </a:cubicBezTo>
                    <a:cubicBezTo>
                      <a:pt x="36" y="242"/>
                      <a:pt x="36" y="242"/>
                      <a:pt x="36" y="242"/>
                    </a:cubicBezTo>
                    <a:cubicBezTo>
                      <a:pt x="29" y="251"/>
                      <a:pt x="29" y="251"/>
                      <a:pt x="29" y="251"/>
                    </a:cubicBezTo>
                    <a:cubicBezTo>
                      <a:pt x="28" y="251"/>
                      <a:pt x="28" y="252"/>
                      <a:pt x="28" y="252"/>
                    </a:cubicBezTo>
                    <a:cubicBezTo>
                      <a:pt x="29" y="252"/>
                      <a:pt x="30" y="251"/>
                      <a:pt x="31" y="251"/>
                    </a:cubicBezTo>
                    <a:cubicBezTo>
                      <a:pt x="34" y="249"/>
                      <a:pt x="34" y="249"/>
                      <a:pt x="34" y="249"/>
                    </a:cubicBezTo>
                    <a:cubicBezTo>
                      <a:pt x="35" y="248"/>
                      <a:pt x="37" y="247"/>
                      <a:pt x="38" y="246"/>
                    </a:cubicBezTo>
                    <a:cubicBezTo>
                      <a:pt x="48" y="240"/>
                      <a:pt x="56" y="231"/>
                      <a:pt x="64" y="222"/>
                    </a:cubicBezTo>
                    <a:cubicBezTo>
                      <a:pt x="72" y="214"/>
                      <a:pt x="80" y="205"/>
                      <a:pt x="88" y="196"/>
                    </a:cubicBezTo>
                    <a:cubicBezTo>
                      <a:pt x="100" y="181"/>
                      <a:pt x="113" y="166"/>
                      <a:pt x="125" y="150"/>
                    </a:cubicBezTo>
                    <a:cubicBezTo>
                      <a:pt x="125" y="150"/>
                      <a:pt x="125" y="150"/>
                      <a:pt x="126" y="149"/>
                    </a:cubicBezTo>
                    <a:cubicBezTo>
                      <a:pt x="128" y="146"/>
                      <a:pt x="130" y="144"/>
                      <a:pt x="132" y="141"/>
                    </a:cubicBezTo>
                    <a:cubicBezTo>
                      <a:pt x="161" y="103"/>
                      <a:pt x="189" y="65"/>
                      <a:pt x="217" y="27"/>
                    </a:cubicBezTo>
                    <a:cubicBezTo>
                      <a:pt x="217" y="27"/>
                      <a:pt x="211" y="34"/>
                      <a:pt x="199" y="51"/>
                    </a:cubicBezTo>
                    <a:cubicBezTo>
                      <a:pt x="186" y="68"/>
                      <a:pt x="167" y="94"/>
                      <a:pt x="140" y="130"/>
                    </a:cubicBezTo>
                    <a:cubicBezTo>
                      <a:pt x="136" y="135"/>
                      <a:pt x="132" y="140"/>
                      <a:pt x="128" y="146"/>
                    </a:cubicBezTo>
                    <a:cubicBezTo>
                      <a:pt x="127" y="146"/>
                      <a:pt x="127" y="147"/>
                      <a:pt x="127" y="147"/>
                    </a:cubicBezTo>
                    <a:cubicBezTo>
                      <a:pt x="116" y="160"/>
                      <a:pt x="105" y="175"/>
                      <a:pt x="92" y="191"/>
                    </a:cubicBezTo>
                    <a:cubicBezTo>
                      <a:pt x="82" y="202"/>
                      <a:pt x="72" y="213"/>
                      <a:pt x="61" y="225"/>
                    </a:cubicBezTo>
                    <a:cubicBezTo>
                      <a:pt x="55" y="231"/>
                      <a:pt x="49" y="237"/>
                      <a:pt x="42" y="242"/>
                    </a:cubicBezTo>
                    <a:cubicBezTo>
                      <a:pt x="41" y="244"/>
                      <a:pt x="39" y="245"/>
                      <a:pt x="37" y="246"/>
                    </a:cubicBezTo>
                    <a:cubicBezTo>
                      <a:pt x="34" y="248"/>
                      <a:pt x="34" y="248"/>
                      <a:pt x="34" y="248"/>
                    </a:cubicBezTo>
                    <a:cubicBezTo>
                      <a:pt x="31" y="250"/>
                      <a:pt x="31" y="250"/>
                      <a:pt x="31" y="250"/>
                    </a:cubicBezTo>
                    <a:cubicBezTo>
                      <a:pt x="30" y="250"/>
                      <a:pt x="30" y="250"/>
                      <a:pt x="30" y="250"/>
                    </a:cubicBezTo>
                    <a:cubicBezTo>
                      <a:pt x="30" y="250"/>
                      <a:pt x="30" y="250"/>
                      <a:pt x="30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8"/>
                      <a:pt x="32" y="248"/>
                      <a:pt x="32" y="248"/>
                    </a:cubicBezTo>
                    <a:cubicBezTo>
                      <a:pt x="34" y="245"/>
                      <a:pt x="34" y="245"/>
                      <a:pt x="34" y="245"/>
                    </a:cubicBezTo>
                    <a:cubicBezTo>
                      <a:pt x="35" y="243"/>
                      <a:pt x="36" y="242"/>
                      <a:pt x="38" y="240"/>
                    </a:cubicBezTo>
                    <a:cubicBezTo>
                      <a:pt x="82" y="180"/>
                      <a:pt x="134" y="109"/>
                      <a:pt x="197" y="24"/>
                    </a:cubicBezTo>
                    <a:cubicBezTo>
                      <a:pt x="198" y="22"/>
                      <a:pt x="199" y="21"/>
                      <a:pt x="201" y="18"/>
                    </a:cubicBezTo>
                    <a:cubicBezTo>
                      <a:pt x="200" y="19"/>
                      <a:pt x="198" y="21"/>
                      <a:pt x="196" y="23"/>
                    </a:cubicBezTo>
                    <a:cubicBezTo>
                      <a:pt x="155" y="73"/>
                      <a:pt x="108" y="130"/>
                      <a:pt x="42" y="209"/>
                    </a:cubicBezTo>
                    <a:cubicBezTo>
                      <a:pt x="41" y="210"/>
                      <a:pt x="40" y="211"/>
                      <a:pt x="38" y="213"/>
                    </a:cubicBezTo>
                    <a:cubicBezTo>
                      <a:pt x="39" y="212"/>
                      <a:pt x="40" y="210"/>
                      <a:pt x="42" y="208"/>
                    </a:cubicBezTo>
                    <a:cubicBezTo>
                      <a:pt x="85" y="153"/>
                      <a:pt x="133" y="92"/>
                      <a:pt x="194" y="13"/>
                    </a:cubicBezTo>
                    <a:cubicBezTo>
                      <a:pt x="191" y="12"/>
                      <a:pt x="188" y="12"/>
                      <a:pt x="184" y="11"/>
                    </a:cubicBezTo>
                    <a:cubicBezTo>
                      <a:pt x="141" y="67"/>
                      <a:pt x="95" y="128"/>
                      <a:pt x="38" y="201"/>
                    </a:cubicBezTo>
                    <a:cubicBezTo>
                      <a:pt x="79" y="144"/>
                      <a:pt x="123" y="82"/>
                      <a:pt x="174" y="10"/>
                    </a:cubicBezTo>
                    <a:cubicBezTo>
                      <a:pt x="174" y="9"/>
                      <a:pt x="174" y="9"/>
                      <a:pt x="175" y="8"/>
                    </a:cubicBezTo>
                    <a:cubicBezTo>
                      <a:pt x="174" y="9"/>
                      <a:pt x="173" y="9"/>
                      <a:pt x="172" y="10"/>
                    </a:cubicBezTo>
                    <a:cubicBezTo>
                      <a:pt x="131" y="67"/>
                      <a:pt x="86" y="127"/>
                      <a:pt x="37" y="194"/>
                    </a:cubicBezTo>
                    <a:cubicBezTo>
                      <a:pt x="36" y="196"/>
                      <a:pt x="34" y="197"/>
                      <a:pt x="33" y="199"/>
                    </a:cubicBezTo>
                    <a:cubicBezTo>
                      <a:pt x="34" y="198"/>
                      <a:pt x="35" y="197"/>
                      <a:pt x="36" y="195"/>
                    </a:cubicBezTo>
                    <a:cubicBezTo>
                      <a:pt x="75" y="139"/>
                      <a:pt x="116" y="80"/>
                      <a:pt x="160" y="17"/>
                    </a:cubicBezTo>
                    <a:cubicBezTo>
                      <a:pt x="163" y="13"/>
                      <a:pt x="165" y="9"/>
                      <a:pt x="168" y="5"/>
                    </a:cubicBezTo>
                    <a:cubicBezTo>
                      <a:pt x="165" y="9"/>
                      <a:pt x="162" y="13"/>
                      <a:pt x="158" y="18"/>
                    </a:cubicBezTo>
                    <a:cubicBezTo>
                      <a:pt x="110" y="84"/>
                      <a:pt x="59" y="153"/>
                      <a:pt x="6" y="226"/>
                    </a:cubicBezTo>
                    <a:cubicBezTo>
                      <a:pt x="29" y="191"/>
                      <a:pt x="53" y="156"/>
                      <a:pt x="77" y="120"/>
                    </a:cubicBezTo>
                    <a:cubicBezTo>
                      <a:pt x="80" y="116"/>
                      <a:pt x="83" y="112"/>
                      <a:pt x="86" y="10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59" y="5"/>
                      <a:pt x="159" y="5"/>
                      <a:pt x="159" y="5"/>
                    </a:cubicBezTo>
                    <a:cubicBezTo>
                      <a:pt x="158" y="5"/>
                      <a:pt x="158" y="6"/>
                      <a:pt x="157" y="7"/>
                    </a:cubicBezTo>
                    <a:cubicBezTo>
                      <a:pt x="156" y="8"/>
                      <a:pt x="155" y="9"/>
                      <a:pt x="154" y="10"/>
                    </a:cubicBezTo>
                    <a:cubicBezTo>
                      <a:pt x="153" y="12"/>
                      <a:pt x="151" y="14"/>
                      <a:pt x="149" y="17"/>
                    </a:cubicBezTo>
                    <a:cubicBezTo>
                      <a:pt x="146" y="21"/>
                      <a:pt x="142" y="26"/>
                      <a:pt x="139" y="31"/>
                    </a:cubicBezTo>
                    <a:cubicBezTo>
                      <a:pt x="132" y="40"/>
                      <a:pt x="125" y="50"/>
                      <a:pt x="118" y="59"/>
                    </a:cubicBezTo>
                    <a:cubicBezTo>
                      <a:pt x="106" y="78"/>
                      <a:pt x="93" y="96"/>
                      <a:pt x="80" y="115"/>
                    </a:cubicBezTo>
                    <a:cubicBezTo>
                      <a:pt x="54" y="150"/>
                      <a:pt x="28" y="186"/>
                      <a:pt x="1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24" y="187"/>
                      <a:pt x="48" y="150"/>
                      <a:pt x="73" y="113"/>
                    </a:cubicBezTo>
                    <a:cubicBezTo>
                      <a:pt x="85" y="94"/>
                      <a:pt x="97" y="75"/>
                      <a:pt x="110" y="56"/>
                    </a:cubicBezTo>
                    <a:cubicBezTo>
                      <a:pt x="116" y="47"/>
                      <a:pt x="122" y="38"/>
                      <a:pt x="129" y="28"/>
                    </a:cubicBezTo>
                    <a:cubicBezTo>
                      <a:pt x="132" y="23"/>
                      <a:pt x="135" y="19"/>
                      <a:pt x="138" y="14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45" y="3"/>
                      <a:pt x="145" y="3"/>
                      <a:pt x="145" y="3"/>
                    </a:cubicBezTo>
                    <a:cubicBezTo>
                      <a:pt x="147" y="2"/>
                      <a:pt x="147" y="2"/>
                      <a:pt x="147" y="2"/>
                    </a:cubicBezTo>
                    <a:moveTo>
                      <a:pt x="147" y="2"/>
                    </a:move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moveTo>
                      <a:pt x="147" y="1"/>
                    </a:move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1"/>
                      <a:pt x="147" y="1"/>
                      <a:pt x="147" y="1"/>
                    </a:cubicBezTo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7" name="未知"/>
              <p:cNvSpPr>
                <a:spLocks noEditPoints="1"/>
              </p:cNvSpPr>
              <p:nvPr/>
            </p:nvSpPr>
            <p:spPr>
              <a:xfrm>
                <a:off x="393" y="208"/>
                <a:ext cx="482" cy="573"/>
              </a:xfrm>
              <a:custGeom>
                <a:avLst/>
                <a:gdLst/>
                <a:ahLst/>
                <a:cxnLst/>
                <a:pathLst>
                  <a:path w="237" h="282">
                    <a:moveTo>
                      <a:pt x="67" y="230"/>
                    </a:moveTo>
                    <a:cubicBezTo>
                      <a:pt x="64" y="233"/>
                      <a:pt x="62" y="236"/>
                      <a:pt x="59" y="240"/>
                    </a:cubicBezTo>
                    <a:cubicBezTo>
                      <a:pt x="59" y="240"/>
                      <a:pt x="59" y="240"/>
                      <a:pt x="59" y="240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36" y="271"/>
                      <a:pt x="36" y="271"/>
                      <a:pt x="36" y="271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31" y="281"/>
                      <a:pt x="31" y="281"/>
                      <a:pt x="31" y="281"/>
                    </a:cubicBezTo>
                    <a:cubicBezTo>
                      <a:pt x="35" y="279"/>
                      <a:pt x="35" y="279"/>
                      <a:pt x="35" y="279"/>
                    </a:cubicBezTo>
                    <a:cubicBezTo>
                      <a:pt x="36" y="278"/>
                      <a:pt x="37" y="277"/>
                      <a:pt x="39" y="276"/>
                    </a:cubicBezTo>
                    <a:cubicBezTo>
                      <a:pt x="48" y="269"/>
                      <a:pt x="56" y="260"/>
                      <a:pt x="64" y="251"/>
                    </a:cubicBezTo>
                    <a:cubicBezTo>
                      <a:pt x="64" y="251"/>
                      <a:pt x="64" y="251"/>
                      <a:pt x="63" y="251"/>
                    </a:cubicBezTo>
                    <a:cubicBezTo>
                      <a:pt x="57" y="258"/>
                      <a:pt x="51" y="265"/>
                      <a:pt x="43" y="271"/>
                    </a:cubicBezTo>
                    <a:cubicBezTo>
                      <a:pt x="42" y="273"/>
                      <a:pt x="40" y="274"/>
                      <a:pt x="38" y="276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34" y="278"/>
                      <a:pt x="33" y="279"/>
                      <a:pt x="31" y="280"/>
                    </a:cubicBezTo>
                    <a:cubicBezTo>
                      <a:pt x="31" y="280"/>
                      <a:pt x="31" y="280"/>
                      <a:pt x="30" y="280"/>
                    </a:cubicBezTo>
                    <a:cubicBezTo>
                      <a:pt x="30" y="280"/>
                      <a:pt x="31" y="279"/>
                      <a:pt x="32" y="278"/>
                    </a:cubicBezTo>
                    <a:cubicBezTo>
                      <a:pt x="34" y="275"/>
                      <a:pt x="34" y="275"/>
                      <a:pt x="34" y="275"/>
                    </a:cubicBezTo>
                    <a:cubicBezTo>
                      <a:pt x="35" y="273"/>
                      <a:pt x="37" y="271"/>
                      <a:pt x="38" y="269"/>
                    </a:cubicBezTo>
                    <a:cubicBezTo>
                      <a:pt x="48" y="256"/>
                      <a:pt x="57" y="244"/>
                      <a:pt x="67" y="230"/>
                    </a:cubicBezTo>
                    <a:moveTo>
                      <a:pt x="237" y="26"/>
                    </a:moveTo>
                    <a:cubicBezTo>
                      <a:pt x="237" y="26"/>
                      <a:pt x="237" y="26"/>
                      <a:pt x="237" y="26"/>
                    </a:cubicBezTo>
                    <a:cubicBezTo>
                      <a:pt x="235" y="29"/>
                      <a:pt x="229" y="38"/>
                      <a:pt x="217" y="54"/>
                    </a:cubicBezTo>
                    <a:cubicBezTo>
                      <a:pt x="204" y="73"/>
                      <a:pt x="182" y="102"/>
                      <a:pt x="152" y="143"/>
                    </a:cubicBezTo>
                    <a:cubicBezTo>
                      <a:pt x="136" y="163"/>
                      <a:pt x="119" y="186"/>
                      <a:pt x="98" y="211"/>
                    </a:cubicBezTo>
                    <a:cubicBezTo>
                      <a:pt x="88" y="224"/>
                      <a:pt x="77" y="236"/>
                      <a:pt x="65" y="249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6" y="249"/>
                      <a:pt x="67" y="249"/>
                      <a:pt x="67" y="248"/>
                    </a:cubicBezTo>
                    <a:cubicBezTo>
                      <a:pt x="76" y="238"/>
                      <a:pt x="85" y="228"/>
                      <a:pt x="93" y="218"/>
                    </a:cubicBezTo>
                    <a:cubicBezTo>
                      <a:pt x="110" y="197"/>
                      <a:pt x="127" y="176"/>
                      <a:pt x="143" y="155"/>
                    </a:cubicBezTo>
                    <a:cubicBezTo>
                      <a:pt x="175" y="113"/>
                      <a:pt x="206" y="70"/>
                      <a:pt x="237" y="26"/>
                    </a:cubicBezTo>
                    <a:moveTo>
                      <a:pt x="222" y="17"/>
                    </a:moveTo>
                    <a:cubicBezTo>
                      <a:pt x="221" y="18"/>
                      <a:pt x="220" y="19"/>
                      <a:pt x="218" y="21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158" y="104"/>
                      <a:pt x="158" y="104"/>
                      <a:pt x="158" y="104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79" y="214"/>
                      <a:pt x="79" y="214"/>
                      <a:pt x="79" y="214"/>
                    </a:cubicBezTo>
                    <a:cubicBezTo>
                      <a:pt x="119" y="159"/>
                      <a:pt x="165" y="96"/>
                      <a:pt x="216" y="25"/>
                    </a:cubicBezTo>
                    <a:cubicBezTo>
                      <a:pt x="218" y="23"/>
                      <a:pt x="219" y="21"/>
                      <a:pt x="222" y="17"/>
                    </a:cubicBezTo>
                    <a:moveTo>
                      <a:pt x="209" y="12"/>
                    </a:moveTo>
                    <a:cubicBezTo>
                      <a:pt x="209" y="12"/>
                      <a:pt x="209" y="12"/>
                      <a:pt x="208" y="13"/>
                    </a:cubicBezTo>
                    <a:cubicBezTo>
                      <a:pt x="212" y="13"/>
                      <a:pt x="212" y="13"/>
                      <a:pt x="212" y="13"/>
                    </a:cubicBezTo>
                    <a:cubicBezTo>
                      <a:pt x="16" y="269"/>
                      <a:pt x="16" y="269"/>
                      <a:pt x="16" y="269"/>
                    </a:cubicBezTo>
                    <a:cubicBezTo>
                      <a:pt x="17" y="270"/>
                      <a:pt x="17" y="270"/>
                      <a:pt x="17" y="270"/>
                    </a:cubicBezTo>
                    <a:cubicBezTo>
                      <a:pt x="18" y="270"/>
                      <a:pt x="18" y="270"/>
                      <a:pt x="18" y="270"/>
                    </a:cubicBezTo>
                    <a:cubicBezTo>
                      <a:pt x="197" y="49"/>
                      <a:pt x="197" y="49"/>
                      <a:pt x="197" y="49"/>
                    </a:cubicBezTo>
                    <a:cubicBezTo>
                      <a:pt x="201" y="43"/>
                      <a:pt x="206" y="37"/>
                      <a:pt x="210" y="31"/>
                    </a:cubicBezTo>
                    <a:cubicBezTo>
                      <a:pt x="166" y="85"/>
                      <a:pt x="115" y="147"/>
                      <a:pt x="46" y="233"/>
                    </a:cubicBezTo>
                    <a:cubicBezTo>
                      <a:pt x="45" y="234"/>
                      <a:pt x="44" y="236"/>
                      <a:pt x="42" y="238"/>
                    </a:cubicBezTo>
                    <a:cubicBezTo>
                      <a:pt x="43" y="236"/>
                      <a:pt x="45" y="234"/>
                      <a:pt x="47" y="232"/>
                    </a:cubicBezTo>
                    <a:cubicBezTo>
                      <a:pt x="94" y="170"/>
                      <a:pt x="147" y="101"/>
                      <a:pt x="214" y="12"/>
                    </a:cubicBezTo>
                    <a:cubicBezTo>
                      <a:pt x="213" y="12"/>
                      <a:pt x="211" y="12"/>
                      <a:pt x="209" y="12"/>
                    </a:cubicBezTo>
                    <a:moveTo>
                      <a:pt x="204" y="11"/>
                    </a:moveTo>
                    <a:cubicBezTo>
                      <a:pt x="193" y="25"/>
                      <a:pt x="182" y="41"/>
                      <a:pt x="170" y="56"/>
                    </a:cubicBezTo>
                    <a:cubicBezTo>
                      <a:pt x="174" y="51"/>
                      <a:pt x="178" y="46"/>
                      <a:pt x="182" y="42"/>
                    </a:cubicBezTo>
                    <a:cubicBezTo>
                      <a:pt x="184" y="39"/>
                      <a:pt x="187" y="36"/>
                      <a:pt x="189" y="33"/>
                    </a:cubicBezTo>
                    <a:cubicBezTo>
                      <a:pt x="205" y="12"/>
                      <a:pt x="205" y="12"/>
                      <a:pt x="205" y="12"/>
                    </a:cubicBezTo>
                    <a:cubicBezTo>
                      <a:pt x="207" y="13"/>
                      <a:pt x="207" y="13"/>
                      <a:pt x="207" y="13"/>
                    </a:cubicBezTo>
                    <a:cubicBezTo>
                      <a:pt x="208" y="12"/>
                      <a:pt x="208" y="12"/>
                      <a:pt x="209" y="11"/>
                    </a:cubicBezTo>
                    <a:cubicBezTo>
                      <a:pt x="207" y="11"/>
                      <a:pt x="206" y="11"/>
                      <a:pt x="204" y="11"/>
                    </a:cubicBezTo>
                    <a:moveTo>
                      <a:pt x="43" y="225"/>
                    </a:moveTo>
                    <a:cubicBezTo>
                      <a:pt x="43" y="225"/>
                      <a:pt x="43" y="225"/>
                      <a:pt x="43" y="225"/>
                    </a:cubicBezTo>
                    <a:cubicBezTo>
                      <a:pt x="43" y="225"/>
                      <a:pt x="43" y="225"/>
                      <a:pt x="43" y="225"/>
                    </a:cubicBezTo>
                    <a:cubicBezTo>
                      <a:pt x="43" y="225"/>
                      <a:pt x="43" y="225"/>
                      <a:pt x="43" y="225"/>
                    </a:cubicBezTo>
                    <a:moveTo>
                      <a:pt x="109" y="104"/>
                    </a:moveTo>
                    <a:cubicBezTo>
                      <a:pt x="117" y="93"/>
                      <a:pt x="125" y="81"/>
                      <a:pt x="132" y="70"/>
                    </a:cubicBezTo>
                    <a:cubicBezTo>
                      <a:pt x="140" y="59"/>
                      <a:pt x="148" y="48"/>
                      <a:pt x="156" y="37"/>
                    </a:cubicBezTo>
                    <a:cubicBezTo>
                      <a:pt x="160" y="31"/>
                      <a:pt x="164" y="26"/>
                      <a:pt x="168" y="20"/>
                    </a:cubicBezTo>
                    <a:cubicBezTo>
                      <a:pt x="170" y="17"/>
                      <a:pt x="172" y="15"/>
                      <a:pt x="174" y="12"/>
                    </a:cubicBezTo>
                    <a:cubicBezTo>
                      <a:pt x="175" y="11"/>
                      <a:pt x="176" y="9"/>
                      <a:pt x="177" y="8"/>
                    </a:cubicBezTo>
                    <a:cubicBezTo>
                      <a:pt x="178" y="7"/>
                      <a:pt x="179" y="5"/>
                      <a:pt x="181" y="4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57" y="37"/>
                      <a:pt x="133" y="70"/>
                      <a:pt x="109" y="104"/>
                    </a:cubicBezTo>
                    <a:moveTo>
                      <a:pt x="168" y="0"/>
                    </a:moveTo>
                    <a:cubicBezTo>
                      <a:pt x="167" y="1"/>
                      <a:pt x="167" y="1"/>
                      <a:pt x="167" y="2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25" y="63"/>
                      <a:pt x="125" y="63"/>
                      <a:pt x="125" y="63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1" y="253"/>
                      <a:pt x="1" y="253"/>
                      <a:pt x="1" y="253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52" y="185"/>
                      <a:pt x="26" y="224"/>
                      <a:pt x="0" y="263"/>
                    </a:cubicBezTo>
                    <a:cubicBezTo>
                      <a:pt x="1" y="264"/>
                      <a:pt x="1" y="264"/>
                      <a:pt x="1" y="264"/>
                    </a:cubicBezTo>
                    <a:cubicBezTo>
                      <a:pt x="143" y="68"/>
                      <a:pt x="143" y="68"/>
                      <a:pt x="143" y="68"/>
                    </a:cubicBezTo>
                    <a:cubicBezTo>
                      <a:pt x="6" y="266"/>
                      <a:pt x="6" y="266"/>
                      <a:pt x="6" y="266"/>
                    </a:cubicBezTo>
                    <a:cubicBezTo>
                      <a:pt x="6" y="267"/>
                      <a:pt x="6" y="267"/>
                      <a:pt x="6" y="267"/>
                    </a:cubicBezTo>
                    <a:cubicBezTo>
                      <a:pt x="7" y="267"/>
                      <a:pt x="7" y="267"/>
                      <a:pt x="7" y="267"/>
                    </a:cubicBezTo>
                    <a:cubicBezTo>
                      <a:pt x="136" y="90"/>
                      <a:pt x="136" y="90"/>
                      <a:pt x="136" y="90"/>
                    </a:cubicBezTo>
                    <a:cubicBezTo>
                      <a:pt x="13" y="264"/>
                      <a:pt x="13" y="264"/>
                      <a:pt x="13" y="264"/>
                    </a:cubicBezTo>
                    <a:cubicBezTo>
                      <a:pt x="14" y="265"/>
                      <a:pt x="14" y="265"/>
                      <a:pt x="14" y="265"/>
                    </a:cubicBezTo>
                    <a:cubicBezTo>
                      <a:pt x="14" y="265"/>
                      <a:pt x="14" y="265"/>
                      <a:pt x="14" y="265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1" y="44"/>
                      <a:pt x="179" y="46"/>
                      <a:pt x="178" y="48"/>
                    </a:cubicBezTo>
                    <a:cubicBezTo>
                      <a:pt x="172" y="55"/>
                      <a:pt x="166" y="61"/>
                      <a:pt x="161" y="68"/>
                    </a:cubicBezTo>
                    <a:cubicBezTo>
                      <a:pt x="128" y="112"/>
                      <a:pt x="92" y="159"/>
                      <a:pt x="52" y="213"/>
                    </a:cubicBezTo>
                    <a:cubicBezTo>
                      <a:pt x="41" y="228"/>
                      <a:pt x="36" y="235"/>
                      <a:pt x="36" y="236"/>
                    </a:cubicBezTo>
                    <a:cubicBezTo>
                      <a:pt x="36" y="236"/>
                      <a:pt x="36" y="236"/>
                      <a:pt x="36" y="236"/>
                    </a:cubicBezTo>
                    <a:cubicBezTo>
                      <a:pt x="36" y="236"/>
                      <a:pt x="36" y="236"/>
                      <a:pt x="36" y="236"/>
                    </a:cubicBezTo>
                    <a:cubicBezTo>
                      <a:pt x="40" y="229"/>
                      <a:pt x="45" y="222"/>
                      <a:pt x="50" y="216"/>
                    </a:cubicBezTo>
                    <a:cubicBezTo>
                      <a:pt x="47" y="219"/>
                      <a:pt x="45" y="222"/>
                      <a:pt x="43" y="225"/>
                    </a:cubicBezTo>
                    <a:cubicBezTo>
                      <a:pt x="89" y="160"/>
                      <a:pt x="137" y="91"/>
                      <a:pt x="194" y="10"/>
                    </a:cubicBezTo>
                    <a:cubicBezTo>
                      <a:pt x="194" y="10"/>
                      <a:pt x="194" y="9"/>
                      <a:pt x="195" y="8"/>
                    </a:cubicBezTo>
                    <a:cubicBezTo>
                      <a:pt x="194" y="9"/>
                      <a:pt x="193" y="9"/>
                      <a:pt x="192" y="11"/>
                    </a:cubicBezTo>
                    <a:cubicBezTo>
                      <a:pt x="146" y="74"/>
                      <a:pt x="97" y="141"/>
                      <a:pt x="43" y="216"/>
                    </a:cubicBezTo>
                    <a:cubicBezTo>
                      <a:pt x="41" y="218"/>
                      <a:pt x="40" y="220"/>
                      <a:pt x="38" y="222"/>
                    </a:cubicBezTo>
                    <a:cubicBezTo>
                      <a:pt x="39" y="221"/>
                      <a:pt x="40" y="219"/>
                      <a:pt x="42" y="217"/>
                    </a:cubicBezTo>
                    <a:cubicBezTo>
                      <a:pt x="85" y="155"/>
                      <a:pt x="130" y="90"/>
                      <a:pt x="179" y="19"/>
                    </a:cubicBezTo>
                    <a:cubicBezTo>
                      <a:pt x="182" y="15"/>
                      <a:pt x="185" y="10"/>
                      <a:pt x="188" y="6"/>
                    </a:cubicBezTo>
                    <a:cubicBezTo>
                      <a:pt x="184" y="10"/>
                      <a:pt x="181" y="15"/>
                      <a:pt x="177" y="20"/>
                    </a:cubicBezTo>
                    <a:cubicBezTo>
                      <a:pt x="122" y="95"/>
                      <a:pt x="66" y="173"/>
                      <a:pt x="6" y="255"/>
                    </a:cubicBezTo>
                    <a:cubicBezTo>
                      <a:pt x="33" y="216"/>
                      <a:pt x="59" y="176"/>
                      <a:pt x="87" y="136"/>
                    </a:cubicBezTo>
                    <a:cubicBezTo>
                      <a:pt x="90" y="131"/>
                      <a:pt x="94" y="126"/>
                      <a:pt x="97" y="121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0" y="4"/>
                      <a:pt x="180" y="4"/>
                      <a:pt x="179" y="5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2" y="14"/>
                      <a:pt x="170" y="16"/>
                      <a:pt x="168" y="19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33" y="67"/>
                      <a:pt x="133" y="67"/>
                      <a:pt x="133" y="67"/>
                    </a:cubicBezTo>
                    <a:cubicBezTo>
                      <a:pt x="118" y="89"/>
                      <a:pt x="104" y="110"/>
                      <a:pt x="89" y="132"/>
                    </a:cubicBezTo>
                    <a:cubicBezTo>
                      <a:pt x="60" y="171"/>
                      <a:pt x="31" y="212"/>
                      <a:pt x="1" y="253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27" y="212"/>
                      <a:pt x="55" y="170"/>
                      <a:pt x="82" y="128"/>
                    </a:cubicBezTo>
                    <a:cubicBezTo>
                      <a:pt x="96" y="107"/>
                      <a:pt x="110" y="86"/>
                      <a:pt x="124" y="65"/>
                    </a:cubicBezTo>
                    <a:cubicBezTo>
                      <a:pt x="131" y="54"/>
                      <a:pt x="139" y="43"/>
                      <a:pt x="146" y="33"/>
                    </a:cubicBezTo>
                    <a:cubicBezTo>
                      <a:pt x="149" y="27"/>
                      <a:pt x="153" y="22"/>
                      <a:pt x="156" y="17"/>
                    </a:cubicBezTo>
                    <a:cubicBezTo>
                      <a:pt x="162" y="9"/>
                      <a:pt x="162" y="9"/>
                      <a:pt x="162" y="9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7" y="1"/>
                      <a:pt x="168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8" name="未知"/>
              <p:cNvSpPr>
                <a:spLocks noEditPoints="1"/>
              </p:cNvSpPr>
              <p:nvPr/>
            </p:nvSpPr>
            <p:spPr>
              <a:xfrm>
                <a:off x="466" y="163"/>
                <a:ext cx="500" cy="586"/>
              </a:xfrm>
              <a:custGeom>
                <a:avLst/>
                <a:gdLst/>
                <a:ahLst/>
                <a:cxnLst/>
                <a:pathLst>
                  <a:path w="246" h="288">
                    <a:moveTo>
                      <a:pt x="78" y="288"/>
                    </a:moveTo>
                    <a:cubicBezTo>
                      <a:pt x="78" y="288"/>
                      <a:pt x="78" y="288"/>
                      <a:pt x="78" y="288"/>
                    </a:cubicBezTo>
                    <a:cubicBezTo>
                      <a:pt x="78" y="288"/>
                      <a:pt x="78" y="288"/>
                      <a:pt x="78" y="288"/>
                    </a:cubicBezTo>
                    <a:moveTo>
                      <a:pt x="0" y="258"/>
                    </a:moveTo>
                    <a:cubicBezTo>
                      <a:pt x="0" y="258"/>
                      <a:pt x="0" y="258"/>
                      <a:pt x="0" y="258"/>
                    </a:cubicBezTo>
                    <a:cubicBezTo>
                      <a:pt x="0" y="258"/>
                      <a:pt x="0" y="258"/>
                      <a:pt x="0" y="258"/>
                    </a:cubicBezTo>
                    <a:moveTo>
                      <a:pt x="63" y="284"/>
                    </a:moveTo>
                    <a:cubicBezTo>
                      <a:pt x="63" y="283"/>
                      <a:pt x="63" y="283"/>
                      <a:pt x="63" y="283"/>
                    </a:cubicBezTo>
                    <a:cubicBezTo>
                      <a:pt x="88" y="249"/>
                      <a:pt x="113" y="215"/>
                      <a:pt x="138" y="181"/>
                    </a:cubicBezTo>
                    <a:cubicBezTo>
                      <a:pt x="130" y="193"/>
                      <a:pt x="121" y="205"/>
                      <a:pt x="113" y="217"/>
                    </a:cubicBezTo>
                    <a:cubicBezTo>
                      <a:pt x="105" y="228"/>
                      <a:pt x="97" y="240"/>
                      <a:pt x="89" y="251"/>
                    </a:cubicBezTo>
                    <a:cubicBezTo>
                      <a:pt x="85" y="256"/>
                      <a:pt x="81" y="262"/>
                      <a:pt x="77" y="267"/>
                    </a:cubicBezTo>
                    <a:cubicBezTo>
                      <a:pt x="75" y="270"/>
                      <a:pt x="73" y="273"/>
                      <a:pt x="71" y="276"/>
                    </a:cubicBezTo>
                    <a:cubicBezTo>
                      <a:pt x="69" y="277"/>
                      <a:pt x="68" y="278"/>
                      <a:pt x="67" y="280"/>
                    </a:cubicBezTo>
                    <a:cubicBezTo>
                      <a:pt x="66" y="281"/>
                      <a:pt x="65" y="283"/>
                      <a:pt x="63" y="283"/>
                    </a:cubicBezTo>
                    <a:cubicBezTo>
                      <a:pt x="63" y="284"/>
                      <a:pt x="63" y="284"/>
                      <a:pt x="63" y="284"/>
                    </a:cubicBezTo>
                    <a:moveTo>
                      <a:pt x="214" y="0"/>
                    </a:moveTo>
                    <a:cubicBezTo>
                      <a:pt x="213" y="0"/>
                      <a:pt x="213" y="0"/>
                      <a:pt x="213" y="0"/>
                    </a:cubicBezTo>
                    <a:cubicBezTo>
                      <a:pt x="211" y="1"/>
                      <a:pt x="211" y="1"/>
                      <a:pt x="211" y="1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5" y="4"/>
                      <a:pt x="204" y="5"/>
                      <a:pt x="203" y="6"/>
                    </a:cubicBezTo>
                    <a:cubicBezTo>
                      <a:pt x="197" y="10"/>
                      <a:pt x="192" y="14"/>
                      <a:pt x="187" y="19"/>
                    </a:cubicBezTo>
                    <a:cubicBezTo>
                      <a:pt x="182" y="23"/>
                      <a:pt x="177" y="28"/>
                      <a:pt x="173" y="33"/>
                    </a:cubicBezTo>
                    <a:cubicBezTo>
                      <a:pt x="173" y="33"/>
                      <a:pt x="173" y="33"/>
                      <a:pt x="173" y="33"/>
                    </a:cubicBezTo>
                    <a:cubicBezTo>
                      <a:pt x="172" y="34"/>
                      <a:pt x="172" y="34"/>
                      <a:pt x="171" y="35"/>
                    </a:cubicBezTo>
                    <a:cubicBezTo>
                      <a:pt x="165" y="41"/>
                      <a:pt x="159" y="48"/>
                      <a:pt x="153" y="55"/>
                    </a:cubicBezTo>
                    <a:cubicBezTo>
                      <a:pt x="151" y="58"/>
                      <a:pt x="148" y="61"/>
                      <a:pt x="146" y="64"/>
                    </a:cubicBezTo>
                    <a:cubicBezTo>
                      <a:pt x="142" y="68"/>
                      <a:pt x="138" y="73"/>
                      <a:pt x="134" y="78"/>
                    </a:cubicBezTo>
                    <a:cubicBezTo>
                      <a:pt x="121" y="94"/>
                      <a:pt x="108" y="110"/>
                      <a:pt x="95" y="127"/>
                    </a:cubicBezTo>
                    <a:cubicBezTo>
                      <a:pt x="67" y="163"/>
                      <a:pt x="40" y="200"/>
                      <a:pt x="14" y="238"/>
                    </a:cubicBezTo>
                    <a:cubicBezTo>
                      <a:pt x="9" y="244"/>
                      <a:pt x="4" y="251"/>
                      <a:pt x="0" y="258"/>
                    </a:cubicBezTo>
                    <a:cubicBezTo>
                      <a:pt x="0" y="257"/>
                      <a:pt x="5" y="250"/>
                      <a:pt x="16" y="235"/>
                    </a:cubicBezTo>
                    <a:cubicBezTo>
                      <a:pt x="17" y="233"/>
                      <a:pt x="18" y="231"/>
                      <a:pt x="20" y="229"/>
                    </a:cubicBezTo>
                    <a:cubicBezTo>
                      <a:pt x="34" y="210"/>
                      <a:pt x="55" y="180"/>
                      <a:pt x="87" y="139"/>
                    </a:cubicBezTo>
                    <a:cubicBezTo>
                      <a:pt x="98" y="124"/>
                      <a:pt x="111" y="108"/>
                      <a:pt x="125" y="90"/>
                    </a:cubicBezTo>
                    <a:cubicBezTo>
                      <a:pt x="130" y="83"/>
                      <a:pt x="136" y="77"/>
                      <a:pt x="142" y="70"/>
                    </a:cubicBezTo>
                    <a:cubicBezTo>
                      <a:pt x="143" y="68"/>
                      <a:pt x="145" y="66"/>
                      <a:pt x="147" y="63"/>
                    </a:cubicBezTo>
                    <a:cubicBezTo>
                      <a:pt x="155" y="54"/>
                      <a:pt x="163" y="45"/>
                      <a:pt x="172" y="35"/>
                    </a:cubicBezTo>
                    <a:cubicBezTo>
                      <a:pt x="173" y="34"/>
                      <a:pt x="173" y="34"/>
                      <a:pt x="173" y="34"/>
                    </a:cubicBezTo>
                    <a:cubicBezTo>
                      <a:pt x="175" y="32"/>
                      <a:pt x="176" y="31"/>
                      <a:pt x="177" y="30"/>
                    </a:cubicBezTo>
                    <a:cubicBezTo>
                      <a:pt x="183" y="23"/>
                      <a:pt x="190" y="17"/>
                      <a:pt x="198" y="10"/>
                    </a:cubicBezTo>
                    <a:cubicBezTo>
                      <a:pt x="200" y="9"/>
                      <a:pt x="202" y="7"/>
                      <a:pt x="204" y="6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7" y="7"/>
                      <a:pt x="207" y="7"/>
                      <a:pt x="207" y="7"/>
                    </a:cubicBezTo>
                    <a:cubicBezTo>
                      <a:pt x="206" y="9"/>
                      <a:pt x="204" y="11"/>
                      <a:pt x="203" y="13"/>
                    </a:cubicBezTo>
                    <a:cubicBezTo>
                      <a:pt x="194" y="26"/>
                      <a:pt x="184" y="39"/>
                      <a:pt x="174" y="53"/>
                    </a:cubicBezTo>
                    <a:cubicBezTo>
                      <a:pt x="170" y="59"/>
                      <a:pt x="165" y="65"/>
                      <a:pt x="161" y="71"/>
                    </a:cubicBezTo>
                    <a:cubicBezTo>
                      <a:pt x="120" y="126"/>
                      <a:pt x="74" y="189"/>
                      <a:pt x="22" y="260"/>
                    </a:cubicBezTo>
                    <a:cubicBezTo>
                      <a:pt x="21" y="262"/>
                      <a:pt x="20" y="264"/>
                      <a:pt x="17" y="268"/>
                    </a:cubicBezTo>
                    <a:cubicBezTo>
                      <a:pt x="19" y="266"/>
                      <a:pt x="20" y="264"/>
                      <a:pt x="23" y="262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26" y="258"/>
                      <a:pt x="28" y="255"/>
                      <a:pt x="31" y="252"/>
                    </a:cubicBezTo>
                    <a:cubicBezTo>
                      <a:pt x="76" y="197"/>
                      <a:pt x="128" y="134"/>
                      <a:pt x="199" y="48"/>
                    </a:cubicBezTo>
                    <a:cubicBezTo>
                      <a:pt x="200" y="47"/>
                      <a:pt x="201" y="46"/>
                      <a:pt x="202" y="44"/>
                    </a:cubicBezTo>
                    <a:cubicBezTo>
                      <a:pt x="201" y="45"/>
                      <a:pt x="200" y="47"/>
                      <a:pt x="198" y="49"/>
                    </a:cubicBezTo>
                    <a:cubicBezTo>
                      <a:pt x="150" y="113"/>
                      <a:pt x="95" y="183"/>
                      <a:pt x="26" y="273"/>
                    </a:cubicBezTo>
                    <a:cubicBezTo>
                      <a:pt x="26" y="273"/>
                      <a:pt x="27" y="273"/>
                      <a:pt x="27" y="273"/>
                    </a:cubicBezTo>
                    <a:cubicBezTo>
                      <a:pt x="28" y="273"/>
                      <a:pt x="28" y="273"/>
                      <a:pt x="28" y="273"/>
                    </a:cubicBezTo>
                    <a:cubicBezTo>
                      <a:pt x="31" y="274"/>
                      <a:pt x="33" y="275"/>
                      <a:pt x="37" y="275"/>
                    </a:cubicBezTo>
                    <a:cubicBezTo>
                      <a:pt x="86" y="211"/>
                      <a:pt x="139" y="142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156" y="123"/>
                      <a:pt x="107" y="194"/>
                      <a:pt x="48" y="277"/>
                    </a:cubicBezTo>
                    <a:cubicBezTo>
                      <a:pt x="48" y="277"/>
                      <a:pt x="48" y="278"/>
                      <a:pt x="48" y="279"/>
                    </a:cubicBezTo>
                    <a:cubicBezTo>
                      <a:pt x="48" y="278"/>
                      <a:pt x="49" y="277"/>
                      <a:pt x="50" y="276"/>
                    </a:cubicBezTo>
                    <a:cubicBezTo>
                      <a:pt x="98" y="211"/>
                      <a:pt x="148" y="143"/>
                      <a:pt x="204" y="66"/>
                    </a:cubicBezTo>
                    <a:cubicBezTo>
                      <a:pt x="206" y="64"/>
                      <a:pt x="207" y="62"/>
                      <a:pt x="209" y="60"/>
                    </a:cubicBezTo>
                    <a:cubicBezTo>
                      <a:pt x="208" y="61"/>
                      <a:pt x="207" y="63"/>
                      <a:pt x="205" y="65"/>
                    </a:cubicBezTo>
                    <a:cubicBezTo>
                      <a:pt x="161" y="129"/>
                      <a:pt x="114" y="196"/>
                      <a:pt x="64" y="269"/>
                    </a:cubicBezTo>
                    <a:cubicBezTo>
                      <a:pt x="61" y="273"/>
                      <a:pt x="59" y="277"/>
                      <a:pt x="56" y="282"/>
                    </a:cubicBezTo>
                    <a:cubicBezTo>
                      <a:pt x="59" y="277"/>
                      <a:pt x="62" y="273"/>
                      <a:pt x="66" y="268"/>
                    </a:cubicBezTo>
                    <a:cubicBezTo>
                      <a:pt x="122" y="192"/>
                      <a:pt x="179" y="112"/>
                      <a:pt x="240" y="29"/>
                    </a:cubicBezTo>
                    <a:cubicBezTo>
                      <a:pt x="213" y="69"/>
                      <a:pt x="186" y="109"/>
                      <a:pt x="158" y="151"/>
                    </a:cubicBezTo>
                    <a:cubicBezTo>
                      <a:pt x="155" y="155"/>
                      <a:pt x="152" y="160"/>
                      <a:pt x="149" y="165"/>
                    </a:cubicBezTo>
                    <a:cubicBezTo>
                      <a:pt x="63" y="283"/>
                      <a:pt x="63" y="283"/>
                      <a:pt x="63" y="283"/>
                    </a:cubicBezTo>
                    <a:cubicBezTo>
                      <a:pt x="61" y="285"/>
                      <a:pt x="61" y="285"/>
                      <a:pt x="61" y="285"/>
                    </a:cubicBezTo>
                    <a:cubicBezTo>
                      <a:pt x="63" y="284"/>
                      <a:pt x="63" y="284"/>
                      <a:pt x="63" y="284"/>
                    </a:cubicBezTo>
                    <a:cubicBezTo>
                      <a:pt x="64" y="284"/>
                      <a:pt x="64" y="284"/>
                      <a:pt x="64" y="284"/>
                    </a:cubicBezTo>
                    <a:cubicBezTo>
                      <a:pt x="65" y="283"/>
                      <a:pt x="65" y="283"/>
                      <a:pt x="65" y="283"/>
                    </a:cubicBezTo>
                    <a:cubicBezTo>
                      <a:pt x="65" y="283"/>
                      <a:pt x="66" y="283"/>
                      <a:pt x="66" y="282"/>
                    </a:cubicBezTo>
                    <a:cubicBezTo>
                      <a:pt x="67" y="282"/>
                      <a:pt x="67" y="281"/>
                      <a:pt x="68" y="280"/>
                    </a:cubicBezTo>
                    <a:cubicBezTo>
                      <a:pt x="69" y="279"/>
                      <a:pt x="70" y="278"/>
                      <a:pt x="71" y="277"/>
                    </a:cubicBezTo>
                    <a:cubicBezTo>
                      <a:pt x="73" y="274"/>
                      <a:pt x="75" y="271"/>
                      <a:pt x="77" y="269"/>
                    </a:cubicBezTo>
                    <a:cubicBezTo>
                      <a:pt x="81" y="263"/>
                      <a:pt x="85" y="258"/>
                      <a:pt x="89" y="253"/>
                    </a:cubicBezTo>
                    <a:cubicBezTo>
                      <a:pt x="96" y="242"/>
                      <a:pt x="104" y="231"/>
                      <a:pt x="112" y="220"/>
                    </a:cubicBezTo>
                    <a:cubicBezTo>
                      <a:pt x="126" y="199"/>
                      <a:pt x="141" y="178"/>
                      <a:pt x="155" y="157"/>
                    </a:cubicBezTo>
                    <a:cubicBezTo>
                      <a:pt x="185" y="116"/>
                      <a:pt x="215" y="74"/>
                      <a:pt x="245" y="32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37" y="47"/>
                      <a:pt x="227" y="62"/>
                      <a:pt x="218" y="76"/>
                    </a:cubicBezTo>
                    <a:cubicBezTo>
                      <a:pt x="218" y="76"/>
                      <a:pt x="218" y="76"/>
                      <a:pt x="218" y="76"/>
                    </a:cubicBezTo>
                    <a:cubicBezTo>
                      <a:pt x="200" y="103"/>
                      <a:pt x="182" y="131"/>
                      <a:pt x="164" y="159"/>
                    </a:cubicBezTo>
                    <a:cubicBezTo>
                      <a:pt x="150" y="180"/>
                      <a:pt x="136" y="202"/>
                      <a:pt x="122" y="223"/>
                    </a:cubicBezTo>
                    <a:cubicBezTo>
                      <a:pt x="115" y="234"/>
                      <a:pt x="108" y="245"/>
                      <a:pt x="100" y="256"/>
                    </a:cubicBezTo>
                    <a:cubicBezTo>
                      <a:pt x="97" y="261"/>
                      <a:pt x="93" y="266"/>
                      <a:pt x="90" y="272"/>
                    </a:cubicBezTo>
                    <a:cubicBezTo>
                      <a:pt x="84" y="280"/>
                      <a:pt x="84" y="280"/>
                      <a:pt x="84" y="280"/>
                    </a:cubicBezTo>
                    <a:cubicBezTo>
                      <a:pt x="81" y="284"/>
                      <a:pt x="81" y="284"/>
                      <a:pt x="81" y="284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79" y="287"/>
                      <a:pt x="79" y="287"/>
                      <a:pt x="79" y="287"/>
                    </a:cubicBezTo>
                    <a:cubicBezTo>
                      <a:pt x="79" y="287"/>
                      <a:pt x="79" y="288"/>
                      <a:pt x="78" y="288"/>
                    </a:cubicBezTo>
                    <a:cubicBezTo>
                      <a:pt x="79" y="288"/>
                      <a:pt x="79" y="287"/>
                      <a:pt x="79" y="287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81" y="284"/>
                      <a:pt x="81" y="284"/>
                      <a:pt x="81" y="284"/>
                    </a:cubicBezTo>
                    <a:cubicBezTo>
                      <a:pt x="84" y="280"/>
                      <a:pt x="84" y="280"/>
                      <a:pt x="84" y="280"/>
                    </a:cubicBezTo>
                    <a:cubicBezTo>
                      <a:pt x="89" y="272"/>
                      <a:pt x="89" y="272"/>
                      <a:pt x="89" y="272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21" y="225"/>
                      <a:pt x="121" y="225"/>
                      <a:pt x="121" y="225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33"/>
                      <a:pt x="246" y="33"/>
                      <a:pt x="246" y="33"/>
                    </a:cubicBezTo>
                    <a:cubicBezTo>
                      <a:pt x="245" y="32"/>
                      <a:pt x="245" y="32"/>
                      <a:pt x="245" y="32"/>
                    </a:cubicBezTo>
                    <a:cubicBezTo>
                      <a:pt x="165" y="143"/>
                      <a:pt x="165" y="143"/>
                      <a:pt x="165" y="143"/>
                    </a:cubicBezTo>
                    <a:cubicBezTo>
                      <a:pt x="192" y="102"/>
                      <a:pt x="219" y="62"/>
                      <a:pt x="246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239" y="18"/>
                      <a:pt x="239" y="18"/>
                      <a:pt x="239" y="18"/>
                    </a:cubicBezTo>
                    <a:cubicBezTo>
                      <a:pt x="239" y="17"/>
                      <a:pt x="239" y="17"/>
                      <a:pt x="239" y="17"/>
                    </a:cubicBezTo>
                    <a:cubicBezTo>
                      <a:pt x="238" y="17"/>
                      <a:pt x="238" y="17"/>
                      <a:pt x="238" y="17"/>
                    </a:cubicBezTo>
                    <a:cubicBezTo>
                      <a:pt x="103" y="201"/>
                      <a:pt x="103" y="201"/>
                      <a:pt x="103" y="201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36" y="274"/>
                      <a:pt x="36" y="274"/>
                      <a:pt x="36" y="274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29" y="271"/>
                      <a:pt x="29" y="271"/>
                      <a:pt x="29" y="271"/>
                    </a:cubicBezTo>
                    <a:cubicBezTo>
                      <a:pt x="201" y="48"/>
                      <a:pt x="201" y="48"/>
                      <a:pt x="201" y="48"/>
                    </a:cubicBezTo>
                    <a:cubicBezTo>
                      <a:pt x="201" y="48"/>
                      <a:pt x="201" y="48"/>
                      <a:pt x="201" y="48"/>
                    </a:cubicBezTo>
                    <a:cubicBezTo>
                      <a:pt x="227" y="14"/>
                      <a:pt x="227" y="14"/>
                      <a:pt x="227" y="14"/>
                    </a:cubicBezTo>
                    <a:cubicBezTo>
                      <a:pt x="227" y="14"/>
                      <a:pt x="227" y="14"/>
                      <a:pt x="227" y="14"/>
                    </a:cubicBezTo>
                    <a:cubicBezTo>
                      <a:pt x="226" y="13"/>
                      <a:pt x="226" y="13"/>
                      <a:pt x="226" y="13"/>
                    </a:cubicBezTo>
                    <a:cubicBezTo>
                      <a:pt x="43" y="236"/>
                      <a:pt x="43" y="236"/>
                      <a:pt x="43" y="236"/>
                    </a:cubicBezTo>
                    <a:cubicBezTo>
                      <a:pt x="35" y="245"/>
                      <a:pt x="35" y="245"/>
                      <a:pt x="35" y="245"/>
                    </a:cubicBezTo>
                    <a:cubicBezTo>
                      <a:pt x="122" y="126"/>
                      <a:pt x="122" y="126"/>
                      <a:pt x="122" y="126"/>
                    </a:cubicBezTo>
                    <a:cubicBezTo>
                      <a:pt x="170" y="60"/>
                      <a:pt x="170" y="60"/>
                      <a:pt x="170" y="60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93" y="28"/>
                      <a:pt x="193" y="28"/>
                      <a:pt x="193" y="28"/>
                    </a:cubicBezTo>
                    <a:cubicBezTo>
                      <a:pt x="205" y="11"/>
                      <a:pt x="205" y="11"/>
                      <a:pt x="205" y="1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214" y="0"/>
                      <a:pt x="214" y="0"/>
                      <a:pt x="214" y="0"/>
                    </a:cubicBezTo>
                  </a:path>
                </a:pathLst>
              </a:custGeom>
              <a:solidFill>
                <a:srgbClr val="FCD0D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9" name="未知"/>
              <p:cNvSpPr/>
              <p:nvPr/>
            </p:nvSpPr>
            <p:spPr>
              <a:xfrm>
                <a:off x="14" y="0"/>
                <a:ext cx="1121" cy="830"/>
              </a:xfrm>
              <a:custGeom>
                <a:avLst/>
                <a:gdLst/>
                <a:ahLst/>
                <a:cxnLst/>
                <a:pathLst>
                  <a:path w="551" h="408">
                    <a:moveTo>
                      <a:pt x="6" y="0"/>
                    </a:moveTo>
                    <a:cubicBezTo>
                      <a:pt x="6" y="0"/>
                      <a:pt x="3" y="85"/>
                      <a:pt x="1" y="294"/>
                    </a:cubicBezTo>
                    <a:cubicBezTo>
                      <a:pt x="1" y="321"/>
                      <a:pt x="1" y="349"/>
                      <a:pt x="0" y="379"/>
                    </a:cubicBezTo>
                    <a:cubicBezTo>
                      <a:pt x="0" y="382"/>
                      <a:pt x="0" y="386"/>
                      <a:pt x="0" y="390"/>
                    </a:cubicBezTo>
                    <a:cubicBezTo>
                      <a:pt x="0" y="392"/>
                      <a:pt x="0" y="394"/>
                      <a:pt x="0" y="396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401"/>
                      <a:pt x="0" y="402"/>
                      <a:pt x="0" y="402"/>
                    </a:cubicBezTo>
                    <a:cubicBezTo>
                      <a:pt x="3" y="403"/>
                      <a:pt x="3" y="403"/>
                      <a:pt x="3" y="403"/>
                    </a:cubicBezTo>
                    <a:cubicBezTo>
                      <a:pt x="6" y="404"/>
                      <a:pt x="6" y="404"/>
                      <a:pt x="6" y="404"/>
                    </a:cubicBezTo>
                    <a:cubicBezTo>
                      <a:pt x="6" y="404"/>
                      <a:pt x="7" y="404"/>
                      <a:pt x="7" y="404"/>
                    </a:cubicBezTo>
                    <a:cubicBezTo>
                      <a:pt x="10" y="404"/>
                      <a:pt x="10" y="404"/>
                      <a:pt x="10" y="404"/>
                    </a:cubicBezTo>
                    <a:cubicBezTo>
                      <a:pt x="12" y="405"/>
                      <a:pt x="14" y="405"/>
                      <a:pt x="16" y="405"/>
                    </a:cubicBezTo>
                    <a:cubicBezTo>
                      <a:pt x="20" y="406"/>
                      <a:pt x="24" y="406"/>
                      <a:pt x="28" y="406"/>
                    </a:cubicBezTo>
                    <a:cubicBezTo>
                      <a:pt x="32" y="406"/>
                      <a:pt x="36" y="406"/>
                      <a:pt x="41" y="406"/>
                    </a:cubicBezTo>
                    <a:cubicBezTo>
                      <a:pt x="43" y="405"/>
                      <a:pt x="45" y="405"/>
                      <a:pt x="47" y="405"/>
                    </a:cubicBezTo>
                    <a:cubicBezTo>
                      <a:pt x="49" y="405"/>
                      <a:pt x="51" y="404"/>
                      <a:pt x="53" y="404"/>
                    </a:cubicBezTo>
                    <a:cubicBezTo>
                      <a:pt x="55" y="404"/>
                      <a:pt x="57" y="404"/>
                      <a:pt x="59" y="403"/>
                    </a:cubicBezTo>
                    <a:cubicBezTo>
                      <a:pt x="61" y="403"/>
                      <a:pt x="63" y="403"/>
                      <a:pt x="65" y="402"/>
                    </a:cubicBezTo>
                    <a:cubicBezTo>
                      <a:pt x="69" y="402"/>
                      <a:pt x="74" y="402"/>
                      <a:pt x="78" y="402"/>
                    </a:cubicBezTo>
                    <a:cubicBezTo>
                      <a:pt x="112" y="400"/>
                      <a:pt x="148" y="402"/>
                      <a:pt x="186" y="404"/>
                    </a:cubicBezTo>
                    <a:cubicBezTo>
                      <a:pt x="196" y="405"/>
                      <a:pt x="206" y="406"/>
                      <a:pt x="215" y="406"/>
                    </a:cubicBezTo>
                    <a:cubicBezTo>
                      <a:pt x="225" y="407"/>
                      <a:pt x="235" y="408"/>
                      <a:pt x="246" y="408"/>
                    </a:cubicBezTo>
                    <a:cubicBezTo>
                      <a:pt x="266" y="408"/>
                      <a:pt x="287" y="408"/>
                      <a:pt x="308" y="408"/>
                    </a:cubicBezTo>
                    <a:cubicBezTo>
                      <a:pt x="319" y="408"/>
                      <a:pt x="330" y="408"/>
                      <a:pt x="341" y="408"/>
                    </a:cubicBezTo>
                    <a:cubicBezTo>
                      <a:pt x="352" y="408"/>
                      <a:pt x="363" y="408"/>
                      <a:pt x="374" y="408"/>
                    </a:cubicBezTo>
                    <a:cubicBezTo>
                      <a:pt x="380" y="408"/>
                      <a:pt x="385" y="407"/>
                      <a:pt x="391" y="407"/>
                    </a:cubicBezTo>
                    <a:cubicBezTo>
                      <a:pt x="394" y="407"/>
                      <a:pt x="397" y="407"/>
                      <a:pt x="400" y="407"/>
                    </a:cubicBezTo>
                    <a:cubicBezTo>
                      <a:pt x="403" y="406"/>
                      <a:pt x="405" y="406"/>
                      <a:pt x="408" y="406"/>
                    </a:cubicBezTo>
                    <a:cubicBezTo>
                      <a:pt x="420" y="405"/>
                      <a:pt x="432" y="404"/>
                      <a:pt x="443" y="402"/>
                    </a:cubicBezTo>
                    <a:cubicBezTo>
                      <a:pt x="455" y="401"/>
                      <a:pt x="467" y="400"/>
                      <a:pt x="479" y="398"/>
                    </a:cubicBezTo>
                    <a:cubicBezTo>
                      <a:pt x="491" y="397"/>
                      <a:pt x="503" y="395"/>
                      <a:pt x="516" y="394"/>
                    </a:cubicBezTo>
                    <a:cubicBezTo>
                      <a:pt x="522" y="394"/>
                      <a:pt x="528" y="394"/>
                      <a:pt x="534" y="393"/>
                    </a:cubicBezTo>
                    <a:cubicBezTo>
                      <a:pt x="537" y="393"/>
                      <a:pt x="540" y="393"/>
                      <a:pt x="544" y="393"/>
                    </a:cubicBezTo>
                    <a:cubicBezTo>
                      <a:pt x="549" y="393"/>
                      <a:pt x="549" y="393"/>
                      <a:pt x="549" y="393"/>
                    </a:cubicBezTo>
                    <a:cubicBezTo>
                      <a:pt x="550" y="393"/>
                      <a:pt x="550" y="393"/>
                      <a:pt x="550" y="393"/>
                    </a:cubicBezTo>
                    <a:cubicBezTo>
                      <a:pt x="551" y="393"/>
                      <a:pt x="551" y="393"/>
                      <a:pt x="551" y="393"/>
                    </a:cubicBezTo>
                    <a:cubicBezTo>
                      <a:pt x="551" y="391"/>
                      <a:pt x="551" y="391"/>
                      <a:pt x="551" y="391"/>
                    </a:cubicBezTo>
                    <a:cubicBezTo>
                      <a:pt x="551" y="388"/>
                      <a:pt x="551" y="388"/>
                      <a:pt x="551" y="388"/>
                    </a:cubicBezTo>
                    <a:cubicBezTo>
                      <a:pt x="550" y="375"/>
                      <a:pt x="550" y="362"/>
                      <a:pt x="550" y="349"/>
                    </a:cubicBezTo>
                    <a:cubicBezTo>
                      <a:pt x="549" y="245"/>
                      <a:pt x="548" y="132"/>
                      <a:pt x="546" y="8"/>
                    </a:cubicBezTo>
                    <a:cubicBezTo>
                      <a:pt x="546" y="8"/>
                      <a:pt x="546" y="81"/>
                      <a:pt x="546" y="192"/>
                    </a:cubicBezTo>
                    <a:cubicBezTo>
                      <a:pt x="546" y="248"/>
                      <a:pt x="546" y="313"/>
                      <a:pt x="546" y="384"/>
                    </a:cubicBezTo>
                    <a:cubicBezTo>
                      <a:pt x="546" y="389"/>
                      <a:pt x="546" y="389"/>
                      <a:pt x="546" y="389"/>
                    </a:cubicBezTo>
                    <a:cubicBezTo>
                      <a:pt x="544" y="389"/>
                      <a:pt x="544" y="389"/>
                      <a:pt x="544" y="389"/>
                    </a:cubicBezTo>
                    <a:cubicBezTo>
                      <a:pt x="539" y="389"/>
                      <a:pt x="535" y="389"/>
                      <a:pt x="530" y="389"/>
                    </a:cubicBezTo>
                    <a:cubicBezTo>
                      <a:pt x="521" y="389"/>
                      <a:pt x="512" y="390"/>
                      <a:pt x="503" y="390"/>
                    </a:cubicBezTo>
                    <a:cubicBezTo>
                      <a:pt x="484" y="392"/>
                      <a:pt x="466" y="394"/>
                      <a:pt x="447" y="397"/>
                    </a:cubicBezTo>
                    <a:cubicBezTo>
                      <a:pt x="438" y="397"/>
                      <a:pt x="428" y="398"/>
                      <a:pt x="419" y="399"/>
                    </a:cubicBezTo>
                    <a:cubicBezTo>
                      <a:pt x="414" y="400"/>
                      <a:pt x="409" y="400"/>
                      <a:pt x="405" y="401"/>
                    </a:cubicBezTo>
                    <a:cubicBezTo>
                      <a:pt x="397" y="401"/>
                      <a:pt x="397" y="401"/>
                      <a:pt x="397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81" y="402"/>
                      <a:pt x="371" y="402"/>
                      <a:pt x="361" y="402"/>
                    </a:cubicBezTo>
                    <a:cubicBezTo>
                      <a:pt x="352" y="402"/>
                      <a:pt x="342" y="402"/>
                      <a:pt x="332" y="402"/>
                    </a:cubicBezTo>
                    <a:cubicBezTo>
                      <a:pt x="313" y="402"/>
                      <a:pt x="293" y="402"/>
                      <a:pt x="274" y="402"/>
                    </a:cubicBezTo>
                    <a:cubicBezTo>
                      <a:pt x="245" y="401"/>
                      <a:pt x="245" y="401"/>
                      <a:pt x="245" y="401"/>
                    </a:cubicBezTo>
                    <a:cubicBezTo>
                      <a:pt x="235" y="401"/>
                      <a:pt x="225" y="400"/>
                      <a:pt x="215" y="400"/>
                    </a:cubicBezTo>
                    <a:cubicBezTo>
                      <a:pt x="176" y="397"/>
                      <a:pt x="138" y="395"/>
                      <a:pt x="99" y="395"/>
                    </a:cubicBezTo>
                    <a:cubicBezTo>
                      <a:pt x="90" y="395"/>
                      <a:pt x="80" y="395"/>
                      <a:pt x="70" y="396"/>
                    </a:cubicBezTo>
                    <a:cubicBezTo>
                      <a:pt x="66" y="396"/>
                      <a:pt x="61" y="397"/>
                      <a:pt x="56" y="397"/>
                    </a:cubicBezTo>
                    <a:cubicBezTo>
                      <a:pt x="52" y="398"/>
                      <a:pt x="47" y="399"/>
                      <a:pt x="43" y="399"/>
                    </a:cubicBezTo>
                    <a:cubicBezTo>
                      <a:pt x="33" y="400"/>
                      <a:pt x="24" y="400"/>
                      <a:pt x="15" y="399"/>
                    </a:cubicBezTo>
                    <a:cubicBezTo>
                      <a:pt x="13" y="399"/>
                      <a:pt x="11" y="398"/>
                      <a:pt x="9" y="398"/>
                    </a:cubicBezTo>
                    <a:cubicBezTo>
                      <a:pt x="8" y="398"/>
                      <a:pt x="8" y="398"/>
                      <a:pt x="7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3"/>
                      <a:pt x="6" y="389"/>
                      <a:pt x="6" y="385"/>
                    </a:cubicBezTo>
                    <a:cubicBezTo>
                      <a:pt x="6" y="348"/>
                      <a:pt x="6" y="313"/>
                      <a:pt x="6" y="280"/>
                    </a:cubicBezTo>
                    <a:cubicBezTo>
                      <a:pt x="6" y="147"/>
                      <a:pt x="6" y="43"/>
                      <a:pt x="6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0390" name="组合 10389"/>
          <p:cNvGrpSpPr/>
          <p:nvPr/>
        </p:nvGrpSpPr>
        <p:grpSpPr>
          <a:xfrm>
            <a:off x="6418263" y="2409825"/>
            <a:ext cx="1798637" cy="1417638"/>
            <a:chOff x="0" y="0"/>
            <a:chExt cx="1133" cy="893"/>
          </a:xfrm>
        </p:grpSpPr>
        <p:grpSp>
          <p:nvGrpSpPr>
            <p:cNvPr id="10391" name="组合 10390"/>
            <p:cNvGrpSpPr/>
            <p:nvPr/>
          </p:nvGrpSpPr>
          <p:grpSpPr>
            <a:xfrm>
              <a:off x="197" y="0"/>
              <a:ext cx="79" cy="129"/>
              <a:chOff x="0" y="0"/>
              <a:chExt cx="79" cy="129"/>
            </a:xfrm>
          </p:grpSpPr>
          <p:sp>
            <p:nvSpPr>
              <p:cNvPr id="10392" name="未知"/>
              <p:cNvSpPr/>
              <p:nvPr/>
            </p:nvSpPr>
            <p:spPr>
              <a:xfrm>
                <a:off x="6" y="0"/>
                <a:ext cx="67" cy="122"/>
              </a:xfrm>
              <a:custGeom>
                <a:avLst/>
                <a:gdLst/>
                <a:ahLst/>
                <a:cxnLst/>
                <a:pathLst>
                  <a:path w="67" h="122">
                    <a:moveTo>
                      <a:pt x="28" y="0"/>
                    </a:moveTo>
                    <a:lnTo>
                      <a:pt x="67" y="15"/>
                    </a:lnTo>
                    <a:lnTo>
                      <a:pt x="33" y="122"/>
                    </a:lnTo>
                    <a:lnTo>
                      <a:pt x="0" y="11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93" name="未知"/>
              <p:cNvSpPr/>
              <p:nvPr/>
            </p:nvSpPr>
            <p:spPr>
              <a:xfrm>
                <a:off x="0" y="0"/>
                <a:ext cx="79" cy="129"/>
              </a:xfrm>
              <a:custGeom>
                <a:avLst/>
                <a:gdLst/>
                <a:ahLst/>
                <a:cxnLst/>
                <a:pathLst>
                  <a:path w="39" h="63">
                    <a:moveTo>
                      <a:pt x="20" y="0"/>
                    </a:moveTo>
                    <a:cubicBezTo>
                      <a:pt x="20" y="0"/>
                      <a:pt x="21" y="0"/>
                      <a:pt x="23" y="2"/>
                    </a:cubicBezTo>
                    <a:cubicBezTo>
                      <a:pt x="24" y="2"/>
                      <a:pt x="26" y="3"/>
                      <a:pt x="28" y="4"/>
                    </a:cubicBezTo>
                    <a:cubicBezTo>
                      <a:pt x="30" y="5"/>
                      <a:pt x="32" y="7"/>
                      <a:pt x="35" y="8"/>
                    </a:cubicBezTo>
                    <a:cubicBezTo>
                      <a:pt x="34" y="10"/>
                      <a:pt x="33" y="13"/>
                      <a:pt x="32" y="16"/>
                    </a:cubicBezTo>
                    <a:cubicBezTo>
                      <a:pt x="30" y="19"/>
                      <a:pt x="29" y="23"/>
                      <a:pt x="27" y="27"/>
                    </a:cubicBezTo>
                    <a:cubicBezTo>
                      <a:pt x="26" y="31"/>
                      <a:pt x="24" y="36"/>
                      <a:pt x="22" y="42"/>
                    </a:cubicBezTo>
                    <a:cubicBezTo>
                      <a:pt x="22" y="44"/>
                      <a:pt x="21" y="47"/>
                      <a:pt x="20" y="50"/>
                    </a:cubicBezTo>
                    <a:cubicBezTo>
                      <a:pt x="19" y="52"/>
                      <a:pt x="19" y="53"/>
                      <a:pt x="18" y="55"/>
                    </a:cubicBezTo>
                    <a:cubicBezTo>
                      <a:pt x="18" y="56"/>
                      <a:pt x="18" y="56"/>
                      <a:pt x="18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5" y="57"/>
                      <a:pt x="13" y="56"/>
                      <a:pt x="12" y="56"/>
                    </a:cubicBezTo>
                    <a:cubicBezTo>
                      <a:pt x="11" y="56"/>
                      <a:pt x="9" y="55"/>
                      <a:pt x="8" y="55"/>
                    </a:cubicBezTo>
                    <a:cubicBezTo>
                      <a:pt x="7" y="55"/>
                      <a:pt x="6" y="54"/>
                      <a:pt x="6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48"/>
                      <a:pt x="8" y="41"/>
                      <a:pt x="9" y="33"/>
                    </a:cubicBezTo>
                    <a:cubicBezTo>
                      <a:pt x="11" y="25"/>
                      <a:pt x="12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39" y="6"/>
                      <a:pt x="39" y="6"/>
                      <a:pt x="39" y="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94" name="未知"/>
              <p:cNvSpPr/>
              <p:nvPr/>
            </p:nvSpPr>
            <p:spPr>
              <a:xfrm>
                <a:off x="34" y="23"/>
                <a:ext cx="45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0" y="46"/>
                      <a:pt x="2" y="47"/>
                    </a:cubicBezTo>
                    <a:cubicBezTo>
                      <a:pt x="2" y="47"/>
                      <a:pt x="3" y="48"/>
                      <a:pt x="4" y="49"/>
                    </a:cubicBezTo>
                    <a:cubicBezTo>
                      <a:pt x="5" y="49"/>
                      <a:pt x="6" y="50"/>
                      <a:pt x="9" y="51"/>
                    </a:cubicBezTo>
                    <a:cubicBezTo>
                      <a:pt x="10" y="50"/>
                      <a:pt x="10" y="48"/>
                      <a:pt x="11" y="47"/>
                    </a:cubicBezTo>
                    <a:cubicBezTo>
                      <a:pt x="12" y="46"/>
                      <a:pt x="12" y="45"/>
                      <a:pt x="13" y="43"/>
                    </a:cubicBezTo>
                    <a:cubicBezTo>
                      <a:pt x="14" y="40"/>
                      <a:pt x="15" y="37"/>
                      <a:pt x="16" y="33"/>
                    </a:cubicBezTo>
                    <a:cubicBezTo>
                      <a:pt x="19" y="25"/>
                      <a:pt x="21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95" name="组合 10394"/>
            <p:cNvGrpSpPr/>
            <p:nvPr/>
          </p:nvGrpSpPr>
          <p:grpSpPr>
            <a:xfrm>
              <a:off x="801" y="0"/>
              <a:ext cx="79" cy="129"/>
              <a:chOff x="0" y="0"/>
              <a:chExt cx="79" cy="129"/>
            </a:xfrm>
          </p:grpSpPr>
          <p:sp>
            <p:nvSpPr>
              <p:cNvPr id="10396" name="未知"/>
              <p:cNvSpPr/>
              <p:nvPr/>
            </p:nvSpPr>
            <p:spPr>
              <a:xfrm>
                <a:off x="6" y="0"/>
                <a:ext cx="67" cy="122"/>
              </a:xfrm>
              <a:custGeom>
                <a:avLst/>
                <a:gdLst/>
                <a:ahLst/>
                <a:cxnLst/>
                <a:pathLst>
                  <a:path w="67" h="122">
                    <a:moveTo>
                      <a:pt x="27" y="0"/>
                    </a:moveTo>
                    <a:lnTo>
                      <a:pt x="67" y="15"/>
                    </a:lnTo>
                    <a:lnTo>
                      <a:pt x="33" y="122"/>
                    </a:lnTo>
                    <a:lnTo>
                      <a:pt x="0" y="114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97" name="未知"/>
              <p:cNvSpPr/>
              <p:nvPr/>
            </p:nvSpPr>
            <p:spPr>
              <a:xfrm>
                <a:off x="0" y="0"/>
                <a:ext cx="77" cy="129"/>
              </a:xfrm>
              <a:custGeom>
                <a:avLst/>
                <a:gdLst/>
                <a:ahLst/>
                <a:cxnLst/>
                <a:pathLst>
                  <a:path w="38" h="63">
                    <a:moveTo>
                      <a:pt x="19" y="0"/>
                    </a:moveTo>
                    <a:cubicBezTo>
                      <a:pt x="19" y="0"/>
                      <a:pt x="20" y="0"/>
                      <a:pt x="23" y="2"/>
                    </a:cubicBezTo>
                    <a:cubicBezTo>
                      <a:pt x="24" y="2"/>
                      <a:pt x="26" y="3"/>
                      <a:pt x="28" y="4"/>
                    </a:cubicBezTo>
                    <a:cubicBezTo>
                      <a:pt x="30" y="5"/>
                      <a:pt x="32" y="7"/>
                      <a:pt x="35" y="8"/>
                    </a:cubicBezTo>
                    <a:cubicBezTo>
                      <a:pt x="34" y="10"/>
                      <a:pt x="33" y="13"/>
                      <a:pt x="31" y="16"/>
                    </a:cubicBezTo>
                    <a:cubicBezTo>
                      <a:pt x="30" y="19"/>
                      <a:pt x="29" y="23"/>
                      <a:pt x="27" y="27"/>
                    </a:cubicBezTo>
                    <a:cubicBezTo>
                      <a:pt x="25" y="31"/>
                      <a:pt x="24" y="36"/>
                      <a:pt x="22" y="42"/>
                    </a:cubicBezTo>
                    <a:cubicBezTo>
                      <a:pt x="21" y="44"/>
                      <a:pt x="20" y="47"/>
                      <a:pt x="19" y="50"/>
                    </a:cubicBezTo>
                    <a:cubicBezTo>
                      <a:pt x="19" y="52"/>
                      <a:pt x="18" y="53"/>
                      <a:pt x="18" y="55"/>
                    </a:cubicBezTo>
                    <a:cubicBezTo>
                      <a:pt x="18" y="56"/>
                      <a:pt x="18" y="56"/>
                      <a:pt x="17" y="57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4" y="57"/>
                      <a:pt x="13" y="56"/>
                      <a:pt x="12" y="56"/>
                    </a:cubicBezTo>
                    <a:cubicBezTo>
                      <a:pt x="10" y="56"/>
                      <a:pt x="9" y="55"/>
                      <a:pt x="7" y="55"/>
                    </a:cubicBezTo>
                    <a:cubicBezTo>
                      <a:pt x="7" y="55"/>
                      <a:pt x="6" y="54"/>
                      <a:pt x="5" y="54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6" y="48"/>
                      <a:pt x="7" y="41"/>
                      <a:pt x="9" y="33"/>
                    </a:cubicBezTo>
                    <a:cubicBezTo>
                      <a:pt x="10" y="25"/>
                      <a:pt x="12" y="16"/>
                      <a:pt x="14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38" y="6"/>
                      <a:pt x="38" y="6"/>
                      <a:pt x="38" y="6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98" name="未知"/>
              <p:cNvSpPr/>
              <p:nvPr/>
            </p:nvSpPr>
            <p:spPr>
              <a:xfrm>
                <a:off x="35" y="23"/>
                <a:ext cx="44" cy="103"/>
              </a:xfrm>
              <a:custGeom>
                <a:avLst/>
                <a:gdLst/>
                <a:ahLst/>
                <a:cxnLst/>
                <a:pathLst>
                  <a:path w="22" h="51">
                    <a:moveTo>
                      <a:pt x="0" y="45"/>
                    </a:moveTo>
                    <a:cubicBezTo>
                      <a:pt x="0" y="45"/>
                      <a:pt x="0" y="46"/>
                      <a:pt x="1" y="47"/>
                    </a:cubicBezTo>
                    <a:cubicBezTo>
                      <a:pt x="2" y="47"/>
                      <a:pt x="3" y="48"/>
                      <a:pt x="4" y="49"/>
                    </a:cubicBezTo>
                    <a:cubicBezTo>
                      <a:pt x="5" y="49"/>
                      <a:pt x="6" y="50"/>
                      <a:pt x="9" y="51"/>
                    </a:cubicBezTo>
                    <a:cubicBezTo>
                      <a:pt x="9" y="50"/>
                      <a:pt x="10" y="48"/>
                      <a:pt x="11" y="47"/>
                    </a:cubicBezTo>
                    <a:cubicBezTo>
                      <a:pt x="11" y="46"/>
                      <a:pt x="12" y="45"/>
                      <a:pt x="12" y="43"/>
                    </a:cubicBezTo>
                    <a:cubicBezTo>
                      <a:pt x="14" y="40"/>
                      <a:pt x="15" y="37"/>
                      <a:pt x="16" y="33"/>
                    </a:cubicBezTo>
                    <a:cubicBezTo>
                      <a:pt x="18" y="25"/>
                      <a:pt x="20" y="14"/>
                      <a:pt x="22" y="0"/>
                    </a:cubicBezTo>
                    <a:cubicBezTo>
                      <a:pt x="7" y="47"/>
                      <a:pt x="7" y="47"/>
                      <a:pt x="7" y="47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0399" name="组合 10398"/>
            <p:cNvGrpSpPr/>
            <p:nvPr/>
          </p:nvGrpSpPr>
          <p:grpSpPr>
            <a:xfrm>
              <a:off x="0" y="63"/>
              <a:ext cx="1133" cy="830"/>
              <a:chOff x="0" y="0"/>
              <a:chExt cx="1133" cy="830"/>
            </a:xfrm>
          </p:grpSpPr>
          <p:sp>
            <p:nvSpPr>
              <p:cNvPr id="10400" name="未知"/>
              <p:cNvSpPr>
                <a:spLocks noEditPoints="1"/>
              </p:cNvSpPr>
              <p:nvPr/>
            </p:nvSpPr>
            <p:spPr>
              <a:xfrm>
                <a:off x="0" y="21"/>
                <a:ext cx="368" cy="427"/>
              </a:xfrm>
              <a:custGeom>
                <a:avLst/>
                <a:gdLst/>
                <a:ahLst/>
                <a:cxnLst/>
                <a:pathLst>
                  <a:path w="181" h="210">
                    <a:moveTo>
                      <a:pt x="0" y="183"/>
                    </a:move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3"/>
                      <a:pt x="0" y="183"/>
                      <a:pt x="0" y="183"/>
                    </a:cubicBezTo>
                    <a:moveTo>
                      <a:pt x="127" y="112"/>
                    </a:moveTo>
                    <a:cubicBezTo>
                      <a:pt x="126" y="112"/>
                      <a:pt x="126" y="113"/>
                      <a:pt x="126" y="113"/>
                    </a:cubicBezTo>
                    <a:cubicBezTo>
                      <a:pt x="125" y="114"/>
                      <a:pt x="124" y="115"/>
                      <a:pt x="123" y="117"/>
                    </a:cubicBezTo>
                    <a:cubicBezTo>
                      <a:pt x="114" y="132"/>
                      <a:pt x="104" y="147"/>
                      <a:pt x="94" y="163"/>
                    </a:cubicBezTo>
                    <a:cubicBezTo>
                      <a:pt x="89" y="171"/>
                      <a:pt x="84" y="178"/>
                      <a:pt x="79" y="186"/>
                    </a:cubicBezTo>
                    <a:cubicBezTo>
                      <a:pt x="71" y="198"/>
                      <a:pt x="71" y="198"/>
                      <a:pt x="71" y="198"/>
                    </a:cubicBezTo>
                    <a:cubicBezTo>
                      <a:pt x="68" y="204"/>
                      <a:pt x="68" y="204"/>
                      <a:pt x="68" y="204"/>
                    </a:cubicBezTo>
                    <a:cubicBezTo>
                      <a:pt x="66" y="206"/>
                      <a:pt x="66" y="206"/>
                      <a:pt x="66" y="206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4" y="209"/>
                      <a:pt x="64" y="209"/>
                      <a:pt x="64" y="209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64" y="209"/>
                      <a:pt x="64" y="209"/>
                      <a:pt x="64" y="209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6" y="207"/>
                      <a:pt x="66" y="207"/>
                      <a:pt x="66" y="207"/>
                    </a:cubicBezTo>
                    <a:cubicBezTo>
                      <a:pt x="68" y="204"/>
                      <a:pt x="68" y="204"/>
                      <a:pt x="68" y="204"/>
                    </a:cubicBezTo>
                    <a:cubicBezTo>
                      <a:pt x="71" y="198"/>
                      <a:pt x="71" y="198"/>
                      <a:pt x="71" y="198"/>
                    </a:cubicBezTo>
                    <a:cubicBezTo>
                      <a:pt x="79" y="187"/>
                      <a:pt x="79" y="187"/>
                      <a:pt x="79" y="187"/>
                    </a:cubicBezTo>
                    <a:cubicBezTo>
                      <a:pt x="93" y="164"/>
                      <a:pt x="93" y="164"/>
                      <a:pt x="93" y="164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27" y="112"/>
                      <a:pt x="127" y="112"/>
                      <a:pt x="127" y="112"/>
                    </a:cubicBezTo>
                    <a:moveTo>
                      <a:pt x="51" y="205"/>
                    </a:moveTo>
                    <a:cubicBezTo>
                      <a:pt x="51" y="205"/>
                      <a:pt x="51" y="205"/>
                      <a:pt x="51" y="205"/>
                    </a:cubicBezTo>
                    <a:cubicBezTo>
                      <a:pt x="69" y="181"/>
                      <a:pt x="86" y="157"/>
                      <a:pt x="104" y="132"/>
                    </a:cubicBezTo>
                    <a:cubicBezTo>
                      <a:pt x="98" y="141"/>
                      <a:pt x="92" y="149"/>
                      <a:pt x="86" y="158"/>
                    </a:cubicBezTo>
                    <a:cubicBezTo>
                      <a:pt x="81" y="166"/>
                      <a:pt x="75" y="174"/>
                      <a:pt x="70" y="182"/>
                    </a:cubicBezTo>
                    <a:cubicBezTo>
                      <a:pt x="67" y="186"/>
                      <a:pt x="64" y="190"/>
                      <a:pt x="61" y="194"/>
                    </a:cubicBezTo>
                    <a:cubicBezTo>
                      <a:pt x="60" y="196"/>
                      <a:pt x="58" y="198"/>
                      <a:pt x="57" y="200"/>
                    </a:cubicBezTo>
                    <a:cubicBezTo>
                      <a:pt x="56" y="201"/>
                      <a:pt x="55" y="202"/>
                      <a:pt x="54" y="203"/>
                    </a:cubicBezTo>
                    <a:cubicBezTo>
                      <a:pt x="53" y="204"/>
                      <a:pt x="53" y="205"/>
                      <a:pt x="51" y="205"/>
                    </a:cubicBezTo>
                    <a:cubicBezTo>
                      <a:pt x="51" y="205"/>
                      <a:pt x="51" y="205"/>
                      <a:pt x="51" y="205"/>
                    </a:cubicBezTo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49" y="2"/>
                      <a:pt x="149" y="2"/>
                      <a:pt x="149" y="2"/>
                    </a:cubicBezTo>
                    <a:cubicBezTo>
                      <a:pt x="147" y="2"/>
                      <a:pt x="146" y="3"/>
                      <a:pt x="145" y="3"/>
                    </a:cubicBezTo>
                    <a:cubicBezTo>
                      <a:pt x="137" y="9"/>
                      <a:pt x="130" y="16"/>
                      <a:pt x="123" y="23"/>
                    </a:cubicBezTo>
                    <a:cubicBezTo>
                      <a:pt x="117" y="30"/>
                      <a:pt x="110" y="37"/>
                      <a:pt x="104" y="44"/>
                    </a:cubicBezTo>
                    <a:cubicBezTo>
                      <a:pt x="92" y="59"/>
                      <a:pt x="80" y="74"/>
                      <a:pt x="68" y="89"/>
                    </a:cubicBezTo>
                    <a:cubicBezTo>
                      <a:pt x="44" y="120"/>
                      <a:pt x="22" y="151"/>
                      <a:pt x="0" y="183"/>
                    </a:cubicBezTo>
                    <a:cubicBezTo>
                      <a:pt x="0" y="183"/>
                      <a:pt x="4" y="177"/>
                      <a:pt x="14" y="163"/>
                    </a:cubicBezTo>
                    <a:cubicBezTo>
                      <a:pt x="24" y="149"/>
                      <a:pt x="39" y="127"/>
                      <a:pt x="61" y="98"/>
                    </a:cubicBezTo>
                    <a:cubicBezTo>
                      <a:pt x="73" y="83"/>
                      <a:pt x="86" y="67"/>
                      <a:pt x="101" y="49"/>
                    </a:cubicBezTo>
                    <a:cubicBezTo>
                      <a:pt x="109" y="39"/>
                      <a:pt x="117" y="30"/>
                      <a:pt x="126" y="20"/>
                    </a:cubicBezTo>
                    <a:cubicBezTo>
                      <a:pt x="131" y="16"/>
                      <a:pt x="136" y="11"/>
                      <a:pt x="142" y="7"/>
                    </a:cubicBezTo>
                    <a:cubicBezTo>
                      <a:pt x="143" y="6"/>
                      <a:pt x="145" y="5"/>
                      <a:pt x="146" y="4"/>
                    </a:cubicBezTo>
                    <a:cubicBezTo>
                      <a:pt x="147" y="3"/>
                      <a:pt x="148" y="3"/>
                      <a:pt x="148" y="2"/>
                    </a:cubicBezTo>
                    <a:cubicBezTo>
                      <a:pt x="151" y="1"/>
                      <a:pt x="151" y="1"/>
                      <a:pt x="151" y="1"/>
                    </a:cubicBezTo>
                    <a:cubicBezTo>
                      <a:pt x="152" y="1"/>
                      <a:pt x="152" y="1"/>
                      <a:pt x="152" y="1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49" y="5"/>
                      <a:pt x="149" y="5"/>
                      <a:pt x="149" y="5"/>
                    </a:cubicBezTo>
                    <a:cubicBezTo>
                      <a:pt x="148" y="6"/>
                      <a:pt x="147" y="8"/>
                      <a:pt x="146" y="9"/>
                    </a:cubicBezTo>
                    <a:cubicBezTo>
                      <a:pt x="110" y="58"/>
                      <a:pt x="68" y="117"/>
                      <a:pt x="18" y="187"/>
                    </a:cubicBezTo>
                    <a:cubicBezTo>
                      <a:pt x="17" y="188"/>
                      <a:pt x="16" y="189"/>
                      <a:pt x="14" y="191"/>
                    </a:cubicBezTo>
                    <a:cubicBezTo>
                      <a:pt x="15" y="190"/>
                      <a:pt x="16" y="189"/>
                      <a:pt x="18" y="187"/>
                    </a:cubicBezTo>
                    <a:cubicBezTo>
                      <a:pt x="52" y="146"/>
                      <a:pt x="91" y="99"/>
                      <a:pt x="146" y="34"/>
                    </a:cubicBezTo>
                    <a:cubicBezTo>
                      <a:pt x="147" y="33"/>
                      <a:pt x="147" y="32"/>
                      <a:pt x="148" y="31"/>
                    </a:cubicBezTo>
                    <a:cubicBezTo>
                      <a:pt x="148" y="32"/>
                      <a:pt x="147" y="33"/>
                      <a:pt x="146" y="34"/>
                    </a:cubicBezTo>
                    <a:cubicBezTo>
                      <a:pt x="110" y="80"/>
                      <a:pt x="71" y="131"/>
                      <a:pt x="21" y="196"/>
                    </a:cubicBezTo>
                    <a:cubicBezTo>
                      <a:pt x="24" y="196"/>
                      <a:pt x="27" y="197"/>
                      <a:pt x="30" y="198"/>
                    </a:cubicBezTo>
                    <a:cubicBezTo>
                      <a:pt x="65" y="152"/>
                      <a:pt x="103" y="101"/>
                      <a:pt x="150" y="40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16" y="88"/>
                      <a:pt x="81" y="139"/>
                      <a:pt x="39" y="200"/>
                    </a:cubicBezTo>
                    <a:cubicBezTo>
                      <a:pt x="39" y="200"/>
                      <a:pt x="39" y="200"/>
                      <a:pt x="39" y="201"/>
                    </a:cubicBezTo>
                    <a:cubicBezTo>
                      <a:pt x="39" y="201"/>
                      <a:pt x="40" y="200"/>
                      <a:pt x="41" y="200"/>
                    </a:cubicBezTo>
                    <a:cubicBezTo>
                      <a:pt x="75" y="152"/>
                      <a:pt x="111" y="102"/>
                      <a:pt x="152" y="46"/>
                    </a:cubicBezTo>
                    <a:cubicBezTo>
                      <a:pt x="153" y="45"/>
                      <a:pt x="153" y="44"/>
                      <a:pt x="155" y="42"/>
                    </a:cubicBezTo>
                    <a:cubicBezTo>
                      <a:pt x="154" y="43"/>
                      <a:pt x="153" y="44"/>
                      <a:pt x="152" y="46"/>
                    </a:cubicBezTo>
                    <a:cubicBezTo>
                      <a:pt x="120" y="92"/>
                      <a:pt x="87" y="142"/>
                      <a:pt x="51" y="195"/>
                    </a:cubicBezTo>
                    <a:cubicBezTo>
                      <a:pt x="49" y="198"/>
                      <a:pt x="47" y="200"/>
                      <a:pt x="45" y="204"/>
                    </a:cubicBezTo>
                    <a:cubicBezTo>
                      <a:pt x="48" y="201"/>
                      <a:pt x="50" y="198"/>
                      <a:pt x="52" y="194"/>
                    </a:cubicBezTo>
                    <a:cubicBezTo>
                      <a:pt x="92" y="140"/>
                      <a:pt x="133" y="82"/>
                      <a:pt x="176" y="22"/>
                    </a:cubicBezTo>
                    <a:cubicBezTo>
                      <a:pt x="157" y="51"/>
                      <a:pt x="138" y="80"/>
                      <a:pt x="118" y="110"/>
                    </a:cubicBezTo>
                    <a:cubicBezTo>
                      <a:pt x="116" y="114"/>
                      <a:pt x="113" y="118"/>
                      <a:pt x="111" y="121"/>
                    </a:cubicBezTo>
                    <a:cubicBezTo>
                      <a:pt x="51" y="205"/>
                      <a:pt x="51" y="205"/>
                      <a:pt x="51" y="205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52" y="206"/>
                      <a:pt x="52" y="206"/>
                      <a:pt x="52" y="206"/>
                    </a:cubicBezTo>
                    <a:cubicBezTo>
                      <a:pt x="52" y="206"/>
                      <a:pt x="52" y="205"/>
                      <a:pt x="53" y="205"/>
                    </a:cubicBezTo>
                    <a:cubicBezTo>
                      <a:pt x="53" y="205"/>
                      <a:pt x="53" y="205"/>
                      <a:pt x="53" y="205"/>
                    </a:cubicBezTo>
                    <a:cubicBezTo>
                      <a:pt x="54" y="204"/>
                      <a:pt x="54" y="204"/>
                      <a:pt x="55" y="203"/>
                    </a:cubicBezTo>
                    <a:cubicBezTo>
                      <a:pt x="55" y="202"/>
                      <a:pt x="56" y="201"/>
                      <a:pt x="57" y="200"/>
                    </a:cubicBezTo>
                    <a:cubicBezTo>
                      <a:pt x="58" y="199"/>
                      <a:pt x="60" y="197"/>
                      <a:pt x="61" y="195"/>
                    </a:cubicBezTo>
                    <a:cubicBezTo>
                      <a:pt x="64" y="191"/>
                      <a:pt x="67" y="187"/>
                      <a:pt x="70" y="183"/>
                    </a:cubicBezTo>
                    <a:cubicBezTo>
                      <a:pt x="75" y="175"/>
                      <a:pt x="80" y="168"/>
                      <a:pt x="86" y="160"/>
                    </a:cubicBezTo>
                    <a:cubicBezTo>
                      <a:pt x="96" y="145"/>
                      <a:pt x="106" y="131"/>
                      <a:pt x="115" y="116"/>
                    </a:cubicBezTo>
                    <a:cubicBezTo>
                      <a:pt x="137" y="86"/>
                      <a:pt x="158" y="56"/>
                      <a:pt x="180" y="25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64" y="53"/>
                      <a:pt x="146" y="81"/>
                      <a:pt x="128" y="109"/>
                    </a:cubicBezTo>
                    <a:cubicBezTo>
                      <a:pt x="128" y="109"/>
                      <a:pt x="129" y="109"/>
                      <a:pt x="129" y="108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80" y="25"/>
                      <a:pt x="180" y="25"/>
                      <a:pt x="180" y="25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41" y="77"/>
                      <a:pt x="161" y="47"/>
                      <a:pt x="180" y="17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73" y="164"/>
                      <a:pt x="73" y="164"/>
                      <a:pt x="73" y="164"/>
                    </a:cubicBezTo>
                    <a:cubicBezTo>
                      <a:pt x="175" y="14"/>
                      <a:pt x="175" y="14"/>
                      <a:pt x="175" y="14"/>
                    </a:cubicBezTo>
                    <a:cubicBezTo>
                      <a:pt x="174" y="14"/>
                      <a:pt x="174" y="14"/>
                      <a:pt x="174" y="14"/>
                    </a:cubicBezTo>
                    <a:cubicBezTo>
                      <a:pt x="174" y="14"/>
                      <a:pt x="174" y="14"/>
                      <a:pt x="174" y="14"/>
                    </a:cubicBezTo>
                    <a:cubicBezTo>
                      <a:pt x="76" y="149"/>
                      <a:pt x="76" y="149"/>
                      <a:pt x="76" y="149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7" y="14"/>
                      <a:pt x="167" y="14"/>
                      <a:pt x="167" y="14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23" y="195"/>
                      <a:pt x="23" y="195"/>
                      <a:pt x="23" y="195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164" y="11"/>
                      <a:pt x="164" y="11"/>
                      <a:pt x="164" y="11"/>
                    </a:cubicBezTo>
                    <a:cubicBezTo>
                      <a:pt x="164" y="10"/>
                      <a:pt x="164" y="10"/>
                      <a:pt x="164" y="10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122" y="43"/>
                      <a:pt x="122" y="43"/>
                      <a:pt x="122" y="43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1" name="未知"/>
              <p:cNvSpPr>
                <a:spLocks noEditPoints="1"/>
              </p:cNvSpPr>
              <p:nvPr/>
            </p:nvSpPr>
            <p:spPr>
              <a:xfrm>
                <a:off x="52" y="11"/>
                <a:ext cx="493" cy="571"/>
              </a:xfrm>
              <a:custGeom>
                <a:avLst/>
                <a:gdLst/>
                <a:ahLst/>
                <a:cxnLst/>
                <a:pathLst>
                  <a:path w="242" h="281">
                    <a:moveTo>
                      <a:pt x="77" y="281"/>
                    </a:moveTo>
                    <a:cubicBezTo>
                      <a:pt x="77" y="281"/>
                      <a:pt x="77" y="281"/>
                      <a:pt x="77" y="281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7" y="281"/>
                      <a:pt x="77" y="281"/>
                      <a:pt x="77" y="281"/>
                    </a:cubicBezTo>
                    <a:moveTo>
                      <a:pt x="0" y="251"/>
                    </a:moveTo>
                    <a:cubicBezTo>
                      <a:pt x="0" y="251"/>
                      <a:pt x="0" y="251"/>
                      <a:pt x="0" y="251"/>
                    </a:cubicBezTo>
                    <a:cubicBezTo>
                      <a:pt x="0" y="251"/>
                      <a:pt x="0" y="251"/>
                      <a:pt x="0" y="251"/>
                    </a:cubicBezTo>
                    <a:moveTo>
                      <a:pt x="62" y="276"/>
                    </a:moveTo>
                    <a:cubicBezTo>
                      <a:pt x="62" y="276"/>
                      <a:pt x="62" y="276"/>
                      <a:pt x="62" y="276"/>
                    </a:cubicBezTo>
                    <a:cubicBezTo>
                      <a:pt x="86" y="243"/>
                      <a:pt x="111" y="210"/>
                      <a:pt x="135" y="176"/>
                    </a:cubicBezTo>
                    <a:cubicBezTo>
                      <a:pt x="127" y="188"/>
                      <a:pt x="119" y="200"/>
                      <a:pt x="111" y="212"/>
                    </a:cubicBezTo>
                    <a:cubicBezTo>
                      <a:pt x="103" y="223"/>
                      <a:pt x="95" y="234"/>
                      <a:pt x="88" y="245"/>
                    </a:cubicBezTo>
                    <a:cubicBezTo>
                      <a:pt x="84" y="250"/>
                      <a:pt x="80" y="255"/>
                      <a:pt x="76" y="261"/>
                    </a:cubicBezTo>
                    <a:cubicBezTo>
                      <a:pt x="74" y="264"/>
                      <a:pt x="72" y="266"/>
                      <a:pt x="69" y="269"/>
                    </a:cubicBezTo>
                    <a:cubicBezTo>
                      <a:pt x="68" y="270"/>
                      <a:pt x="67" y="272"/>
                      <a:pt x="66" y="273"/>
                    </a:cubicBezTo>
                    <a:cubicBezTo>
                      <a:pt x="65" y="274"/>
                      <a:pt x="64" y="275"/>
                      <a:pt x="62" y="276"/>
                    </a:cubicBezTo>
                    <a:cubicBezTo>
                      <a:pt x="62" y="276"/>
                      <a:pt x="62" y="276"/>
                      <a:pt x="62" y="276"/>
                    </a:cubicBezTo>
                    <a:moveTo>
                      <a:pt x="210" y="0"/>
                    </a:moveTo>
                    <a:cubicBezTo>
                      <a:pt x="210" y="0"/>
                      <a:pt x="210" y="0"/>
                      <a:pt x="210" y="0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4" y="3"/>
                      <a:pt x="204" y="3"/>
                      <a:pt x="204" y="3"/>
                    </a:cubicBezTo>
                    <a:cubicBezTo>
                      <a:pt x="202" y="4"/>
                      <a:pt x="201" y="5"/>
                      <a:pt x="200" y="6"/>
                    </a:cubicBezTo>
                    <a:cubicBezTo>
                      <a:pt x="189" y="14"/>
                      <a:pt x="180" y="23"/>
                      <a:pt x="170" y="33"/>
                    </a:cubicBezTo>
                    <a:cubicBezTo>
                      <a:pt x="161" y="42"/>
                      <a:pt x="153" y="52"/>
                      <a:pt x="144" y="62"/>
                    </a:cubicBezTo>
                    <a:cubicBezTo>
                      <a:pt x="130" y="79"/>
                      <a:pt x="116" y="96"/>
                      <a:pt x="103" y="113"/>
                    </a:cubicBezTo>
                    <a:cubicBezTo>
                      <a:pt x="103" y="114"/>
                      <a:pt x="102" y="114"/>
                      <a:pt x="102" y="114"/>
                    </a:cubicBezTo>
                    <a:cubicBezTo>
                      <a:pt x="99" y="118"/>
                      <a:pt x="97" y="121"/>
                      <a:pt x="95" y="124"/>
                    </a:cubicBezTo>
                    <a:cubicBezTo>
                      <a:pt x="62" y="166"/>
                      <a:pt x="31" y="208"/>
                      <a:pt x="0" y="251"/>
                    </a:cubicBezTo>
                    <a:cubicBezTo>
                      <a:pt x="1" y="251"/>
                      <a:pt x="7" y="242"/>
                      <a:pt x="20" y="223"/>
                    </a:cubicBezTo>
                    <a:cubicBezTo>
                      <a:pt x="34" y="205"/>
                      <a:pt x="55" y="176"/>
                      <a:pt x="86" y="136"/>
                    </a:cubicBezTo>
                    <a:cubicBezTo>
                      <a:pt x="90" y="130"/>
                      <a:pt x="95" y="124"/>
                      <a:pt x="100" y="118"/>
                    </a:cubicBezTo>
                    <a:cubicBezTo>
                      <a:pt x="100" y="118"/>
                      <a:pt x="100" y="117"/>
                      <a:pt x="101" y="117"/>
                    </a:cubicBezTo>
                    <a:cubicBezTo>
                      <a:pt x="112" y="102"/>
                      <a:pt x="125" y="86"/>
                      <a:pt x="140" y="68"/>
                    </a:cubicBezTo>
                    <a:cubicBezTo>
                      <a:pt x="150" y="56"/>
                      <a:pt x="162" y="43"/>
                      <a:pt x="174" y="30"/>
                    </a:cubicBezTo>
                    <a:cubicBezTo>
                      <a:pt x="181" y="23"/>
                      <a:pt x="187" y="17"/>
                      <a:pt x="195" y="11"/>
                    </a:cubicBezTo>
                    <a:cubicBezTo>
                      <a:pt x="197" y="9"/>
                      <a:pt x="198" y="8"/>
                      <a:pt x="201" y="6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7" y="3"/>
                      <a:pt x="207" y="3"/>
                      <a:pt x="207" y="3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2"/>
                      <a:pt x="208" y="2"/>
                      <a:pt x="208" y="2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4" y="7"/>
                      <a:pt x="204" y="7"/>
                      <a:pt x="204" y="7"/>
                    </a:cubicBezTo>
                    <a:cubicBezTo>
                      <a:pt x="203" y="9"/>
                      <a:pt x="201" y="12"/>
                      <a:pt x="200" y="14"/>
                    </a:cubicBezTo>
                    <a:cubicBezTo>
                      <a:pt x="151" y="80"/>
                      <a:pt x="92" y="159"/>
                      <a:pt x="23" y="254"/>
                    </a:cubicBezTo>
                    <a:cubicBezTo>
                      <a:pt x="21" y="256"/>
                      <a:pt x="20" y="258"/>
                      <a:pt x="18" y="261"/>
                    </a:cubicBezTo>
                    <a:cubicBezTo>
                      <a:pt x="19" y="259"/>
                      <a:pt x="21" y="258"/>
                      <a:pt x="23" y="255"/>
                    </a:cubicBezTo>
                    <a:cubicBezTo>
                      <a:pt x="69" y="200"/>
                      <a:pt x="122" y="136"/>
                      <a:pt x="195" y="48"/>
                    </a:cubicBezTo>
                    <a:cubicBezTo>
                      <a:pt x="197" y="46"/>
                      <a:pt x="198" y="45"/>
                      <a:pt x="199" y="43"/>
                    </a:cubicBezTo>
                    <a:cubicBezTo>
                      <a:pt x="198" y="45"/>
                      <a:pt x="197" y="46"/>
                      <a:pt x="195" y="49"/>
                    </a:cubicBezTo>
                    <a:cubicBezTo>
                      <a:pt x="147" y="110"/>
                      <a:pt x="94" y="178"/>
                      <a:pt x="26" y="266"/>
                    </a:cubicBezTo>
                    <a:cubicBezTo>
                      <a:pt x="29" y="267"/>
                      <a:pt x="32" y="267"/>
                      <a:pt x="37" y="268"/>
                    </a:cubicBezTo>
                    <a:cubicBezTo>
                      <a:pt x="85" y="206"/>
                      <a:pt x="136" y="139"/>
                      <a:pt x="199" y="56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53" y="121"/>
                      <a:pt x="105" y="189"/>
                      <a:pt x="48" y="270"/>
                    </a:cubicBezTo>
                    <a:cubicBezTo>
                      <a:pt x="48" y="270"/>
                      <a:pt x="47" y="271"/>
                      <a:pt x="47" y="272"/>
                    </a:cubicBezTo>
                    <a:cubicBezTo>
                      <a:pt x="48" y="271"/>
                      <a:pt x="49" y="271"/>
                      <a:pt x="50" y="269"/>
                    </a:cubicBezTo>
                    <a:cubicBezTo>
                      <a:pt x="96" y="206"/>
                      <a:pt x="145" y="140"/>
                      <a:pt x="201" y="65"/>
                    </a:cubicBezTo>
                    <a:cubicBezTo>
                      <a:pt x="202" y="63"/>
                      <a:pt x="204" y="61"/>
                      <a:pt x="205" y="59"/>
                    </a:cubicBezTo>
                    <a:cubicBezTo>
                      <a:pt x="204" y="60"/>
                      <a:pt x="203" y="62"/>
                      <a:pt x="202" y="64"/>
                    </a:cubicBezTo>
                    <a:cubicBezTo>
                      <a:pt x="158" y="126"/>
                      <a:pt x="113" y="191"/>
                      <a:pt x="63" y="262"/>
                    </a:cubicBezTo>
                    <a:cubicBezTo>
                      <a:pt x="60" y="266"/>
                      <a:pt x="58" y="270"/>
                      <a:pt x="55" y="275"/>
                    </a:cubicBezTo>
                    <a:cubicBezTo>
                      <a:pt x="58" y="270"/>
                      <a:pt x="62" y="266"/>
                      <a:pt x="65" y="261"/>
                    </a:cubicBezTo>
                    <a:cubicBezTo>
                      <a:pt x="120" y="187"/>
                      <a:pt x="176" y="110"/>
                      <a:pt x="235" y="29"/>
                    </a:cubicBezTo>
                    <a:cubicBezTo>
                      <a:pt x="209" y="68"/>
                      <a:pt x="183" y="107"/>
                      <a:pt x="155" y="147"/>
                    </a:cubicBezTo>
                    <a:cubicBezTo>
                      <a:pt x="152" y="152"/>
                      <a:pt x="149" y="156"/>
                      <a:pt x="146" y="161"/>
                    </a:cubicBezTo>
                    <a:cubicBezTo>
                      <a:pt x="62" y="276"/>
                      <a:pt x="62" y="276"/>
                      <a:pt x="62" y="276"/>
                    </a:cubicBezTo>
                    <a:cubicBezTo>
                      <a:pt x="60" y="278"/>
                      <a:pt x="60" y="278"/>
                      <a:pt x="60" y="278"/>
                    </a:cubicBezTo>
                    <a:cubicBezTo>
                      <a:pt x="62" y="277"/>
                      <a:pt x="62" y="277"/>
                      <a:pt x="62" y="277"/>
                    </a:cubicBezTo>
                    <a:cubicBezTo>
                      <a:pt x="63" y="277"/>
                      <a:pt x="63" y="277"/>
                      <a:pt x="63" y="277"/>
                    </a:cubicBezTo>
                    <a:cubicBezTo>
                      <a:pt x="64" y="276"/>
                      <a:pt x="64" y="276"/>
                      <a:pt x="64" y="276"/>
                    </a:cubicBezTo>
                    <a:cubicBezTo>
                      <a:pt x="64" y="276"/>
                      <a:pt x="65" y="276"/>
                      <a:pt x="65" y="275"/>
                    </a:cubicBezTo>
                    <a:cubicBezTo>
                      <a:pt x="65" y="275"/>
                      <a:pt x="66" y="274"/>
                      <a:pt x="67" y="273"/>
                    </a:cubicBezTo>
                    <a:cubicBezTo>
                      <a:pt x="68" y="272"/>
                      <a:pt x="69" y="271"/>
                      <a:pt x="70" y="270"/>
                    </a:cubicBezTo>
                    <a:cubicBezTo>
                      <a:pt x="72" y="267"/>
                      <a:pt x="74" y="265"/>
                      <a:pt x="76" y="262"/>
                    </a:cubicBezTo>
                    <a:cubicBezTo>
                      <a:pt x="80" y="257"/>
                      <a:pt x="83" y="252"/>
                      <a:pt x="87" y="246"/>
                    </a:cubicBezTo>
                    <a:cubicBezTo>
                      <a:pt x="95" y="236"/>
                      <a:pt x="102" y="225"/>
                      <a:pt x="110" y="215"/>
                    </a:cubicBezTo>
                    <a:cubicBezTo>
                      <a:pt x="124" y="194"/>
                      <a:pt x="138" y="174"/>
                      <a:pt x="152" y="153"/>
                    </a:cubicBezTo>
                    <a:cubicBezTo>
                      <a:pt x="181" y="113"/>
                      <a:pt x="211" y="73"/>
                      <a:pt x="241" y="32"/>
                    </a:cubicBezTo>
                    <a:cubicBezTo>
                      <a:pt x="242" y="32"/>
                      <a:pt x="242" y="32"/>
                      <a:pt x="242" y="32"/>
                    </a:cubicBezTo>
                    <a:cubicBezTo>
                      <a:pt x="215" y="73"/>
                      <a:pt x="188" y="114"/>
                      <a:pt x="161" y="155"/>
                    </a:cubicBezTo>
                    <a:cubicBezTo>
                      <a:pt x="147" y="176"/>
                      <a:pt x="133" y="197"/>
                      <a:pt x="120" y="218"/>
                    </a:cubicBezTo>
                    <a:cubicBezTo>
                      <a:pt x="113" y="228"/>
                      <a:pt x="106" y="239"/>
                      <a:pt x="99" y="249"/>
                    </a:cubicBezTo>
                    <a:cubicBezTo>
                      <a:pt x="95" y="255"/>
                      <a:pt x="92" y="260"/>
                      <a:pt x="88" y="265"/>
                    </a:cubicBezTo>
                    <a:cubicBezTo>
                      <a:pt x="83" y="273"/>
                      <a:pt x="83" y="273"/>
                      <a:pt x="83" y="273"/>
                    </a:cubicBezTo>
                    <a:cubicBezTo>
                      <a:pt x="80" y="277"/>
                      <a:pt x="80" y="277"/>
                      <a:pt x="80" y="277"/>
                    </a:cubicBezTo>
                    <a:cubicBezTo>
                      <a:pt x="79" y="279"/>
                      <a:pt x="79" y="279"/>
                      <a:pt x="79" y="279"/>
                    </a:cubicBezTo>
                    <a:cubicBezTo>
                      <a:pt x="78" y="280"/>
                      <a:pt x="78" y="280"/>
                      <a:pt x="78" y="280"/>
                    </a:cubicBezTo>
                    <a:cubicBezTo>
                      <a:pt x="78" y="280"/>
                      <a:pt x="78" y="280"/>
                      <a:pt x="78" y="280"/>
                    </a:cubicBezTo>
                    <a:cubicBezTo>
                      <a:pt x="78" y="279"/>
                      <a:pt x="78" y="279"/>
                      <a:pt x="78" y="279"/>
                    </a:cubicBezTo>
                    <a:cubicBezTo>
                      <a:pt x="80" y="277"/>
                      <a:pt x="80" y="277"/>
                      <a:pt x="80" y="277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8" y="266"/>
                      <a:pt x="88" y="266"/>
                      <a:pt x="88" y="266"/>
                    </a:cubicBezTo>
                    <a:cubicBezTo>
                      <a:pt x="98" y="250"/>
                      <a:pt x="98" y="250"/>
                      <a:pt x="98" y="250"/>
                    </a:cubicBezTo>
                    <a:cubicBezTo>
                      <a:pt x="119" y="219"/>
                      <a:pt x="119" y="219"/>
                      <a:pt x="119" y="219"/>
                    </a:cubicBezTo>
                    <a:cubicBezTo>
                      <a:pt x="160" y="157"/>
                      <a:pt x="160" y="157"/>
                      <a:pt x="160" y="157"/>
                    </a:cubicBezTo>
                    <a:cubicBezTo>
                      <a:pt x="242" y="33"/>
                      <a:pt x="242" y="33"/>
                      <a:pt x="242" y="33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89" y="100"/>
                      <a:pt x="215" y="61"/>
                      <a:pt x="242" y="22"/>
                    </a:cubicBezTo>
                    <a:cubicBezTo>
                      <a:pt x="240" y="21"/>
                      <a:pt x="240" y="21"/>
                      <a:pt x="240" y="21"/>
                    </a:cubicBezTo>
                    <a:cubicBezTo>
                      <a:pt x="96" y="217"/>
                      <a:pt x="96" y="217"/>
                      <a:pt x="96" y="217"/>
                    </a:cubicBezTo>
                    <a:cubicBezTo>
                      <a:pt x="235" y="18"/>
                      <a:pt x="235" y="18"/>
                      <a:pt x="235" y="18"/>
                    </a:cubicBezTo>
                    <a:cubicBezTo>
                      <a:pt x="235" y="17"/>
                      <a:pt x="235" y="17"/>
                      <a:pt x="235" y="17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19"/>
                      <a:pt x="227" y="19"/>
                      <a:pt x="227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36" y="267"/>
                      <a:pt x="36" y="267"/>
                      <a:pt x="36" y="267"/>
                    </a:cubicBezTo>
                    <a:cubicBezTo>
                      <a:pt x="29" y="265"/>
                      <a:pt x="29" y="265"/>
                      <a:pt x="29" y="265"/>
                    </a:cubicBezTo>
                    <a:cubicBezTo>
                      <a:pt x="224" y="14"/>
                      <a:pt x="224" y="14"/>
                      <a:pt x="224" y="14"/>
                    </a:cubicBezTo>
                    <a:cubicBezTo>
                      <a:pt x="223" y="14"/>
                      <a:pt x="223" y="14"/>
                      <a:pt x="223" y="14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20" y="123"/>
                      <a:pt x="120" y="123"/>
                      <a:pt x="120" y="12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91" y="27"/>
                      <a:pt x="191" y="27"/>
                      <a:pt x="191" y="27"/>
                    </a:cubicBezTo>
                    <a:cubicBezTo>
                      <a:pt x="202" y="11"/>
                      <a:pt x="202" y="11"/>
                      <a:pt x="202" y="1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10" y="0"/>
                      <a:pt x="210" y="0"/>
                    </a:cubicBezTo>
                    <a:cubicBezTo>
                      <a:pt x="210" y="0"/>
                      <a:pt x="210" y="0"/>
                      <a:pt x="210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2" name="未知"/>
              <p:cNvSpPr>
                <a:spLocks noEditPoints="1"/>
              </p:cNvSpPr>
              <p:nvPr/>
            </p:nvSpPr>
            <p:spPr>
              <a:xfrm>
                <a:off x="250" y="61"/>
                <a:ext cx="537" cy="639"/>
              </a:xfrm>
              <a:custGeom>
                <a:avLst/>
                <a:gdLst/>
                <a:ahLst/>
                <a:cxnLst/>
                <a:pathLst>
                  <a:path w="264" h="314">
                    <a:moveTo>
                      <a:pt x="74" y="252"/>
                    </a:moveTo>
                    <a:cubicBezTo>
                      <a:pt x="70" y="258"/>
                      <a:pt x="66" y="263"/>
                      <a:pt x="61" y="268"/>
                    </a:cubicBezTo>
                    <a:cubicBezTo>
                      <a:pt x="59" y="271"/>
                      <a:pt x="56" y="275"/>
                      <a:pt x="53" y="278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33" y="301"/>
                      <a:pt x="33" y="301"/>
                      <a:pt x="33" y="301"/>
                    </a:cubicBezTo>
                    <a:cubicBezTo>
                      <a:pt x="32" y="301"/>
                      <a:pt x="32" y="301"/>
                      <a:pt x="32" y="302"/>
                    </a:cubicBezTo>
                    <a:cubicBezTo>
                      <a:pt x="33" y="302"/>
                      <a:pt x="35" y="302"/>
                      <a:pt x="36" y="303"/>
                    </a:cubicBezTo>
                    <a:cubicBezTo>
                      <a:pt x="49" y="286"/>
                      <a:pt x="61" y="270"/>
                      <a:pt x="74" y="252"/>
                    </a:cubicBezTo>
                    <a:moveTo>
                      <a:pt x="185" y="66"/>
                    </a:moveTo>
                    <a:cubicBezTo>
                      <a:pt x="176" y="77"/>
                      <a:pt x="176" y="77"/>
                      <a:pt x="176" y="77"/>
                    </a:cubicBezTo>
                    <a:cubicBezTo>
                      <a:pt x="132" y="138"/>
                      <a:pt x="81" y="208"/>
                      <a:pt x="23" y="287"/>
                    </a:cubicBezTo>
                    <a:cubicBezTo>
                      <a:pt x="21" y="290"/>
                      <a:pt x="20" y="292"/>
                      <a:pt x="17" y="296"/>
                    </a:cubicBezTo>
                    <a:cubicBezTo>
                      <a:pt x="18" y="295"/>
                      <a:pt x="19" y="293"/>
                      <a:pt x="21" y="292"/>
                    </a:cubicBezTo>
                    <a:cubicBezTo>
                      <a:pt x="35" y="272"/>
                      <a:pt x="35" y="272"/>
                      <a:pt x="35" y="272"/>
                    </a:cubicBezTo>
                    <a:cubicBezTo>
                      <a:pt x="88" y="199"/>
                      <a:pt x="88" y="199"/>
                      <a:pt x="88" y="199"/>
                    </a:cubicBezTo>
                    <a:cubicBezTo>
                      <a:pt x="185" y="66"/>
                      <a:pt x="185" y="66"/>
                      <a:pt x="185" y="66"/>
                    </a:cubicBezTo>
                    <a:moveTo>
                      <a:pt x="191" y="36"/>
                    </a:moveTo>
                    <a:cubicBezTo>
                      <a:pt x="190" y="37"/>
                      <a:pt x="190" y="38"/>
                      <a:pt x="189" y="39"/>
                    </a:cubicBezTo>
                    <a:cubicBezTo>
                      <a:pt x="179" y="50"/>
                      <a:pt x="169" y="61"/>
                      <a:pt x="160" y="72"/>
                    </a:cubicBezTo>
                    <a:cubicBezTo>
                      <a:pt x="141" y="95"/>
                      <a:pt x="123" y="119"/>
                      <a:pt x="105" y="142"/>
                    </a:cubicBezTo>
                    <a:cubicBezTo>
                      <a:pt x="69" y="189"/>
                      <a:pt x="34" y="237"/>
                      <a:pt x="0" y="286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2" y="283"/>
                      <a:pt x="9" y="273"/>
                      <a:pt x="22" y="255"/>
                    </a:cubicBezTo>
                    <a:cubicBezTo>
                      <a:pt x="37" y="234"/>
                      <a:pt x="61" y="201"/>
                      <a:pt x="95" y="156"/>
                    </a:cubicBezTo>
                    <a:cubicBezTo>
                      <a:pt x="112" y="133"/>
                      <a:pt x="132" y="108"/>
                      <a:pt x="155" y="79"/>
                    </a:cubicBezTo>
                    <a:cubicBezTo>
                      <a:pt x="166" y="66"/>
                      <a:pt x="178" y="51"/>
                      <a:pt x="191" y="37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1" y="36"/>
                      <a:pt x="191" y="36"/>
                      <a:pt x="191" y="36"/>
                    </a:cubicBezTo>
                    <a:moveTo>
                      <a:pt x="62" y="310"/>
                    </a:moveTo>
                    <a:cubicBezTo>
                      <a:pt x="62" y="310"/>
                      <a:pt x="62" y="310"/>
                      <a:pt x="62" y="310"/>
                    </a:cubicBezTo>
                    <a:cubicBezTo>
                      <a:pt x="89" y="272"/>
                      <a:pt x="117" y="234"/>
                      <a:pt x="145" y="196"/>
                    </a:cubicBezTo>
                    <a:cubicBezTo>
                      <a:pt x="135" y="209"/>
                      <a:pt x="126" y="223"/>
                      <a:pt x="117" y="237"/>
                    </a:cubicBezTo>
                    <a:cubicBezTo>
                      <a:pt x="108" y="249"/>
                      <a:pt x="99" y="261"/>
                      <a:pt x="91" y="274"/>
                    </a:cubicBezTo>
                    <a:cubicBezTo>
                      <a:pt x="86" y="280"/>
                      <a:pt x="82" y="286"/>
                      <a:pt x="77" y="292"/>
                    </a:cubicBezTo>
                    <a:cubicBezTo>
                      <a:pt x="75" y="295"/>
                      <a:pt x="73" y="298"/>
                      <a:pt x="70" y="301"/>
                    </a:cubicBezTo>
                    <a:cubicBezTo>
                      <a:pt x="69" y="303"/>
                      <a:pt x="68" y="304"/>
                      <a:pt x="67" y="306"/>
                    </a:cubicBezTo>
                    <a:cubicBezTo>
                      <a:pt x="65" y="307"/>
                      <a:pt x="64" y="309"/>
                      <a:pt x="63" y="310"/>
                    </a:cubicBezTo>
                    <a:cubicBezTo>
                      <a:pt x="62" y="310"/>
                      <a:pt x="62" y="310"/>
                      <a:pt x="62" y="310"/>
                    </a:cubicBezTo>
                    <a:moveTo>
                      <a:pt x="256" y="17"/>
                    </a:moveTo>
                    <a:cubicBezTo>
                      <a:pt x="112" y="215"/>
                      <a:pt x="112" y="215"/>
                      <a:pt x="112" y="215"/>
                    </a:cubicBezTo>
                    <a:cubicBezTo>
                      <a:pt x="250" y="20"/>
                      <a:pt x="250" y="20"/>
                      <a:pt x="250" y="20"/>
                    </a:cubicBezTo>
                    <a:cubicBezTo>
                      <a:pt x="249" y="20"/>
                      <a:pt x="249" y="20"/>
                      <a:pt x="249" y="20"/>
                    </a:cubicBezTo>
                    <a:cubicBezTo>
                      <a:pt x="248" y="19"/>
                      <a:pt x="248" y="19"/>
                      <a:pt x="248" y="19"/>
                    </a:cubicBezTo>
                    <a:cubicBezTo>
                      <a:pt x="60" y="269"/>
                      <a:pt x="60" y="269"/>
                      <a:pt x="60" y="269"/>
                    </a:cubicBezTo>
                    <a:cubicBezTo>
                      <a:pt x="62" y="266"/>
                      <a:pt x="64" y="264"/>
                      <a:pt x="66" y="261"/>
                    </a:cubicBezTo>
                    <a:cubicBezTo>
                      <a:pt x="73" y="254"/>
                      <a:pt x="79" y="246"/>
                      <a:pt x="85" y="239"/>
                    </a:cubicBezTo>
                    <a:cubicBezTo>
                      <a:pt x="121" y="190"/>
                      <a:pt x="161" y="137"/>
                      <a:pt x="206" y="78"/>
                    </a:cubicBezTo>
                    <a:cubicBezTo>
                      <a:pt x="219" y="60"/>
                      <a:pt x="224" y="52"/>
                      <a:pt x="224" y="52"/>
                    </a:cubicBezTo>
                    <a:cubicBezTo>
                      <a:pt x="224" y="52"/>
                      <a:pt x="224" y="52"/>
                      <a:pt x="224" y="52"/>
                    </a:cubicBezTo>
                    <a:cubicBezTo>
                      <a:pt x="224" y="52"/>
                      <a:pt x="224" y="52"/>
                      <a:pt x="224" y="52"/>
                    </a:cubicBezTo>
                    <a:cubicBezTo>
                      <a:pt x="219" y="60"/>
                      <a:pt x="214" y="67"/>
                      <a:pt x="209" y="74"/>
                    </a:cubicBezTo>
                    <a:cubicBezTo>
                      <a:pt x="211" y="71"/>
                      <a:pt x="214" y="68"/>
                      <a:pt x="216" y="65"/>
                    </a:cubicBezTo>
                    <a:cubicBezTo>
                      <a:pt x="216" y="65"/>
                      <a:pt x="216" y="65"/>
                      <a:pt x="216" y="65"/>
                    </a:cubicBezTo>
                    <a:cubicBezTo>
                      <a:pt x="165" y="137"/>
                      <a:pt x="111" y="213"/>
                      <a:pt x="48" y="303"/>
                    </a:cubicBezTo>
                    <a:cubicBezTo>
                      <a:pt x="47" y="304"/>
                      <a:pt x="47" y="305"/>
                      <a:pt x="47" y="306"/>
                    </a:cubicBezTo>
                    <a:cubicBezTo>
                      <a:pt x="48" y="305"/>
                      <a:pt x="49" y="304"/>
                      <a:pt x="50" y="303"/>
                    </a:cubicBezTo>
                    <a:cubicBezTo>
                      <a:pt x="101" y="232"/>
                      <a:pt x="155" y="158"/>
                      <a:pt x="217" y="74"/>
                    </a:cubicBezTo>
                    <a:cubicBezTo>
                      <a:pt x="218" y="72"/>
                      <a:pt x="220" y="70"/>
                      <a:pt x="222" y="67"/>
                    </a:cubicBezTo>
                    <a:cubicBezTo>
                      <a:pt x="221" y="69"/>
                      <a:pt x="219" y="71"/>
                      <a:pt x="218" y="73"/>
                    </a:cubicBezTo>
                    <a:cubicBezTo>
                      <a:pt x="170" y="142"/>
                      <a:pt x="119" y="215"/>
                      <a:pt x="64" y="294"/>
                    </a:cubicBezTo>
                    <a:cubicBezTo>
                      <a:pt x="61" y="298"/>
                      <a:pt x="58" y="303"/>
                      <a:pt x="55" y="308"/>
                    </a:cubicBezTo>
                    <a:cubicBezTo>
                      <a:pt x="59" y="303"/>
                      <a:pt x="63" y="298"/>
                      <a:pt x="67" y="292"/>
                    </a:cubicBezTo>
                    <a:cubicBezTo>
                      <a:pt x="128" y="209"/>
                      <a:pt x="191" y="122"/>
                      <a:pt x="257" y="31"/>
                    </a:cubicBezTo>
                    <a:cubicBezTo>
                      <a:pt x="228" y="74"/>
                      <a:pt x="198" y="118"/>
                      <a:pt x="167" y="163"/>
                    </a:cubicBezTo>
                    <a:cubicBezTo>
                      <a:pt x="164" y="168"/>
                      <a:pt x="161" y="173"/>
                      <a:pt x="157" y="178"/>
                    </a:cubicBezTo>
                    <a:cubicBezTo>
                      <a:pt x="62" y="309"/>
                      <a:pt x="62" y="309"/>
                      <a:pt x="62" y="309"/>
                    </a:cubicBezTo>
                    <a:cubicBezTo>
                      <a:pt x="60" y="311"/>
                      <a:pt x="60" y="311"/>
                      <a:pt x="60" y="311"/>
                    </a:cubicBezTo>
                    <a:cubicBezTo>
                      <a:pt x="63" y="311"/>
                      <a:pt x="63" y="311"/>
                      <a:pt x="63" y="311"/>
                    </a:cubicBezTo>
                    <a:cubicBezTo>
                      <a:pt x="63" y="310"/>
                      <a:pt x="64" y="310"/>
                      <a:pt x="64" y="310"/>
                    </a:cubicBezTo>
                    <a:cubicBezTo>
                      <a:pt x="65" y="309"/>
                      <a:pt x="65" y="309"/>
                      <a:pt x="65" y="309"/>
                    </a:cubicBezTo>
                    <a:cubicBezTo>
                      <a:pt x="66" y="308"/>
                      <a:pt x="66" y="307"/>
                      <a:pt x="67" y="306"/>
                    </a:cubicBezTo>
                    <a:cubicBezTo>
                      <a:pt x="68" y="305"/>
                      <a:pt x="69" y="304"/>
                      <a:pt x="71" y="302"/>
                    </a:cubicBezTo>
                    <a:cubicBezTo>
                      <a:pt x="73" y="299"/>
                      <a:pt x="75" y="296"/>
                      <a:pt x="77" y="293"/>
                    </a:cubicBezTo>
                    <a:cubicBezTo>
                      <a:pt x="82" y="288"/>
                      <a:pt x="86" y="282"/>
                      <a:pt x="90" y="276"/>
                    </a:cubicBezTo>
                    <a:cubicBezTo>
                      <a:pt x="99" y="264"/>
                      <a:pt x="107" y="252"/>
                      <a:pt x="116" y="240"/>
                    </a:cubicBezTo>
                    <a:cubicBezTo>
                      <a:pt x="132" y="216"/>
                      <a:pt x="149" y="192"/>
                      <a:pt x="165" y="168"/>
                    </a:cubicBezTo>
                    <a:cubicBezTo>
                      <a:pt x="197" y="124"/>
                      <a:pt x="230" y="79"/>
                      <a:pt x="263" y="33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34" y="79"/>
                      <a:pt x="203" y="125"/>
                      <a:pt x="172" y="172"/>
                    </a:cubicBezTo>
                    <a:cubicBezTo>
                      <a:pt x="157" y="195"/>
                      <a:pt x="141" y="219"/>
                      <a:pt x="125" y="243"/>
                    </a:cubicBezTo>
                    <a:cubicBezTo>
                      <a:pt x="118" y="255"/>
                      <a:pt x="110" y="266"/>
                      <a:pt x="102" y="278"/>
                    </a:cubicBezTo>
                    <a:cubicBezTo>
                      <a:pt x="98" y="284"/>
                      <a:pt x="94" y="290"/>
                      <a:pt x="90" y="296"/>
                    </a:cubicBezTo>
                    <a:cubicBezTo>
                      <a:pt x="84" y="305"/>
                      <a:pt x="84" y="305"/>
                      <a:pt x="84" y="305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79" y="312"/>
                      <a:pt x="79" y="312"/>
                      <a:pt x="79" y="312"/>
                    </a:cubicBezTo>
                    <a:cubicBezTo>
                      <a:pt x="78" y="313"/>
                      <a:pt x="78" y="313"/>
                      <a:pt x="78" y="313"/>
                    </a:cubicBezTo>
                    <a:cubicBezTo>
                      <a:pt x="78" y="313"/>
                      <a:pt x="78" y="314"/>
                      <a:pt x="77" y="314"/>
                    </a:cubicBezTo>
                    <a:cubicBezTo>
                      <a:pt x="78" y="314"/>
                      <a:pt x="78" y="313"/>
                      <a:pt x="78" y="313"/>
                    </a:cubicBezTo>
                    <a:cubicBezTo>
                      <a:pt x="79" y="312"/>
                      <a:pt x="79" y="312"/>
                      <a:pt x="79" y="312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4" y="305"/>
                      <a:pt x="84" y="305"/>
                      <a:pt x="84" y="305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25" y="244"/>
                      <a:pt x="125" y="244"/>
                      <a:pt x="125" y="244"/>
                    </a:cubicBezTo>
                    <a:cubicBezTo>
                      <a:pt x="171" y="174"/>
                      <a:pt x="171" y="174"/>
                      <a:pt x="171" y="174"/>
                    </a:cubicBezTo>
                    <a:cubicBezTo>
                      <a:pt x="264" y="34"/>
                      <a:pt x="264" y="34"/>
                      <a:pt x="264" y="34"/>
                    </a:cubicBezTo>
                    <a:cubicBezTo>
                      <a:pt x="262" y="33"/>
                      <a:pt x="262" y="33"/>
                      <a:pt x="262" y="33"/>
                    </a:cubicBezTo>
                    <a:cubicBezTo>
                      <a:pt x="176" y="152"/>
                      <a:pt x="176" y="152"/>
                      <a:pt x="176" y="152"/>
                    </a:cubicBezTo>
                    <a:cubicBezTo>
                      <a:pt x="206" y="108"/>
                      <a:pt x="235" y="65"/>
                      <a:pt x="264" y="22"/>
                    </a:cubicBezTo>
                    <a:cubicBezTo>
                      <a:pt x="263" y="21"/>
                      <a:pt x="263" y="21"/>
                      <a:pt x="263" y="21"/>
                    </a:cubicBezTo>
                    <a:cubicBezTo>
                      <a:pt x="104" y="239"/>
                      <a:pt x="104" y="239"/>
                      <a:pt x="104" y="239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7" y="18"/>
                      <a:pt x="257" y="18"/>
                      <a:pt x="257" y="18"/>
                    </a:cubicBezTo>
                    <a:cubicBezTo>
                      <a:pt x="256" y="17"/>
                      <a:pt x="256" y="17"/>
                      <a:pt x="256" y="17"/>
                    </a:cubicBezTo>
                    <a:moveTo>
                      <a:pt x="244" y="14"/>
                    </a:moveTo>
                    <a:cubicBezTo>
                      <a:pt x="45" y="260"/>
                      <a:pt x="45" y="260"/>
                      <a:pt x="45" y="260"/>
                    </a:cubicBezTo>
                    <a:cubicBezTo>
                      <a:pt x="40" y="267"/>
                      <a:pt x="35" y="274"/>
                      <a:pt x="30" y="280"/>
                    </a:cubicBezTo>
                    <a:cubicBezTo>
                      <a:pt x="79" y="220"/>
                      <a:pt x="135" y="150"/>
                      <a:pt x="213" y="55"/>
                    </a:cubicBezTo>
                    <a:cubicBezTo>
                      <a:pt x="214" y="54"/>
                      <a:pt x="215" y="52"/>
                      <a:pt x="217" y="50"/>
                    </a:cubicBezTo>
                    <a:cubicBezTo>
                      <a:pt x="216" y="52"/>
                      <a:pt x="214" y="54"/>
                      <a:pt x="212" y="56"/>
                    </a:cubicBezTo>
                    <a:cubicBezTo>
                      <a:pt x="159" y="125"/>
                      <a:pt x="101" y="202"/>
                      <a:pt x="25" y="301"/>
                    </a:cubicBezTo>
                    <a:cubicBezTo>
                      <a:pt x="27" y="301"/>
                      <a:pt x="29" y="302"/>
                      <a:pt x="31" y="302"/>
                    </a:cubicBezTo>
                    <a:cubicBezTo>
                      <a:pt x="31" y="301"/>
                      <a:pt x="32" y="301"/>
                      <a:pt x="32" y="300"/>
                    </a:cubicBezTo>
                    <a:cubicBezTo>
                      <a:pt x="28" y="300"/>
                      <a:pt x="28" y="300"/>
                      <a:pt x="28" y="300"/>
                    </a:cubicBezTo>
                    <a:cubicBezTo>
                      <a:pt x="246" y="15"/>
                      <a:pt x="246" y="15"/>
                      <a:pt x="246" y="15"/>
                    </a:cubicBezTo>
                    <a:cubicBezTo>
                      <a:pt x="245" y="14"/>
                      <a:pt x="245" y="14"/>
                      <a:pt x="245" y="14"/>
                    </a:cubicBezTo>
                    <a:cubicBezTo>
                      <a:pt x="244" y="14"/>
                      <a:pt x="244" y="14"/>
                      <a:pt x="244" y="14"/>
                    </a:cubicBezTo>
                    <a:moveTo>
                      <a:pt x="233" y="0"/>
                    </a:moveTo>
                    <a:cubicBezTo>
                      <a:pt x="233" y="0"/>
                      <a:pt x="233" y="0"/>
                      <a:pt x="233" y="0"/>
                    </a:cubicBezTo>
                    <a:cubicBezTo>
                      <a:pt x="232" y="1"/>
                      <a:pt x="232" y="1"/>
                      <a:pt x="232" y="1"/>
                    </a:cubicBezTo>
                    <a:cubicBezTo>
                      <a:pt x="230" y="2"/>
                      <a:pt x="230" y="2"/>
                      <a:pt x="230" y="2"/>
                    </a:cubicBezTo>
                    <a:cubicBezTo>
                      <a:pt x="225" y="4"/>
                      <a:pt x="225" y="4"/>
                      <a:pt x="225" y="4"/>
                    </a:cubicBezTo>
                    <a:cubicBezTo>
                      <a:pt x="224" y="5"/>
                      <a:pt x="222" y="6"/>
                      <a:pt x="221" y="7"/>
                    </a:cubicBezTo>
                    <a:cubicBezTo>
                      <a:pt x="211" y="16"/>
                      <a:pt x="201" y="25"/>
                      <a:pt x="193" y="35"/>
                    </a:cubicBezTo>
                    <a:cubicBezTo>
                      <a:pt x="193" y="35"/>
                      <a:pt x="193" y="35"/>
                      <a:pt x="193" y="35"/>
                    </a:cubicBezTo>
                    <a:cubicBezTo>
                      <a:pt x="200" y="27"/>
                      <a:pt x="208" y="20"/>
                      <a:pt x="216" y="13"/>
                    </a:cubicBezTo>
                    <a:cubicBezTo>
                      <a:pt x="218" y="11"/>
                      <a:pt x="220" y="9"/>
                      <a:pt x="222" y="8"/>
                    </a:cubicBezTo>
                    <a:cubicBezTo>
                      <a:pt x="225" y="5"/>
                      <a:pt x="225" y="5"/>
                      <a:pt x="225" y="5"/>
                    </a:cubicBezTo>
                    <a:cubicBezTo>
                      <a:pt x="226" y="5"/>
                      <a:pt x="228" y="4"/>
                      <a:pt x="229" y="3"/>
                    </a:cubicBezTo>
                    <a:cubicBezTo>
                      <a:pt x="230" y="3"/>
                      <a:pt x="230" y="2"/>
                      <a:pt x="230" y="2"/>
                    </a:cubicBezTo>
                    <a:cubicBezTo>
                      <a:pt x="230" y="2"/>
                      <a:pt x="229" y="4"/>
                      <a:pt x="229" y="5"/>
                    </a:cubicBezTo>
                    <a:cubicBezTo>
                      <a:pt x="226" y="8"/>
                      <a:pt x="226" y="8"/>
                      <a:pt x="226" y="8"/>
                    </a:cubicBezTo>
                    <a:cubicBezTo>
                      <a:pt x="224" y="11"/>
                      <a:pt x="223" y="13"/>
                      <a:pt x="221" y="15"/>
                    </a:cubicBezTo>
                    <a:cubicBezTo>
                      <a:pt x="211" y="29"/>
                      <a:pt x="201" y="43"/>
                      <a:pt x="190" y="58"/>
                    </a:cubicBezTo>
                    <a:cubicBezTo>
                      <a:pt x="193" y="55"/>
                      <a:pt x="195" y="51"/>
                      <a:pt x="198" y="48"/>
                    </a:cubicBezTo>
                    <a:cubicBezTo>
                      <a:pt x="198" y="48"/>
                      <a:pt x="198" y="48"/>
                      <a:pt x="198" y="48"/>
                    </a:cubicBezTo>
                    <a:cubicBezTo>
                      <a:pt x="211" y="31"/>
                      <a:pt x="211" y="31"/>
                      <a:pt x="211" y="31"/>
                    </a:cubicBezTo>
                    <a:cubicBezTo>
                      <a:pt x="224" y="13"/>
                      <a:pt x="224" y="13"/>
                      <a:pt x="224" y="13"/>
                    </a:cubicBezTo>
                    <a:cubicBezTo>
                      <a:pt x="232" y="1"/>
                      <a:pt x="232" y="1"/>
                      <a:pt x="232" y="1"/>
                    </a:cubicBezTo>
                    <a:cubicBezTo>
                      <a:pt x="233" y="0"/>
                      <a:pt x="233" y="0"/>
                      <a:pt x="233" y="0"/>
                    </a:cubicBezTo>
                    <a:cubicBezTo>
                      <a:pt x="233" y="0"/>
                      <a:pt x="233" y="0"/>
                      <a:pt x="233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3" name="未知"/>
              <p:cNvSpPr>
                <a:spLocks noEditPoints="1"/>
              </p:cNvSpPr>
              <p:nvPr/>
            </p:nvSpPr>
            <p:spPr>
              <a:xfrm>
                <a:off x="146" y="98"/>
                <a:ext cx="559" cy="655"/>
              </a:xfrm>
              <a:custGeom>
                <a:avLst/>
                <a:gdLst/>
                <a:ahLst/>
                <a:cxnLst/>
                <a:pathLst>
                  <a:path w="275" h="322">
                    <a:moveTo>
                      <a:pt x="121" y="120"/>
                    </a:moveTo>
                    <a:cubicBezTo>
                      <a:pt x="131" y="107"/>
                      <a:pt x="140" y="93"/>
                      <a:pt x="149" y="79"/>
                    </a:cubicBezTo>
                    <a:cubicBezTo>
                      <a:pt x="158" y="67"/>
                      <a:pt x="167" y="54"/>
                      <a:pt x="176" y="42"/>
                    </a:cubicBezTo>
                    <a:cubicBezTo>
                      <a:pt x="180" y="36"/>
                      <a:pt x="185" y="29"/>
                      <a:pt x="189" y="23"/>
                    </a:cubicBezTo>
                    <a:cubicBezTo>
                      <a:pt x="192" y="20"/>
                      <a:pt x="194" y="17"/>
                      <a:pt x="196" y="14"/>
                    </a:cubicBezTo>
                    <a:cubicBezTo>
                      <a:pt x="197" y="13"/>
                      <a:pt x="199" y="11"/>
                      <a:pt x="200" y="10"/>
                    </a:cubicBezTo>
                    <a:cubicBezTo>
                      <a:pt x="201" y="8"/>
                      <a:pt x="202" y="6"/>
                      <a:pt x="204" y="6"/>
                    </a:cubicBezTo>
                    <a:cubicBezTo>
                      <a:pt x="205" y="5"/>
                      <a:pt x="205" y="5"/>
                      <a:pt x="205" y="5"/>
                    </a:cubicBezTo>
                    <a:cubicBezTo>
                      <a:pt x="204" y="6"/>
                      <a:pt x="204" y="6"/>
                      <a:pt x="204" y="6"/>
                    </a:cubicBezTo>
                    <a:cubicBezTo>
                      <a:pt x="177" y="43"/>
                      <a:pt x="149" y="81"/>
                      <a:pt x="121" y="120"/>
                    </a:cubicBezTo>
                    <a:moveTo>
                      <a:pt x="186" y="2"/>
                    </a:moveTo>
                    <a:cubicBezTo>
                      <a:pt x="186" y="3"/>
                      <a:pt x="186" y="3"/>
                      <a:pt x="186" y="3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93" y="142"/>
                      <a:pt x="93" y="142"/>
                      <a:pt x="93" y="142"/>
                    </a:cubicBezTo>
                    <a:cubicBezTo>
                      <a:pt x="31" y="238"/>
                      <a:pt x="31" y="238"/>
                      <a:pt x="31" y="238"/>
                    </a:cubicBezTo>
                    <a:cubicBezTo>
                      <a:pt x="31" y="238"/>
                      <a:pt x="31" y="238"/>
                      <a:pt x="31" y="238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2" y="286"/>
                      <a:pt x="2" y="286"/>
                      <a:pt x="2" y="286"/>
                    </a:cubicBezTo>
                    <a:cubicBezTo>
                      <a:pt x="91" y="162"/>
                      <a:pt x="91" y="162"/>
                      <a:pt x="91" y="162"/>
                    </a:cubicBezTo>
                    <a:cubicBezTo>
                      <a:pt x="61" y="207"/>
                      <a:pt x="31" y="252"/>
                      <a:pt x="1" y="297"/>
                    </a:cubicBezTo>
                    <a:cubicBezTo>
                      <a:pt x="2" y="298"/>
                      <a:pt x="2" y="298"/>
                      <a:pt x="2" y="298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8" y="301"/>
                      <a:pt x="8" y="301"/>
                      <a:pt x="8" y="301"/>
                    </a:cubicBezTo>
                    <a:cubicBezTo>
                      <a:pt x="9" y="302"/>
                      <a:pt x="9" y="302"/>
                      <a:pt x="9" y="302"/>
                    </a:cubicBezTo>
                    <a:cubicBezTo>
                      <a:pt x="10" y="302"/>
                      <a:pt x="10" y="302"/>
                      <a:pt x="10" y="302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7" y="300"/>
                      <a:pt x="17" y="300"/>
                      <a:pt x="17" y="300"/>
                    </a:cubicBezTo>
                    <a:cubicBezTo>
                      <a:pt x="18" y="300"/>
                      <a:pt x="18" y="300"/>
                      <a:pt x="18" y="300"/>
                    </a:cubicBezTo>
                    <a:cubicBezTo>
                      <a:pt x="19" y="301"/>
                      <a:pt x="19" y="301"/>
                      <a:pt x="19" y="301"/>
                    </a:cubicBezTo>
                    <a:cubicBezTo>
                      <a:pt x="234" y="17"/>
                      <a:pt x="234" y="17"/>
                      <a:pt x="234" y="17"/>
                    </a:cubicBezTo>
                    <a:cubicBezTo>
                      <a:pt x="242" y="18"/>
                      <a:pt x="242" y="18"/>
                      <a:pt x="242" y="18"/>
                    </a:cubicBezTo>
                    <a:cubicBezTo>
                      <a:pt x="243" y="18"/>
                      <a:pt x="243" y="18"/>
                      <a:pt x="243" y="18"/>
                    </a:cubicBezTo>
                    <a:cubicBezTo>
                      <a:pt x="242" y="19"/>
                      <a:pt x="242" y="19"/>
                      <a:pt x="242" y="19"/>
                    </a:cubicBezTo>
                    <a:cubicBezTo>
                      <a:pt x="51" y="267"/>
                      <a:pt x="51" y="267"/>
                      <a:pt x="51" y="267"/>
                    </a:cubicBezTo>
                    <a:cubicBezTo>
                      <a:pt x="51" y="268"/>
                      <a:pt x="51" y="268"/>
                      <a:pt x="51" y="268"/>
                    </a:cubicBezTo>
                    <a:cubicBezTo>
                      <a:pt x="22" y="306"/>
                      <a:pt x="22" y="306"/>
                      <a:pt x="22" y="306"/>
                    </a:cubicBezTo>
                    <a:cubicBezTo>
                      <a:pt x="22" y="306"/>
                      <a:pt x="22" y="306"/>
                      <a:pt x="22" y="306"/>
                    </a:cubicBezTo>
                    <a:cubicBezTo>
                      <a:pt x="23" y="307"/>
                      <a:pt x="23" y="307"/>
                      <a:pt x="23" y="307"/>
                    </a:cubicBezTo>
                    <a:cubicBezTo>
                      <a:pt x="227" y="59"/>
                      <a:pt x="227" y="59"/>
                      <a:pt x="227" y="59"/>
                    </a:cubicBezTo>
                    <a:cubicBezTo>
                      <a:pt x="236" y="48"/>
                      <a:pt x="236" y="48"/>
                      <a:pt x="236" y="48"/>
                    </a:cubicBezTo>
                    <a:cubicBezTo>
                      <a:pt x="139" y="181"/>
                      <a:pt x="139" y="181"/>
                      <a:pt x="139" y="181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72" y="274"/>
                      <a:pt x="72" y="274"/>
                      <a:pt x="72" y="274"/>
                    </a:cubicBezTo>
                    <a:cubicBezTo>
                      <a:pt x="59" y="291"/>
                      <a:pt x="59" y="291"/>
                      <a:pt x="59" y="291"/>
                    </a:cubicBezTo>
                    <a:cubicBezTo>
                      <a:pt x="46" y="309"/>
                      <a:pt x="46" y="309"/>
                      <a:pt x="46" y="309"/>
                    </a:cubicBezTo>
                    <a:cubicBezTo>
                      <a:pt x="38" y="320"/>
                      <a:pt x="38" y="320"/>
                      <a:pt x="38" y="320"/>
                    </a:cubicBezTo>
                    <a:cubicBezTo>
                      <a:pt x="37" y="321"/>
                      <a:pt x="37" y="321"/>
                      <a:pt x="37" y="321"/>
                    </a:cubicBezTo>
                    <a:cubicBezTo>
                      <a:pt x="37" y="322"/>
                      <a:pt x="37" y="322"/>
                      <a:pt x="37" y="322"/>
                    </a:cubicBezTo>
                    <a:cubicBezTo>
                      <a:pt x="37" y="322"/>
                      <a:pt x="37" y="322"/>
                      <a:pt x="37" y="322"/>
                    </a:cubicBezTo>
                    <a:cubicBezTo>
                      <a:pt x="37" y="321"/>
                      <a:pt x="37" y="321"/>
                      <a:pt x="37" y="321"/>
                    </a:cubicBezTo>
                    <a:cubicBezTo>
                      <a:pt x="40" y="320"/>
                      <a:pt x="40" y="320"/>
                      <a:pt x="40" y="320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6" y="317"/>
                      <a:pt x="47" y="316"/>
                      <a:pt x="49" y="315"/>
                    </a:cubicBezTo>
                    <a:cubicBezTo>
                      <a:pt x="55" y="311"/>
                      <a:pt x="61" y="305"/>
                      <a:pt x="66" y="300"/>
                    </a:cubicBezTo>
                    <a:cubicBezTo>
                      <a:pt x="72" y="295"/>
                      <a:pt x="77" y="290"/>
                      <a:pt x="82" y="284"/>
                    </a:cubicBezTo>
                    <a:cubicBezTo>
                      <a:pt x="82" y="284"/>
                      <a:pt x="82" y="284"/>
                      <a:pt x="83" y="284"/>
                    </a:cubicBezTo>
                    <a:cubicBezTo>
                      <a:pt x="83" y="283"/>
                      <a:pt x="83" y="283"/>
                      <a:pt x="84" y="283"/>
                    </a:cubicBezTo>
                    <a:cubicBezTo>
                      <a:pt x="91" y="275"/>
                      <a:pt x="98" y="267"/>
                      <a:pt x="104" y="260"/>
                    </a:cubicBezTo>
                    <a:cubicBezTo>
                      <a:pt x="107" y="257"/>
                      <a:pt x="110" y="253"/>
                      <a:pt x="112" y="250"/>
                    </a:cubicBezTo>
                    <a:cubicBezTo>
                      <a:pt x="117" y="245"/>
                      <a:pt x="121" y="240"/>
                      <a:pt x="125" y="234"/>
                    </a:cubicBezTo>
                    <a:cubicBezTo>
                      <a:pt x="140" y="216"/>
                      <a:pt x="154" y="198"/>
                      <a:pt x="169" y="180"/>
                    </a:cubicBezTo>
                    <a:cubicBezTo>
                      <a:pt x="200" y="139"/>
                      <a:pt x="230" y="98"/>
                      <a:pt x="260" y="56"/>
                    </a:cubicBezTo>
                    <a:cubicBezTo>
                      <a:pt x="265" y="49"/>
                      <a:pt x="270" y="42"/>
                      <a:pt x="275" y="34"/>
                    </a:cubicBezTo>
                    <a:cubicBezTo>
                      <a:pt x="275" y="34"/>
                      <a:pt x="270" y="42"/>
                      <a:pt x="257" y="60"/>
                    </a:cubicBezTo>
                    <a:cubicBezTo>
                      <a:pt x="256" y="62"/>
                      <a:pt x="254" y="64"/>
                      <a:pt x="253" y="66"/>
                    </a:cubicBezTo>
                    <a:cubicBezTo>
                      <a:pt x="237" y="87"/>
                      <a:pt x="213" y="121"/>
                      <a:pt x="178" y="166"/>
                    </a:cubicBezTo>
                    <a:cubicBezTo>
                      <a:pt x="166" y="183"/>
                      <a:pt x="152" y="201"/>
                      <a:pt x="136" y="221"/>
                    </a:cubicBezTo>
                    <a:cubicBezTo>
                      <a:pt x="130" y="228"/>
                      <a:pt x="124" y="236"/>
                      <a:pt x="117" y="243"/>
                    </a:cubicBezTo>
                    <a:cubicBezTo>
                      <a:pt x="115" y="246"/>
                      <a:pt x="113" y="248"/>
                      <a:pt x="111" y="251"/>
                    </a:cubicBezTo>
                    <a:cubicBezTo>
                      <a:pt x="102" y="261"/>
                      <a:pt x="93" y="272"/>
                      <a:pt x="83" y="282"/>
                    </a:cubicBezTo>
                    <a:cubicBezTo>
                      <a:pt x="83" y="283"/>
                      <a:pt x="82" y="283"/>
                      <a:pt x="82" y="284"/>
                    </a:cubicBezTo>
                    <a:cubicBezTo>
                      <a:pt x="80" y="285"/>
                      <a:pt x="79" y="286"/>
                      <a:pt x="78" y="288"/>
                    </a:cubicBezTo>
                    <a:cubicBezTo>
                      <a:pt x="71" y="295"/>
                      <a:pt x="63" y="303"/>
                      <a:pt x="55" y="310"/>
                    </a:cubicBezTo>
                    <a:cubicBezTo>
                      <a:pt x="52" y="311"/>
                      <a:pt x="50" y="313"/>
                      <a:pt x="48" y="315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0" y="319"/>
                      <a:pt x="40" y="319"/>
                      <a:pt x="40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39" y="319"/>
                      <a:pt x="39" y="319"/>
                      <a:pt x="39" y="319"/>
                    </a:cubicBezTo>
                    <a:cubicBezTo>
                      <a:pt x="40" y="319"/>
                      <a:pt x="40" y="319"/>
                      <a:pt x="40" y="319"/>
                    </a:cubicBezTo>
                    <a:cubicBezTo>
                      <a:pt x="40" y="319"/>
                      <a:pt x="40" y="319"/>
                      <a:pt x="40" y="319"/>
                    </a:cubicBezTo>
                    <a:cubicBezTo>
                      <a:pt x="41" y="317"/>
                      <a:pt x="41" y="317"/>
                      <a:pt x="41" y="317"/>
                    </a:cubicBezTo>
                    <a:cubicBezTo>
                      <a:pt x="44" y="313"/>
                      <a:pt x="44" y="313"/>
                      <a:pt x="44" y="313"/>
                    </a:cubicBezTo>
                    <a:cubicBezTo>
                      <a:pt x="46" y="311"/>
                      <a:pt x="47" y="309"/>
                      <a:pt x="49" y="306"/>
                    </a:cubicBezTo>
                    <a:cubicBezTo>
                      <a:pt x="59" y="292"/>
                      <a:pt x="70" y="277"/>
                      <a:pt x="81" y="262"/>
                    </a:cubicBezTo>
                    <a:cubicBezTo>
                      <a:pt x="86" y="256"/>
                      <a:pt x="91" y="249"/>
                      <a:pt x="96" y="242"/>
                    </a:cubicBezTo>
                    <a:cubicBezTo>
                      <a:pt x="141" y="180"/>
                      <a:pt x="192" y="110"/>
                      <a:pt x="250" y="31"/>
                    </a:cubicBezTo>
                    <a:cubicBezTo>
                      <a:pt x="251" y="29"/>
                      <a:pt x="253" y="27"/>
                      <a:pt x="255" y="23"/>
                    </a:cubicBezTo>
                    <a:cubicBezTo>
                      <a:pt x="254" y="25"/>
                      <a:pt x="252" y="27"/>
                      <a:pt x="249" y="30"/>
                    </a:cubicBezTo>
                    <a:cubicBezTo>
                      <a:pt x="249" y="30"/>
                      <a:pt x="249" y="30"/>
                      <a:pt x="249" y="30"/>
                    </a:cubicBezTo>
                    <a:cubicBezTo>
                      <a:pt x="246" y="33"/>
                      <a:pt x="244" y="37"/>
                      <a:pt x="241" y="40"/>
                    </a:cubicBezTo>
                    <a:cubicBezTo>
                      <a:pt x="190" y="101"/>
                      <a:pt x="133" y="171"/>
                      <a:pt x="53" y="267"/>
                    </a:cubicBezTo>
                    <a:cubicBezTo>
                      <a:pt x="52" y="269"/>
                      <a:pt x="51" y="270"/>
                      <a:pt x="49" y="272"/>
                    </a:cubicBezTo>
                    <a:cubicBezTo>
                      <a:pt x="51" y="271"/>
                      <a:pt x="52" y="269"/>
                      <a:pt x="54" y="266"/>
                    </a:cubicBezTo>
                    <a:cubicBezTo>
                      <a:pt x="108" y="196"/>
                      <a:pt x="169" y="118"/>
                      <a:pt x="246" y="17"/>
                    </a:cubicBezTo>
                    <a:cubicBezTo>
                      <a:pt x="245" y="17"/>
                      <a:pt x="245" y="17"/>
                      <a:pt x="244" y="17"/>
                    </a:cubicBezTo>
                    <a:cubicBezTo>
                      <a:pt x="244" y="17"/>
                      <a:pt x="244" y="17"/>
                      <a:pt x="244" y="17"/>
                    </a:cubicBezTo>
                    <a:cubicBezTo>
                      <a:pt x="241" y="16"/>
                      <a:pt x="238" y="15"/>
                      <a:pt x="234" y="15"/>
                    </a:cubicBezTo>
                    <a:cubicBezTo>
                      <a:pt x="179" y="86"/>
                      <a:pt x="121" y="163"/>
                      <a:pt x="49" y="258"/>
                    </a:cubicBezTo>
                    <a:cubicBezTo>
                      <a:pt x="49" y="258"/>
                      <a:pt x="49" y="258"/>
                      <a:pt x="49" y="258"/>
                    </a:cubicBezTo>
                    <a:cubicBezTo>
                      <a:pt x="49" y="258"/>
                      <a:pt x="49" y="258"/>
                      <a:pt x="49" y="258"/>
                    </a:cubicBezTo>
                    <a:cubicBezTo>
                      <a:pt x="101" y="184"/>
                      <a:pt x="156" y="105"/>
                      <a:pt x="221" y="13"/>
                    </a:cubicBezTo>
                    <a:cubicBezTo>
                      <a:pt x="221" y="13"/>
                      <a:pt x="221" y="12"/>
                      <a:pt x="222" y="11"/>
                    </a:cubicBezTo>
                    <a:cubicBezTo>
                      <a:pt x="221" y="11"/>
                      <a:pt x="220" y="12"/>
                      <a:pt x="219" y="13"/>
                    </a:cubicBezTo>
                    <a:cubicBezTo>
                      <a:pt x="166" y="86"/>
                      <a:pt x="110" y="162"/>
                      <a:pt x="47" y="248"/>
                    </a:cubicBezTo>
                    <a:cubicBezTo>
                      <a:pt x="46" y="250"/>
                      <a:pt x="44" y="252"/>
                      <a:pt x="42" y="255"/>
                    </a:cubicBezTo>
                    <a:cubicBezTo>
                      <a:pt x="44" y="253"/>
                      <a:pt x="45" y="251"/>
                      <a:pt x="46" y="249"/>
                    </a:cubicBezTo>
                    <a:cubicBezTo>
                      <a:pt x="96" y="178"/>
                      <a:pt x="147" y="103"/>
                      <a:pt x="204" y="22"/>
                    </a:cubicBezTo>
                    <a:cubicBezTo>
                      <a:pt x="207" y="17"/>
                      <a:pt x="210" y="13"/>
                      <a:pt x="213" y="7"/>
                    </a:cubicBezTo>
                    <a:cubicBezTo>
                      <a:pt x="209" y="12"/>
                      <a:pt x="205" y="17"/>
                      <a:pt x="201" y="23"/>
                    </a:cubicBezTo>
                    <a:cubicBezTo>
                      <a:pt x="139" y="108"/>
                      <a:pt x="75" y="196"/>
                      <a:pt x="8" y="289"/>
                    </a:cubicBezTo>
                    <a:cubicBezTo>
                      <a:pt x="37" y="245"/>
                      <a:pt x="68" y="199"/>
                      <a:pt x="99" y="154"/>
                    </a:cubicBezTo>
                    <a:cubicBezTo>
                      <a:pt x="102" y="148"/>
                      <a:pt x="106" y="143"/>
                      <a:pt x="109" y="138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5"/>
                      <a:pt x="203" y="5"/>
                      <a:pt x="203" y="5"/>
                    </a:cubicBezTo>
                    <a:cubicBezTo>
                      <a:pt x="203" y="6"/>
                      <a:pt x="203" y="6"/>
                      <a:pt x="203" y="6"/>
                    </a:cubicBezTo>
                    <a:cubicBezTo>
                      <a:pt x="202" y="6"/>
                      <a:pt x="202" y="6"/>
                      <a:pt x="201" y="7"/>
                    </a:cubicBezTo>
                    <a:cubicBezTo>
                      <a:pt x="201" y="7"/>
                      <a:pt x="200" y="8"/>
                      <a:pt x="200" y="9"/>
                    </a:cubicBezTo>
                    <a:cubicBezTo>
                      <a:pt x="198" y="10"/>
                      <a:pt x="197" y="12"/>
                      <a:pt x="196" y="13"/>
                    </a:cubicBezTo>
                    <a:cubicBezTo>
                      <a:pt x="194" y="16"/>
                      <a:pt x="191" y="19"/>
                      <a:pt x="189" y="22"/>
                    </a:cubicBezTo>
                    <a:cubicBezTo>
                      <a:pt x="185" y="28"/>
                      <a:pt x="180" y="34"/>
                      <a:pt x="176" y="40"/>
                    </a:cubicBezTo>
                    <a:cubicBezTo>
                      <a:pt x="167" y="52"/>
                      <a:pt x="159" y="64"/>
                      <a:pt x="150" y="76"/>
                    </a:cubicBezTo>
                    <a:cubicBezTo>
                      <a:pt x="134" y="100"/>
                      <a:pt x="118" y="123"/>
                      <a:pt x="102" y="147"/>
                    </a:cubicBezTo>
                    <a:cubicBezTo>
                      <a:pt x="69" y="192"/>
                      <a:pt x="36" y="238"/>
                      <a:pt x="1" y="285"/>
                    </a:cubicBezTo>
                    <a:cubicBezTo>
                      <a:pt x="1" y="285"/>
                      <a:pt x="1" y="285"/>
                      <a:pt x="1" y="285"/>
                    </a:cubicBezTo>
                    <a:cubicBezTo>
                      <a:pt x="11" y="269"/>
                      <a:pt x="22" y="253"/>
                      <a:pt x="32" y="237"/>
                    </a:cubicBezTo>
                    <a:cubicBezTo>
                      <a:pt x="32" y="237"/>
                      <a:pt x="32" y="237"/>
                      <a:pt x="32" y="237"/>
                    </a:cubicBezTo>
                    <a:cubicBezTo>
                      <a:pt x="52" y="206"/>
                      <a:pt x="72" y="175"/>
                      <a:pt x="92" y="144"/>
                    </a:cubicBezTo>
                    <a:cubicBezTo>
                      <a:pt x="108" y="120"/>
                      <a:pt x="124" y="97"/>
                      <a:pt x="139" y="73"/>
                    </a:cubicBezTo>
                    <a:cubicBezTo>
                      <a:pt x="147" y="61"/>
                      <a:pt x="155" y="49"/>
                      <a:pt x="163" y="36"/>
                    </a:cubicBezTo>
                    <a:cubicBezTo>
                      <a:pt x="167" y="30"/>
                      <a:pt x="171" y="24"/>
                      <a:pt x="175" y="18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6" y="3"/>
                      <a:pt x="186" y="3"/>
                      <a:pt x="186" y="3"/>
                    </a:cubicBezTo>
                    <a:cubicBezTo>
                      <a:pt x="186" y="2"/>
                      <a:pt x="186" y="2"/>
                      <a:pt x="186" y="2"/>
                    </a:cubicBezTo>
                    <a:moveTo>
                      <a:pt x="187" y="1"/>
                    </a:moveTo>
                    <a:cubicBezTo>
                      <a:pt x="187" y="1"/>
                      <a:pt x="187" y="1"/>
                      <a:pt x="187" y="1"/>
                    </a:cubicBezTo>
                    <a:cubicBezTo>
                      <a:pt x="186" y="2"/>
                      <a:pt x="186" y="2"/>
                      <a:pt x="186" y="2"/>
                    </a:cubicBezTo>
                    <a:cubicBezTo>
                      <a:pt x="187" y="1"/>
                      <a:pt x="187" y="1"/>
                      <a:pt x="187" y="1"/>
                    </a:cubicBezTo>
                    <a:cubicBezTo>
                      <a:pt x="187" y="1"/>
                      <a:pt x="187" y="1"/>
                      <a:pt x="187" y="1"/>
                    </a:cubicBezTo>
                    <a:moveTo>
                      <a:pt x="188" y="0"/>
                    </a:moveTo>
                    <a:cubicBezTo>
                      <a:pt x="188" y="0"/>
                      <a:pt x="187" y="1"/>
                      <a:pt x="187" y="1"/>
                    </a:cubicBezTo>
                    <a:cubicBezTo>
                      <a:pt x="187" y="1"/>
                      <a:pt x="188" y="0"/>
                      <a:pt x="188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4" name="未知"/>
              <p:cNvSpPr>
                <a:spLocks noEditPoints="1"/>
              </p:cNvSpPr>
              <p:nvPr/>
            </p:nvSpPr>
            <p:spPr>
              <a:xfrm>
                <a:off x="766" y="436"/>
                <a:ext cx="332" cy="384"/>
              </a:xfrm>
              <a:custGeom>
                <a:avLst/>
                <a:gdLst/>
                <a:ahLst/>
                <a:cxnLst/>
                <a:pathLst>
                  <a:path w="163" h="189">
                    <a:moveTo>
                      <a:pt x="70" y="70"/>
                    </a:moveTo>
                    <a:cubicBezTo>
                      <a:pt x="75" y="62"/>
                      <a:pt x="80" y="55"/>
                      <a:pt x="85" y="47"/>
                    </a:cubicBezTo>
                    <a:cubicBezTo>
                      <a:pt x="90" y="40"/>
                      <a:pt x="95" y="32"/>
                      <a:pt x="100" y="25"/>
                    </a:cubicBezTo>
                    <a:cubicBezTo>
                      <a:pt x="103" y="22"/>
                      <a:pt x="105" y="18"/>
                      <a:pt x="108" y="14"/>
                    </a:cubicBezTo>
                    <a:cubicBezTo>
                      <a:pt x="109" y="13"/>
                      <a:pt x="111" y="11"/>
                      <a:pt x="112" y="9"/>
                    </a:cubicBezTo>
                    <a:cubicBezTo>
                      <a:pt x="114" y="7"/>
                      <a:pt x="115" y="5"/>
                      <a:pt x="117" y="4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1" y="26"/>
                      <a:pt x="86" y="48"/>
                      <a:pt x="70" y="70"/>
                    </a:cubicBezTo>
                    <a:moveTo>
                      <a:pt x="118" y="3"/>
                    </a:moveTo>
                    <a:cubicBezTo>
                      <a:pt x="117" y="4"/>
                      <a:pt x="117" y="4"/>
                      <a:pt x="117" y="4"/>
                    </a:cubicBezTo>
                    <a:cubicBezTo>
                      <a:pt x="116" y="4"/>
                      <a:pt x="116" y="4"/>
                      <a:pt x="115" y="5"/>
                    </a:cubicBezTo>
                    <a:cubicBezTo>
                      <a:pt x="115" y="5"/>
                      <a:pt x="114" y="6"/>
                      <a:pt x="114" y="6"/>
                    </a:cubicBezTo>
                    <a:cubicBezTo>
                      <a:pt x="113" y="7"/>
                      <a:pt x="113" y="8"/>
                      <a:pt x="112" y="9"/>
                    </a:cubicBezTo>
                    <a:cubicBezTo>
                      <a:pt x="111" y="10"/>
                      <a:pt x="109" y="12"/>
                      <a:pt x="108" y="14"/>
                    </a:cubicBezTo>
                    <a:cubicBezTo>
                      <a:pt x="105" y="17"/>
                      <a:pt x="103" y="21"/>
                      <a:pt x="100" y="24"/>
                    </a:cubicBezTo>
                    <a:cubicBezTo>
                      <a:pt x="96" y="31"/>
                      <a:pt x="91" y="38"/>
                      <a:pt x="86" y="45"/>
                    </a:cubicBezTo>
                    <a:cubicBezTo>
                      <a:pt x="77" y="58"/>
                      <a:pt x="68" y="71"/>
                      <a:pt x="59" y="84"/>
                    </a:cubicBezTo>
                    <a:cubicBezTo>
                      <a:pt x="40" y="111"/>
                      <a:pt x="21" y="138"/>
                      <a:pt x="1" y="166"/>
                    </a:cubicBezTo>
                    <a:cubicBezTo>
                      <a:pt x="1" y="165"/>
                      <a:pt x="1" y="165"/>
                      <a:pt x="1" y="165"/>
                    </a:cubicBezTo>
                    <a:cubicBezTo>
                      <a:pt x="16" y="141"/>
                      <a:pt x="32" y="116"/>
                      <a:pt x="48" y="90"/>
                    </a:cubicBezTo>
                    <a:cubicBezTo>
                      <a:pt x="48" y="91"/>
                      <a:pt x="47" y="91"/>
                      <a:pt x="47" y="91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" y="166"/>
                      <a:pt x="1" y="166"/>
                      <a:pt x="1" y="166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36" y="119"/>
                      <a:pt x="19" y="146"/>
                      <a:pt x="1" y="173"/>
                    </a:cubicBezTo>
                    <a:cubicBezTo>
                      <a:pt x="2" y="174"/>
                      <a:pt x="2" y="174"/>
                      <a:pt x="2" y="174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6" y="176"/>
                      <a:pt x="6" y="176"/>
                      <a:pt x="6" y="176"/>
                    </a:cubicBezTo>
                    <a:cubicBezTo>
                      <a:pt x="7" y="176"/>
                      <a:pt x="7" y="176"/>
                      <a:pt x="7" y="176"/>
                    </a:cubicBezTo>
                    <a:cubicBezTo>
                      <a:pt x="7" y="176"/>
                      <a:pt x="7" y="176"/>
                      <a:pt x="7" y="176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2" y="175"/>
                      <a:pt x="12" y="175"/>
                      <a:pt x="12" y="175"/>
                    </a:cubicBezTo>
                    <a:cubicBezTo>
                      <a:pt x="13" y="176"/>
                      <a:pt x="13" y="176"/>
                      <a:pt x="13" y="176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53" y="150"/>
                      <a:pt x="53" y="150"/>
                      <a:pt x="53" y="150"/>
                    </a:cubicBezTo>
                    <a:cubicBezTo>
                      <a:pt x="38" y="171"/>
                      <a:pt x="38" y="171"/>
                      <a:pt x="38" y="171"/>
                    </a:cubicBezTo>
                    <a:cubicBezTo>
                      <a:pt x="31" y="181"/>
                      <a:pt x="31" y="181"/>
                      <a:pt x="31" y="181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5" y="189"/>
                      <a:pt x="25" y="189"/>
                      <a:pt x="25" y="189"/>
                    </a:cubicBezTo>
                    <a:cubicBezTo>
                      <a:pt x="26" y="189"/>
                      <a:pt x="26" y="189"/>
                      <a:pt x="26" y="189"/>
                    </a:cubicBezTo>
                    <a:cubicBezTo>
                      <a:pt x="27" y="188"/>
                      <a:pt x="27" y="188"/>
                      <a:pt x="27" y="188"/>
                    </a:cubicBezTo>
                    <a:cubicBezTo>
                      <a:pt x="30" y="187"/>
                      <a:pt x="30" y="187"/>
                      <a:pt x="30" y="187"/>
                    </a:cubicBezTo>
                    <a:cubicBezTo>
                      <a:pt x="31" y="187"/>
                      <a:pt x="31" y="186"/>
                      <a:pt x="32" y="185"/>
                    </a:cubicBezTo>
                    <a:cubicBezTo>
                      <a:pt x="40" y="181"/>
                      <a:pt x="46" y="174"/>
                      <a:pt x="52" y="168"/>
                    </a:cubicBezTo>
                    <a:cubicBezTo>
                      <a:pt x="58" y="162"/>
                      <a:pt x="64" y="155"/>
                      <a:pt x="70" y="149"/>
                    </a:cubicBezTo>
                    <a:cubicBezTo>
                      <a:pt x="81" y="136"/>
                      <a:pt x="92" y="122"/>
                      <a:pt x="102" y="108"/>
                    </a:cubicBezTo>
                    <a:cubicBezTo>
                      <a:pt x="123" y="81"/>
                      <a:pt x="143" y="53"/>
                      <a:pt x="163" y="24"/>
                    </a:cubicBezTo>
                    <a:cubicBezTo>
                      <a:pt x="163" y="24"/>
                      <a:pt x="159" y="30"/>
                      <a:pt x="150" y="42"/>
                    </a:cubicBezTo>
                    <a:cubicBezTo>
                      <a:pt x="141" y="55"/>
                      <a:pt x="128" y="74"/>
                      <a:pt x="108" y="100"/>
                    </a:cubicBezTo>
                    <a:cubicBezTo>
                      <a:pt x="98" y="114"/>
                      <a:pt x="86" y="129"/>
                      <a:pt x="72" y="145"/>
                    </a:cubicBezTo>
                    <a:cubicBezTo>
                      <a:pt x="65" y="153"/>
                      <a:pt x="58" y="162"/>
                      <a:pt x="50" y="170"/>
                    </a:cubicBezTo>
                    <a:cubicBezTo>
                      <a:pt x="45" y="174"/>
                      <a:pt x="41" y="179"/>
                      <a:pt x="36" y="182"/>
                    </a:cubicBezTo>
                    <a:cubicBezTo>
                      <a:pt x="34" y="183"/>
                      <a:pt x="33" y="184"/>
                      <a:pt x="32" y="185"/>
                    </a:cubicBezTo>
                    <a:cubicBezTo>
                      <a:pt x="30" y="186"/>
                      <a:pt x="29" y="187"/>
                      <a:pt x="27" y="187"/>
                    </a:cubicBezTo>
                    <a:cubicBezTo>
                      <a:pt x="27" y="188"/>
                      <a:pt x="27" y="188"/>
                      <a:pt x="27" y="188"/>
                    </a:cubicBezTo>
                    <a:cubicBezTo>
                      <a:pt x="27" y="187"/>
                      <a:pt x="27" y="187"/>
                      <a:pt x="27" y="187"/>
                    </a:cubicBezTo>
                    <a:cubicBezTo>
                      <a:pt x="28" y="186"/>
                      <a:pt x="28" y="186"/>
                      <a:pt x="28" y="186"/>
                    </a:cubicBezTo>
                    <a:cubicBezTo>
                      <a:pt x="29" y="184"/>
                      <a:pt x="29" y="184"/>
                      <a:pt x="29" y="184"/>
                    </a:cubicBezTo>
                    <a:cubicBezTo>
                      <a:pt x="30" y="183"/>
                      <a:pt x="31" y="181"/>
                      <a:pt x="32" y="180"/>
                    </a:cubicBezTo>
                    <a:cubicBezTo>
                      <a:pt x="64" y="136"/>
                      <a:pt x="102" y="83"/>
                      <a:pt x="147" y="21"/>
                    </a:cubicBezTo>
                    <a:cubicBezTo>
                      <a:pt x="148" y="20"/>
                      <a:pt x="149" y="19"/>
                      <a:pt x="150" y="17"/>
                    </a:cubicBezTo>
                    <a:cubicBezTo>
                      <a:pt x="149" y="18"/>
                      <a:pt x="148" y="19"/>
                      <a:pt x="147" y="20"/>
                    </a:cubicBezTo>
                    <a:cubicBezTo>
                      <a:pt x="116" y="57"/>
                      <a:pt x="81" y="99"/>
                      <a:pt x="32" y="158"/>
                    </a:cubicBezTo>
                    <a:cubicBezTo>
                      <a:pt x="31" y="159"/>
                      <a:pt x="31" y="160"/>
                      <a:pt x="30" y="161"/>
                    </a:cubicBezTo>
                    <a:cubicBezTo>
                      <a:pt x="31" y="160"/>
                      <a:pt x="31" y="159"/>
                      <a:pt x="32" y="158"/>
                    </a:cubicBezTo>
                    <a:cubicBezTo>
                      <a:pt x="64" y="117"/>
                      <a:pt x="99" y="71"/>
                      <a:pt x="144" y="13"/>
                    </a:cubicBezTo>
                    <a:cubicBezTo>
                      <a:pt x="141" y="12"/>
                      <a:pt x="139" y="12"/>
                      <a:pt x="136" y="11"/>
                    </a:cubicBezTo>
                    <a:cubicBezTo>
                      <a:pt x="104" y="52"/>
                      <a:pt x="70" y="98"/>
                      <a:pt x="29" y="152"/>
                    </a:cubicBezTo>
                    <a:cubicBezTo>
                      <a:pt x="29" y="152"/>
                      <a:pt x="29" y="152"/>
                      <a:pt x="29" y="152"/>
                    </a:cubicBezTo>
                    <a:cubicBezTo>
                      <a:pt x="59" y="109"/>
                      <a:pt x="90" y="63"/>
                      <a:pt x="128" y="9"/>
                    </a:cubicBezTo>
                    <a:cubicBezTo>
                      <a:pt x="128" y="9"/>
                      <a:pt x="128" y="9"/>
                      <a:pt x="128" y="8"/>
                    </a:cubicBezTo>
                    <a:cubicBezTo>
                      <a:pt x="128" y="8"/>
                      <a:pt x="127" y="9"/>
                      <a:pt x="126" y="9"/>
                    </a:cubicBezTo>
                    <a:cubicBezTo>
                      <a:pt x="96" y="52"/>
                      <a:pt x="63" y="97"/>
                      <a:pt x="27" y="147"/>
                    </a:cubicBezTo>
                    <a:cubicBezTo>
                      <a:pt x="26" y="148"/>
                      <a:pt x="25" y="149"/>
                      <a:pt x="24" y="151"/>
                    </a:cubicBezTo>
                    <a:cubicBezTo>
                      <a:pt x="25" y="150"/>
                      <a:pt x="26" y="149"/>
                      <a:pt x="26" y="148"/>
                    </a:cubicBezTo>
                    <a:cubicBezTo>
                      <a:pt x="55" y="105"/>
                      <a:pt x="85" y="61"/>
                      <a:pt x="117" y="13"/>
                    </a:cubicBezTo>
                    <a:cubicBezTo>
                      <a:pt x="119" y="11"/>
                      <a:pt x="120" y="9"/>
                      <a:pt x="122" y="6"/>
                    </a:cubicBezTo>
                    <a:cubicBezTo>
                      <a:pt x="120" y="8"/>
                      <a:pt x="118" y="11"/>
                      <a:pt x="116" y="14"/>
                    </a:cubicBezTo>
                    <a:cubicBezTo>
                      <a:pt x="81" y="63"/>
                      <a:pt x="44" y="115"/>
                      <a:pt x="5" y="168"/>
                    </a:cubicBezTo>
                    <a:cubicBezTo>
                      <a:pt x="22" y="143"/>
                      <a:pt x="39" y="116"/>
                      <a:pt x="57" y="90"/>
                    </a:cubicBezTo>
                    <a:cubicBezTo>
                      <a:pt x="59" y="86"/>
                      <a:pt x="61" y="83"/>
                      <a:pt x="63" y="79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8" y="3"/>
                      <a:pt x="118" y="3"/>
                      <a:pt x="118" y="3"/>
                    </a:cubicBezTo>
                    <a:moveTo>
                      <a:pt x="105" y="1"/>
                    </a:moveTo>
                    <a:cubicBezTo>
                      <a:pt x="105" y="2"/>
                      <a:pt x="105" y="2"/>
                      <a:pt x="105" y="2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8"/>
                      <a:pt x="50" y="87"/>
                      <a:pt x="50" y="87"/>
                    </a:cubicBezTo>
                    <a:cubicBezTo>
                      <a:pt x="51" y="86"/>
                      <a:pt x="51" y="85"/>
                      <a:pt x="52" y="84"/>
                    </a:cubicBezTo>
                    <a:cubicBezTo>
                      <a:pt x="61" y="70"/>
                      <a:pt x="70" y="56"/>
                      <a:pt x="79" y="42"/>
                    </a:cubicBezTo>
                    <a:cubicBezTo>
                      <a:pt x="83" y="35"/>
                      <a:pt x="88" y="28"/>
                      <a:pt x="92" y="2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105" y="1"/>
                      <a:pt x="105" y="1"/>
                      <a:pt x="105" y="1"/>
                    </a:cubicBezTo>
                    <a:moveTo>
                      <a:pt x="105" y="1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"/>
                      <a:pt x="105" y="1"/>
                      <a:pt x="105" y="1"/>
                    </a:cubicBezTo>
                    <a:moveTo>
                      <a:pt x="106" y="0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5" name="未知"/>
              <p:cNvSpPr>
                <a:spLocks noEditPoints="1"/>
              </p:cNvSpPr>
              <p:nvPr/>
            </p:nvSpPr>
            <p:spPr>
              <a:xfrm>
                <a:off x="608" y="316"/>
                <a:ext cx="441" cy="512"/>
              </a:xfrm>
              <a:custGeom>
                <a:avLst/>
                <a:gdLst/>
                <a:ahLst/>
                <a:cxnLst/>
                <a:pathLst>
                  <a:path w="217" h="252">
                    <a:moveTo>
                      <a:pt x="39" y="201"/>
                    </a:moveTo>
                    <a:cubicBezTo>
                      <a:pt x="39" y="201"/>
                      <a:pt x="39" y="201"/>
                      <a:pt x="39" y="201"/>
                    </a:cubicBezTo>
                    <a:cubicBezTo>
                      <a:pt x="39" y="201"/>
                      <a:pt x="39" y="201"/>
                      <a:pt x="39" y="201"/>
                    </a:cubicBezTo>
                    <a:cubicBezTo>
                      <a:pt x="39" y="201"/>
                      <a:pt x="39" y="201"/>
                      <a:pt x="39" y="201"/>
                    </a:cubicBezTo>
                    <a:moveTo>
                      <a:pt x="96" y="94"/>
                    </a:moveTo>
                    <a:cubicBezTo>
                      <a:pt x="103" y="83"/>
                      <a:pt x="111" y="73"/>
                      <a:pt x="118" y="62"/>
                    </a:cubicBezTo>
                    <a:cubicBezTo>
                      <a:pt x="125" y="52"/>
                      <a:pt x="132" y="42"/>
                      <a:pt x="139" y="32"/>
                    </a:cubicBezTo>
                    <a:cubicBezTo>
                      <a:pt x="143" y="28"/>
                      <a:pt x="146" y="23"/>
                      <a:pt x="150" y="18"/>
                    </a:cubicBezTo>
                    <a:cubicBezTo>
                      <a:pt x="152" y="15"/>
                      <a:pt x="153" y="13"/>
                      <a:pt x="155" y="11"/>
                    </a:cubicBezTo>
                    <a:cubicBezTo>
                      <a:pt x="156" y="9"/>
                      <a:pt x="157" y="8"/>
                      <a:pt x="158" y="7"/>
                    </a:cubicBezTo>
                    <a:cubicBezTo>
                      <a:pt x="159" y="6"/>
                      <a:pt x="160" y="5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40" y="34"/>
                      <a:pt x="118" y="63"/>
                      <a:pt x="96" y="94"/>
                    </a:cubicBezTo>
                    <a:moveTo>
                      <a:pt x="147" y="2"/>
                    </a:moveTo>
                    <a:cubicBezTo>
                      <a:pt x="146" y="3"/>
                      <a:pt x="146" y="3"/>
                      <a:pt x="146" y="3"/>
                    </a:cubicBezTo>
                    <a:cubicBezTo>
                      <a:pt x="144" y="7"/>
                      <a:pt x="144" y="7"/>
                      <a:pt x="144" y="7"/>
                    </a:cubicBezTo>
                    <a:cubicBezTo>
                      <a:pt x="139" y="14"/>
                      <a:pt x="139" y="14"/>
                      <a:pt x="139" y="14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1" y="223"/>
                      <a:pt x="1" y="223"/>
                      <a:pt x="1" y="223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48" y="162"/>
                      <a:pt x="24" y="197"/>
                      <a:pt x="1" y="233"/>
                    </a:cubicBezTo>
                    <a:cubicBezTo>
                      <a:pt x="2" y="234"/>
                      <a:pt x="2" y="234"/>
                      <a:pt x="2" y="234"/>
                    </a:cubicBezTo>
                    <a:cubicBezTo>
                      <a:pt x="131" y="57"/>
                      <a:pt x="131" y="57"/>
                      <a:pt x="131" y="57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7" y="236"/>
                      <a:pt x="7" y="236"/>
                      <a:pt x="7" y="236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26" y="76"/>
                      <a:pt x="126" y="76"/>
                      <a:pt x="126" y="76"/>
                    </a:cubicBezTo>
                    <a:cubicBezTo>
                      <a:pt x="13" y="234"/>
                      <a:pt x="13" y="234"/>
                      <a:pt x="13" y="234"/>
                    </a:cubicBezTo>
                    <a:cubicBezTo>
                      <a:pt x="14" y="235"/>
                      <a:pt x="14" y="235"/>
                      <a:pt x="14" y="235"/>
                    </a:cubicBezTo>
                    <a:cubicBezTo>
                      <a:pt x="15" y="235"/>
                      <a:pt x="15" y="235"/>
                      <a:pt x="15" y="235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7" y="239"/>
                      <a:pt x="17" y="239"/>
                      <a:pt x="17" y="239"/>
                    </a:cubicBezTo>
                    <a:cubicBezTo>
                      <a:pt x="18" y="240"/>
                      <a:pt x="18" y="240"/>
                      <a:pt x="18" y="240"/>
                    </a:cubicBezTo>
                    <a:cubicBezTo>
                      <a:pt x="18" y="240"/>
                      <a:pt x="18" y="240"/>
                      <a:pt x="18" y="240"/>
                    </a:cubicBezTo>
                    <a:cubicBezTo>
                      <a:pt x="186" y="37"/>
                      <a:pt x="186" y="37"/>
                      <a:pt x="186" y="37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68" y="199"/>
                      <a:pt x="68" y="199"/>
                      <a:pt x="68" y="199"/>
                    </a:cubicBezTo>
                    <a:cubicBezTo>
                      <a:pt x="47" y="227"/>
                      <a:pt x="47" y="227"/>
                      <a:pt x="47" y="227"/>
                    </a:cubicBezTo>
                    <a:cubicBezTo>
                      <a:pt x="36" y="242"/>
                      <a:pt x="36" y="242"/>
                      <a:pt x="36" y="242"/>
                    </a:cubicBezTo>
                    <a:cubicBezTo>
                      <a:pt x="30" y="251"/>
                      <a:pt x="30" y="251"/>
                      <a:pt x="30" y="251"/>
                    </a:cubicBezTo>
                    <a:cubicBezTo>
                      <a:pt x="29" y="251"/>
                      <a:pt x="29" y="252"/>
                      <a:pt x="29" y="252"/>
                    </a:cubicBezTo>
                    <a:cubicBezTo>
                      <a:pt x="29" y="252"/>
                      <a:pt x="31" y="251"/>
                      <a:pt x="31" y="251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6" y="248"/>
                      <a:pt x="37" y="247"/>
                      <a:pt x="38" y="246"/>
                    </a:cubicBezTo>
                    <a:cubicBezTo>
                      <a:pt x="48" y="240"/>
                      <a:pt x="56" y="231"/>
                      <a:pt x="65" y="222"/>
                    </a:cubicBezTo>
                    <a:cubicBezTo>
                      <a:pt x="73" y="214"/>
                      <a:pt x="81" y="205"/>
                      <a:pt x="88" y="196"/>
                    </a:cubicBezTo>
                    <a:cubicBezTo>
                      <a:pt x="101" y="181"/>
                      <a:pt x="113" y="166"/>
                      <a:pt x="125" y="150"/>
                    </a:cubicBezTo>
                    <a:cubicBezTo>
                      <a:pt x="125" y="150"/>
                      <a:pt x="126" y="150"/>
                      <a:pt x="126" y="149"/>
                    </a:cubicBezTo>
                    <a:cubicBezTo>
                      <a:pt x="128" y="146"/>
                      <a:pt x="131" y="144"/>
                      <a:pt x="133" y="141"/>
                    </a:cubicBezTo>
                    <a:cubicBezTo>
                      <a:pt x="162" y="103"/>
                      <a:pt x="190" y="65"/>
                      <a:pt x="217" y="27"/>
                    </a:cubicBezTo>
                    <a:cubicBezTo>
                      <a:pt x="217" y="27"/>
                      <a:pt x="212" y="34"/>
                      <a:pt x="199" y="51"/>
                    </a:cubicBezTo>
                    <a:cubicBezTo>
                      <a:pt x="187" y="68"/>
                      <a:pt x="168" y="94"/>
                      <a:pt x="141" y="130"/>
                    </a:cubicBezTo>
                    <a:cubicBezTo>
                      <a:pt x="137" y="135"/>
                      <a:pt x="132" y="140"/>
                      <a:pt x="128" y="146"/>
                    </a:cubicBezTo>
                    <a:cubicBezTo>
                      <a:pt x="128" y="146"/>
                      <a:pt x="128" y="147"/>
                      <a:pt x="127" y="147"/>
                    </a:cubicBezTo>
                    <a:cubicBezTo>
                      <a:pt x="117" y="160"/>
                      <a:pt x="105" y="175"/>
                      <a:pt x="92" y="191"/>
                    </a:cubicBezTo>
                    <a:cubicBezTo>
                      <a:pt x="83" y="202"/>
                      <a:pt x="73" y="213"/>
                      <a:pt x="61" y="225"/>
                    </a:cubicBezTo>
                    <a:cubicBezTo>
                      <a:pt x="56" y="231"/>
                      <a:pt x="49" y="237"/>
                      <a:pt x="43" y="242"/>
                    </a:cubicBezTo>
                    <a:cubicBezTo>
                      <a:pt x="41" y="244"/>
                      <a:pt x="39" y="245"/>
                      <a:pt x="38" y="246"/>
                    </a:cubicBezTo>
                    <a:cubicBezTo>
                      <a:pt x="35" y="248"/>
                      <a:pt x="35" y="248"/>
                      <a:pt x="35" y="248"/>
                    </a:cubicBezTo>
                    <a:cubicBezTo>
                      <a:pt x="32" y="250"/>
                      <a:pt x="32" y="250"/>
                      <a:pt x="32" y="250"/>
                    </a:cubicBezTo>
                    <a:cubicBezTo>
                      <a:pt x="31" y="250"/>
                      <a:pt x="31" y="250"/>
                      <a:pt x="31" y="250"/>
                    </a:cubicBezTo>
                    <a:cubicBezTo>
                      <a:pt x="31" y="250"/>
                      <a:pt x="31" y="250"/>
                      <a:pt x="31" y="250"/>
                    </a:cubicBezTo>
                    <a:cubicBezTo>
                      <a:pt x="31" y="249"/>
                      <a:pt x="31" y="249"/>
                      <a:pt x="31" y="249"/>
                    </a:cubicBezTo>
                    <a:cubicBezTo>
                      <a:pt x="32" y="248"/>
                      <a:pt x="32" y="248"/>
                      <a:pt x="32" y="248"/>
                    </a:cubicBezTo>
                    <a:cubicBezTo>
                      <a:pt x="34" y="245"/>
                      <a:pt x="34" y="245"/>
                      <a:pt x="34" y="245"/>
                    </a:cubicBezTo>
                    <a:cubicBezTo>
                      <a:pt x="36" y="243"/>
                      <a:pt x="37" y="242"/>
                      <a:pt x="38" y="240"/>
                    </a:cubicBezTo>
                    <a:cubicBezTo>
                      <a:pt x="82" y="180"/>
                      <a:pt x="135" y="109"/>
                      <a:pt x="197" y="24"/>
                    </a:cubicBezTo>
                    <a:cubicBezTo>
                      <a:pt x="198" y="22"/>
                      <a:pt x="200" y="21"/>
                      <a:pt x="202" y="18"/>
                    </a:cubicBezTo>
                    <a:cubicBezTo>
                      <a:pt x="200" y="19"/>
                      <a:pt x="199" y="21"/>
                      <a:pt x="197" y="23"/>
                    </a:cubicBezTo>
                    <a:cubicBezTo>
                      <a:pt x="155" y="73"/>
                      <a:pt x="108" y="130"/>
                      <a:pt x="42" y="209"/>
                    </a:cubicBezTo>
                    <a:cubicBezTo>
                      <a:pt x="41" y="210"/>
                      <a:pt x="40" y="211"/>
                      <a:pt x="39" y="213"/>
                    </a:cubicBezTo>
                    <a:cubicBezTo>
                      <a:pt x="40" y="212"/>
                      <a:pt x="41" y="210"/>
                      <a:pt x="43" y="208"/>
                    </a:cubicBezTo>
                    <a:cubicBezTo>
                      <a:pt x="85" y="153"/>
                      <a:pt x="133" y="92"/>
                      <a:pt x="194" y="13"/>
                    </a:cubicBezTo>
                    <a:cubicBezTo>
                      <a:pt x="191" y="12"/>
                      <a:pt x="189" y="12"/>
                      <a:pt x="185" y="11"/>
                    </a:cubicBezTo>
                    <a:cubicBezTo>
                      <a:pt x="142" y="67"/>
                      <a:pt x="95" y="128"/>
                      <a:pt x="39" y="201"/>
                    </a:cubicBezTo>
                    <a:cubicBezTo>
                      <a:pt x="80" y="144"/>
                      <a:pt x="123" y="82"/>
                      <a:pt x="175" y="10"/>
                    </a:cubicBezTo>
                    <a:cubicBezTo>
                      <a:pt x="175" y="9"/>
                      <a:pt x="175" y="9"/>
                      <a:pt x="175" y="8"/>
                    </a:cubicBezTo>
                    <a:cubicBezTo>
                      <a:pt x="175" y="9"/>
                      <a:pt x="174" y="9"/>
                      <a:pt x="173" y="10"/>
                    </a:cubicBezTo>
                    <a:cubicBezTo>
                      <a:pt x="131" y="67"/>
                      <a:pt x="87" y="127"/>
                      <a:pt x="37" y="194"/>
                    </a:cubicBezTo>
                    <a:cubicBezTo>
                      <a:pt x="36" y="196"/>
                      <a:pt x="35" y="197"/>
                      <a:pt x="33" y="199"/>
                    </a:cubicBezTo>
                    <a:cubicBezTo>
                      <a:pt x="34" y="198"/>
                      <a:pt x="35" y="197"/>
                      <a:pt x="37" y="195"/>
                    </a:cubicBezTo>
                    <a:cubicBezTo>
                      <a:pt x="76" y="139"/>
                      <a:pt x="117" y="80"/>
                      <a:pt x="161" y="17"/>
                    </a:cubicBezTo>
                    <a:cubicBezTo>
                      <a:pt x="163" y="13"/>
                      <a:pt x="166" y="9"/>
                      <a:pt x="168" y="5"/>
                    </a:cubicBezTo>
                    <a:cubicBezTo>
                      <a:pt x="165" y="9"/>
                      <a:pt x="162" y="13"/>
                      <a:pt x="159" y="18"/>
                    </a:cubicBezTo>
                    <a:cubicBezTo>
                      <a:pt x="110" y="84"/>
                      <a:pt x="59" y="153"/>
                      <a:pt x="6" y="226"/>
                    </a:cubicBezTo>
                    <a:cubicBezTo>
                      <a:pt x="30" y="191"/>
                      <a:pt x="53" y="156"/>
                      <a:pt x="78" y="120"/>
                    </a:cubicBezTo>
                    <a:cubicBezTo>
                      <a:pt x="81" y="116"/>
                      <a:pt x="84" y="112"/>
                      <a:pt x="87" y="108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3"/>
                      <a:pt x="162" y="3"/>
                    </a:cubicBezTo>
                    <a:cubicBezTo>
                      <a:pt x="161" y="4"/>
                      <a:pt x="161" y="4"/>
                      <a:pt x="160" y="4"/>
                    </a:cubicBezTo>
                    <a:cubicBezTo>
                      <a:pt x="159" y="5"/>
                      <a:pt x="159" y="5"/>
                      <a:pt x="159" y="5"/>
                    </a:cubicBezTo>
                    <a:cubicBezTo>
                      <a:pt x="159" y="5"/>
                      <a:pt x="158" y="6"/>
                      <a:pt x="158" y="7"/>
                    </a:cubicBezTo>
                    <a:cubicBezTo>
                      <a:pt x="157" y="8"/>
                      <a:pt x="156" y="9"/>
                      <a:pt x="155" y="10"/>
                    </a:cubicBezTo>
                    <a:cubicBezTo>
                      <a:pt x="153" y="12"/>
                      <a:pt x="151" y="14"/>
                      <a:pt x="150" y="17"/>
                    </a:cubicBezTo>
                    <a:cubicBezTo>
                      <a:pt x="146" y="21"/>
                      <a:pt x="143" y="26"/>
                      <a:pt x="139" y="31"/>
                    </a:cubicBezTo>
                    <a:cubicBezTo>
                      <a:pt x="132" y="40"/>
                      <a:pt x="126" y="50"/>
                      <a:pt x="119" y="59"/>
                    </a:cubicBezTo>
                    <a:cubicBezTo>
                      <a:pt x="106" y="78"/>
                      <a:pt x="93" y="96"/>
                      <a:pt x="81" y="115"/>
                    </a:cubicBezTo>
                    <a:cubicBezTo>
                      <a:pt x="55" y="150"/>
                      <a:pt x="28" y="186"/>
                      <a:pt x="1" y="223"/>
                    </a:cubicBezTo>
                    <a:cubicBezTo>
                      <a:pt x="1" y="223"/>
                      <a:pt x="1" y="223"/>
                      <a:pt x="1" y="223"/>
                    </a:cubicBezTo>
                    <a:cubicBezTo>
                      <a:pt x="24" y="187"/>
                      <a:pt x="49" y="150"/>
                      <a:pt x="73" y="113"/>
                    </a:cubicBezTo>
                    <a:cubicBezTo>
                      <a:pt x="85" y="94"/>
                      <a:pt x="98" y="75"/>
                      <a:pt x="110" y="56"/>
                    </a:cubicBezTo>
                    <a:cubicBezTo>
                      <a:pt x="117" y="47"/>
                      <a:pt x="123" y="38"/>
                      <a:pt x="129" y="28"/>
                    </a:cubicBezTo>
                    <a:cubicBezTo>
                      <a:pt x="132" y="23"/>
                      <a:pt x="135" y="19"/>
                      <a:pt x="139" y="14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7" y="2"/>
                      <a:pt x="147" y="2"/>
                      <a:pt x="147" y="2"/>
                    </a:cubicBezTo>
                    <a:moveTo>
                      <a:pt x="147" y="2"/>
                    </a:move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moveTo>
                      <a:pt x="147" y="1"/>
                    </a:move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1"/>
                      <a:pt x="147" y="1"/>
                      <a:pt x="147" y="1"/>
                    </a:cubicBezTo>
                    <a:cubicBezTo>
                      <a:pt x="147" y="1"/>
                      <a:pt x="147" y="1"/>
                      <a:pt x="147" y="1"/>
                    </a:cubicBezTo>
                    <a:moveTo>
                      <a:pt x="149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6" name="未知"/>
              <p:cNvSpPr>
                <a:spLocks noEditPoints="1"/>
              </p:cNvSpPr>
              <p:nvPr/>
            </p:nvSpPr>
            <p:spPr>
              <a:xfrm>
                <a:off x="390" y="208"/>
                <a:ext cx="482" cy="573"/>
              </a:xfrm>
              <a:custGeom>
                <a:avLst/>
                <a:gdLst/>
                <a:ahLst/>
                <a:cxnLst/>
                <a:pathLst>
                  <a:path w="237" h="282">
                    <a:moveTo>
                      <a:pt x="67" y="230"/>
                    </a:moveTo>
                    <a:cubicBezTo>
                      <a:pt x="65" y="233"/>
                      <a:pt x="62" y="236"/>
                      <a:pt x="60" y="240"/>
                    </a:cubicBezTo>
                    <a:cubicBezTo>
                      <a:pt x="59" y="240"/>
                      <a:pt x="59" y="240"/>
                      <a:pt x="59" y="240"/>
                    </a:cubicBezTo>
                    <a:cubicBezTo>
                      <a:pt x="48" y="255"/>
                      <a:pt x="48" y="255"/>
                      <a:pt x="48" y="255"/>
                    </a:cubicBezTo>
                    <a:cubicBezTo>
                      <a:pt x="37" y="271"/>
                      <a:pt x="37" y="271"/>
                      <a:pt x="37" y="271"/>
                    </a:cubicBezTo>
                    <a:cubicBezTo>
                      <a:pt x="29" y="281"/>
                      <a:pt x="29" y="281"/>
                      <a:pt x="29" y="281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29" y="282"/>
                      <a:pt x="29" y="282"/>
                      <a:pt x="29" y="282"/>
                    </a:cubicBezTo>
                    <a:cubicBezTo>
                      <a:pt x="31" y="281"/>
                      <a:pt x="31" y="281"/>
                      <a:pt x="31" y="281"/>
                    </a:cubicBezTo>
                    <a:cubicBezTo>
                      <a:pt x="35" y="279"/>
                      <a:pt x="35" y="279"/>
                      <a:pt x="35" y="279"/>
                    </a:cubicBezTo>
                    <a:cubicBezTo>
                      <a:pt x="37" y="278"/>
                      <a:pt x="38" y="277"/>
                      <a:pt x="39" y="276"/>
                    </a:cubicBezTo>
                    <a:cubicBezTo>
                      <a:pt x="49" y="269"/>
                      <a:pt x="57" y="260"/>
                      <a:pt x="65" y="251"/>
                    </a:cubicBezTo>
                    <a:cubicBezTo>
                      <a:pt x="64" y="251"/>
                      <a:pt x="64" y="251"/>
                      <a:pt x="64" y="251"/>
                    </a:cubicBezTo>
                    <a:cubicBezTo>
                      <a:pt x="58" y="258"/>
                      <a:pt x="51" y="265"/>
                      <a:pt x="44" y="271"/>
                    </a:cubicBezTo>
                    <a:cubicBezTo>
                      <a:pt x="42" y="273"/>
                      <a:pt x="40" y="274"/>
                      <a:pt x="38" y="276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34" y="278"/>
                      <a:pt x="33" y="279"/>
                      <a:pt x="32" y="280"/>
                    </a:cubicBezTo>
                    <a:cubicBezTo>
                      <a:pt x="31" y="280"/>
                      <a:pt x="31" y="280"/>
                      <a:pt x="31" y="280"/>
                    </a:cubicBezTo>
                    <a:cubicBezTo>
                      <a:pt x="31" y="280"/>
                      <a:pt x="32" y="279"/>
                      <a:pt x="32" y="278"/>
                    </a:cubicBezTo>
                    <a:cubicBezTo>
                      <a:pt x="35" y="275"/>
                      <a:pt x="35" y="275"/>
                      <a:pt x="35" y="275"/>
                    </a:cubicBezTo>
                    <a:cubicBezTo>
                      <a:pt x="36" y="273"/>
                      <a:pt x="38" y="271"/>
                      <a:pt x="39" y="269"/>
                    </a:cubicBezTo>
                    <a:cubicBezTo>
                      <a:pt x="48" y="256"/>
                      <a:pt x="58" y="244"/>
                      <a:pt x="67" y="230"/>
                    </a:cubicBezTo>
                    <a:moveTo>
                      <a:pt x="237" y="26"/>
                    </a:moveTo>
                    <a:cubicBezTo>
                      <a:pt x="237" y="26"/>
                      <a:pt x="237" y="26"/>
                      <a:pt x="237" y="26"/>
                    </a:cubicBezTo>
                    <a:cubicBezTo>
                      <a:pt x="236" y="29"/>
                      <a:pt x="229" y="38"/>
                      <a:pt x="218" y="54"/>
                    </a:cubicBezTo>
                    <a:cubicBezTo>
                      <a:pt x="204" y="73"/>
                      <a:pt x="183" y="102"/>
                      <a:pt x="152" y="143"/>
                    </a:cubicBezTo>
                    <a:cubicBezTo>
                      <a:pt x="137" y="163"/>
                      <a:pt x="119" y="186"/>
                      <a:pt x="98" y="211"/>
                    </a:cubicBezTo>
                    <a:cubicBezTo>
                      <a:pt x="88" y="224"/>
                      <a:pt x="78" y="236"/>
                      <a:pt x="66" y="249"/>
                    </a:cubicBezTo>
                    <a:cubicBezTo>
                      <a:pt x="65" y="250"/>
                      <a:pt x="65" y="250"/>
                      <a:pt x="65" y="250"/>
                    </a:cubicBezTo>
                    <a:cubicBezTo>
                      <a:pt x="66" y="250"/>
                      <a:pt x="66" y="250"/>
                      <a:pt x="66" y="250"/>
                    </a:cubicBezTo>
                    <a:cubicBezTo>
                      <a:pt x="67" y="249"/>
                      <a:pt x="67" y="249"/>
                      <a:pt x="68" y="248"/>
                    </a:cubicBezTo>
                    <a:cubicBezTo>
                      <a:pt x="77" y="238"/>
                      <a:pt x="86" y="228"/>
                      <a:pt x="94" y="218"/>
                    </a:cubicBezTo>
                    <a:cubicBezTo>
                      <a:pt x="111" y="197"/>
                      <a:pt x="127" y="176"/>
                      <a:pt x="144" y="155"/>
                    </a:cubicBezTo>
                    <a:cubicBezTo>
                      <a:pt x="176" y="113"/>
                      <a:pt x="207" y="70"/>
                      <a:pt x="237" y="26"/>
                    </a:cubicBezTo>
                    <a:moveTo>
                      <a:pt x="222" y="17"/>
                    </a:moveTo>
                    <a:cubicBezTo>
                      <a:pt x="221" y="18"/>
                      <a:pt x="220" y="19"/>
                      <a:pt x="219" y="21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158" y="104"/>
                      <a:pt x="158" y="104"/>
                      <a:pt x="158" y="104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79" y="214"/>
                      <a:pt x="79" y="214"/>
                      <a:pt x="79" y="214"/>
                    </a:cubicBezTo>
                    <a:cubicBezTo>
                      <a:pt x="119" y="159"/>
                      <a:pt x="165" y="96"/>
                      <a:pt x="217" y="25"/>
                    </a:cubicBezTo>
                    <a:cubicBezTo>
                      <a:pt x="218" y="23"/>
                      <a:pt x="220" y="21"/>
                      <a:pt x="222" y="17"/>
                    </a:cubicBezTo>
                    <a:moveTo>
                      <a:pt x="210" y="12"/>
                    </a:moveTo>
                    <a:cubicBezTo>
                      <a:pt x="210" y="12"/>
                      <a:pt x="209" y="12"/>
                      <a:pt x="209" y="13"/>
                    </a:cubicBezTo>
                    <a:cubicBezTo>
                      <a:pt x="212" y="13"/>
                      <a:pt x="212" y="13"/>
                      <a:pt x="212" y="13"/>
                    </a:cubicBezTo>
                    <a:cubicBezTo>
                      <a:pt x="17" y="269"/>
                      <a:pt x="17" y="269"/>
                      <a:pt x="17" y="269"/>
                    </a:cubicBezTo>
                    <a:cubicBezTo>
                      <a:pt x="18" y="270"/>
                      <a:pt x="18" y="270"/>
                      <a:pt x="18" y="270"/>
                    </a:cubicBezTo>
                    <a:cubicBezTo>
                      <a:pt x="18" y="270"/>
                      <a:pt x="18" y="270"/>
                      <a:pt x="18" y="270"/>
                    </a:cubicBezTo>
                    <a:cubicBezTo>
                      <a:pt x="197" y="49"/>
                      <a:pt x="197" y="49"/>
                      <a:pt x="197" y="49"/>
                    </a:cubicBezTo>
                    <a:cubicBezTo>
                      <a:pt x="202" y="43"/>
                      <a:pt x="206" y="37"/>
                      <a:pt x="210" y="31"/>
                    </a:cubicBezTo>
                    <a:cubicBezTo>
                      <a:pt x="166" y="85"/>
                      <a:pt x="116" y="147"/>
                      <a:pt x="47" y="233"/>
                    </a:cubicBezTo>
                    <a:cubicBezTo>
                      <a:pt x="46" y="234"/>
                      <a:pt x="44" y="236"/>
                      <a:pt x="43" y="238"/>
                    </a:cubicBezTo>
                    <a:cubicBezTo>
                      <a:pt x="44" y="236"/>
                      <a:pt x="45" y="234"/>
                      <a:pt x="47" y="232"/>
                    </a:cubicBezTo>
                    <a:cubicBezTo>
                      <a:pt x="95" y="170"/>
                      <a:pt x="147" y="101"/>
                      <a:pt x="215" y="12"/>
                    </a:cubicBezTo>
                    <a:cubicBezTo>
                      <a:pt x="213" y="12"/>
                      <a:pt x="212" y="12"/>
                      <a:pt x="210" y="12"/>
                    </a:cubicBezTo>
                    <a:moveTo>
                      <a:pt x="205" y="11"/>
                    </a:moveTo>
                    <a:cubicBezTo>
                      <a:pt x="194" y="25"/>
                      <a:pt x="182" y="41"/>
                      <a:pt x="171" y="56"/>
                    </a:cubicBezTo>
                    <a:cubicBezTo>
                      <a:pt x="175" y="51"/>
                      <a:pt x="179" y="46"/>
                      <a:pt x="183" y="42"/>
                    </a:cubicBezTo>
                    <a:cubicBezTo>
                      <a:pt x="185" y="39"/>
                      <a:pt x="187" y="36"/>
                      <a:pt x="190" y="33"/>
                    </a:cubicBezTo>
                    <a:cubicBezTo>
                      <a:pt x="205" y="12"/>
                      <a:pt x="205" y="12"/>
                      <a:pt x="205" y="12"/>
                    </a:cubicBezTo>
                    <a:cubicBezTo>
                      <a:pt x="208" y="13"/>
                      <a:pt x="208" y="13"/>
                      <a:pt x="208" y="13"/>
                    </a:cubicBezTo>
                    <a:cubicBezTo>
                      <a:pt x="208" y="12"/>
                      <a:pt x="209" y="12"/>
                      <a:pt x="209" y="11"/>
                    </a:cubicBezTo>
                    <a:cubicBezTo>
                      <a:pt x="208" y="11"/>
                      <a:pt x="206" y="11"/>
                      <a:pt x="205" y="11"/>
                    </a:cubicBezTo>
                    <a:moveTo>
                      <a:pt x="110" y="104"/>
                    </a:moveTo>
                    <a:cubicBezTo>
                      <a:pt x="117" y="93"/>
                      <a:pt x="125" y="81"/>
                      <a:pt x="133" y="70"/>
                    </a:cubicBezTo>
                    <a:cubicBezTo>
                      <a:pt x="141" y="59"/>
                      <a:pt x="148" y="48"/>
                      <a:pt x="156" y="37"/>
                    </a:cubicBezTo>
                    <a:cubicBezTo>
                      <a:pt x="160" y="31"/>
                      <a:pt x="164" y="26"/>
                      <a:pt x="168" y="20"/>
                    </a:cubicBezTo>
                    <a:cubicBezTo>
                      <a:pt x="170" y="17"/>
                      <a:pt x="172" y="15"/>
                      <a:pt x="174" y="12"/>
                    </a:cubicBezTo>
                    <a:cubicBezTo>
                      <a:pt x="176" y="11"/>
                      <a:pt x="177" y="9"/>
                      <a:pt x="178" y="8"/>
                    </a:cubicBezTo>
                    <a:cubicBezTo>
                      <a:pt x="179" y="7"/>
                      <a:pt x="180" y="5"/>
                      <a:pt x="181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58" y="37"/>
                      <a:pt x="134" y="70"/>
                      <a:pt x="110" y="104"/>
                    </a:cubicBezTo>
                    <a:moveTo>
                      <a:pt x="168" y="0"/>
                    </a:moveTo>
                    <a:cubicBezTo>
                      <a:pt x="168" y="1"/>
                      <a:pt x="167" y="1"/>
                      <a:pt x="167" y="2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84" y="126"/>
                      <a:pt x="84" y="126"/>
                      <a:pt x="84" y="126"/>
                    </a:cubicBezTo>
                    <a:cubicBezTo>
                      <a:pt x="1" y="252"/>
                      <a:pt x="1" y="252"/>
                      <a:pt x="1" y="252"/>
                    </a:cubicBezTo>
                    <a:cubicBezTo>
                      <a:pt x="2" y="253"/>
                      <a:pt x="2" y="253"/>
                      <a:pt x="2" y="253"/>
                    </a:cubicBezTo>
                    <a:cubicBezTo>
                      <a:pt x="80" y="146"/>
                      <a:pt x="80" y="146"/>
                      <a:pt x="80" y="146"/>
                    </a:cubicBezTo>
                    <a:cubicBezTo>
                      <a:pt x="53" y="185"/>
                      <a:pt x="27" y="224"/>
                      <a:pt x="0" y="263"/>
                    </a:cubicBezTo>
                    <a:cubicBezTo>
                      <a:pt x="2" y="264"/>
                      <a:pt x="2" y="264"/>
                      <a:pt x="2" y="264"/>
                    </a:cubicBezTo>
                    <a:cubicBezTo>
                      <a:pt x="144" y="68"/>
                      <a:pt x="144" y="68"/>
                      <a:pt x="144" y="68"/>
                    </a:cubicBezTo>
                    <a:cubicBezTo>
                      <a:pt x="6" y="266"/>
                      <a:pt x="6" y="266"/>
                      <a:pt x="6" y="266"/>
                    </a:cubicBezTo>
                    <a:cubicBezTo>
                      <a:pt x="7" y="267"/>
                      <a:pt x="7" y="267"/>
                      <a:pt x="7" y="267"/>
                    </a:cubicBezTo>
                    <a:cubicBezTo>
                      <a:pt x="7" y="267"/>
                      <a:pt x="7" y="267"/>
                      <a:pt x="7" y="267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14" y="264"/>
                      <a:pt x="14" y="264"/>
                      <a:pt x="14" y="264"/>
                    </a:cubicBezTo>
                    <a:cubicBezTo>
                      <a:pt x="14" y="265"/>
                      <a:pt x="14" y="265"/>
                      <a:pt x="14" y="265"/>
                    </a:cubicBezTo>
                    <a:cubicBezTo>
                      <a:pt x="15" y="265"/>
                      <a:pt x="15" y="265"/>
                      <a:pt x="15" y="265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2" y="43"/>
                      <a:pt x="180" y="46"/>
                      <a:pt x="178" y="48"/>
                    </a:cubicBezTo>
                    <a:cubicBezTo>
                      <a:pt x="172" y="55"/>
                      <a:pt x="167" y="61"/>
                      <a:pt x="162" y="68"/>
                    </a:cubicBezTo>
                    <a:cubicBezTo>
                      <a:pt x="129" y="112"/>
                      <a:pt x="93" y="159"/>
                      <a:pt x="52" y="213"/>
                    </a:cubicBezTo>
                    <a:cubicBezTo>
                      <a:pt x="41" y="228"/>
                      <a:pt x="36" y="235"/>
                      <a:pt x="36" y="236"/>
                    </a:cubicBezTo>
                    <a:cubicBezTo>
                      <a:pt x="36" y="236"/>
                      <a:pt x="36" y="236"/>
                      <a:pt x="36" y="236"/>
                    </a:cubicBezTo>
                    <a:cubicBezTo>
                      <a:pt x="36" y="236"/>
                      <a:pt x="36" y="236"/>
                      <a:pt x="36" y="236"/>
                    </a:cubicBezTo>
                    <a:cubicBezTo>
                      <a:pt x="41" y="229"/>
                      <a:pt x="46" y="222"/>
                      <a:pt x="50" y="216"/>
                    </a:cubicBezTo>
                    <a:cubicBezTo>
                      <a:pt x="48" y="219"/>
                      <a:pt x="46" y="222"/>
                      <a:pt x="44" y="225"/>
                    </a:cubicBezTo>
                    <a:cubicBezTo>
                      <a:pt x="44" y="225"/>
                      <a:pt x="44" y="225"/>
                      <a:pt x="44" y="225"/>
                    </a:cubicBezTo>
                    <a:cubicBezTo>
                      <a:pt x="44" y="225"/>
                      <a:pt x="44" y="225"/>
                      <a:pt x="44" y="225"/>
                    </a:cubicBezTo>
                    <a:cubicBezTo>
                      <a:pt x="89" y="160"/>
                      <a:pt x="138" y="91"/>
                      <a:pt x="195" y="10"/>
                    </a:cubicBezTo>
                    <a:cubicBezTo>
                      <a:pt x="195" y="10"/>
                      <a:pt x="195" y="9"/>
                      <a:pt x="195" y="8"/>
                    </a:cubicBezTo>
                    <a:cubicBezTo>
                      <a:pt x="195" y="9"/>
                      <a:pt x="194" y="9"/>
                      <a:pt x="193" y="11"/>
                    </a:cubicBezTo>
                    <a:cubicBezTo>
                      <a:pt x="147" y="74"/>
                      <a:pt x="98" y="141"/>
                      <a:pt x="43" y="216"/>
                    </a:cubicBezTo>
                    <a:cubicBezTo>
                      <a:pt x="42" y="218"/>
                      <a:pt x="40" y="220"/>
                      <a:pt x="38" y="222"/>
                    </a:cubicBezTo>
                    <a:cubicBezTo>
                      <a:pt x="40" y="221"/>
                      <a:pt x="41" y="219"/>
                      <a:pt x="42" y="217"/>
                    </a:cubicBezTo>
                    <a:cubicBezTo>
                      <a:pt x="85" y="155"/>
                      <a:pt x="130" y="90"/>
                      <a:pt x="180" y="19"/>
                    </a:cubicBezTo>
                    <a:cubicBezTo>
                      <a:pt x="182" y="15"/>
                      <a:pt x="185" y="10"/>
                      <a:pt x="188" y="6"/>
                    </a:cubicBezTo>
                    <a:cubicBezTo>
                      <a:pt x="185" y="10"/>
                      <a:pt x="181" y="15"/>
                      <a:pt x="177" y="20"/>
                    </a:cubicBezTo>
                    <a:cubicBezTo>
                      <a:pt x="123" y="95"/>
                      <a:pt x="66" y="173"/>
                      <a:pt x="7" y="255"/>
                    </a:cubicBezTo>
                    <a:cubicBezTo>
                      <a:pt x="33" y="216"/>
                      <a:pt x="60" y="176"/>
                      <a:pt x="88" y="136"/>
                    </a:cubicBezTo>
                    <a:cubicBezTo>
                      <a:pt x="91" y="131"/>
                      <a:pt x="94" y="126"/>
                      <a:pt x="98" y="121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1" y="4"/>
                      <a:pt x="181" y="4"/>
                      <a:pt x="181" y="4"/>
                    </a:cubicBezTo>
                    <a:cubicBezTo>
                      <a:pt x="181" y="4"/>
                      <a:pt x="180" y="4"/>
                      <a:pt x="180" y="5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2" y="14"/>
                      <a:pt x="170" y="16"/>
                      <a:pt x="168" y="19"/>
                    </a:cubicBezTo>
                    <a:cubicBezTo>
                      <a:pt x="157" y="35"/>
                      <a:pt x="157" y="35"/>
                      <a:pt x="157" y="35"/>
                    </a:cubicBezTo>
                    <a:cubicBezTo>
                      <a:pt x="134" y="67"/>
                      <a:pt x="134" y="67"/>
                      <a:pt x="134" y="67"/>
                    </a:cubicBezTo>
                    <a:cubicBezTo>
                      <a:pt x="119" y="89"/>
                      <a:pt x="104" y="110"/>
                      <a:pt x="90" y="132"/>
                    </a:cubicBezTo>
                    <a:cubicBezTo>
                      <a:pt x="61" y="171"/>
                      <a:pt x="31" y="212"/>
                      <a:pt x="2" y="253"/>
                    </a:cubicBezTo>
                    <a:cubicBezTo>
                      <a:pt x="1" y="252"/>
                      <a:pt x="1" y="252"/>
                      <a:pt x="1" y="252"/>
                    </a:cubicBezTo>
                    <a:cubicBezTo>
                      <a:pt x="28" y="212"/>
                      <a:pt x="55" y="170"/>
                      <a:pt x="83" y="128"/>
                    </a:cubicBezTo>
                    <a:cubicBezTo>
                      <a:pt x="97" y="107"/>
                      <a:pt x="111" y="86"/>
                      <a:pt x="125" y="65"/>
                    </a:cubicBezTo>
                    <a:cubicBezTo>
                      <a:pt x="132" y="54"/>
                      <a:pt x="139" y="43"/>
                      <a:pt x="146" y="33"/>
                    </a:cubicBezTo>
                    <a:cubicBezTo>
                      <a:pt x="150" y="27"/>
                      <a:pt x="153" y="22"/>
                      <a:pt x="157" y="17"/>
                    </a:cubicBezTo>
                    <a:cubicBezTo>
                      <a:pt x="162" y="9"/>
                      <a:pt x="162" y="9"/>
                      <a:pt x="162" y="9"/>
                    </a:cubicBezTo>
                    <a:cubicBezTo>
                      <a:pt x="165" y="5"/>
                      <a:pt x="165" y="5"/>
                      <a:pt x="165" y="5"/>
                    </a:cubicBezTo>
                    <a:cubicBezTo>
                      <a:pt x="166" y="3"/>
                      <a:pt x="166" y="3"/>
                      <a:pt x="166" y="3"/>
                    </a:cubicBez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8" y="1"/>
                      <a:pt x="168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7" name="未知"/>
              <p:cNvSpPr>
                <a:spLocks noEditPoints="1"/>
              </p:cNvSpPr>
              <p:nvPr/>
            </p:nvSpPr>
            <p:spPr>
              <a:xfrm>
                <a:off x="463" y="163"/>
                <a:ext cx="503" cy="586"/>
              </a:xfrm>
              <a:custGeom>
                <a:avLst/>
                <a:gdLst/>
                <a:ahLst/>
                <a:cxnLst/>
                <a:pathLst>
                  <a:path w="247" h="288">
                    <a:moveTo>
                      <a:pt x="79" y="288"/>
                    </a:moveTo>
                    <a:cubicBezTo>
                      <a:pt x="79" y="288"/>
                      <a:pt x="79" y="288"/>
                      <a:pt x="79" y="288"/>
                    </a:cubicBezTo>
                    <a:cubicBezTo>
                      <a:pt x="79" y="288"/>
                      <a:pt x="79" y="288"/>
                      <a:pt x="79" y="288"/>
                    </a:cubicBezTo>
                    <a:moveTo>
                      <a:pt x="0" y="258"/>
                    </a:moveTo>
                    <a:cubicBezTo>
                      <a:pt x="0" y="258"/>
                      <a:pt x="0" y="258"/>
                      <a:pt x="0" y="258"/>
                    </a:cubicBezTo>
                    <a:cubicBezTo>
                      <a:pt x="0" y="258"/>
                      <a:pt x="0" y="258"/>
                      <a:pt x="0" y="258"/>
                    </a:cubicBezTo>
                    <a:moveTo>
                      <a:pt x="64" y="284"/>
                    </a:moveTo>
                    <a:cubicBezTo>
                      <a:pt x="64" y="283"/>
                      <a:pt x="64" y="283"/>
                      <a:pt x="64" y="283"/>
                    </a:cubicBezTo>
                    <a:cubicBezTo>
                      <a:pt x="88" y="249"/>
                      <a:pt x="113" y="215"/>
                      <a:pt x="138" y="181"/>
                    </a:cubicBezTo>
                    <a:cubicBezTo>
                      <a:pt x="130" y="193"/>
                      <a:pt x="122" y="205"/>
                      <a:pt x="113" y="217"/>
                    </a:cubicBezTo>
                    <a:cubicBezTo>
                      <a:pt x="105" y="228"/>
                      <a:pt x="98" y="240"/>
                      <a:pt x="90" y="251"/>
                    </a:cubicBezTo>
                    <a:cubicBezTo>
                      <a:pt x="86" y="256"/>
                      <a:pt x="82" y="262"/>
                      <a:pt x="77" y="267"/>
                    </a:cubicBezTo>
                    <a:cubicBezTo>
                      <a:pt x="75" y="270"/>
                      <a:pt x="73" y="273"/>
                      <a:pt x="71" y="276"/>
                    </a:cubicBezTo>
                    <a:cubicBezTo>
                      <a:pt x="70" y="277"/>
                      <a:pt x="69" y="278"/>
                      <a:pt x="68" y="280"/>
                    </a:cubicBezTo>
                    <a:cubicBezTo>
                      <a:pt x="67" y="281"/>
                      <a:pt x="66" y="283"/>
                      <a:pt x="64" y="283"/>
                    </a:cubicBezTo>
                    <a:cubicBezTo>
                      <a:pt x="64" y="284"/>
                      <a:pt x="64" y="284"/>
                      <a:pt x="64" y="284"/>
                    </a:cubicBezTo>
                    <a:moveTo>
                      <a:pt x="214" y="0"/>
                    </a:moveTo>
                    <a:cubicBezTo>
                      <a:pt x="214" y="0"/>
                      <a:pt x="214" y="0"/>
                      <a:pt x="214" y="0"/>
                    </a:cubicBezTo>
                    <a:cubicBezTo>
                      <a:pt x="211" y="1"/>
                      <a:pt x="211" y="1"/>
                      <a:pt x="211" y="1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6" y="4"/>
                      <a:pt x="205" y="5"/>
                      <a:pt x="203" y="6"/>
                    </a:cubicBezTo>
                    <a:cubicBezTo>
                      <a:pt x="198" y="10"/>
                      <a:pt x="193" y="14"/>
                      <a:pt x="188" y="19"/>
                    </a:cubicBezTo>
                    <a:cubicBezTo>
                      <a:pt x="183" y="23"/>
                      <a:pt x="178" y="28"/>
                      <a:pt x="173" y="33"/>
                    </a:cubicBezTo>
                    <a:cubicBezTo>
                      <a:pt x="173" y="33"/>
                      <a:pt x="173" y="33"/>
                      <a:pt x="173" y="33"/>
                    </a:cubicBezTo>
                    <a:cubicBezTo>
                      <a:pt x="173" y="34"/>
                      <a:pt x="172" y="34"/>
                      <a:pt x="172" y="35"/>
                    </a:cubicBezTo>
                    <a:cubicBezTo>
                      <a:pt x="166" y="41"/>
                      <a:pt x="160" y="48"/>
                      <a:pt x="154" y="55"/>
                    </a:cubicBezTo>
                    <a:cubicBezTo>
                      <a:pt x="151" y="58"/>
                      <a:pt x="149" y="61"/>
                      <a:pt x="147" y="64"/>
                    </a:cubicBezTo>
                    <a:cubicBezTo>
                      <a:pt x="143" y="68"/>
                      <a:pt x="139" y="73"/>
                      <a:pt x="135" y="78"/>
                    </a:cubicBezTo>
                    <a:cubicBezTo>
                      <a:pt x="121" y="94"/>
                      <a:pt x="109" y="110"/>
                      <a:pt x="96" y="127"/>
                    </a:cubicBezTo>
                    <a:cubicBezTo>
                      <a:pt x="68" y="163"/>
                      <a:pt x="41" y="200"/>
                      <a:pt x="14" y="238"/>
                    </a:cubicBezTo>
                    <a:cubicBezTo>
                      <a:pt x="10" y="244"/>
                      <a:pt x="5" y="251"/>
                      <a:pt x="0" y="258"/>
                    </a:cubicBezTo>
                    <a:cubicBezTo>
                      <a:pt x="0" y="257"/>
                      <a:pt x="5" y="250"/>
                      <a:pt x="16" y="235"/>
                    </a:cubicBezTo>
                    <a:cubicBezTo>
                      <a:pt x="18" y="233"/>
                      <a:pt x="19" y="231"/>
                      <a:pt x="20" y="229"/>
                    </a:cubicBezTo>
                    <a:cubicBezTo>
                      <a:pt x="34" y="210"/>
                      <a:pt x="56" y="180"/>
                      <a:pt x="87" y="139"/>
                    </a:cubicBezTo>
                    <a:cubicBezTo>
                      <a:pt x="99" y="124"/>
                      <a:pt x="111" y="108"/>
                      <a:pt x="126" y="90"/>
                    </a:cubicBezTo>
                    <a:cubicBezTo>
                      <a:pt x="131" y="83"/>
                      <a:pt x="136" y="77"/>
                      <a:pt x="142" y="70"/>
                    </a:cubicBezTo>
                    <a:cubicBezTo>
                      <a:pt x="144" y="68"/>
                      <a:pt x="146" y="65"/>
                      <a:pt x="148" y="63"/>
                    </a:cubicBezTo>
                    <a:cubicBezTo>
                      <a:pt x="155" y="54"/>
                      <a:pt x="164" y="45"/>
                      <a:pt x="173" y="35"/>
                    </a:cubicBezTo>
                    <a:cubicBezTo>
                      <a:pt x="173" y="34"/>
                      <a:pt x="174" y="34"/>
                      <a:pt x="174" y="34"/>
                    </a:cubicBezTo>
                    <a:cubicBezTo>
                      <a:pt x="175" y="32"/>
                      <a:pt x="176" y="31"/>
                      <a:pt x="177" y="30"/>
                    </a:cubicBezTo>
                    <a:cubicBezTo>
                      <a:pt x="184" y="23"/>
                      <a:pt x="191" y="17"/>
                      <a:pt x="198" y="10"/>
                    </a:cubicBezTo>
                    <a:cubicBezTo>
                      <a:pt x="200" y="9"/>
                      <a:pt x="202" y="7"/>
                      <a:pt x="204" y="6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2" y="2"/>
                      <a:pt x="212" y="2"/>
                      <a:pt x="212" y="2"/>
                    </a:cubicBezTo>
                    <a:cubicBezTo>
                      <a:pt x="212" y="2"/>
                      <a:pt x="212" y="2"/>
                      <a:pt x="212" y="2"/>
                    </a:cubicBezTo>
                    <a:cubicBezTo>
                      <a:pt x="212" y="2"/>
                      <a:pt x="212" y="2"/>
                      <a:pt x="212" y="2"/>
                    </a:cubicBezTo>
                    <a:cubicBezTo>
                      <a:pt x="211" y="2"/>
                      <a:pt x="211" y="2"/>
                      <a:pt x="211" y="2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08" y="7"/>
                      <a:pt x="208" y="7"/>
                      <a:pt x="208" y="7"/>
                    </a:cubicBezTo>
                    <a:cubicBezTo>
                      <a:pt x="206" y="9"/>
                      <a:pt x="205" y="11"/>
                      <a:pt x="203" y="13"/>
                    </a:cubicBezTo>
                    <a:cubicBezTo>
                      <a:pt x="194" y="26"/>
                      <a:pt x="184" y="39"/>
                      <a:pt x="174" y="53"/>
                    </a:cubicBezTo>
                    <a:cubicBezTo>
                      <a:pt x="170" y="59"/>
                      <a:pt x="166" y="65"/>
                      <a:pt x="161" y="71"/>
                    </a:cubicBezTo>
                    <a:cubicBezTo>
                      <a:pt x="121" y="126"/>
                      <a:pt x="75" y="189"/>
                      <a:pt x="23" y="260"/>
                    </a:cubicBezTo>
                    <a:cubicBezTo>
                      <a:pt x="22" y="262"/>
                      <a:pt x="20" y="264"/>
                      <a:pt x="18" y="268"/>
                    </a:cubicBezTo>
                    <a:cubicBezTo>
                      <a:pt x="19" y="266"/>
                      <a:pt x="21" y="264"/>
                      <a:pt x="23" y="262"/>
                    </a:cubicBezTo>
                    <a:cubicBezTo>
                      <a:pt x="23" y="262"/>
                      <a:pt x="23" y="262"/>
                      <a:pt x="24" y="262"/>
                    </a:cubicBezTo>
                    <a:cubicBezTo>
                      <a:pt x="26" y="258"/>
                      <a:pt x="29" y="255"/>
                      <a:pt x="31" y="252"/>
                    </a:cubicBezTo>
                    <a:cubicBezTo>
                      <a:pt x="76" y="197"/>
                      <a:pt x="128" y="134"/>
                      <a:pt x="199" y="48"/>
                    </a:cubicBezTo>
                    <a:cubicBezTo>
                      <a:pt x="200" y="47"/>
                      <a:pt x="201" y="46"/>
                      <a:pt x="203" y="44"/>
                    </a:cubicBezTo>
                    <a:cubicBezTo>
                      <a:pt x="202" y="45"/>
                      <a:pt x="201" y="47"/>
                      <a:pt x="199" y="49"/>
                    </a:cubicBezTo>
                    <a:cubicBezTo>
                      <a:pt x="150" y="113"/>
                      <a:pt x="96" y="183"/>
                      <a:pt x="26" y="273"/>
                    </a:cubicBezTo>
                    <a:cubicBezTo>
                      <a:pt x="27" y="273"/>
                      <a:pt x="27" y="273"/>
                      <a:pt x="28" y="273"/>
                    </a:cubicBezTo>
                    <a:cubicBezTo>
                      <a:pt x="28" y="273"/>
                      <a:pt x="28" y="273"/>
                      <a:pt x="29" y="273"/>
                    </a:cubicBezTo>
                    <a:cubicBezTo>
                      <a:pt x="31" y="274"/>
                      <a:pt x="34" y="275"/>
                      <a:pt x="38" y="275"/>
                    </a:cubicBezTo>
                    <a:cubicBezTo>
                      <a:pt x="86" y="211"/>
                      <a:pt x="139" y="142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157" y="123"/>
                      <a:pt x="107" y="194"/>
                      <a:pt x="49" y="277"/>
                    </a:cubicBezTo>
                    <a:cubicBezTo>
                      <a:pt x="49" y="277"/>
                      <a:pt x="49" y="278"/>
                      <a:pt x="48" y="279"/>
                    </a:cubicBezTo>
                    <a:cubicBezTo>
                      <a:pt x="49" y="278"/>
                      <a:pt x="50" y="277"/>
                      <a:pt x="51" y="276"/>
                    </a:cubicBezTo>
                    <a:cubicBezTo>
                      <a:pt x="98" y="211"/>
                      <a:pt x="148" y="143"/>
                      <a:pt x="205" y="66"/>
                    </a:cubicBezTo>
                    <a:cubicBezTo>
                      <a:pt x="206" y="64"/>
                      <a:pt x="208" y="62"/>
                      <a:pt x="209" y="60"/>
                    </a:cubicBezTo>
                    <a:cubicBezTo>
                      <a:pt x="208" y="61"/>
                      <a:pt x="207" y="63"/>
                      <a:pt x="206" y="65"/>
                    </a:cubicBezTo>
                    <a:cubicBezTo>
                      <a:pt x="161" y="129"/>
                      <a:pt x="115" y="196"/>
                      <a:pt x="64" y="269"/>
                    </a:cubicBezTo>
                    <a:cubicBezTo>
                      <a:pt x="62" y="273"/>
                      <a:pt x="59" y="277"/>
                      <a:pt x="56" y="282"/>
                    </a:cubicBezTo>
                    <a:cubicBezTo>
                      <a:pt x="60" y="277"/>
                      <a:pt x="63" y="273"/>
                      <a:pt x="67" y="268"/>
                    </a:cubicBezTo>
                    <a:cubicBezTo>
                      <a:pt x="122" y="192"/>
                      <a:pt x="180" y="112"/>
                      <a:pt x="240" y="29"/>
                    </a:cubicBezTo>
                    <a:cubicBezTo>
                      <a:pt x="214" y="69"/>
                      <a:pt x="187" y="109"/>
                      <a:pt x="159" y="151"/>
                    </a:cubicBezTo>
                    <a:cubicBezTo>
                      <a:pt x="156" y="155"/>
                      <a:pt x="152" y="160"/>
                      <a:pt x="149" y="165"/>
                    </a:cubicBezTo>
                    <a:cubicBezTo>
                      <a:pt x="63" y="283"/>
                      <a:pt x="63" y="283"/>
                      <a:pt x="63" y="283"/>
                    </a:cubicBezTo>
                    <a:cubicBezTo>
                      <a:pt x="62" y="285"/>
                      <a:pt x="62" y="285"/>
                      <a:pt x="62" y="285"/>
                    </a:cubicBezTo>
                    <a:cubicBezTo>
                      <a:pt x="64" y="284"/>
                      <a:pt x="64" y="284"/>
                      <a:pt x="64" y="284"/>
                    </a:cubicBezTo>
                    <a:cubicBezTo>
                      <a:pt x="65" y="284"/>
                      <a:pt x="65" y="284"/>
                      <a:pt x="65" y="284"/>
                    </a:cubicBezTo>
                    <a:cubicBezTo>
                      <a:pt x="66" y="283"/>
                      <a:pt x="66" y="283"/>
                      <a:pt x="66" y="283"/>
                    </a:cubicBezTo>
                    <a:cubicBezTo>
                      <a:pt x="66" y="283"/>
                      <a:pt x="66" y="283"/>
                      <a:pt x="66" y="282"/>
                    </a:cubicBezTo>
                    <a:cubicBezTo>
                      <a:pt x="67" y="282"/>
                      <a:pt x="68" y="281"/>
                      <a:pt x="68" y="280"/>
                    </a:cubicBezTo>
                    <a:cubicBezTo>
                      <a:pt x="69" y="279"/>
                      <a:pt x="70" y="278"/>
                      <a:pt x="71" y="277"/>
                    </a:cubicBezTo>
                    <a:cubicBezTo>
                      <a:pt x="73" y="274"/>
                      <a:pt x="76" y="271"/>
                      <a:pt x="78" y="269"/>
                    </a:cubicBezTo>
                    <a:cubicBezTo>
                      <a:pt x="81" y="263"/>
                      <a:pt x="85" y="258"/>
                      <a:pt x="89" y="253"/>
                    </a:cubicBezTo>
                    <a:cubicBezTo>
                      <a:pt x="97" y="242"/>
                      <a:pt x="105" y="231"/>
                      <a:pt x="112" y="220"/>
                    </a:cubicBezTo>
                    <a:cubicBezTo>
                      <a:pt x="127" y="199"/>
                      <a:pt x="141" y="178"/>
                      <a:pt x="156" y="157"/>
                    </a:cubicBezTo>
                    <a:cubicBezTo>
                      <a:pt x="185" y="116"/>
                      <a:pt x="215" y="74"/>
                      <a:pt x="246" y="32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37" y="47"/>
                      <a:pt x="228" y="62"/>
                      <a:pt x="218" y="76"/>
                    </a:cubicBezTo>
                    <a:cubicBezTo>
                      <a:pt x="218" y="76"/>
                      <a:pt x="218" y="76"/>
                      <a:pt x="218" y="76"/>
                    </a:cubicBezTo>
                    <a:cubicBezTo>
                      <a:pt x="201" y="103"/>
                      <a:pt x="183" y="131"/>
                      <a:pt x="164" y="159"/>
                    </a:cubicBezTo>
                    <a:cubicBezTo>
                      <a:pt x="150" y="180"/>
                      <a:pt x="136" y="202"/>
                      <a:pt x="122" y="223"/>
                    </a:cubicBezTo>
                    <a:cubicBezTo>
                      <a:pt x="115" y="234"/>
                      <a:pt x="108" y="245"/>
                      <a:pt x="101" y="256"/>
                    </a:cubicBezTo>
                    <a:cubicBezTo>
                      <a:pt x="97" y="261"/>
                      <a:pt x="94" y="266"/>
                      <a:pt x="90" y="272"/>
                    </a:cubicBezTo>
                    <a:cubicBezTo>
                      <a:pt x="85" y="280"/>
                      <a:pt x="85" y="280"/>
                      <a:pt x="85" y="280"/>
                    </a:cubicBezTo>
                    <a:cubicBezTo>
                      <a:pt x="82" y="284"/>
                      <a:pt x="82" y="284"/>
                      <a:pt x="82" y="284"/>
                    </a:cubicBezTo>
                    <a:cubicBezTo>
                      <a:pt x="81" y="286"/>
                      <a:pt x="81" y="286"/>
                      <a:pt x="81" y="286"/>
                    </a:cubicBezTo>
                    <a:cubicBezTo>
                      <a:pt x="80" y="287"/>
                      <a:pt x="80" y="287"/>
                      <a:pt x="80" y="287"/>
                    </a:cubicBezTo>
                    <a:cubicBezTo>
                      <a:pt x="80" y="287"/>
                      <a:pt x="79" y="288"/>
                      <a:pt x="79" y="288"/>
                    </a:cubicBezTo>
                    <a:cubicBezTo>
                      <a:pt x="79" y="288"/>
                      <a:pt x="80" y="287"/>
                      <a:pt x="80" y="287"/>
                    </a:cubicBezTo>
                    <a:cubicBezTo>
                      <a:pt x="81" y="286"/>
                      <a:pt x="81" y="286"/>
                      <a:pt x="81" y="286"/>
                    </a:cubicBezTo>
                    <a:cubicBezTo>
                      <a:pt x="82" y="284"/>
                      <a:pt x="82" y="284"/>
                      <a:pt x="82" y="284"/>
                    </a:cubicBezTo>
                    <a:cubicBezTo>
                      <a:pt x="85" y="280"/>
                      <a:pt x="85" y="280"/>
                      <a:pt x="85" y="280"/>
                    </a:cubicBezTo>
                    <a:cubicBezTo>
                      <a:pt x="90" y="272"/>
                      <a:pt x="90" y="272"/>
                      <a:pt x="90" y="272"/>
                    </a:cubicBezTo>
                    <a:cubicBezTo>
                      <a:pt x="101" y="256"/>
                      <a:pt x="101" y="256"/>
                      <a:pt x="101" y="256"/>
                    </a:cubicBezTo>
                    <a:cubicBezTo>
                      <a:pt x="122" y="225"/>
                      <a:pt x="122" y="225"/>
                      <a:pt x="122" y="225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220" y="75"/>
                      <a:pt x="220" y="75"/>
                      <a:pt x="220" y="75"/>
                    </a:cubicBezTo>
                    <a:cubicBezTo>
                      <a:pt x="220" y="75"/>
                      <a:pt x="220" y="75"/>
                      <a:pt x="220" y="75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6" y="32"/>
                      <a:pt x="246" y="32"/>
                      <a:pt x="246" y="32"/>
                    </a:cubicBezTo>
                    <a:cubicBezTo>
                      <a:pt x="165" y="143"/>
                      <a:pt x="165" y="143"/>
                      <a:pt x="165" y="143"/>
                    </a:cubicBezTo>
                    <a:cubicBezTo>
                      <a:pt x="193" y="102"/>
                      <a:pt x="220" y="62"/>
                      <a:pt x="247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240" y="18"/>
                      <a:pt x="240" y="18"/>
                      <a:pt x="240" y="18"/>
                    </a:cubicBezTo>
                    <a:cubicBezTo>
                      <a:pt x="239" y="17"/>
                      <a:pt x="239" y="17"/>
                      <a:pt x="239" y="17"/>
                    </a:cubicBezTo>
                    <a:cubicBezTo>
                      <a:pt x="239" y="17"/>
                      <a:pt x="239" y="17"/>
                      <a:pt x="239" y="17"/>
                    </a:cubicBezTo>
                    <a:cubicBezTo>
                      <a:pt x="104" y="201"/>
                      <a:pt x="104" y="201"/>
                      <a:pt x="104" y="201"/>
                    </a:cubicBezTo>
                    <a:cubicBezTo>
                      <a:pt x="232" y="19"/>
                      <a:pt x="232" y="19"/>
                      <a:pt x="232" y="19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231" y="18"/>
                      <a:pt x="231" y="18"/>
                      <a:pt x="231" y="18"/>
                    </a:cubicBezTo>
                    <a:cubicBezTo>
                      <a:pt x="37" y="274"/>
                      <a:pt x="37" y="274"/>
                      <a:pt x="37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29" y="272"/>
                      <a:pt x="29" y="272"/>
                      <a:pt x="29" y="272"/>
                    </a:cubicBezTo>
                    <a:cubicBezTo>
                      <a:pt x="30" y="271"/>
                      <a:pt x="30" y="271"/>
                      <a:pt x="30" y="271"/>
                    </a:cubicBezTo>
                    <a:cubicBezTo>
                      <a:pt x="201" y="48"/>
                      <a:pt x="201" y="48"/>
                      <a:pt x="201" y="48"/>
                    </a:cubicBezTo>
                    <a:cubicBezTo>
                      <a:pt x="201" y="48"/>
                      <a:pt x="201" y="48"/>
                      <a:pt x="201" y="48"/>
                    </a:cubicBezTo>
                    <a:cubicBezTo>
                      <a:pt x="228" y="14"/>
                      <a:pt x="228" y="14"/>
                      <a:pt x="228" y="14"/>
                    </a:cubicBezTo>
                    <a:cubicBezTo>
                      <a:pt x="227" y="14"/>
                      <a:pt x="227" y="14"/>
                      <a:pt x="227" y="14"/>
                    </a:cubicBezTo>
                    <a:cubicBezTo>
                      <a:pt x="227" y="13"/>
                      <a:pt x="227" y="13"/>
                      <a:pt x="227" y="13"/>
                    </a:cubicBezTo>
                    <a:cubicBezTo>
                      <a:pt x="43" y="236"/>
                      <a:pt x="43" y="236"/>
                      <a:pt x="43" y="236"/>
                    </a:cubicBezTo>
                    <a:cubicBezTo>
                      <a:pt x="35" y="245"/>
                      <a:pt x="35" y="245"/>
                      <a:pt x="35" y="245"/>
                    </a:cubicBezTo>
                    <a:cubicBezTo>
                      <a:pt x="122" y="126"/>
                      <a:pt x="122" y="126"/>
                      <a:pt x="122" y="126"/>
                    </a:cubicBezTo>
                    <a:cubicBezTo>
                      <a:pt x="170" y="60"/>
                      <a:pt x="170" y="60"/>
                      <a:pt x="170" y="60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94" y="28"/>
                      <a:pt x="194" y="28"/>
                      <a:pt x="194" y="28"/>
                    </a:cubicBezTo>
                    <a:cubicBezTo>
                      <a:pt x="206" y="11"/>
                      <a:pt x="206" y="11"/>
                      <a:pt x="206" y="11"/>
                    </a:cubicBezTo>
                    <a:cubicBezTo>
                      <a:pt x="213" y="1"/>
                      <a:pt x="213" y="1"/>
                      <a:pt x="213" y="1"/>
                    </a:cubicBezTo>
                    <a:cubicBezTo>
                      <a:pt x="214" y="0"/>
                      <a:pt x="214" y="0"/>
                      <a:pt x="214" y="0"/>
                    </a:cubicBezTo>
                    <a:cubicBezTo>
                      <a:pt x="214" y="0"/>
                      <a:pt x="214" y="0"/>
                      <a:pt x="214" y="0"/>
                    </a:cubicBezTo>
                  </a:path>
                </a:pathLst>
              </a:custGeom>
              <a:solidFill>
                <a:srgbClr val="D6FFD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408" name="未知"/>
              <p:cNvSpPr/>
              <p:nvPr/>
            </p:nvSpPr>
            <p:spPr>
              <a:xfrm>
                <a:off x="14" y="0"/>
                <a:ext cx="1119" cy="830"/>
              </a:xfrm>
              <a:custGeom>
                <a:avLst/>
                <a:gdLst/>
                <a:ahLst/>
                <a:cxnLst/>
                <a:pathLst>
                  <a:path w="550" h="408">
                    <a:moveTo>
                      <a:pt x="6" y="0"/>
                    </a:moveTo>
                    <a:cubicBezTo>
                      <a:pt x="6" y="0"/>
                      <a:pt x="2" y="85"/>
                      <a:pt x="1" y="294"/>
                    </a:cubicBezTo>
                    <a:cubicBezTo>
                      <a:pt x="0" y="321"/>
                      <a:pt x="0" y="349"/>
                      <a:pt x="0" y="379"/>
                    </a:cubicBezTo>
                    <a:cubicBezTo>
                      <a:pt x="0" y="382"/>
                      <a:pt x="0" y="386"/>
                      <a:pt x="0" y="390"/>
                    </a:cubicBezTo>
                    <a:cubicBezTo>
                      <a:pt x="0" y="392"/>
                      <a:pt x="0" y="394"/>
                      <a:pt x="0" y="396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401"/>
                      <a:pt x="0" y="402"/>
                      <a:pt x="0" y="402"/>
                    </a:cubicBezTo>
                    <a:cubicBezTo>
                      <a:pt x="3" y="403"/>
                      <a:pt x="3" y="403"/>
                      <a:pt x="3" y="403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6" y="404"/>
                      <a:pt x="6" y="404"/>
                      <a:pt x="7" y="404"/>
                    </a:cubicBezTo>
                    <a:cubicBezTo>
                      <a:pt x="10" y="404"/>
                      <a:pt x="10" y="404"/>
                      <a:pt x="10" y="404"/>
                    </a:cubicBezTo>
                    <a:cubicBezTo>
                      <a:pt x="12" y="405"/>
                      <a:pt x="14" y="405"/>
                      <a:pt x="16" y="405"/>
                    </a:cubicBezTo>
                    <a:cubicBezTo>
                      <a:pt x="20" y="406"/>
                      <a:pt x="24" y="406"/>
                      <a:pt x="28" y="406"/>
                    </a:cubicBezTo>
                    <a:cubicBezTo>
                      <a:pt x="32" y="406"/>
                      <a:pt x="36" y="406"/>
                      <a:pt x="40" y="406"/>
                    </a:cubicBezTo>
                    <a:cubicBezTo>
                      <a:pt x="42" y="405"/>
                      <a:pt x="44" y="405"/>
                      <a:pt x="46" y="405"/>
                    </a:cubicBezTo>
                    <a:cubicBezTo>
                      <a:pt x="48" y="405"/>
                      <a:pt x="51" y="404"/>
                      <a:pt x="53" y="404"/>
                    </a:cubicBezTo>
                    <a:cubicBezTo>
                      <a:pt x="55" y="404"/>
                      <a:pt x="57" y="404"/>
                      <a:pt x="59" y="403"/>
                    </a:cubicBezTo>
                    <a:cubicBezTo>
                      <a:pt x="61" y="403"/>
                      <a:pt x="63" y="403"/>
                      <a:pt x="65" y="402"/>
                    </a:cubicBezTo>
                    <a:cubicBezTo>
                      <a:pt x="69" y="402"/>
                      <a:pt x="73" y="402"/>
                      <a:pt x="77" y="402"/>
                    </a:cubicBezTo>
                    <a:cubicBezTo>
                      <a:pt x="111" y="400"/>
                      <a:pt x="148" y="402"/>
                      <a:pt x="186" y="404"/>
                    </a:cubicBezTo>
                    <a:cubicBezTo>
                      <a:pt x="195" y="405"/>
                      <a:pt x="205" y="406"/>
                      <a:pt x="215" y="406"/>
                    </a:cubicBezTo>
                    <a:cubicBezTo>
                      <a:pt x="225" y="407"/>
                      <a:pt x="235" y="408"/>
                      <a:pt x="245" y="408"/>
                    </a:cubicBezTo>
                    <a:cubicBezTo>
                      <a:pt x="265" y="408"/>
                      <a:pt x="286" y="408"/>
                      <a:pt x="308" y="408"/>
                    </a:cubicBezTo>
                    <a:cubicBezTo>
                      <a:pt x="318" y="408"/>
                      <a:pt x="329" y="408"/>
                      <a:pt x="340" y="408"/>
                    </a:cubicBezTo>
                    <a:cubicBezTo>
                      <a:pt x="351" y="408"/>
                      <a:pt x="362" y="408"/>
                      <a:pt x="374" y="408"/>
                    </a:cubicBezTo>
                    <a:cubicBezTo>
                      <a:pt x="379" y="408"/>
                      <a:pt x="385" y="407"/>
                      <a:pt x="391" y="407"/>
                    </a:cubicBezTo>
                    <a:cubicBezTo>
                      <a:pt x="394" y="407"/>
                      <a:pt x="396" y="407"/>
                      <a:pt x="399" y="407"/>
                    </a:cubicBezTo>
                    <a:cubicBezTo>
                      <a:pt x="402" y="406"/>
                      <a:pt x="405" y="406"/>
                      <a:pt x="408" y="406"/>
                    </a:cubicBezTo>
                    <a:cubicBezTo>
                      <a:pt x="419" y="405"/>
                      <a:pt x="431" y="404"/>
                      <a:pt x="443" y="402"/>
                    </a:cubicBezTo>
                    <a:cubicBezTo>
                      <a:pt x="455" y="401"/>
                      <a:pt x="467" y="400"/>
                      <a:pt x="479" y="398"/>
                    </a:cubicBezTo>
                    <a:cubicBezTo>
                      <a:pt x="491" y="397"/>
                      <a:pt x="503" y="395"/>
                      <a:pt x="515" y="394"/>
                    </a:cubicBezTo>
                    <a:cubicBezTo>
                      <a:pt x="521" y="394"/>
                      <a:pt x="528" y="394"/>
                      <a:pt x="534" y="393"/>
                    </a:cubicBezTo>
                    <a:cubicBezTo>
                      <a:pt x="537" y="393"/>
                      <a:pt x="540" y="393"/>
                      <a:pt x="543" y="393"/>
                    </a:cubicBezTo>
                    <a:cubicBezTo>
                      <a:pt x="549" y="393"/>
                      <a:pt x="549" y="393"/>
                      <a:pt x="549" y="393"/>
                    </a:cubicBezTo>
                    <a:cubicBezTo>
                      <a:pt x="550" y="393"/>
                      <a:pt x="550" y="393"/>
                      <a:pt x="550" y="393"/>
                    </a:cubicBezTo>
                    <a:cubicBezTo>
                      <a:pt x="550" y="393"/>
                      <a:pt x="550" y="393"/>
                      <a:pt x="550" y="393"/>
                    </a:cubicBezTo>
                    <a:cubicBezTo>
                      <a:pt x="550" y="391"/>
                      <a:pt x="550" y="391"/>
                      <a:pt x="550" y="391"/>
                    </a:cubicBezTo>
                    <a:cubicBezTo>
                      <a:pt x="550" y="388"/>
                      <a:pt x="550" y="388"/>
                      <a:pt x="550" y="388"/>
                    </a:cubicBezTo>
                    <a:cubicBezTo>
                      <a:pt x="550" y="375"/>
                      <a:pt x="550" y="362"/>
                      <a:pt x="550" y="349"/>
                    </a:cubicBezTo>
                    <a:cubicBezTo>
                      <a:pt x="549" y="245"/>
                      <a:pt x="547" y="132"/>
                      <a:pt x="546" y="8"/>
                    </a:cubicBezTo>
                    <a:cubicBezTo>
                      <a:pt x="546" y="8"/>
                      <a:pt x="546" y="81"/>
                      <a:pt x="546" y="192"/>
                    </a:cubicBezTo>
                    <a:cubicBezTo>
                      <a:pt x="546" y="248"/>
                      <a:pt x="546" y="313"/>
                      <a:pt x="546" y="384"/>
                    </a:cubicBezTo>
                    <a:cubicBezTo>
                      <a:pt x="546" y="389"/>
                      <a:pt x="546" y="389"/>
                      <a:pt x="546" y="389"/>
                    </a:cubicBezTo>
                    <a:cubicBezTo>
                      <a:pt x="543" y="389"/>
                      <a:pt x="543" y="389"/>
                      <a:pt x="543" y="389"/>
                    </a:cubicBezTo>
                    <a:cubicBezTo>
                      <a:pt x="539" y="389"/>
                      <a:pt x="534" y="389"/>
                      <a:pt x="530" y="389"/>
                    </a:cubicBezTo>
                    <a:cubicBezTo>
                      <a:pt x="521" y="389"/>
                      <a:pt x="511" y="390"/>
                      <a:pt x="502" y="390"/>
                    </a:cubicBezTo>
                    <a:cubicBezTo>
                      <a:pt x="484" y="392"/>
                      <a:pt x="465" y="394"/>
                      <a:pt x="447" y="397"/>
                    </a:cubicBezTo>
                    <a:cubicBezTo>
                      <a:pt x="437" y="397"/>
                      <a:pt x="428" y="398"/>
                      <a:pt x="418" y="399"/>
                    </a:cubicBezTo>
                    <a:cubicBezTo>
                      <a:pt x="414" y="400"/>
                      <a:pt x="409" y="400"/>
                      <a:pt x="404" y="401"/>
                    </a:cubicBezTo>
                    <a:cubicBezTo>
                      <a:pt x="397" y="401"/>
                      <a:pt x="397" y="401"/>
                      <a:pt x="397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380" y="402"/>
                      <a:pt x="371" y="402"/>
                      <a:pt x="361" y="402"/>
                    </a:cubicBezTo>
                    <a:cubicBezTo>
                      <a:pt x="351" y="402"/>
                      <a:pt x="342" y="402"/>
                      <a:pt x="332" y="402"/>
                    </a:cubicBezTo>
                    <a:cubicBezTo>
                      <a:pt x="313" y="402"/>
                      <a:pt x="293" y="402"/>
                      <a:pt x="273" y="402"/>
                    </a:cubicBezTo>
                    <a:cubicBezTo>
                      <a:pt x="244" y="401"/>
                      <a:pt x="244" y="401"/>
                      <a:pt x="244" y="401"/>
                    </a:cubicBezTo>
                    <a:cubicBezTo>
                      <a:pt x="234" y="401"/>
                      <a:pt x="225" y="400"/>
                      <a:pt x="215" y="400"/>
                    </a:cubicBezTo>
                    <a:cubicBezTo>
                      <a:pt x="176" y="397"/>
                      <a:pt x="137" y="395"/>
                      <a:pt x="99" y="395"/>
                    </a:cubicBezTo>
                    <a:cubicBezTo>
                      <a:pt x="89" y="395"/>
                      <a:pt x="80" y="395"/>
                      <a:pt x="70" y="396"/>
                    </a:cubicBezTo>
                    <a:cubicBezTo>
                      <a:pt x="65" y="396"/>
                      <a:pt x="60" y="397"/>
                      <a:pt x="56" y="397"/>
                    </a:cubicBezTo>
                    <a:cubicBezTo>
                      <a:pt x="51" y="398"/>
                      <a:pt x="47" y="399"/>
                      <a:pt x="42" y="399"/>
                    </a:cubicBezTo>
                    <a:cubicBezTo>
                      <a:pt x="33" y="400"/>
                      <a:pt x="24" y="400"/>
                      <a:pt x="15" y="399"/>
                    </a:cubicBezTo>
                    <a:cubicBezTo>
                      <a:pt x="13" y="399"/>
                      <a:pt x="11" y="398"/>
                      <a:pt x="8" y="398"/>
                    </a:cubicBezTo>
                    <a:cubicBezTo>
                      <a:pt x="8" y="398"/>
                      <a:pt x="7" y="398"/>
                      <a:pt x="7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8"/>
                      <a:pt x="6" y="398"/>
                      <a:pt x="6" y="398"/>
                    </a:cubicBezTo>
                    <a:cubicBezTo>
                      <a:pt x="6" y="393"/>
                      <a:pt x="6" y="389"/>
                      <a:pt x="6" y="385"/>
                    </a:cubicBezTo>
                    <a:cubicBezTo>
                      <a:pt x="6" y="348"/>
                      <a:pt x="6" y="313"/>
                      <a:pt x="6" y="280"/>
                    </a:cubicBezTo>
                    <a:cubicBezTo>
                      <a:pt x="6" y="147"/>
                      <a:pt x="6" y="43"/>
                      <a:pt x="6" y="0"/>
                    </a:cubicBezTo>
                    <a:close/>
                  </a:path>
                </a:pathLst>
              </a:custGeom>
              <a:solidFill>
                <a:srgbClr val="3A2E2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0409" name="文本框 10408"/>
          <p:cNvSpPr txBox="1"/>
          <p:nvPr/>
        </p:nvSpPr>
        <p:spPr>
          <a:xfrm>
            <a:off x="1116013" y="2706688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10" name="文本框 10409"/>
          <p:cNvSpPr txBox="1"/>
          <p:nvPr/>
        </p:nvSpPr>
        <p:spPr>
          <a:xfrm>
            <a:off x="1187450" y="3054350"/>
            <a:ext cx="109855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11" name="直接连接符 10410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412" name="直接连接符 10411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413" name="矩形 10412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0414" name="组合 10413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0415" name="矩形 10414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416" name="组合 10415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0417" name="组合 10416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0418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19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20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21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422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423" name="矩形 10422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二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424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425" name="文本框 10424"/>
          <p:cNvSpPr txBox="1"/>
          <p:nvPr/>
        </p:nvSpPr>
        <p:spPr>
          <a:xfrm>
            <a:off x="2992438" y="2706688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26" name="文本框 10425"/>
          <p:cNvSpPr txBox="1"/>
          <p:nvPr/>
        </p:nvSpPr>
        <p:spPr>
          <a:xfrm>
            <a:off x="3063875" y="3054350"/>
            <a:ext cx="109855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27" name="文本框 10426"/>
          <p:cNvSpPr txBox="1"/>
          <p:nvPr/>
        </p:nvSpPr>
        <p:spPr>
          <a:xfrm>
            <a:off x="4868863" y="2706688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28" name="文本框 10427"/>
          <p:cNvSpPr txBox="1"/>
          <p:nvPr/>
        </p:nvSpPr>
        <p:spPr>
          <a:xfrm>
            <a:off x="4940300" y="3054350"/>
            <a:ext cx="109855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29" name="文本框 10428"/>
          <p:cNvSpPr txBox="1"/>
          <p:nvPr/>
        </p:nvSpPr>
        <p:spPr>
          <a:xfrm>
            <a:off x="6726238" y="2706688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单击添加标题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0430" name="文本框 10429"/>
          <p:cNvSpPr txBox="1"/>
          <p:nvPr/>
        </p:nvSpPr>
        <p:spPr>
          <a:xfrm>
            <a:off x="6797675" y="3054350"/>
            <a:ext cx="1098550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  <a:p>
            <a:pPr algn="ctr"/>
            <a:r>
              <a:rPr lang="zh-CN" altLang="en-US" sz="12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2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0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0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0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0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0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0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899940">
                                      <p:cBhvr>
                                        <p:cTn id="32" dur="2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4" dur="1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02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027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02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02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300"/>
                                        <p:tgtEl>
                                          <p:spTgt spid="10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10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0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300"/>
                                        <p:tgtEl>
                                          <p:spTgt spid="10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1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1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3" dur="300"/>
                                        <p:tgtEl>
                                          <p:spTgt spid="1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1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1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6" dur="300"/>
                                        <p:tgtEl>
                                          <p:spTgt spid="10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1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0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9" grpId="0"/>
      <p:bldP spid="10410" grpId="0"/>
      <p:bldP spid="10413" grpId="0"/>
      <p:bldP spid="10425" grpId="0"/>
      <p:bldP spid="10426" grpId="0"/>
      <p:bldP spid="10427" grpId="0"/>
      <p:bldP spid="10428" grpId="0"/>
      <p:bldP spid="10429" grpId="0"/>
      <p:bldP spid="104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296988" y="2763838"/>
            <a:ext cx="838200" cy="5032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zh-CN" altLang="en-US" sz="3300" b="0">
                <a:solidFill>
                  <a:srgbClr val="D2511A"/>
                </a:solidFill>
                <a:latin typeface="方正少儿简体" panose="03000509000000000000" pitchFamily="1" charset="-122"/>
                <a:ea typeface="方正少儿简体" panose="03000509000000000000" pitchFamily="1" charset="-122"/>
              </a:rPr>
              <a:t>目录</a:t>
            </a:r>
            <a:endParaRPr lang="zh-CN" altLang="en-US" b="0">
              <a:latin typeface="Arial" panose="020B0604020202020204" pitchFamily="34" charset="0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1206500" y="3262313"/>
            <a:ext cx="1027113" cy="2286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ctr"/>
            <a:r>
              <a:rPr lang="en-US" altLang="zh-CN" sz="1500" b="0">
                <a:solidFill>
                  <a:srgbClr val="531D1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CONTENTS</a:t>
            </a:r>
            <a:endParaRPr lang="en-US" altLang="zh-CN" b="0">
              <a:latin typeface="Arial" panose="020B0604020202020204" pitchFamily="34" charset="0"/>
            </a:endParaRPr>
          </a:p>
        </p:txBody>
      </p:sp>
      <p:grpSp>
        <p:nvGrpSpPr>
          <p:cNvPr id="11268" name="组合 11267"/>
          <p:cNvGrpSpPr/>
          <p:nvPr/>
        </p:nvGrpSpPr>
        <p:grpSpPr>
          <a:xfrm>
            <a:off x="1798638" y="2106613"/>
            <a:ext cx="368300" cy="485775"/>
            <a:chOff x="0" y="0"/>
            <a:chExt cx="232" cy="306"/>
          </a:xfrm>
        </p:grpSpPr>
        <p:sp>
          <p:nvSpPr>
            <p:cNvPr id="11269" name="未知"/>
            <p:cNvSpPr/>
            <p:nvPr/>
          </p:nvSpPr>
          <p:spPr>
            <a:xfrm>
              <a:off x="8" y="32"/>
              <a:ext cx="196" cy="272"/>
            </a:xfrm>
            <a:custGeom>
              <a:avLst/>
              <a:gdLst/>
              <a:ahLst/>
              <a:cxnLst/>
              <a:pathLst>
                <a:path w="98" h="136">
                  <a:moveTo>
                    <a:pt x="53" y="0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15" y="62"/>
                    <a:pt x="12" y="81"/>
                  </a:cubicBezTo>
                  <a:cubicBezTo>
                    <a:pt x="8" y="101"/>
                    <a:pt x="0" y="133"/>
                    <a:pt x="0" y="133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85" y="136"/>
                    <a:pt x="79" y="83"/>
                    <a:pt x="94" y="49"/>
                  </a:cubicBezTo>
                  <a:cubicBezTo>
                    <a:pt x="98" y="41"/>
                    <a:pt x="98" y="41"/>
                    <a:pt x="98" y="41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0" name="未知"/>
            <p:cNvSpPr/>
            <p:nvPr/>
          </p:nvSpPr>
          <p:spPr>
            <a:xfrm>
              <a:off x="10" y="210"/>
              <a:ext cx="62" cy="68"/>
            </a:xfrm>
            <a:custGeom>
              <a:avLst/>
              <a:gdLst/>
              <a:ahLst/>
              <a:cxnLst/>
              <a:pathLst>
                <a:path w="31" h="34">
                  <a:moveTo>
                    <a:pt x="7" y="0"/>
                  </a:moveTo>
                  <a:cubicBezTo>
                    <a:pt x="7" y="0"/>
                    <a:pt x="25" y="0"/>
                    <a:pt x="28" y="3"/>
                  </a:cubicBezTo>
                  <a:cubicBezTo>
                    <a:pt x="31" y="6"/>
                    <a:pt x="24" y="33"/>
                    <a:pt x="24" y="33"/>
                  </a:cubicBezTo>
                  <a:cubicBezTo>
                    <a:pt x="24" y="33"/>
                    <a:pt x="3" y="34"/>
                    <a:pt x="0" y="3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1" name="未知"/>
            <p:cNvSpPr/>
            <p:nvPr/>
          </p:nvSpPr>
          <p:spPr>
            <a:xfrm>
              <a:off x="72" y="86"/>
              <a:ext cx="78" cy="62"/>
            </a:xfrm>
            <a:custGeom>
              <a:avLst/>
              <a:gdLst/>
              <a:ahLst/>
              <a:cxnLst/>
              <a:pathLst>
                <a:path w="39" h="31">
                  <a:moveTo>
                    <a:pt x="5" y="7"/>
                  </a:moveTo>
                  <a:cubicBezTo>
                    <a:pt x="5" y="7"/>
                    <a:pt x="28" y="0"/>
                    <a:pt x="34" y="4"/>
                  </a:cubicBezTo>
                  <a:cubicBezTo>
                    <a:pt x="39" y="7"/>
                    <a:pt x="35" y="27"/>
                    <a:pt x="33" y="28"/>
                  </a:cubicBezTo>
                  <a:cubicBezTo>
                    <a:pt x="31" y="29"/>
                    <a:pt x="4" y="31"/>
                    <a:pt x="4" y="31"/>
                  </a:cubicBezTo>
                  <a:cubicBezTo>
                    <a:pt x="4" y="31"/>
                    <a:pt x="0" y="22"/>
                    <a:pt x="5" y="7"/>
                  </a:cubicBez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2" name="未知"/>
            <p:cNvSpPr/>
            <p:nvPr/>
          </p:nvSpPr>
          <p:spPr>
            <a:xfrm>
              <a:off x="0" y="4"/>
              <a:ext cx="228" cy="122"/>
            </a:xfrm>
            <a:custGeom>
              <a:avLst/>
              <a:gdLst/>
              <a:ahLst/>
              <a:cxnLst/>
              <a:pathLst>
                <a:path w="114" h="61">
                  <a:moveTo>
                    <a:pt x="2" y="56"/>
                  </a:moveTo>
                  <a:cubicBezTo>
                    <a:pt x="2" y="56"/>
                    <a:pt x="10" y="58"/>
                    <a:pt x="19" y="50"/>
                  </a:cubicBezTo>
                  <a:cubicBezTo>
                    <a:pt x="28" y="42"/>
                    <a:pt x="58" y="16"/>
                    <a:pt x="58" y="16"/>
                  </a:cubicBezTo>
                  <a:cubicBezTo>
                    <a:pt x="58" y="16"/>
                    <a:pt x="73" y="23"/>
                    <a:pt x="99" y="58"/>
                  </a:cubicBezTo>
                  <a:cubicBezTo>
                    <a:pt x="99" y="58"/>
                    <a:pt x="109" y="61"/>
                    <a:pt x="114" y="54"/>
                  </a:cubicBezTo>
                  <a:cubicBezTo>
                    <a:pt x="114" y="54"/>
                    <a:pt x="95" y="9"/>
                    <a:pt x="89" y="5"/>
                  </a:cubicBezTo>
                  <a:cubicBezTo>
                    <a:pt x="83" y="1"/>
                    <a:pt x="53" y="0"/>
                    <a:pt x="53" y="0"/>
                  </a:cubicBezTo>
                  <a:cubicBezTo>
                    <a:pt x="53" y="0"/>
                    <a:pt x="31" y="23"/>
                    <a:pt x="24" y="30"/>
                  </a:cubicBezTo>
                  <a:cubicBezTo>
                    <a:pt x="17" y="37"/>
                    <a:pt x="0" y="49"/>
                    <a:pt x="2" y="56"/>
                  </a:cubicBezTo>
                  <a:close/>
                </a:path>
              </a:pathLst>
            </a:custGeom>
            <a:solidFill>
              <a:srgbClr val="DAC39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3" name="未知"/>
            <p:cNvSpPr/>
            <p:nvPr/>
          </p:nvSpPr>
          <p:spPr>
            <a:xfrm>
              <a:off x="0" y="16"/>
              <a:ext cx="100" cy="102"/>
            </a:xfrm>
            <a:custGeom>
              <a:avLst/>
              <a:gdLst/>
              <a:ahLst/>
              <a:cxnLst/>
              <a:pathLst>
                <a:path w="50" h="51">
                  <a:moveTo>
                    <a:pt x="50" y="0"/>
                  </a:moveTo>
                  <a:cubicBezTo>
                    <a:pt x="50" y="0"/>
                    <a:pt x="42" y="4"/>
                    <a:pt x="27" y="18"/>
                  </a:cubicBezTo>
                  <a:cubicBezTo>
                    <a:pt x="23" y="22"/>
                    <a:pt x="18" y="26"/>
                    <a:pt x="13" y="31"/>
                  </a:cubicBezTo>
                  <a:cubicBezTo>
                    <a:pt x="11" y="33"/>
                    <a:pt x="8" y="36"/>
                    <a:pt x="6" y="38"/>
                  </a:cubicBezTo>
                  <a:cubicBezTo>
                    <a:pt x="4" y="40"/>
                    <a:pt x="3" y="41"/>
                    <a:pt x="2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1" y="50"/>
                  </a:cubicBezTo>
                  <a:cubicBezTo>
                    <a:pt x="2" y="51"/>
                    <a:pt x="3" y="51"/>
                    <a:pt x="5" y="51"/>
                  </a:cubicBezTo>
                  <a:cubicBezTo>
                    <a:pt x="6" y="51"/>
                    <a:pt x="7" y="51"/>
                    <a:pt x="8" y="51"/>
                  </a:cubicBezTo>
                  <a:cubicBezTo>
                    <a:pt x="9" y="50"/>
                    <a:pt x="10" y="49"/>
                    <a:pt x="11" y="48"/>
                  </a:cubicBezTo>
                  <a:cubicBezTo>
                    <a:pt x="12" y="48"/>
                    <a:pt x="13" y="47"/>
                    <a:pt x="14" y="46"/>
                  </a:cubicBezTo>
                  <a:cubicBezTo>
                    <a:pt x="17" y="43"/>
                    <a:pt x="21" y="40"/>
                    <a:pt x="25" y="36"/>
                  </a:cubicBezTo>
                  <a:cubicBezTo>
                    <a:pt x="33" y="29"/>
                    <a:pt x="41" y="22"/>
                    <a:pt x="50" y="13"/>
                  </a:cubicBezTo>
                  <a:cubicBezTo>
                    <a:pt x="50" y="13"/>
                    <a:pt x="45" y="18"/>
                    <a:pt x="36" y="25"/>
                  </a:cubicBezTo>
                  <a:cubicBezTo>
                    <a:pt x="32" y="29"/>
                    <a:pt x="27" y="33"/>
                    <a:pt x="21" y="37"/>
                  </a:cubicBezTo>
                  <a:cubicBezTo>
                    <a:pt x="19" y="40"/>
                    <a:pt x="16" y="42"/>
                    <a:pt x="13" y="44"/>
                  </a:cubicBezTo>
                  <a:cubicBezTo>
                    <a:pt x="11" y="46"/>
                    <a:pt x="10" y="47"/>
                    <a:pt x="9" y="48"/>
                  </a:cubicBezTo>
                  <a:cubicBezTo>
                    <a:pt x="7" y="49"/>
                    <a:pt x="5" y="49"/>
                    <a:pt x="4" y="49"/>
                  </a:cubicBezTo>
                  <a:cubicBezTo>
                    <a:pt x="3" y="49"/>
                    <a:pt x="3" y="49"/>
                    <a:pt x="2" y="48"/>
                  </a:cubicBezTo>
                  <a:cubicBezTo>
                    <a:pt x="2" y="48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5"/>
                    <a:pt x="4" y="44"/>
                    <a:pt x="5" y="42"/>
                  </a:cubicBezTo>
                  <a:cubicBezTo>
                    <a:pt x="8" y="39"/>
                    <a:pt x="11" y="36"/>
                    <a:pt x="13" y="34"/>
                  </a:cubicBezTo>
                  <a:cubicBezTo>
                    <a:pt x="19" y="28"/>
                    <a:pt x="24" y="23"/>
                    <a:pt x="29" y="19"/>
                  </a:cubicBezTo>
                  <a:cubicBezTo>
                    <a:pt x="39" y="10"/>
                    <a:pt x="46" y="3"/>
                    <a:pt x="5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4" name="未知"/>
            <p:cNvSpPr/>
            <p:nvPr/>
          </p:nvSpPr>
          <p:spPr>
            <a:xfrm>
              <a:off x="104" y="0"/>
              <a:ext cx="98" cy="112"/>
            </a:xfrm>
            <a:custGeom>
              <a:avLst/>
              <a:gdLst/>
              <a:ahLst/>
              <a:cxnLst/>
              <a:pathLst>
                <a:path w="49" h="56">
                  <a:moveTo>
                    <a:pt x="0" y="0"/>
                  </a:moveTo>
                  <a:cubicBezTo>
                    <a:pt x="0" y="0"/>
                    <a:pt x="3" y="4"/>
                    <a:pt x="11" y="13"/>
                  </a:cubicBezTo>
                  <a:cubicBezTo>
                    <a:pt x="15" y="17"/>
                    <a:pt x="20" y="22"/>
                    <a:pt x="26" y="29"/>
                  </a:cubicBezTo>
                  <a:cubicBezTo>
                    <a:pt x="30" y="33"/>
                    <a:pt x="33" y="37"/>
                    <a:pt x="37" y="41"/>
                  </a:cubicBezTo>
                  <a:cubicBezTo>
                    <a:pt x="41" y="45"/>
                    <a:pt x="45" y="50"/>
                    <a:pt x="49" y="56"/>
                  </a:cubicBezTo>
                  <a:cubicBezTo>
                    <a:pt x="49" y="56"/>
                    <a:pt x="48" y="55"/>
                    <a:pt x="47" y="54"/>
                  </a:cubicBezTo>
                  <a:cubicBezTo>
                    <a:pt x="47" y="52"/>
                    <a:pt x="45" y="50"/>
                    <a:pt x="43" y="47"/>
                  </a:cubicBezTo>
                  <a:cubicBezTo>
                    <a:pt x="40" y="42"/>
                    <a:pt x="35" y="35"/>
                    <a:pt x="29" y="29"/>
                  </a:cubicBezTo>
                  <a:cubicBezTo>
                    <a:pt x="17" y="1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5" name="未知"/>
            <p:cNvSpPr/>
            <p:nvPr/>
          </p:nvSpPr>
          <p:spPr>
            <a:xfrm>
              <a:off x="104" y="0"/>
              <a:ext cx="128" cy="124"/>
            </a:xfrm>
            <a:custGeom>
              <a:avLst/>
              <a:gdLst/>
              <a:ahLst/>
              <a:cxnLst/>
              <a:pathLst>
                <a:path w="64" h="62">
                  <a:moveTo>
                    <a:pt x="50" y="62"/>
                  </a:moveTo>
                  <a:cubicBezTo>
                    <a:pt x="50" y="62"/>
                    <a:pt x="52" y="62"/>
                    <a:pt x="55" y="61"/>
                  </a:cubicBezTo>
                  <a:cubicBezTo>
                    <a:pt x="57" y="60"/>
                    <a:pt x="60" y="59"/>
                    <a:pt x="62" y="57"/>
                  </a:cubicBezTo>
                  <a:cubicBezTo>
                    <a:pt x="63" y="57"/>
                    <a:pt x="63" y="57"/>
                    <a:pt x="63" y="56"/>
                  </a:cubicBezTo>
                  <a:cubicBezTo>
                    <a:pt x="63" y="56"/>
                    <a:pt x="63" y="56"/>
                    <a:pt x="64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3" y="53"/>
                    <a:pt x="63" y="52"/>
                  </a:cubicBezTo>
                  <a:cubicBezTo>
                    <a:pt x="62" y="50"/>
                    <a:pt x="62" y="49"/>
                    <a:pt x="61" y="47"/>
                  </a:cubicBezTo>
                  <a:cubicBezTo>
                    <a:pt x="58" y="38"/>
                    <a:pt x="53" y="28"/>
                    <a:pt x="46" y="16"/>
                  </a:cubicBezTo>
                  <a:cubicBezTo>
                    <a:pt x="44" y="13"/>
                    <a:pt x="42" y="10"/>
                    <a:pt x="40" y="6"/>
                  </a:cubicBezTo>
                  <a:cubicBezTo>
                    <a:pt x="39" y="5"/>
                    <a:pt x="38" y="4"/>
                    <a:pt x="37" y="4"/>
                  </a:cubicBezTo>
                  <a:cubicBezTo>
                    <a:pt x="36" y="4"/>
                    <a:pt x="35" y="3"/>
                    <a:pt x="34" y="3"/>
                  </a:cubicBezTo>
                  <a:cubicBezTo>
                    <a:pt x="32" y="3"/>
                    <a:pt x="30" y="2"/>
                    <a:pt x="28" y="2"/>
                  </a:cubicBezTo>
                  <a:cubicBezTo>
                    <a:pt x="19" y="1"/>
                    <a:pt x="10" y="0"/>
                    <a:pt x="0" y="1"/>
                  </a:cubicBezTo>
                  <a:cubicBezTo>
                    <a:pt x="0" y="1"/>
                    <a:pt x="1" y="0"/>
                    <a:pt x="4" y="1"/>
                  </a:cubicBezTo>
                  <a:cubicBezTo>
                    <a:pt x="7" y="1"/>
                    <a:pt x="10" y="1"/>
                    <a:pt x="15" y="2"/>
                  </a:cubicBezTo>
                  <a:cubicBezTo>
                    <a:pt x="19" y="2"/>
                    <a:pt x="25" y="3"/>
                    <a:pt x="31" y="4"/>
                  </a:cubicBezTo>
                  <a:cubicBezTo>
                    <a:pt x="32" y="4"/>
                    <a:pt x="33" y="5"/>
                    <a:pt x="35" y="5"/>
                  </a:cubicBezTo>
                  <a:cubicBezTo>
                    <a:pt x="35" y="5"/>
                    <a:pt x="36" y="6"/>
                    <a:pt x="37" y="6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40" y="10"/>
                    <a:pt x="41" y="12"/>
                    <a:pt x="43" y="15"/>
                  </a:cubicBezTo>
                  <a:cubicBezTo>
                    <a:pt x="49" y="26"/>
                    <a:pt x="55" y="38"/>
                    <a:pt x="60" y="48"/>
                  </a:cubicBezTo>
                  <a:cubicBezTo>
                    <a:pt x="60" y="50"/>
                    <a:pt x="61" y="51"/>
                    <a:pt x="61" y="52"/>
                  </a:cubicBezTo>
                  <a:cubicBezTo>
                    <a:pt x="61" y="53"/>
                    <a:pt x="62" y="53"/>
                    <a:pt x="62" y="54"/>
                  </a:cubicBezTo>
                  <a:cubicBezTo>
                    <a:pt x="62" y="54"/>
                    <a:pt x="62" y="55"/>
                    <a:pt x="62" y="55"/>
                  </a:cubicBezTo>
                  <a:cubicBezTo>
                    <a:pt x="62" y="56"/>
                    <a:pt x="61" y="56"/>
                    <a:pt x="60" y="57"/>
                  </a:cubicBezTo>
                  <a:cubicBezTo>
                    <a:pt x="60" y="58"/>
                    <a:pt x="59" y="58"/>
                    <a:pt x="58" y="59"/>
                  </a:cubicBezTo>
                  <a:cubicBezTo>
                    <a:pt x="54" y="60"/>
                    <a:pt x="52" y="62"/>
                    <a:pt x="50" y="6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6" name="未知"/>
            <p:cNvSpPr/>
            <p:nvPr/>
          </p:nvSpPr>
          <p:spPr>
            <a:xfrm>
              <a:off x="8" y="122"/>
              <a:ext cx="26" cy="172"/>
            </a:xfrm>
            <a:custGeom>
              <a:avLst/>
              <a:gdLst/>
              <a:ahLst/>
              <a:cxnLst/>
              <a:pathLst>
                <a:path w="13" h="86">
                  <a:moveTo>
                    <a:pt x="7" y="0"/>
                  </a:moveTo>
                  <a:cubicBezTo>
                    <a:pt x="7" y="0"/>
                    <a:pt x="8" y="1"/>
                    <a:pt x="8" y="4"/>
                  </a:cubicBezTo>
                  <a:cubicBezTo>
                    <a:pt x="9" y="7"/>
                    <a:pt x="10" y="12"/>
                    <a:pt x="10" y="19"/>
                  </a:cubicBezTo>
                  <a:cubicBezTo>
                    <a:pt x="10" y="22"/>
                    <a:pt x="10" y="26"/>
                    <a:pt x="9" y="31"/>
                  </a:cubicBezTo>
                  <a:cubicBezTo>
                    <a:pt x="8" y="35"/>
                    <a:pt x="7" y="40"/>
                    <a:pt x="6" y="46"/>
                  </a:cubicBezTo>
                  <a:cubicBezTo>
                    <a:pt x="5" y="51"/>
                    <a:pt x="4" y="57"/>
                    <a:pt x="3" y="64"/>
                  </a:cubicBezTo>
                  <a:cubicBezTo>
                    <a:pt x="2" y="71"/>
                    <a:pt x="1" y="78"/>
                    <a:pt x="0" y="86"/>
                  </a:cubicBezTo>
                  <a:cubicBezTo>
                    <a:pt x="0" y="86"/>
                    <a:pt x="1" y="82"/>
                    <a:pt x="3" y="75"/>
                  </a:cubicBezTo>
                  <a:cubicBezTo>
                    <a:pt x="3" y="71"/>
                    <a:pt x="4" y="67"/>
                    <a:pt x="5" y="62"/>
                  </a:cubicBezTo>
                  <a:cubicBezTo>
                    <a:pt x="6" y="58"/>
                    <a:pt x="7" y="53"/>
                    <a:pt x="8" y="48"/>
                  </a:cubicBezTo>
                  <a:cubicBezTo>
                    <a:pt x="9" y="43"/>
                    <a:pt x="10" y="37"/>
                    <a:pt x="11" y="32"/>
                  </a:cubicBezTo>
                  <a:cubicBezTo>
                    <a:pt x="12" y="31"/>
                    <a:pt x="12" y="30"/>
                    <a:pt x="12" y="29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3" y="23"/>
                    <a:pt x="12" y="20"/>
                    <a:pt x="12" y="18"/>
                  </a:cubicBezTo>
                  <a:cubicBezTo>
                    <a:pt x="11" y="9"/>
                    <a:pt x="8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7" name="未知"/>
            <p:cNvSpPr/>
            <p:nvPr/>
          </p:nvSpPr>
          <p:spPr>
            <a:xfrm>
              <a:off x="176" y="132"/>
              <a:ext cx="24" cy="174"/>
            </a:xfrm>
            <a:custGeom>
              <a:avLst/>
              <a:gdLst/>
              <a:ahLst/>
              <a:cxnLst/>
              <a:pathLst>
                <a:path w="12" h="87">
                  <a:moveTo>
                    <a:pt x="2" y="87"/>
                  </a:moveTo>
                  <a:cubicBezTo>
                    <a:pt x="2" y="87"/>
                    <a:pt x="3" y="81"/>
                    <a:pt x="2" y="67"/>
                  </a:cubicBezTo>
                  <a:cubicBezTo>
                    <a:pt x="2" y="64"/>
                    <a:pt x="2" y="60"/>
                    <a:pt x="2" y="55"/>
                  </a:cubicBezTo>
                  <a:cubicBezTo>
                    <a:pt x="2" y="51"/>
                    <a:pt x="2" y="45"/>
                    <a:pt x="2" y="40"/>
                  </a:cubicBezTo>
                  <a:cubicBezTo>
                    <a:pt x="3" y="29"/>
                    <a:pt x="7" y="15"/>
                    <a:pt x="12" y="0"/>
                  </a:cubicBezTo>
                  <a:cubicBezTo>
                    <a:pt x="12" y="0"/>
                    <a:pt x="10" y="4"/>
                    <a:pt x="8" y="11"/>
                  </a:cubicBezTo>
                  <a:cubicBezTo>
                    <a:pt x="5" y="18"/>
                    <a:pt x="2" y="27"/>
                    <a:pt x="0" y="38"/>
                  </a:cubicBezTo>
                  <a:cubicBezTo>
                    <a:pt x="0" y="43"/>
                    <a:pt x="0" y="49"/>
                    <a:pt x="0" y="54"/>
                  </a:cubicBezTo>
                  <a:cubicBezTo>
                    <a:pt x="0" y="59"/>
                    <a:pt x="0" y="64"/>
                    <a:pt x="0" y="68"/>
                  </a:cubicBezTo>
                  <a:cubicBezTo>
                    <a:pt x="1" y="77"/>
                    <a:pt x="2" y="84"/>
                    <a:pt x="2" y="8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8" name="未知"/>
            <p:cNvSpPr/>
            <p:nvPr/>
          </p:nvSpPr>
          <p:spPr>
            <a:xfrm>
              <a:off x="38" y="162"/>
              <a:ext cx="142" cy="8"/>
            </a:xfrm>
            <a:custGeom>
              <a:avLst/>
              <a:gdLst/>
              <a:ahLst/>
              <a:cxnLst/>
              <a:pathLst>
                <a:path w="71" h="4">
                  <a:moveTo>
                    <a:pt x="0" y="2"/>
                  </a:moveTo>
                  <a:cubicBezTo>
                    <a:pt x="0" y="2"/>
                    <a:pt x="5" y="4"/>
                    <a:pt x="16" y="4"/>
                  </a:cubicBezTo>
                  <a:cubicBezTo>
                    <a:pt x="21" y="4"/>
                    <a:pt x="29" y="4"/>
                    <a:pt x="38" y="3"/>
                  </a:cubicBezTo>
                  <a:cubicBezTo>
                    <a:pt x="42" y="3"/>
                    <a:pt x="47" y="2"/>
                    <a:pt x="52" y="2"/>
                  </a:cubicBezTo>
                  <a:cubicBezTo>
                    <a:pt x="55" y="2"/>
                    <a:pt x="58" y="2"/>
                    <a:pt x="61" y="1"/>
                  </a:cubicBezTo>
                  <a:cubicBezTo>
                    <a:pt x="63" y="1"/>
                    <a:pt x="64" y="1"/>
                    <a:pt x="66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2"/>
                  </a:cubicBezTo>
                  <a:cubicBezTo>
                    <a:pt x="70" y="1"/>
                    <a:pt x="55" y="0"/>
                    <a:pt x="39" y="1"/>
                  </a:cubicBezTo>
                  <a:cubicBezTo>
                    <a:pt x="34" y="1"/>
                    <a:pt x="31" y="2"/>
                    <a:pt x="26" y="2"/>
                  </a:cubicBezTo>
                  <a:cubicBezTo>
                    <a:pt x="22" y="2"/>
                    <a:pt x="19" y="2"/>
                    <a:pt x="15" y="2"/>
                  </a:cubicBezTo>
                  <a:cubicBezTo>
                    <a:pt x="8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9" name="未知"/>
            <p:cNvSpPr/>
            <p:nvPr/>
          </p:nvSpPr>
          <p:spPr>
            <a:xfrm>
              <a:off x="84" y="88"/>
              <a:ext cx="62" cy="56"/>
            </a:xfrm>
            <a:custGeom>
              <a:avLst/>
              <a:gdLst/>
              <a:ahLst/>
              <a:cxnLst/>
              <a:pathLst>
                <a:path w="31" h="28">
                  <a:moveTo>
                    <a:pt x="0" y="3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5" y="3"/>
                    <a:pt x="8" y="3"/>
                    <a:pt x="12" y="3"/>
                  </a:cubicBezTo>
                  <a:cubicBezTo>
                    <a:pt x="14" y="3"/>
                    <a:pt x="16" y="3"/>
                    <a:pt x="19" y="3"/>
                  </a:cubicBezTo>
                  <a:cubicBezTo>
                    <a:pt x="20" y="2"/>
                    <a:pt x="22" y="2"/>
                    <a:pt x="23" y="3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10"/>
                    <a:pt x="29" y="12"/>
                    <a:pt x="29" y="14"/>
                  </a:cubicBezTo>
                  <a:cubicBezTo>
                    <a:pt x="29" y="18"/>
                    <a:pt x="29" y="22"/>
                    <a:pt x="29" y="28"/>
                  </a:cubicBezTo>
                  <a:cubicBezTo>
                    <a:pt x="29" y="28"/>
                    <a:pt x="29" y="25"/>
                    <a:pt x="30" y="20"/>
                  </a:cubicBezTo>
                  <a:cubicBezTo>
                    <a:pt x="30" y="18"/>
                    <a:pt x="31" y="15"/>
                    <a:pt x="31" y="12"/>
                  </a:cubicBezTo>
                  <a:cubicBezTo>
                    <a:pt x="31" y="11"/>
                    <a:pt x="31" y="10"/>
                    <a:pt x="31" y="8"/>
                  </a:cubicBezTo>
                  <a:cubicBezTo>
                    <a:pt x="31" y="6"/>
                    <a:pt x="30" y="5"/>
                    <a:pt x="29" y="3"/>
                  </a:cubicBezTo>
                  <a:cubicBezTo>
                    <a:pt x="28" y="1"/>
                    <a:pt x="26" y="1"/>
                    <a:pt x="25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6" y="2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0" name="未知"/>
            <p:cNvSpPr/>
            <p:nvPr/>
          </p:nvSpPr>
          <p:spPr>
            <a:xfrm>
              <a:off x="74" y="102"/>
              <a:ext cx="60" cy="50"/>
            </a:xfrm>
            <a:custGeom>
              <a:avLst/>
              <a:gdLst/>
              <a:ahLst/>
              <a:cxnLst/>
              <a:pathLst>
                <a:path w="30" h="25">
                  <a:moveTo>
                    <a:pt x="30" y="22"/>
                  </a:moveTo>
                  <a:cubicBezTo>
                    <a:pt x="30" y="22"/>
                    <a:pt x="29" y="22"/>
                    <a:pt x="27" y="22"/>
                  </a:cubicBezTo>
                  <a:cubicBezTo>
                    <a:pt x="25" y="22"/>
                    <a:pt x="22" y="22"/>
                    <a:pt x="18" y="22"/>
                  </a:cubicBezTo>
                  <a:cubicBezTo>
                    <a:pt x="17" y="23"/>
                    <a:pt x="14" y="23"/>
                    <a:pt x="12" y="23"/>
                  </a:cubicBezTo>
                  <a:cubicBezTo>
                    <a:pt x="9" y="23"/>
                    <a:pt x="6" y="23"/>
                    <a:pt x="4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0"/>
                    <a:pt x="2" y="19"/>
                    <a:pt x="2" y="19"/>
                  </a:cubicBezTo>
                  <a:cubicBezTo>
                    <a:pt x="2" y="17"/>
                    <a:pt x="2" y="15"/>
                    <a:pt x="2" y="13"/>
                  </a:cubicBezTo>
                  <a:cubicBezTo>
                    <a:pt x="2" y="9"/>
                    <a:pt x="2" y="5"/>
                    <a:pt x="3" y="0"/>
                  </a:cubicBezTo>
                  <a:cubicBezTo>
                    <a:pt x="3" y="0"/>
                    <a:pt x="2" y="3"/>
                    <a:pt x="1" y="7"/>
                  </a:cubicBezTo>
                  <a:cubicBezTo>
                    <a:pt x="1" y="9"/>
                    <a:pt x="1" y="12"/>
                    <a:pt x="0" y="14"/>
                  </a:cubicBezTo>
                  <a:cubicBezTo>
                    <a:pt x="0" y="16"/>
                    <a:pt x="0" y="17"/>
                    <a:pt x="0" y="19"/>
                  </a:cubicBezTo>
                  <a:cubicBezTo>
                    <a:pt x="0" y="19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5"/>
                    <a:pt x="5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4" y="25"/>
                    <a:pt x="17" y="25"/>
                    <a:pt x="19" y="24"/>
                  </a:cubicBezTo>
                  <a:cubicBezTo>
                    <a:pt x="24" y="23"/>
                    <a:pt x="28" y="22"/>
                    <a:pt x="3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1" name="未知"/>
            <p:cNvSpPr/>
            <p:nvPr/>
          </p:nvSpPr>
          <p:spPr>
            <a:xfrm>
              <a:off x="94" y="114"/>
              <a:ext cx="36" cy="10"/>
            </a:xfrm>
            <a:custGeom>
              <a:avLst/>
              <a:gdLst/>
              <a:ahLst/>
              <a:cxnLst/>
              <a:pathLst>
                <a:path w="18" h="5">
                  <a:moveTo>
                    <a:pt x="0" y="0"/>
                  </a:moveTo>
                  <a:cubicBezTo>
                    <a:pt x="0" y="0"/>
                    <a:pt x="4" y="5"/>
                    <a:pt x="18" y="0"/>
                  </a:cubicBezTo>
                  <a:cubicBezTo>
                    <a:pt x="18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2" name="未知"/>
            <p:cNvSpPr/>
            <p:nvPr/>
          </p:nvSpPr>
          <p:spPr>
            <a:xfrm>
              <a:off x="106" y="100"/>
              <a:ext cx="12" cy="40"/>
            </a:xfrm>
            <a:custGeom>
              <a:avLst/>
              <a:gdLst/>
              <a:ahLst/>
              <a:cxnLst/>
              <a:pathLst>
                <a:path w="6" h="20">
                  <a:moveTo>
                    <a:pt x="6" y="0"/>
                  </a:moveTo>
                  <a:cubicBezTo>
                    <a:pt x="6" y="0"/>
                    <a:pt x="0" y="4"/>
                    <a:pt x="1" y="20"/>
                  </a:cubicBezTo>
                  <a:cubicBezTo>
                    <a:pt x="1" y="20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3" name="未知"/>
            <p:cNvSpPr/>
            <p:nvPr/>
          </p:nvSpPr>
          <p:spPr>
            <a:xfrm>
              <a:off x="32" y="210"/>
              <a:ext cx="40" cy="66"/>
            </a:xfrm>
            <a:custGeom>
              <a:avLst/>
              <a:gdLst/>
              <a:ahLst/>
              <a:cxnLst/>
              <a:pathLst>
                <a:path w="20" h="33">
                  <a:moveTo>
                    <a:pt x="12" y="33"/>
                  </a:moveTo>
                  <a:cubicBezTo>
                    <a:pt x="12" y="33"/>
                    <a:pt x="14" y="30"/>
                    <a:pt x="17" y="23"/>
                  </a:cubicBezTo>
                  <a:cubicBezTo>
                    <a:pt x="18" y="19"/>
                    <a:pt x="19" y="14"/>
                    <a:pt x="20" y="7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20" y="2"/>
                    <a:pt x="20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9" y="1"/>
                    <a:pt x="5" y="1"/>
                    <a:pt x="0" y="2"/>
                  </a:cubicBezTo>
                  <a:cubicBezTo>
                    <a:pt x="0" y="2"/>
                    <a:pt x="3" y="2"/>
                    <a:pt x="7" y="2"/>
                  </a:cubicBezTo>
                  <a:cubicBezTo>
                    <a:pt x="9" y="2"/>
                    <a:pt x="12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7" y="2"/>
                    <a:pt x="18" y="3"/>
                    <a:pt x="18" y="2"/>
                  </a:cubicBezTo>
                  <a:cubicBezTo>
                    <a:pt x="18" y="3"/>
                    <a:pt x="18" y="4"/>
                    <a:pt x="18" y="6"/>
                  </a:cubicBezTo>
                  <a:cubicBezTo>
                    <a:pt x="16" y="18"/>
                    <a:pt x="13" y="30"/>
                    <a:pt x="12" y="3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4" name="未知"/>
            <p:cNvSpPr/>
            <p:nvPr/>
          </p:nvSpPr>
          <p:spPr>
            <a:xfrm>
              <a:off x="24" y="238"/>
              <a:ext cx="32" cy="10"/>
            </a:xfrm>
            <a:custGeom>
              <a:avLst/>
              <a:gdLst/>
              <a:ahLst/>
              <a:cxnLst/>
              <a:pathLst>
                <a:path w="16" h="5">
                  <a:moveTo>
                    <a:pt x="0" y="0"/>
                  </a:moveTo>
                  <a:cubicBezTo>
                    <a:pt x="0" y="0"/>
                    <a:pt x="4" y="5"/>
                    <a:pt x="16" y="0"/>
                  </a:cubicBezTo>
                  <a:cubicBezTo>
                    <a:pt x="16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5" name="未知"/>
            <p:cNvSpPr/>
            <p:nvPr/>
          </p:nvSpPr>
          <p:spPr>
            <a:xfrm>
              <a:off x="34" y="218"/>
              <a:ext cx="14" cy="64"/>
            </a:xfrm>
            <a:custGeom>
              <a:avLst/>
              <a:gdLst/>
              <a:ahLst/>
              <a:cxnLst/>
              <a:pathLst>
                <a:path w="7" h="32">
                  <a:moveTo>
                    <a:pt x="7" y="0"/>
                  </a:moveTo>
                  <a:cubicBezTo>
                    <a:pt x="7" y="0"/>
                    <a:pt x="0" y="7"/>
                    <a:pt x="0" y="32"/>
                  </a:cubicBezTo>
                  <a:cubicBezTo>
                    <a:pt x="0" y="32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6" name="未知"/>
            <p:cNvSpPr/>
            <p:nvPr/>
          </p:nvSpPr>
          <p:spPr>
            <a:xfrm>
              <a:off x="126" y="248"/>
              <a:ext cx="14" cy="50"/>
            </a:xfrm>
            <a:custGeom>
              <a:avLst/>
              <a:gdLst/>
              <a:ahLst/>
              <a:cxnLst/>
              <a:pathLst>
                <a:path w="7" h="25">
                  <a:moveTo>
                    <a:pt x="7" y="0"/>
                  </a:moveTo>
                  <a:cubicBezTo>
                    <a:pt x="7" y="0"/>
                    <a:pt x="0" y="6"/>
                    <a:pt x="2" y="25"/>
                  </a:cubicBezTo>
                  <a:cubicBezTo>
                    <a:pt x="2" y="25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7" name="未知"/>
            <p:cNvSpPr/>
            <p:nvPr/>
          </p:nvSpPr>
          <p:spPr>
            <a:xfrm>
              <a:off x="146" y="246"/>
              <a:ext cx="12" cy="46"/>
            </a:xfrm>
            <a:custGeom>
              <a:avLst/>
              <a:gdLst/>
              <a:ahLst/>
              <a:cxnLst/>
              <a:pathLst>
                <a:path w="6" h="23">
                  <a:moveTo>
                    <a:pt x="6" y="0"/>
                  </a:moveTo>
                  <a:cubicBezTo>
                    <a:pt x="6" y="0"/>
                    <a:pt x="0" y="5"/>
                    <a:pt x="1" y="23"/>
                  </a:cubicBezTo>
                  <a:cubicBezTo>
                    <a:pt x="1" y="23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8" name="未知"/>
            <p:cNvSpPr/>
            <p:nvPr/>
          </p:nvSpPr>
          <p:spPr>
            <a:xfrm>
              <a:off x="160" y="252"/>
              <a:ext cx="14" cy="38"/>
            </a:xfrm>
            <a:custGeom>
              <a:avLst/>
              <a:gdLst/>
              <a:ahLst/>
              <a:cxnLst/>
              <a:pathLst>
                <a:path w="7" h="19">
                  <a:moveTo>
                    <a:pt x="7" y="0"/>
                  </a:moveTo>
                  <a:cubicBezTo>
                    <a:pt x="7" y="0"/>
                    <a:pt x="0" y="4"/>
                    <a:pt x="3" y="19"/>
                  </a:cubicBezTo>
                  <a:cubicBezTo>
                    <a:pt x="3" y="19"/>
                    <a:pt x="6" y="2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289" name="组合 11288"/>
          <p:cNvGrpSpPr/>
          <p:nvPr/>
        </p:nvGrpSpPr>
        <p:grpSpPr>
          <a:xfrm>
            <a:off x="1111250" y="1377950"/>
            <a:ext cx="703263" cy="1246188"/>
            <a:chOff x="0" y="0"/>
            <a:chExt cx="443" cy="785"/>
          </a:xfrm>
        </p:grpSpPr>
        <p:sp>
          <p:nvSpPr>
            <p:cNvPr id="11290" name="未知"/>
            <p:cNvSpPr/>
            <p:nvPr/>
          </p:nvSpPr>
          <p:spPr>
            <a:xfrm>
              <a:off x="96" y="332"/>
              <a:ext cx="309" cy="453"/>
            </a:xfrm>
            <a:custGeom>
              <a:avLst/>
              <a:gdLst/>
              <a:ahLst/>
              <a:cxnLst/>
              <a:pathLst>
                <a:path w="154" h="226">
                  <a:moveTo>
                    <a:pt x="0" y="226"/>
                  </a:moveTo>
                  <a:cubicBezTo>
                    <a:pt x="0" y="226"/>
                    <a:pt x="16" y="45"/>
                    <a:pt x="12" y="23"/>
                  </a:cubicBezTo>
                  <a:cubicBezTo>
                    <a:pt x="12" y="23"/>
                    <a:pt x="54" y="0"/>
                    <a:pt x="81" y="5"/>
                  </a:cubicBezTo>
                  <a:cubicBezTo>
                    <a:pt x="108" y="9"/>
                    <a:pt x="125" y="22"/>
                    <a:pt x="125" y="22"/>
                  </a:cubicBezTo>
                  <a:cubicBezTo>
                    <a:pt x="125" y="22"/>
                    <a:pt x="125" y="173"/>
                    <a:pt x="154" y="211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1D05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1" name="未知"/>
            <p:cNvSpPr/>
            <p:nvPr/>
          </p:nvSpPr>
          <p:spPr>
            <a:xfrm>
              <a:off x="305" y="190"/>
              <a:ext cx="50" cy="118"/>
            </a:xfrm>
            <a:custGeom>
              <a:avLst/>
              <a:gdLst/>
              <a:ahLst/>
              <a:cxnLst/>
              <a:pathLst>
                <a:path w="25" h="59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7" y="1"/>
                    <a:pt x="21" y="7"/>
                  </a:cubicBezTo>
                  <a:cubicBezTo>
                    <a:pt x="24" y="13"/>
                    <a:pt x="25" y="59"/>
                    <a:pt x="25" y="59"/>
                  </a:cubicBezTo>
                  <a:lnTo>
                    <a:pt x="0" y="42"/>
                  </a:lnTo>
                  <a:close/>
                </a:path>
              </a:pathLst>
            </a:custGeom>
            <a:solidFill>
              <a:srgbClr val="562A1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2" name="未知"/>
            <p:cNvSpPr/>
            <p:nvPr/>
          </p:nvSpPr>
          <p:spPr>
            <a:xfrm>
              <a:off x="2" y="2"/>
              <a:ext cx="403" cy="216"/>
            </a:xfrm>
            <a:custGeom>
              <a:avLst/>
              <a:gdLst/>
              <a:ahLst/>
              <a:cxnLst/>
              <a:pathLst>
                <a:path w="201" h="108">
                  <a:moveTo>
                    <a:pt x="31" y="73"/>
                  </a:moveTo>
                  <a:cubicBezTo>
                    <a:pt x="25" y="81"/>
                    <a:pt x="61" y="29"/>
                    <a:pt x="64" y="23"/>
                  </a:cubicBezTo>
                  <a:cubicBezTo>
                    <a:pt x="67" y="16"/>
                    <a:pt x="68" y="10"/>
                    <a:pt x="68" y="10"/>
                  </a:cubicBezTo>
                  <a:cubicBezTo>
                    <a:pt x="68" y="10"/>
                    <a:pt x="100" y="47"/>
                    <a:pt x="110" y="49"/>
                  </a:cubicBezTo>
                  <a:cubicBezTo>
                    <a:pt x="120" y="52"/>
                    <a:pt x="191" y="60"/>
                    <a:pt x="201" y="64"/>
                  </a:cubicBezTo>
                  <a:cubicBezTo>
                    <a:pt x="201" y="64"/>
                    <a:pt x="177" y="23"/>
                    <a:pt x="169" y="16"/>
                  </a:cubicBezTo>
                  <a:cubicBezTo>
                    <a:pt x="161" y="10"/>
                    <a:pt x="59" y="0"/>
                    <a:pt x="53" y="4"/>
                  </a:cubicBezTo>
                  <a:cubicBezTo>
                    <a:pt x="46" y="8"/>
                    <a:pt x="0" y="79"/>
                    <a:pt x="3" y="94"/>
                  </a:cubicBezTo>
                  <a:cubicBezTo>
                    <a:pt x="7" y="108"/>
                    <a:pt x="18" y="97"/>
                    <a:pt x="20" y="91"/>
                  </a:cubicBezTo>
                  <a:cubicBezTo>
                    <a:pt x="23" y="86"/>
                    <a:pt x="31" y="73"/>
                    <a:pt x="31" y="73"/>
                  </a:cubicBezTo>
                  <a:close/>
                </a:path>
              </a:pathLst>
            </a:custGeom>
            <a:solidFill>
              <a:srgbClr val="A2303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3" name="未知"/>
            <p:cNvSpPr/>
            <p:nvPr/>
          </p:nvSpPr>
          <p:spPr>
            <a:xfrm>
              <a:off x="42" y="266"/>
              <a:ext cx="349" cy="106"/>
            </a:xfrm>
            <a:custGeom>
              <a:avLst/>
              <a:gdLst/>
              <a:ahLst/>
              <a:cxnLst/>
              <a:pathLst>
                <a:path w="174" h="53">
                  <a:moveTo>
                    <a:pt x="0" y="43"/>
                  </a:moveTo>
                  <a:cubicBezTo>
                    <a:pt x="0" y="43"/>
                    <a:pt x="92" y="0"/>
                    <a:pt x="115" y="5"/>
                  </a:cubicBezTo>
                  <a:cubicBezTo>
                    <a:pt x="138" y="9"/>
                    <a:pt x="174" y="37"/>
                    <a:pt x="174" y="37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53"/>
                    <a:pt x="124" y="39"/>
                    <a:pt x="110" y="38"/>
                  </a:cubicBezTo>
                  <a:cubicBezTo>
                    <a:pt x="95" y="37"/>
                    <a:pt x="35" y="53"/>
                    <a:pt x="35" y="53"/>
                  </a:cubicBezTo>
                  <a:cubicBezTo>
                    <a:pt x="35" y="53"/>
                    <a:pt x="8" y="43"/>
                    <a:pt x="0" y="43"/>
                  </a:cubicBezTo>
                  <a:close/>
                </a:path>
              </a:pathLst>
            </a:custGeom>
            <a:solidFill>
              <a:srgbClr val="DFC6AE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4" name="未知"/>
            <p:cNvSpPr/>
            <p:nvPr/>
          </p:nvSpPr>
          <p:spPr>
            <a:xfrm>
              <a:off x="0" y="20"/>
              <a:ext cx="100" cy="188"/>
            </a:xfrm>
            <a:custGeom>
              <a:avLst/>
              <a:gdLst/>
              <a:ahLst/>
              <a:cxnLst/>
              <a:pathLst>
                <a:path w="50" h="94">
                  <a:moveTo>
                    <a:pt x="9" y="94"/>
                  </a:moveTo>
                  <a:cubicBezTo>
                    <a:pt x="9" y="94"/>
                    <a:pt x="8" y="93"/>
                    <a:pt x="7" y="93"/>
                  </a:cubicBezTo>
                  <a:cubicBezTo>
                    <a:pt x="6" y="92"/>
                    <a:pt x="5" y="91"/>
                    <a:pt x="4" y="89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9"/>
                    <a:pt x="5" y="75"/>
                    <a:pt x="7" y="72"/>
                  </a:cubicBezTo>
                  <a:cubicBezTo>
                    <a:pt x="15" y="58"/>
                    <a:pt x="30" y="35"/>
                    <a:pt x="50" y="0"/>
                  </a:cubicBezTo>
                  <a:cubicBezTo>
                    <a:pt x="50" y="0"/>
                    <a:pt x="36" y="19"/>
                    <a:pt x="22" y="40"/>
                  </a:cubicBezTo>
                  <a:cubicBezTo>
                    <a:pt x="18" y="45"/>
                    <a:pt x="15" y="51"/>
                    <a:pt x="12" y="56"/>
                  </a:cubicBezTo>
                  <a:cubicBezTo>
                    <a:pt x="10" y="59"/>
                    <a:pt x="8" y="61"/>
                    <a:pt x="7" y="64"/>
                  </a:cubicBezTo>
                  <a:cubicBezTo>
                    <a:pt x="5" y="66"/>
                    <a:pt x="4" y="69"/>
                    <a:pt x="3" y="71"/>
                  </a:cubicBezTo>
                  <a:cubicBezTo>
                    <a:pt x="1" y="77"/>
                    <a:pt x="0" y="82"/>
                    <a:pt x="1" y="87"/>
                  </a:cubicBezTo>
                  <a:cubicBezTo>
                    <a:pt x="2" y="89"/>
                    <a:pt x="4" y="90"/>
                    <a:pt x="5" y="92"/>
                  </a:cubicBezTo>
                  <a:cubicBezTo>
                    <a:pt x="6" y="93"/>
                    <a:pt x="7" y="93"/>
                    <a:pt x="9" y="9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5" name="未知"/>
            <p:cNvSpPr/>
            <p:nvPr/>
          </p:nvSpPr>
          <p:spPr>
            <a:xfrm>
              <a:off x="94" y="0"/>
              <a:ext cx="217" cy="94"/>
            </a:xfrm>
            <a:custGeom>
              <a:avLst/>
              <a:gdLst/>
              <a:ahLst/>
              <a:cxnLst/>
              <a:pathLst>
                <a:path w="108" h="47">
                  <a:moveTo>
                    <a:pt x="57" y="47"/>
                  </a:moveTo>
                  <a:cubicBezTo>
                    <a:pt x="57" y="47"/>
                    <a:pt x="57" y="46"/>
                    <a:pt x="56" y="44"/>
                  </a:cubicBezTo>
                  <a:cubicBezTo>
                    <a:pt x="55" y="42"/>
                    <a:pt x="53" y="38"/>
                    <a:pt x="50" y="34"/>
                  </a:cubicBezTo>
                  <a:cubicBezTo>
                    <a:pt x="48" y="30"/>
                    <a:pt x="44" y="24"/>
                    <a:pt x="38" y="18"/>
                  </a:cubicBezTo>
                  <a:cubicBezTo>
                    <a:pt x="35" y="15"/>
                    <a:pt x="32" y="12"/>
                    <a:pt x="28" y="9"/>
                  </a:cubicBezTo>
                  <a:cubicBezTo>
                    <a:pt x="27" y="8"/>
                    <a:pt x="26" y="7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30" y="5"/>
                    <a:pt x="39" y="5"/>
                    <a:pt x="51" y="5"/>
                  </a:cubicBezTo>
                  <a:cubicBezTo>
                    <a:pt x="55" y="6"/>
                    <a:pt x="59" y="6"/>
                    <a:pt x="64" y="6"/>
                  </a:cubicBezTo>
                  <a:cubicBezTo>
                    <a:pt x="68" y="6"/>
                    <a:pt x="73" y="6"/>
                    <a:pt x="78" y="7"/>
                  </a:cubicBezTo>
                  <a:cubicBezTo>
                    <a:pt x="82" y="7"/>
                    <a:pt x="87" y="7"/>
                    <a:pt x="92" y="8"/>
                  </a:cubicBezTo>
                  <a:cubicBezTo>
                    <a:pt x="97" y="8"/>
                    <a:pt x="103" y="9"/>
                    <a:pt x="108" y="10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2" y="7"/>
                    <a:pt x="88" y="6"/>
                    <a:pt x="84" y="5"/>
                  </a:cubicBezTo>
                  <a:cubicBezTo>
                    <a:pt x="80" y="5"/>
                    <a:pt x="76" y="4"/>
                    <a:pt x="72" y="4"/>
                  </a:cubicBezTo>
                  <a:cubicBezTo>
                    <a:pt x="68" y="3"/>
                    <a:pt x="64" y="3"/>
                    <a:pt x="59" y="3"/>
                  </a:cubicBezTo>
                  <a:cubicBezTo>
                    <a:pt x="51" y="2"/>
                    <a:pt x="43" y="2"/>
                    <a:pt x="35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30" y="15"/>
                    <a:pt x="34" y="19"/>
                    <a:pt x="37" y="22"/>
                  </a:cubicBezTo>
                  <a:cubicBezTo>
                    <a:pt x="45" y="30"/>
                    <a:pt x="51" y="38"/>
                    <a:pt x="57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6" name="未知"/>
            <p:cNvSpPr/>
            <p:nvPr/>
          </p:nvSpPr>
          <p:spPr>
            <a:xfrm>
              <a:off x="237" y="70"/>
              <a:ext cx="206" cy="104"/>
            </a:xfrm>
            <a:custGeom>
              <a:avLst/>
              <a:gdLst/>
              <a:ahLst/>
              <a:cxnLst/>
              <a:pathLst>
                <a:path w="103" h="52">
                  <a:moveTo>
                    <a:pt x="68" y="0"/>
                  </a:moveTo>
                  <a:cubicBezTo>
                    <a:pt x="68" y="0"/>
                    <a:pt x="73" y="13"/>
                    <a:pt x="93" y="45"/>
                  </a:cubicBezTo>
                  <a:cubicBezTo>
                    <a:pt x="94" y="44"/>
                    <a:pt x="95" y="43"/>
                    <a:pt x="96" y="42"/>
                  </a:cubicBezTo>
                  <a:cubicBezTo>
                    <a:pt x="87" y="35"/>
                    <a:pt x="75" y="29"/>
                    <a:pt x="59" y="23"/>
                  </a:cubicBezTo>
                  <a:cubicBezTo>
                    <a:pt x="43" y="17"/>
                    <a:pt x="23" y="13"/>
                    <a:pt x="0" y="14"/>
                  </a:cubicBezTo>
                  <a:cubicBezTo>
                    <a:pt x="34" y="16"/>
                    <a:pt x="67" y="26"/>
                    <a:pt x="94" y="45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97" y="42"/>
                    <a:pt x="97" y="42"/>
                    <a:pt x="97" y="42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7" name="未知"/>
            <p:cNvSpPr/>
            <p:nvPr/>
          </p:nvSpPr>
          <p:spPr>
            <a:xfrm>
              <a:off x="245" y="112"/>
              <a:ext cx="16" cy="144"/>
            </a:xfrm>
            <a:custGeom>
              <a:avLst/>
              <a:gdLst/>
              <a:ahLst/>
              <a:cxnLst/>
              <a:pathLst>
                <a:path w="8" h="72">
                  <a:moveTo>
                    <a:pt x="1" y="0"/>
                  </a:moveTo>
                  <a:cubicBezTo>
                    <a:pt x="1" y="0"/>
                    <a:pt x="0" y="5"/>
                    <a:pt x="0" y="17"/>
                  </a:cubicBezTo>
                  <a:cubicBezTo>
                    <a:pt x="1" y="22"/>
                    <a:pt x="1" y="29"/>
                    <a:pt x="2" y="38"/>
                  </a:cubicBezTo>
                  <a:cubicBezTo>
                    <a:pt x="3" y="41"/>
                    <a:pt x="3" y="43"/>
                    <a:pt x="4" y="45"/>
                  </a:cubicBezTo>
                  <a:cubicBezTo>
                    <a:pt x="4" y="48"/>
                    <a:pt x="4" y="51"/>
                    <a:pt x="5" y="53"/>
                  </a:cubicBezTo>
                  <a:cubicBezTo>
                    <a:pt x="6" y="59"/>
                    <a:pt x="7" y="65"/>
                    <a:pt x="8" y="72"/>
                  </a:cubicBezTo>
                  <a:cubicBezTo>
                    <a:pt x="8" y="72"/>
                    <a:pt x="8" y="68"/>
                    <a:pt x="8" y="62"/>
                  </a:cubicBezTo>
                  <a:cubicBezTo>
                    <a:pt x="8" y="59"/>
                    <a:pt x="7" y="55"/>
                    <a:pt x="7" y="51"/>
                  </a:cubicBezTo>
                  <a:cubicBezTo>
                    <a:pt x="7" y="48"/>
                    <a:pt x="7" y="43"/>
                    <a:pt x="7" y="39"/>
                  </a:cubicBezTo>
                  <a:cubicBezTo>
                    <a:pt x="5" y="23"/>
                    <a:pt x="2" y="5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8" name="未知"/>
            <p:cNvSpPr/>
            <p:nvPr/>
          </p:nvSpPr>
          <p:spPr>
            <a:xfrm>
              <a:off x="46" y="270"/>
              <a:ext cx="347" cy="76"/>
            </a:xfrm>
            <a:custGeom>
              <a:avLst/>
              <a:gdLst/>
              <a:ahLst/>
              <a:cxnLst/>
              <a:pathLst>
                <a:path w="173" h="38">
                  <a:moveTo>
                    <a:pt x="0" y="38"/>
                  </a:moveTo>
                  <a:cubicBezTo>
                    <a:pt x="0" y="38"/>
                    <a:pt x="3" y="37"/>
                    <a:pt x="10" y="35"/>
                  </a:cubicBezTo>
                  <a:cubicBezTo>
                    <a:pt x="16" y="33"/>
                    <a:pt x="26" y="29"/>
                    <a:pt x="40" y="24"/>
                  </a:cubicBezTo>
                  <a:cubicBezTo>
                    <a:pt x="46" y="21"/>
                    <a:pt x="54" y="19"/>
                    <a:pt x="63" y="15"/>
                  </a:cubicBezTo>
                  <a:cubicBezTo>
                    <a:pt x="72" y="12"/>
                    <a:pt x="82" y="9"/>
                    <a:pt x="94" y="6"/>
                  </a:cubicBezTo>
                  <a:cubicBezTo>
                    <a:pt x="97" y="5"/>
                    <a:pt x="100" y="5"/>
                    <a:pt x="103" y="4"/>
                  </a:cubicBezTo>
                  <a:cubicBezTo>
                    <a:pt x="106" y="4"/>
                    <a:pt x="109" y="4"/>
                    <a:pt x="112" y="4"/>
                  </a:cubicBezTo>
                  <a:cubicBezTo>
                    <a:pt x="119" y="5"/>
                    <a:pt x="125" y="7"/>
                    <a:pt x="132" y="9"/>
                  </a:cubicBezTo>
                  <a:cubicBezTo>
                    <a:pt x="146" y="15"/>
                    <a:pt x="159" y="24"/>
                    <a:pt x="173" y="35"/>
                  </a:cubicBezTo>
                  <a:cubicBezTo>
                    <a:pt x="173" y="35"/>
                    <a:pt x="171" y="33"/>
                    <a:pt x="168" y="30"/>
                  </a:cubicBezTo>
                  <a:cubicBezTo>
                    <a:pt x="164" y="27"/>
                    <a:pt x="159" y="23"/>
                    <a:pt x="153" y="18"/>
                  </a:cubicBezTo>
                  <a:cubicBezTo>
                    <a:pt x="146" y="14"/>
                    <a:pt x="138" y="9"/>
                    <a:pt x="129" y="5"/>
                  </a:cubicBezTo>
                  <a:cubicBezTo>
                    <a:pt x="124" y="3"/>
                    <a:pt x="119" y="2"/>
                    <a:pt x="113" y="1"/>
                  </a:cubicBezTo>
                  <a:cubicBezTo>
                    <a:pt x="112" y="1"/>
                    <a:pt x="111" y="0"/>
                    <a:pt x="109" y="0"/>
                  </a:cubicBezTo>
                  <a:cubicBezTo>
                    <a:pt x="108" y="0"/>
                    <a:pt x="106" y="0"/>
                    <a:pt x="105" y="0"/>
                  </a:cubicBezTo>
                  <a:cubicBezTo>
                    <a:pt x="102" y="0"/>
                    <a:pt x="99" y="1"/>
                    <a:pt x="97" y="1"/>
                  </a:cubicBezTo>
                  <a:cubicBezTo>
                    <a:pt x="86" y="3"/>
                    <a:pt x="75" y="7"/>
                    <a:pt x="65" y="10"/>
                  </a:cubicBezTo>
                  <a:cubicBezTo>
                    <a:pt x="55" y="14"/>
                    <a:pt x="45" y="18"/>
                    <a:pt x="36" y="22"/>
                  </a:cubicBezTo>
                  <a:cubicBezTo>
                    <a:pt x="19" y="29"/>
                    <a:pt x="6" y="35"/>
                    <a:pt x="0" y="3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9" name="未知"/>
            <p:cNvSpPr/>
            <p:nvPr/>
          </p:nvSpPr>
          <p:spPr>
            <a:xfrm>
              <a:off x="393" y="154"/>
              <a:ext cx="8" cy="158"/>
            </a:xfrm>
            <a:custGeom>
              <a:avLst/>
              <a:gdLst/>
              <a:ahLst/>
              <a:cxnLst/>
              <a:pathLst>
                <a:path w="4" h="79">
                  <a:moveTo>
                    <a:pt x="3" y="0"/>
                  </a:moveTo>
                  <a:cubicBezTo>
                    <a:pt x="3" y="0"/>
                    <a:pt x="1" y="5"/>
                    <a:pt x="0" y="17"/>
                  </a:cubicBezTo>
                  <a:cubicBezTo>
                    <a:pt x="0" y="30"/>
                    <a:pt x="0" y="49"/>
                    <a:pt x="2" y="79"/>
                  </a:cubicBezTo>
                  <a:cubicBezTo>
                    <a:pt x="2" y="79"/>
                    <a:pt x="2" y="75"/>
                    <a:pt x="3" y="68"/>
                  </a:cubicBezTo>
                  <a:cubicBezTo>
                    <a:pt x="3" y="65"/>
                    <a:pt x="3" y="61"/>
                    <a:pt x="4" y="57"/>
                  </a:cubicBezTo>
                  <a:cubicBezTo>
                    <a:pt x="4" y="54"/>
                    <a:pt x="4" y="52"/>
                    <a:pt x="4" y="50"/>
                  </a:cubicBezTo>
                  <a:cubicBezTo>
                    <a:pt x="4" y="48"/>
                    <a:pt x="4" y="45"/>
                    <a:pt x="4" y="43"/>
                  </a:cubicBezTo>
                  <a:cubicBezTo>
                    <a:pt x="4" y="25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0" name="未知"/>
            <p:cNvSpPr/>
            <p:nvPr/>
          </p:nvSpPr>
          <p:spPr>
            <a:xfrm>
              <a:off x="76" y="336"/>
              <a:ext cx="289" cy="38"/>
            </a:xfrm>
            <a:custGeom>
              <a:avLst/>
              <a:gdLst/>
              <a:ahLst/>
              <a:cxnLst/>
              <a:pathLst>
                <a:path w="144" h="19">
                  <a:moveTo>
                    <a:pt x="0" y="12"/>
                  </a:moveTo>
                  <a:cubicBezTo>
                    <a:pt x="0" y="12"/>
                    <a:pt x="2" y="13"/>
                    <a:pt x="7" y="15"/>
                  </a:cubicBezTo>
                  <a:cubicBezTo>
                    <a:pt x="10" y="16"/>
                    <a:pt x="13" y="17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7" y="16"/>
                    <a:pt x="30" y="15"/>
                    <a:pt x="32" y="15"/>
                  </a:cubicBezTo>
                  <a:cubicBezTo>
                    <a:pt x="38" y="13"/>
                    <a:pt x="45" y="11"/>
                    <a:pt x="53" y="9"/>
                  </a:cubicBezTo>
                  <a:cubicBezTo>
                    <a:pt x="60" y="7"/>
                    <a:pt x="69" y="4"/>
                    <a:pt x="78" y="4"/>
                  </a:cubicBezTo>
                  <a:cubicBezTo>
                    <a:pt x="88" y="3"/>
                    <a:pt x="99" y="5"/>
                    <a:pt x="110" y="9"/>
                  </a:cubicBezTo>
                  <a:cubicBezTo>
                    <a:pt x="116" y="10"/>
                    <a:pt x="122" y="12"/>
                    <a:pt x="128" y="15"/>
                  </a:cubicBezTo>
                  <a:cubicBezTo>
                    <a:pt x="130" y="15"/>
                    <a:pt x="132" y="16"/>
                    <a:pt x="133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9" y="14"/>
                    <a:pt x="142" y="12"/>
                    <a:pt x="144" y="9"/>
                  </a:cubicBezTo>
                  <a:cubicBezTo>
                    <a:pt x="144" y="9"/>
                    <a:pt x="143" y="11"/>
                    <a:pt x="140" y="13"/>
                  </a:cubicBezTo>
                  <a:cubicBezTo>
                    <a:pt x="138" y="14"/>
                    <a:pt x="137" y="15"/>
                    <a:pt x="135" y="16"/>
                  </a:cubicBezTo>
                  <a:cubicBezTo>
                    <a:pt x="134" y="16"/>
                    <a:pt x="133" y="16"/>
                    <a:pt x="133" y="15"/>
                  </a:cubicBezTo>
                  <a:cubicBezTo>
                    <a:pt x="131" y="15"/>
                    <a:pt x="130" y="14"/>
                    <a:pt x="128" y="13"/>
                  </a:cubicBezTo>
                  <a:cubicBezTo>
                    <a:pt x="123" y="10"/>
                    <a:pt x="115" y="7"/>
                    <a:pt x="107" y="5"/>
                  </a:cubicBezTo>
                  <a:cubicBezTo>
                    <a:pt x="104" y="3"/>
                    <a:pt x="99" y="2"/>
                    <a:pt x="95" y="1"/>
                  </a:cubicBezTo>
                  <a:cubicBezTo>
                    <a:pt x="90" y="1"/>
                    <a:pt x="86" y="0"/>
                    <a:pt x="81" y="0"/>
                  </a:cubicBezTo>
                  <a:cubicBezTo>
                    <a:pt x="72" y="0"/>
                    <a:pt x="63" y="2"/>
                    <a:pt x="54" y="4"/>
                  </a:cubicBezTo>
                  <a:cubicBezTo>
                    <a:pt x="45" y="6"/>
                    <a:pt x="37" y="9"/>
                    <a:pt x="30" y="12"/>
                  </a:cubicBezTo>
                  <a:cubicBezTo>
                    <a:pt x="26" y="13"/>
                    <a:pt x="23" y="14"/>
                    <a:pt x="19" y="16"/>
                  </a:cubicBezTo>
                  <a:cubicBezTo>
                    <a:pt x="19" y="16"/>
                    <a:pt x="18" y="16"/>
                    <a:pt x="18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5" y="15"/>
                    <a:pt x="13" y="15"/>
                    <a:pt x="12" y="15"/>
                  </a:cubicBezTo>
                  <a:cubicBezTo>
                    <a:pt x="6" y="13"/>
                    <a:pt x="2" y="12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1" name="未知"/>
            <p:cNvSpPr/>
            <p:nvPr/>
          </p:nvSpPr>
          <p:spPr>
            <a:xfrm>
              <a:off x="343" y="390"/>
              <a:ext cx="50" cy="339"/>
            </a:xfrm>
            <a:custGeom>
              <a:avLst/>
              <a:gdLst/>
              <a:ahLst/>
              <a:cxnLst/>
              <a:pathLst>
                <a:path w="25" h="169">
                  <a:moveTo>
                    <a:pt x="1" y="0"/>
                  </a:moveTo>
                  <a:cubicBezTo>
                    <a:pt x="1" y="0"/>
                    <a:pt x="1" y="3"/>
                    <a:pt x="0" y="9"/>
                  </a:cubicBezTo>
                  <a:cubicBezTo>
                    <a:pt x="0" y="15"/>
                    <a:pt x="0" y="25"/>
                    <a:pt x="0" y="38"/>
                  </a:cubicBezTo>
                  <a:cubicBezTo>
                    <a:pt x="1" y="52"/>
                    <a:pt x="2" y="69"/>
                    <a:pt x="5" y="91"/>
                  </a:cubicBezTo>
                  <a:cubicBezTo>
                    <a:pt x="6" y="102"/>
                    <a:pt x="8" y="114"/>
                    <a:pt x="11" y="128"/>
                  </a:cubicBezTo>
                  <a:cubicBezTo>
                    <a:pt x="12" y="131"/>
                    <a:pt x="13" y="134"/>
                    <a:pt x="14" y="138"/>
                  </a:cubicBezTo>
                  <a:cubicBezTo>
                    <a:pt x="15" y="141"/>
                    <a:pt x="16" y="144"/>
                    <a:pt x="17" y="148"/>
                  </a:cubicBezTo>
                  <a:cubicBezTo>
                    <a:pt x="18" y="152"/>
                    <a:pt x="19" y="155"/>
                    <a:pt x="20" y="159"/>
                  </a:cubicBezTo>
                  <a:cubicBezTo>
                    <a:pt x="22" y="162"/>
                    <a:pt x="23" y="166"/>
                    <a:pt x="25" y="169"/>
                  </a:cubicBezTo>
                  <a:cubicBezTo>
                    <a:pt x="25" y="169"/>
                    <a:pt x="24" y="167"/>
                    <a:pt x="23" y="163"/>
                  </a:cubicBezTo>
                  <a:cubicBezTo>
                    <a:pt x="22" y="162"/>
                    <a:pt x="22" y="161"/>
                    <a:pt x="22" y="160"/>
                  </a:cubicBezTo>
                  <a:cubicBezTo>
                    <a:pt x="21" y="159"/>
                    <a:pt x="21" y="158"/>
                    <a:pt x="20" y="156"/>
                  </a:cubicBezTo>
                  <a:cubicBezTo>
                    <a:pt x="20" y="153"/>
                    <a:pt x="19" y="150"/>
                    <a:pt x="18" y="147"/>
                  </a:cubicBezTo>
                  <a:cubicBezTo>
                    <a:pt x="15" y="133"/>
                    <a:pt x="11" y="114"/>
                    <a:pt x="9" y="94"/>
                  </a:cubicBezTo>
                  <a:cubicBezTo>
                    <a:pt x="4" y="54"/>
                    <a:pt x="2" y="11"/>
                    <a:pt x="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2" name="未知"/>
            <p:cNvSpPr/>
            <p:nvPr/>
          </p:nvSpPr>
          <p:spPr>
            <a:xfrm>
              <a:off x="102" y="406"/>
              <a:ext cx="20" cy="353"/>
            </a:xfrm>
            <a:custGeom>
              <a:avLst/>
              <a:gdLst/>
              <a:ahLst/>
              <a:cxnLst/>
              <a:pathLst>
                <a:path w="10" h="176">
                  <a:moveTo>
                    <a:pt x="10" y="0"/>
                  </a:moveTo>
                  <a:cubicBezTo>
                    <a:pt x="10" y="0"/>
                    <a:pt x="7" y="11"/>
                    <a:pt x="6" y="39"/>
                  </a:cubicBezTo>
                  <a:cubicBezTo>
                    <a:pt x="5" y="53"/>
                    <a:pt x="4" y="71"/>
                    <a:pt x="3" y="93"/>
                  </a:cubicBezTo>
                  <a:cubicBezTo>
                    <a:pt x="3" y="105"/>
                    <a:pt x="3" y="117"/>
                    <a:pt x="2" y="131"/>
                  </a:cubicBezTo>
                  <a:cubicBezTo>
                    <a:pt x="2" y="138"/>
                    <a:pt x="2" y="145"/>
                    <a:pt x="2" y="153"/>
                  </a:cubicBezTo>
                  <a:cubicBezTo>
                    <a:pt x="1" y="160"/>
                    <a:pt x="0" y="168"/>
                    <a:pt x="0" y="176"/>
                  </a:cubicBezTo>
                  <a:cubicBezTo>
                    <a:pt x="0" y="176"/>
                    <a:pt x="0" y="174"/>
                    <a:pt x="1" y="170"/>
                  </a:cubicBezTo>
                  <a:cubicBezTo>
                    <a:pt x="1" y="165"/>
                    <a:pt x="2" y="159"/>
                    <a:pt x="3" y="152"/>
                  </a:cubicBezTo>
                  <a:cubicBezTo>
                    <a:pt x="4" y="145"/>
                    <a:pt x="5" y="136"/>
                    <a:pt x="5" y="127"/>
                  </a:cubicBezTo>
                  <a:cubicBezTo>
                    <a:pt x="6" y="117"/>
                    <a:pt x="7" y="107"/>
                    <a:pt x="7" y="97"/>
                  </a:cubicBezTo>
                  <a:cubicBezTo>
                    <a:pt x="9" y="56"/>
                    <a:pt x="10" y="12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3" name="未知"/>
            <p:cNvSpPr/>
            <p:nvPr/>
          </p:nvSpPr>
          <p:spPr>
            <a:xfrm>
              <a:off x="24" y="174"/>
              <a:ext cx="42" cy="190"/>
            </a:xfrm>
            <a:custGeom>
              <a:avLst/>
              <a:gdLst/>
              <a:ahLst/>
              <a:cxnLst/>
              <a:pathLst>
                <a:path w="21" h="95">
                  <a:moveTo>
                    <a:pt x="7" y="0"/>
                  </a:moveTo>
                  <a:cubicBezTo>
                    <a:pt x="7" y="0"/>
                    <a:pt x="4" y="7"/>
                    <a:pt x="2" y="25"/>
                  </a:cubicBezTo>
                  <a:cubicBezTo>
                    <a:pt x="1" y="34"/>
                    <a:pt x="0" y="45"/>
                    <a:pt x="0" y="60"/>
                  </a:cubicBezTo>
                  <a:cubicBezTo>
                    <a:pt x="0" y="67"/>
                    <a:pt x="0" y="76"/>
                    <a:pt x="0" y="85"/>
                  </a:cubicBezTo>
                  <a:cubicBezTo>
                    <a:pt x="1" y="86"/>
                    <a:pt x="1" y="87"/>
                    <a:pt x="1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2" y="94"/>
                    <a:pt x="5" y="95"/>
                    <a:pt x="7" y="95"/>
                  </a:cubicBezTo>
                  <a:cubicBezTo>
                    <a:pt x="12" y="95"/>
                    <a:pt x="17" y="94"/>
                    <a:pt x="21" y="92"/>
                  </a:cubicBezTo>
                  <a:cubicBezTo>
                    <a:pt x="21" y="92"/>
                    <a:pt x="20" y="93"/>
                    <a:pt x="17" y="93"/>
                  </a:cubicBezTo>
                  <a:cubicBezTo>
                    <a:pt x="15" y="94"/>
                    <a:pt x="11" y="94"/>
                    <a:pt x="7" y="93"/>
                  </a:cubicBezTo>
                  <a:cubicBezTo>
                    <a:pt x="6" y="93"/>
                    <a:pt x="5" y="93"/>
                    <a:pt x="4" y="92"/>
                  </a:cubicBezTo>
                  <a:cubicBezTo>
                    <a:pt x="4" y="92"/>
                    <a:pt x="4" y="92"/>
                    <a:pt x="4" y="91"/>
                  </a:cubicBezTo>
                  <a:cubicBezTo>
                    <a:pt x="4" y="91"/>
                    <a:pt x="4" y="90"/>
                    <a:pt x="3" y="90"/>
                  </a:cubicBezTo>
                  <a:cubicBezTo>
                    <a:pt x="3" y="87"/>
                    <a:pt x="3" y="85"/>
                    <a:pt x="3" y="82"/>
                  </a:cubicBezTo>
                  <a:cubicBezTo>
                    <a:pt x="3" y="75"/>
                    <a:pt x="3" y="69"/>
                    <a:pt x="4" y="62"/>
                  </a:cubicBezTo>
                  <a:cubicBezTo>
                    <a:pt x="5" y="3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4" name="未知"/>
            <p:cNvSpPr/>
            <p:nvPr/>
          </p:nvSpPr>
          <p:spPr>
            <a:xfrm>
              <a:off x="40" y="36"/>
              <a:ext cx="86" cy="122"/>
            </a:xfrm>
            <a:custGeom>
              <a:avLst/>
              <a:gdLst/>
              <a:ahLst/>
              <a:cxnLst/>
              <a:pathLst>
                <a:path w="43" h="61">
                  <a:moveTo>
                    <a:pt x="43" y="0"/>
                  </a:moveTo>
                  <a:cubicBezTo>
                    <a:pt x="43" y="0"/>
                    <a:pt x="25" y="10"/>
                    <a:pt x="0" y="61"/>
                  </a:cubicBezTo>
                  <a:cubicBezTo>
                    <a:pt x="0" y="61"/>
                    <a:pt x="38" y="8"/>
                    <a:pt x="4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5" name="未知"/>
            <p:cNvSpPr/>
            <p:nvPr/>
          </p:nvSpPr>
          <p:spPr>
            <a:xfrm>
              <a:off x="199" y="26"/>
              <a:ext cx="44" cy="50"/>
            </a:xfrm>
            <a:custGeom>
              <a:avLst/>
              <a:gdLst/>
              <a:ahLst/>
              <a:cxnLst/>
              <a:pathLst>
                <a:path w="22" h="25">
                  <a:moveTo>
                    <a:pt x="19" y="25"/>
                  </a:moveTo>
                  <a:cubicBezTo>
                    <a:pt x="19" y="25"/>
                    <a:pt x="22" y="13"/>
                    <a:pt x="0" y="0"/>
                  </a:cubicBezTo>
                  <a:cubicBezTo>
                    <a:pt x="0" y="0"/>
                    <a:pt x="17" y="22"/>
                    <a:pt x="19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6" name="未知"/>
            <p:cNvSpPr/>
            <p:nvPr/>
          </p:nvSpPr>
          <p:spPr>
            <a:xfrm>
              <a:off x="241" y="28"/>
              <a:ext cx="38" cy="42"/>
            </a:xfrm>
            <a:custGeom>
              <a:avLst/>
              <a:gdLst/>
              <a:ahLst/>
              <a:cxnLst/>
              <a:pathLst>
                <a:path w="19" h="21">
                  <a:moveTo>
                    <a:pt x="16" y="21"/>
                  </a:moveTo>
                  <a:cubicBezTo>
                    <a:pt x="16" y="21"/>
                    <a:pt x="19" y="10"/>
                    <a:pt x="0" y="0"/>
                  </a:cubicBezTo>
                  <a:cubicBezTo>
                    <a:pt x="0" y="0"/>
                    <a:pt x="14" y="18"/>
                    <a:pt x="16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7" name="未知"/>
            <p:cNvSpPr/>
            <p:nvPr/>
          </p:nvSpPr>
          <p:spPr>
            <a:xfrm>
              <a:off x="277" y="34"/>
              <a:ext cx="42" cy="50"/>
            </a:xfrm>
            <a:custGeom>
              <a:avLst/>
              <a:gdLst/>
              <a:ahLst/>
              <a:cxnLst/>
              <a:pathLst>
                <a:path w="21" h="25">
                  <a:moveTo>
                    <a:pt x="18" y="25"/>
                  </a:moveTo>
                  <a:cubicBezTo>
                    <a:pt x="18" y="25"/>
                    <a:pt x="21" y="13"/>
                    <a:pt x="0" y="0"/>
                  </a:cubicBezTo>
                  <a:cubicBezTo>
                    <a:pt x="0" y="0"/>
                    <a:pt x="15" y="22"/>
                    <a:pt x="18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8" name="未知"/>
            <p:cNvSpPr/>
            <p:nvPr/>
          </p:nvSpPr>
          <p:spPr>
            <a:xfrm>
              <a:off x="317" y="42"/>
              <a:ext cx="42" cy="56"/>
            </a:xfrm>
            <a:custGeom>
              <a:avLst/>
              <a:gdLst/>
              <a:ahLst/>
              <a:cxnLst/>
              <a:pathLst>
                <a:path w="21" h="28">
                  <a:moveTo>
                    <a:pt x="17" y="28"/>
                  </a:moveTo>
                  <a:cubicBezTo>
                    <a:pt x="17" y="28"/>
                    <a:pt x="21" y="16"/>
                    <a:pt x="0" y="0"/>
                  </a:cubicBezTo>
                  <a:cubicBezTo>
                    <a:pt x="0" y="0"/>
                    <a:pt x="15" y="25"/>
                    <a:pt x="17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9" name="未知"/>
            <p:cNvSpPr/>
            <p:nvPr/>
          </p:nvSpPr>
          <p:spPr>
            <a:xfrm>
              <a:off x="301" y="186"/>
              <a:ext cx="52" cy="98"/>
            </a:xfrm>
            <a:custGeom>
              <a:avLst/>
              <a:gdLst/>
              <a:ahLst/>
              <a:cxnLst/>
              <a:pathLst>
                <a:path w="26" h="49">
                  <a:moveTo>
                    <a:pt x="0" y="41"/>
                  </a:moveTo>
                  <a:cubicBezTo>
                    <a:pt x="0" y="41"/>
                    <a:pt x="3" y="34"/>
                    <a:pt x="3" y="18"/>
                  </a:cubicBezTo>
                  <a:cubicBezTo>
                    <a:pt x="4" y="14"/>
                    <a:pt x="4" y="10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10" y="5"/>
                    <a:pt x="13" y="6"/>
                    <a:pt x="16" y="7"/>
                  </a:cubicBezTo>
                  <a:cubicBezTo>
                    <a:pt x="17" y="7"/>
                    <a:pt x="19" y="8"/>
                    <a:pt x="20" y="8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5"/>
                    <a:pt x="23" y="19"/>
                    <a:pt x="23" y="23"/>
                  </a:cubicBezTo>
                  <a:cubicBezTo>
                    <a:pt x="24" y="31"/>
                    <a:pt x="25" y="39"/>
                    <a:pt x="26" y="49"/>
                  </a:cubicBezTo>
                  <a:cubicBezTo>
                    <a:pt x="26" y="49"/>
                    <a:pt x="26" y="43"/>
                    <a:pt x="26" y="35"/>
                  </a:cubicBezTo>
                  <a:cubicBezTo>
                    <a:pt x="26" y="30"/>
                    <a:pt x="26" y="25"/>
                    <a:pt x="26" y="20"/>
                  </a:cubicBezTo>
                  <a:cubicBezTo>
                    <a:pt x="26" y="17"/>
                    <a:pt x="26" y="14"/>
                    <a:pt x="25" y="11"/>
                  </a:cubicBezTo>
                  <a:cubicBezTo>
                    <a:pt x="25" y="11"/>
                    <a:pt x="25" y="10"/>
                    <a:pt x="25" y="9"/>
                  </a:cubicBezTo>
                  <a:cubicBezTo>
                    <a:pt x="25" y="8"/>
                    <a:pt x="24" y="7"/>
                    <a:pt x="23" y="6"/>
                  </a:cubicBezTo>
                  <a:cubicBezTo>
                    <a:pt x="22" y="5"/>
                    <a:pt x="20" y="4"/>
                    <a:pt x="19" y="4"/>
                  </a:cubicBezTo>
                  <a:cubicBezTo>
                    <a:pt x="16" y="2"/>
                    <a:pt x="13" y="2"/>
                    <a:pt x="10" y="1"/>
                  </a:cubicBezTo>
                  <a:cubicBezTo>
                    <a:pt x="8" y="1"/>
                    <a:pt x="7" y="1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30"/>
                    <a:pt x="0" y="37"/>
                    <a:pt x="0" y="4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0" name="未知"/>
            <p:cNvSpPr/>
            <p:nvPr/>
          </p:nvSpPr>
          <p:spPr>
            <a:xfrm>
              <a:off x="80" y="166"/>
              <a:ext cx="105" cy="108"/>
            </a:xfrm>
            <a:custGeom>
              <a:avLst/>
              <a:gdLst/>
              <a:ahLst/>
              <a:cxnLst/>
              <a:pathLst>
                <a:path w="52" h="54">
                  <a:moveTo>
                    <a:pt x="52" y="0"/>
                  </a:moveTo>
                  <a:cubicBezTo>
                    <a:pt x="52" y="0"/>
                    <a:pt x="49" y="0"/>
                    <a:pt x="40" y="3"/>
                  </a:cubicBezTo>
                  <a:cubicBezTo>
                    <a:pt x="36" y="4"/>
                    <a:pt x="31" y="5"/>
                    <a:pt x="24" y="8"/>
                  </a:cubicBezTo>
                  <a:cubicBezTo>
                    <a:pt x="21" y="9"/>
                    <a:pt x="18" y="11"/>
                    <a:pt x="14" y="12"/>
                  </a:cubicBezTo>
                  <a:cubicBezTo>
                    <a:pt x="12" y="13"/>
                    <a:pt x="10" y="14"/>
                    <a:pt x="8" y="15"/>
                  </a:cubicBezTo>
                  <a:cubicBezTo>
                    <a:pt x="5" y="16"/>
                    <a:pt x="3" y="18"/>
                    <a:pt x="0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30"/>
                    <a:pt x="4" y="33"/>
                    <a:pt x="5" y="36"/>
                  </a:cubicBezTo>
                  <a:cubicBezTo>
                    <a:pt x="7" y="41"/>
                    <a:pt x="9" y="48"/>
                    <a:pt x="11" y="54"/>
                  </a:cubicBezTo>
                  <a:cubicBezTo>
                    <a:pt x="4" y="21"/>
                    <a:pt x="4" y="21"/>
                    <a:pt x="4" y="21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1" name="未知"/>
            <p:cNvSpPr/>
            <p:nvPr/>
          </p:nvSpPr>
          <p:spPr>
            <a:xfrm>
              <a:off x="104" y="178"/>
              <a:ext cx="101" cy="100"/>
            </a:xfrm>
            <a:custGeom>
              <a:avLst/>
              <a:gdLst/>
              <a:ahLst/>
              <a:cxnLst/>
              <a:pathLst>
                <a:path w="50" h="50">
                  <a:moveTo>
                    <a:pt x="0" y="50"/>
                  </a:moveTo>
                  <a:cubicBezTo>
                    <a:pt x="0" y="50"/>
                    <a:pt x="4" y="50"/>
                    <a:pt x="12" y="49"/>
                  </a:cubicBezTo>
                  <a:cubicBezTo>
                    <a:pt x="16" y="48"/>
                    <a:pt x="21" y="47"/>
                    <a:pt x="27" y="45"/>
                  </a:cubicBezTo>
                  <a:cubicBezTo>
                    <a:pt x="30" y="44"/>
                    <a:pt x="33" y="43"/>
                    <a:pt x="37" y="42"/>
                  </a:cubicBezTo>
                  <a:cubicBezTo>
                    <a:pt x="39" y="41"/>
                    <a:pt x="40" y="40"/>
                    <a:pt x="42" y="40"/>
                  </a:cubicBezTo>
                  <a:cubicBezTo>
                    <a:pt x="45" y="39"/>
                    <a:pt x="47" y="38"/>
                    <a:pt x="50" y="37"/>
                  </a:cubicBezTo>
                  <a:cubicBezTo>
                    <a:pt x="50" y="36"/>
                    <a:pt x="50" y="35"/>
                    <a:pt x="49" y="34"/>
                  </a:cubicBezTo>
                  <a:cubicBezTo>
                    <a:pt x="49" y="33"/>
                    <a:pt x="49" y="32"/>
                    <a:pt x="49" y="32"/>
                  </a:cubicBezTo>
                  <a:cubicBezTo>
                    <a:pt x="49" y="31"/>
                    <a:pt x="48" y="29"/>
                    <a:pt x="48" y="28"/>
                  </a:cubicBezTo>
                  <a:cubicBezTo>
                    <a:pt x="48" y="25"/>
                    <a:pt x="47" y="22"/>
                    <a:pt x="46" y="20"/>
                  </a:cubicBezTo>
                  <a:cubicBezTo>
                    <a:pt x="45" y="14"/>
                    <a:pt x="43" y="7"/>
                    <a:pt x="41" y="0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2" name="未知"/>
            <p:cNvSpPr/>
            <p:nvPr/>
          </p:nvSpPr>
          <p:spPr>
            <a:xfrm>
              <a:off x="106" y="202"/>
              <a:ext cx="73" cy="36"/>
            </a:xfrm>
            <a:custGeom>
              <a:avLst/>
              <a:gdLst/>
              <a:ahLst/>
              <a:cxnLst/>
              <a:pathLst>
                <a:path w="36" h="18">
                  <a:moveTo>
                    <a:pt x="0" y="12"/>
                  </a:moveTo>
                  <a:cubicBezTo>
                    <a:pt x="0" y="12"/>
                    <a:pt x="12" y="18"/>
                    <a:pt x="36" y="0"/>
                  </a:cubicBezTo>
                  <a:cubicBezTo>
                    <a:pt x="36" y="0"/>
                    <a:pt x="5" y="11"/>
                    <a:pt x="0" y="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3" name="未知"/>
            <p:cNvSpPr/>
            <p:nvPr/>
          </p:nvSpPr>
          <p:spPr>
            <a:xfrm>
              <a:off x="126" y="194"/>
              <a:ext cx="27" cy="50"/>
            </a:xfrm>
            <a:custGeom>
              <a:avLst/>
              <a:gdLst/>
              <a:ahLst/>
              <a:cxnLst/>
              <a:pathLst>
                <a:path w="13" h="25">
                  <a:moveTo>
                    <a:pt x="8" y="0"/>
                  </a:moveTo>
                  <a:cubicBezTo>
                    <a:pt x="8" y="0"/>
                    <a:pt x="0" y="8"/>
                    <a:pt x="13" y="25"/>
                  </a:cubicBezTo>
                  <a:cubicBezTo>
                    <a:pt x="13" y="25"/>
                    <a:pt x="9" y="3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4" name="未知"/>
            <p:cNvSpPr/>
            <p:nvPr/>
          </p:nvSpPr>
          <p:spPr>
            <a:xfrm>
              <a:off x="265" y="475"/>
              <a:ext cx="70" cy="124"/>
            </a:xfrm>
            <a:custGeom>
              <a:avLst/>
              <a:gdLst/>
              <a:ahLst/>
              <a:cxnLst/>
              <a:pathLst>
                <a:path w="35" h="62">
                  <a:moveTo>
                    <a:pt x="35" y="0"/>
                  </a:moveTo>
                  <a:cubicBezTo>
                    <a:pt x="35" y="0"/>
                    <a:pt x="32" y="0"/>
                    <a:pt x="27" y="0"/>
                  </a:cubicBezTo>
                  <a:cubicBezTo>
                    <a:pt x="25" y="0"/>
                    <a:pt x="21" y="0"/>
                    <a:pt x="17" y="1"/>
                  </a:cubicBezTo>
                  <a:cubicBezTo>
                    <a:pt x="15" y="1"/>
                    <a:pt x="13" y="2"/>
                    <a:pt x="10" y="2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3"/>
                    <a:pt x="1" y="4"/>
                  </a:cubicBezTo>
                  <a:cubicBezTo>
                    <a:pt x="0" y="6"/>
                    <a:pt x="0" y="8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20"/>
                    <a:pt x="0" y="24"/>
                    <a:pt x="0" y="29"/>
                  </a:cubicBezTo>
                  <a:cubicBezTo>
                    <a:pt x="0" y="38"/>
                    <a:pt x="0" y="49"/>
                    <a:pt x="1" y="62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5" name="未知"/>
            <p:cNvSpPr/>
            <p:nvPr/>
          </p:nvSpPr>
          <p:spPr>
            <a:xfrm>
              <a:off x="267" y="567"/>
              <a:ext cx="104" cy="46"/>
            </a:xfrm>
            <a:custGeom>
              <a:avLst/>
              <a:gdLst/>
              <a:ahLst/>
              <a:cxnLst/>
              <a:pathLst>
                <a:path w="52" h="23">
                  <a:moveTo>
                    <a:pt x="0" y="22"/>
                  </a:moveTo>
                  <a:cubicBezTo>
                    <a:pt x="0" y="22"/>
                    <a:pt x="4" y="23"/>
                    <a:pt x="13" y="21"/>
                  </a:cubicBezTo>
                  <a:cubicBezTo>
                    <a:pt x="17" y="20"/>
                    <a:pt x="23" y="18"/>
                    <a:pt x="30" y="15"/>
                  </a:cubicBezTo>
                  <a:cubicBezTo>
                    <a:pt x="36" y="11"/>
                    <a:pt x="45" y="7"/>
                    <a:pt x="52" y="0"/>
                  </a:cubicBezTo>
                  <a:cubicBezTo>
                    <a:pt x="52" y="0"/>
                    <a:pt x="52" y="0"/>
                    <a:pt x="51" y="1"/>
                  </a:cubicBezTo>
                  <a:cubicBezTo>
                    <a:pt x="49" y="1"/>
                    <a:pt x="48" y="2"/>
                    <a:pt x="46" y="3"/>
                  </a:cubicBezTo>
                  <a:cubicBezTo>
                    <a:pt x="41" y="5"/>
                    <a:pt x="35" y="8"/>
                    <a:pt x="29" y="11"/>
                  </a:cubicBezTo>
                  <a:cubicBezTo>
                    <a:pt x="17" y="16"/>
                    <a:pt x="3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6" name="未知"/>
            <p:cNvSpPr/>
            <p:nvPr/>
          </p:nvSpPr>
          <p:spPr>
            <a:xfrm>
              <a:off x="279" y="527"/>
              <a:ext cx="54" cy="30"/>
            </a:xfrm>
            <a:custGeom>
              <a:avLst/>
              <a:gdLst/>
              <a:ahLst/>
              <a:cxnLst/>
              <a:pathLst>
                <a:path w="27" h="15">
                  <a:moveTo>
                    <a:pt x="0" y="8"/>
                  </a:moveTo>
                  <a:cubicBezTo>
                    <a:pt x="0" y="8"/>
                    <a:pt x="9" y="15"/>
                    <a:pt x="27" y="0"/>
                  </a:cubicBezTo>
                  <a:cubicBezTo>
                    <a:pt x="27" y="0"/>
                    <a:pt x="3" y="7"/>
                    <a:pt x="0" y="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7" name="未知"/>
            <p:cNvSpPr/>
            <p:nvPr/>
          </p:nvSpPr>
          <p:spPr>
            <a:xfrm>
              <a:off x="295" y="501"/>
              <a:ext cx="20" cy="72"/>
            </a:xfrm>
            <a:custGeom>
              <a:avLst/>
              <a:gdLst/>
              <a:ahLst/>
              <a:cxnLst/>
              <a:pathLst>
                <a:path w="10" h="36">
                  <a:moveTo>
                    <a:pt x="10" y="0"/>
                  </a:moveTo>
                  <a:cubicBezTo>
                    <a:pt x="10" y="0"/>
                    <a:pt x="0" y="8"/>
                    <a:pt x="6" y="36"/>
                  </a:cubicBezTo>
                  <a:cubicBezTo>
                    <a:pt x="6" y="36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8" name="未知"/>
            <p:cNvSpPr/>
            <p:nvPr/>
          </p:nvSpPr>
          <p:spPr>
            <a:xfrm>
              <a:off x="126" y="649"/>
              <a:ext cx="23" cy="114"/>
            </a:xfrm>
            <a:custGeom>
              <a:avLst/>
              <a:gdLst/>
              <a:ahLst/>
              <a:cxnLst/>
              <a:pathLst>
                <a:path w="11" h="57">
                  <a:moveTo>
                    <a:pt x="11" y="0"/>
                  </a:moveTo>
                  <a:cubicBezTo>
                    <a:pt x="11" y="0"/>
                    <a:pt x="0" y="13"/>
                    <a:pt x="3" y="57"/>
                  </a:cubicBezTo>
                  <a:cubicBezTo>
                    <a:pt x="3" y="57"/>
                    <a:pt x="10" y="7"/>
                    <a:pt x="1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319" name="组合 11318"/>
          <p:cNvGrpSpPr/>
          <p:nvPr/>
        </p:nvGrpSpPr>
        <p:grpSpPr>
          <a:xfrm>
            <a:off x="571500" y="2433638"/>
            <a:ext cx="444500" cy="346075"/>
            <a:chOff x="0" y="0"/>
            <a:chExt cx="280" cy="218"/>
          </a:xfrm>
        </p:grpSpPr>
        <p:sp>
          <p:nvSpPr>
            <p:cNvPr id="11320" name="未知"/>
            <p:cNvSpPr/>
            <p:nvPr/>
          </p:nvSpPr>
          <p:spPr>
            <a:xfrm>
              <a:off x="0" y="24"/>
              <a:ext cx="272" cy="190"/>
            </a:xfrm>
            <a:custGeom>
              <a:avLst/>
              <a:gdLst/>
              <a:ahLst/>
              <a:cxnLst/>
              <a:pathLst>
                <a:path w="136" h="95">
                  <a:moveTo>
                    <a:pt x="16" y="95"/>
                  </a:moveTo>
                  <a:cubicBezTo>
                    <a:pt x="16" y="95"/>
                    <a:pt x="0" y="69"/>
                    <a:pt x="29" y="55"/>
                  </a:cubicBezTo>
                  <a:cubicBezTo>
                    <a:pt x="29" y="55"/>
                    <a:pt x="29" y="19"/>
                    <a:pt x="56" y="10"/>
                  </a:cubicBezTo>
                  <a:cubicBezTo>
                    <a:pt x="83" y="0"/>
                    <a:pt x="93" y="26"/>
                    <a:pt x="93" y="26"/>
                  </a:cubicBezTo>
                  <a:cubicBezTo>
                    <a:pt x="93" y="26"/>
                    <a:pt x="99" y="38"/>
                    <a:pt x="93" y="46"/>
                  </a:cubicBezTo>
                  <a:cubicBezTo>
                    <a:pt x="93" y="46"/>
                    <a:pt x="102" y="31"/>
                    <a:pt x="116" y="30"/>
                  </a:cubicBezTo>
                  <a:cubicBezTo>
                    <a:pt x="129" y="30"/>
                    <a:pt x="136" y="44"/>
                    <a:pt x="130" y="54"/>
                  </a:cubicBezTo>
                  <a:cubicBezTo>
                    <a:pt x="130" y="54"/>
                    <a:pt x="40" y="84"/>
                    <a:pt x="16" y="95"/>
                  </a:cubicBezTo>
                  <a:close/>
                </a:path>
              </a:pathLst>
            </a:custGeom>
            <a:solidFill>
              <a:srgbClr val="A51F2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1" name="未知"/>
            <p:cNvSpPr/>
            <p:nvPr/>
          </p:nvSpPr>
          <p:spPr>
            <a:xfrm>
              <a:off x="14" y="124"/>
              <a:ext cx="36" cy="94"/>
            </a:xfrm>
            <a:custGeom>
              <a:avLst/>
              <a:gdLst/>
              <a:ahLst/>
              <a:cxnLst/>
              <a:pathLst>
                <a:path w="18" h="47">
                  <a:moveTo>
                    <a:pt x="8" y="47"/>
                  </a:moveTo>
                  <a:cubicBezTo>
                    <a:pt x="8" y="47"/>
                    <a:pt x="8" y="46"/>
                    <a:pt x="7" y="44"/>
                  </a:cubicBezTo>
                  <a:cubicBezTo>
                    <a:pt x="6" y="42"/>
                    <a:pt x="5" y="40"/>
                    <a:pt x="5" y="36"/>
                  </a:cubicBezTo>
                  <a:cubicBezTo>
                    <a:pt x="4" y="32"/>
                    <a:pt x="3" y="26"/>
                    <a:pt x="5" y="20"/>
                  </a:cubicBezTo>
                  <a:cubicBezTo>
                    <a:pt x="6" y="14"/>
                    <a:pt x="10" y="6"/>
                    <a:pt x="18" y="0"/>
                  </a:cubicBezTo>
                  <a:cubicBezTo>
                    <a:pt x="18" y="0"/>
                    <a:pt x="18" y="0"/>
                    <a:pt x="16" y="1"/>
                  </a:cubicBezTo>
                  <a:cubicBezTo>
                    <a:pt x="15" y="2"/>
                    <a:pt x="14" y="3"/>
                    <a:pt x="12" y="4"/>
                  </a:cubicBezTo>
                  <a:cubicBezTo>
                    <a:pt x="9" y="7"/>
                    <a:pt x="5" y="12"/>
                    <a:pt x="3" y="18"/>
                  </a:cubicBezTo>
                  <a:cubicBezTo>
                    <a:pt x="0" y="25"/>
                    <a:pt x="1" y="32"/>
                    <a:pt x="3" y="37"/>
                  </a:cubicBezTo>
                  <a:cubicBezTo>
                    <a:pt x="4" y="42"/>
                    <a:pt x="7" y="46"/>
                    <a:pt x="8" y="4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2" name="未知"/>
            <p:cNvSpPr/>
            <p:nvPr/>
          </p:nvSpPr>
          <p:spPr>
            <a:xfrm>
              <a:off x="60" y="32"/>
              <a:ext cx="142" cy="84"/>
            </a:xfrm>
            <a:custGeom>
              <a:avLst/>
              <a:gdLst/>
              <a:ahLst/>
              <a:cxnLst/>
              <a:pathLst>
                <a:path w="71" h="42">
                  <a:moveTo>
                    <a:pt x="1" y="42"/>
                  </a:moveTo>
                  <a:cubicBezTo>
                    <a:pt x="1" y="42"/>
                    <a:pt x="1" y="40"/>
                    <a:pt x="2" y="36"/>
                  </a:cubicBezTo>
                  <a:cubicBezTo>
                    <a:pt x="2" y="33"/>
                    <a:pt x="3" y="27"/>
                    <a:pt x="7" y="20"/>
                  </a:cubicBezTo>
                  <a:cubicBezTo>
                    <a:pt x="9" y="17"/>
                    <a:pt x="12" y="13"/>
                    <a:pt x="16" y="10"/>
                  </a:cubicBezTo>
                  <a:cubicBezTo>
                    <a:pt x="20" y="7"/>
                    <a:pt x="25" y="5"/>
                    <a:pt x="31" y="4"/>
                  </a:cubicBezTo>
                  <a:cubicBezTo>
                    <a:pt x="38" y="2"/>
                    <a:pt x="45" y="4"/>
                    <a:pt x="52" y="7"/>
                  </a:cubicBezTo>
                  <a:cubicBezTo>
                    <a:pt x="59" y="11"/>
                    <a:pt x="65" y="17"/>
                    <a:pt x="71" y="26"/>
                  </a:cubicBezTo>
                  <a:cubicBezTo>
                    <a:pt x="71" y="26"/>
                    <a:pt x="70" y="24"/>
                    <a:pt x="69" y="22"/>
                  </a:cubicBezTo>
                  <a:cubicBezTo>
                    <a:pt x="67" y="20"/>
                    <a:pt x="65" y="17"/>
                    <a:pt x="62" y="14"/>
                  </a:cubicBezTo>
                  <a:cubicBezTo>
                    <a:pt x="59" y="11"/>
                    <a:pt x="55" y="7"/>
                    <a:pt x="50" y="5"/>
                  </a:cubicBezTo>
                  <a:cubicBezTo>
                    <a:pt x="45" y="2"/>
                    <a:pt x="39" y="0"/>
                    <a:pt x="33" y="1"/>
                  </a:cubicBezTo>
                  <a:cubicBezTo>
                    <a:pt x="27" y="2"/>
                    <a:pt x="21" y="4"/>
                    <a:pt x="16" y="7"/>
                  </a:cubicBezTo>
                  <a:cubicBezTo>
                    <a:pt x="11" y="11"/>
                    <a:pt x="7" y="16"/>
                    <a:pt x="5" y="20"/>
                  </a:cubicBezTo>
                  <a:cubicBezTo>
                    <a:pt x="0" y="30"/>
                    <a:pt x="1" y="38"/>
                    <a:pt x="1" y="4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3" name="未知"/>
            <p:cNvSpPr/>
            <p:nvPr/>
          </p:nvSpPr>
          <p:spPr>
            <a:xfrm>
              <a:off x="196" y="72"/>
              <a:ext cx="84" cy="60"/>
            </a:xfrm>
            <a:custGeom>
              <a:avLst/>
              <a:gdLst/>
              <a:ahLst/>
              <a:cxnLst/>
              <a:pathLst>
                <a:path w="42" h="30">
                  <a:moveTo>
                    <a:pt x="0" y="9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5" y="6"/>
                    <a:pt x="9" y="5"/>
                    <a:pt x="13" y="4"/>
                  </a:cubicBezTo>
                  <a:cubicBezTo>
                    <a:pt x="18" y="3"/>
                    <a:pt x="24" y="2"/>
                    <a:pt x="31" y="6"/>
                  </a:cubicBezTo>
                  <a:cubicBezTo>
                    <a:pt x="34" y="8"/>
                    <a:pt x="38" y="11"/>
                    <a:pt x="39" y="16"/>
                  </a:cubicBezTo>
                  <a:cubicBezTo>
                    <a:pt x="40" y="20"/>
                    <a:pt x="38" y="26"/>
                    <a:pt x="34" y="30"/>
                  </a:cubicBezTo>
                  <a:cubicBezTo>
                    <a:pt x="34" y="30"/>
                    <a:pt x="34" y="30"/>
                    <a:pt x="35" y="29"/>
                  </a:cubicBezTo>
                  <a:cubicBezTo>
                    <a:pt x="36" y="28"/>
                    <a:pt x="38" y="26"/>
                    <a:pt x="39" y="23"/>
                  </a:cubicBezTo>
                  <a:cubicBezTo>
                    <a:pt x="41" y="21"/>
                    <a:pt x="42" y="17"/>
                    <a:pt x="40" y="14"/>
                  </a:cubicBezTo>
                  <a:cubicBezTo>
                    <a:pt x="39" y="10"/>
                    <a:pt x="36" y="7"/>
                    <a:pt x="33" y="5"/>
                  </a:cubicBezTo>
                  <a:cubicBezTo>
                    <a:pt x="30" y="3"/>
                    <a:pt x="26" y="1"/>
                    <a:pt x="23" y="1"/>
                  </a:cubicBezTo>
                  <a:cubicBezTo>
                    <a:pt x="19" y="0"/>
                    <a:pt x="15" y="1"/>
                    <a:pt x="12" y="2"/>
                  </a:cubicBezTo>
                  <a:cubicBezTo>
                    <a:pt x="6" y="4"/>
                    <a:pt x="2" y="7"/>
                    <a:pt x="0" y="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4" name="未知"/>
            <p:cNvSpPr/>
            <p:nvPr/>
          </p:nvSpPr>
          <p:spPr>
            <a:xfrm>
              <a:off x="28" y="172"/>
              <a:ext cx="24" cy="22"/>
            </a:xfrm>
            <a:custGeom>
              <a:avLst/>
              <a:gdLst/>
              <a:ahLst/>
              <a:cxnLst/>
              <a:pathLst>
                <a:path w="12" h="11">
                  <a:moveTo>
                    <a:pt x="0" y="7"/>
                  </a:moveTo>
                  <a:cubicBezTo>
                    <a:pt x="0" y="7"/>
                    <a:pt x="0" y="7"/>
                    <a:pt x="1" y="8"/>
                  </a:cubicBezTo>
                  <a:cubicBezTo>
                    <a:pt x="2" y="9"/>
                    <a:pt x="3" y="11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3" y="2"/>
                    <a:pt x="7" y="1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3" y="9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5" name="未知"/>
            <p:cNvSpPr/>
            <p:nvPr/>
          </p:nvSpPr>
          <p:spPr>
            <a:xfrm>
              <a:off x="76" y="100"/>
              <a:ext cx="52" cy="10"/>
            </a:xfrm>
            <a:custGeom>
              <a:avLst/>
              <a:gdLst/>
              <a:ahLst/>
              <a:cxnLst/>
              <a:pathLst>
                <a:path w="26" h="5">
                  <a:moveTo>
                    <a:pt x="0" y="1"/>
                  </a:moveTo>
                  <a:cubicBezTo>
                    <a:pt x="0" y="1"/>
                    <a:pt x="2" y="2"/>
                    <a:pt x="6" y="4"/>
                  </a:cubicBezTo>
                  <a:cubicBezTo>
                    <a:pt x="8" y="4"/>
                    <a:pt x="11" y="5"/>
                    <a:pt x="14" y="5"/>
                  </a:cubicBezTo>
                  <a:cubicBezTo>
                    <a:pt x="17" y="4"/>
                    <a:pt x="22" y="3"/>
                    <a:pt x="26" y="0"/>
                  </a:cubicBezTo>
                  <a:cubicBezTo>
                    <a:pt x="26" y="0"/>
                    <a:pt x="24" y="0"/>
                    <a:pt x="22" y="1"/>
                  </a:cubicBezTo>
                  <a:cubicBezTo>
                    <a:pt x="20" y="2"/>
                    <a:pt x="18" y="2"/>
                    <a:pt x="14" y="2"/>
                  </a:cubicBezTo>
                  <a:cubicBezTo>
                    <a:pt x="8" y="2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6" name="未知"/>
            <p:cNvSpPr/>
            <p:nvPr/>
          </p:nvSpPr>
          <p:spPr>
            <a:xfrm>
              <a:off x="72" y="106"/>
              <a:ext cx="60" cy="32"/>
            </a:xfrm>
            <a:custGeom>
              <a:avLst/>
              <a:gdLst/>
              <a:ahLst/>
              <a:cxnLst/>
              <a:pathLst>
                <a:path w="30" h="16">
                  <a:moveTo>
                    <a:pt x="0" y="10"/>
                  </a:moveTo>
                  <a:cubicBezTo>
                    <a:pt x="0" y="10"/>
                    <a:pt x="0" y="11"/>
                    <a:pt x="1" y="12"/>
                  </a:cubicBezTo>
                  <a:cubicBezTo>
                    <a:pt x="3" y="12"/>
                    <a:pt x="5" y="14"/>
                    <a:pt x="8" y="15"/>
                  </a:cubicBezTo>
                  <a:cubicBezTo>
                    <a:pt x="11" y="16"/>
                    <a:pt x="16" y="16"/>
                    <a:pt x="22" y="14"/>
                  </a:cubicBezTo>
                  <a:cubicBezTo>
                    <a:pt x="24" y="13"/>
                    <a:pt x="27" y="12"/>
                    <a:pt x="29" y="8"/>
                  </a:cubicBezTo>
                  <a:cubicBezTo>
                    <a:pt x="30" y="7"/>
                    <a:pt x="30" y="5"/>
                    <a:pt x="29" y="3"/>
                  </a:cubicBezTo>
                  <a:cubicBezTo>
                    <a:pt x="28" y="2"/>
                    <a:pt x="26" y="1"/>
                    <a:pt x="24" y="0"/>
                  </a:cubicBezTo>
                  <a:cubicBezTo>
                    <a:pt x="24" y="0"/>
                    <a:pt x="26" y="1"/>
                    <a:pt x="28" y="4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8" y="7"/>
                    <a:pt x="28" y="7"/>
                    <a:pt x="27" y="8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17" y="13"/>
                    <a:pt x="12" y="13"/>
                    <a:pt x="8" y="12"/>
                  </a:cubicBezTo>
                  <a:cubicBezTo>
                    <a:pt x="4" y="12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7" name="未知"/>
            <p:cNvSpPr/>
            <p:nvPr/>
          </p:nvSpPr>
          <p:spPr>
            <a:xfrm>
              <a:off x="68" y="154"/>
              <a:ext cx="64" cy="58"/>
            </a:xfrm>
            <a:custGeom>
              <a:avLst/>
              <a:gdLst/>
              <a:ahLst/>
              <a:cxnLst/>
              <a:pathLst>
                <a:path w="32" h="29">
                  <a:moveTo>
                    <a:pt x="12" y="0"/>
                  </a:moveTo>
                  <a:cubicBezTo>
                    <a:pt x="12" y="0"/>
                    <a:pt x="12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2"/>
                    <a:pt x="21" y="2"/>
                    <a:pt x="22" y="3"/>
                  </a:cubicBezTo>
                  <a:cubicBezTo>
                    <a:pt x="24" y="4"/>
                    <a:pt x="26" y="6"/>
                    <a:pt x="28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ubicBezTo>
                    <a:pt x="30" y="15"/>
                    <a:pt x="29" y="17"/>
                    <a:pt x="28" y="19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2" y="25"/>
                    <a:pt x="20" y="26"/>
                    <a:pt x="17" y="26"/>
                  </a:cubicBezTo>
                  <a:cubicBezTo>
                    <a:pt x="14" y="27"/>
                    <a:pt x="12" y="26"/>
                    <a:pt x="9" y="25"/>
                  </a:cubicBezTo>
                  <a:cubicBezTo>
                    <a:pt x="8" y="24"/>
                    <a:pt x="7" y="23"/>
                    <a:pt x="5" y="22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1" y="15"/>
                    <a:pt x="1" y="12"/>
                    <a:pt x="2" y="8"/>
                  </a:cubicBezTo>
                  <a:cubicBezTo>
                    <a:pt x="4" y="5"/>
                    <a:pt x="8" y="2"/>
                    <a:pt x="12" y="0"/>
                  </a:cubicBezTo>
                  <a:cubicBezTo>
                    <a:pt x="12" y="0"/>
                    <a:pt x="10" y="1"/>
                    <a:pt x="8" y="2"/>
                  </a:cubicBezTo>
                  <a:cubicBezTo>
                    <a:pt x="6" y="3"/>
                    <a:pt x="3" y="4"/>
                    <a:pt x="1" y="8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0" y="17"/>
                    <a:pt x="1" y="19"/>
                    <a:pt x="2" y="21"/>
                  </a:cubicBezTo>
                  <a:cubicBezTo>
                    <a:pt x="5" y="26"/>
                    <a:pt x="10" y="29"/>
                    <a:pt x="16" y="29"/>
                  </a:cubicBezTo>
                  <a:cubicBezTo>
                    <a:pt x="16" y="29"/>
                    <a:pt x="17" y="29"/>
                    <a:pt x="18" y="29"/>
                  </a:cubicBezTo>
                  <a:cubicBezTo>
                    <a:pt x="18" y="29"/>
                    <a:pt x="19" y="29"/>
                    <a:pt x="20" y="28"/>
                  </a:cubicBezTo>
                  <a:cubicBezTo>
                    <a:pt x="21" y="28"/>
                    <a:pt x="22" y="27"/>
                    <a:pt x="23" y="27"/>
                  </a:cubicBezTo>
                  <a:cubicBezTo>
                    <a:pt x="26" y="25"/>
                    <a:pt x="28" y="23"/>
                    <a:pt x="29" y="21"/>
                  </a:cubicBezTo>
                  <a:cubicBezTo>
                    <a:pt x="31" y="19"/>
                    <a:pt x="32" y="16"/>
                    <a:pt x="32" y="14"/>
                  </a:cubicBezTo>
                  <a:cubicBezTo>
                    <a:pt x="32" y="11"/>
                    <a:pt x="31" y="9"/>
                    <a:pt x="29" y="7"/>
                  </a:cubicBezTo>
                  <a:cubicBezTo>
                    <a:pt x="26" y="3"/>
                    <a:pt x="22" y="1"/>
                    <a:pt x="19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8" name="未知"/>
            <p:cNvSpPr/>
            <p:nvPr/>
          </p:nvSpPr>
          <p:spPr>
            <a:xfrm>
              <a:off x="190" y="114"/>
              <a:ext cx="58" cy="60"/>
            </a:xfrm>
            <a:custGeom>
              <a:avLst/>
              <a:gdLst/>
              <a:ahLst/>
              <a:cxnLst/>
              <a:pathLst>
                <a:path w="29" h="30">
                  <a:moveTo>
                    <a:pt x="10" y="1"/>
                  </a:moveTo>
                  <a:cubicBezTo>
                    <a:pt x="10" y="1"/>
                    <a:pt x="10" y="1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7" y="2"/>
                    <a:pt x="22" y="4"/>
                    <a:pt x="25" y="10"/>
                  </a:cubicBezTo>
                  <a:cubicBezTo>
                    <a:pt x="26" y="12"/>
                    <a:pt x="27" y="16"/>
                    <a:pt x="25" y="20"/>
                  </a:cubicBezTo>
                  <a:cubicBezTo>
                    <a:pt x="25" y="21"/>
                    <a:pt x="23" y="23"/>
                    <a:pt x="22" y="24"/>
                  </a:cubicBezTo>
                  <a:cubicBezTo>
                    <a:pt x="20" y="26"/>
                    <a:pt x="18" y="27"/>
                    <a:pt x="15" y="27"/>
                  </a:cubicBezTo>
                  <a:cubicBezTo>
                    <a:pt x="11" y="28"/>
                    <a:pt x="5" y="25"/>
                    <a:pt x="2" y="19"/>
                  </a:cubicBezTo>
                  <a:cubicBezTo>
                    <a:pt x="1" y="16"/>
                    <a:pt x="1" y="13"/>
                    <a:pt x="2" y="9"/>
                  </a:cubicBezTo>
                  <a:cubicBezTo>
                    <a:pt x="2" y="7"/>
                    <a:pt x="3" y="6"/>
                    <a:pt x="5" y="4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3"/>
                    <a:pt x="2" y="5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7"/>
                    <a:pt x="1" y="20"/>
                    <a:pt x="2" y="22"/>
                  </a:cubicBezTo>
                  <a:cubicBezTo>
                    <a:pt x="4" y="26"/>
                    <a:pt x="8" y="30"/>
                    <a:pt x="14" y="30"/>
                  </a:cubicBezTo>
                  <a:cubicBezTo>
                    <a:pt x="19" y="30"/>
                    <a:pt x="24" y="26"/>
                    <a:pt x="27" y="22"/>
                  </a:cubicBezTo>
                  <a:cubicBezTo>
                    <a:pt x="29" y="17"/>
                    <a:pt x="29" y="11"/>
                    <a:pt x="26" y="8"/>
                  </a:cubicBezTo>
                  <a:cubicBezTo>
                    <a:pt x="24" y="4"/>
                    <a:pt x="20" y="2"/>
                    <a:pt x="17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9" name="未知"/>
            <p:cNvSpPr/>
            <p:nvPr/>
          </p:nvSpPr>
          <p:spPr>
            <a:xfrm>
              <a:off x="126" y="0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12" y="26"/>
                  </a:moveTo>
                  <a:cubicBezTo>
                    <a:pt x="12" y="26"/>
                    <a:pt x="14" y="17"/>
                    <a:pt x="0" y="0"/>
                  </a:cubicBezTo>
                  <a:cubicBezTo>
                    <a:pt x="0" y="0"/>
                    <a:pt x="10" y="22"/>
                    <a:pt x="12" y="2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330" name="组合 11329"/>
          <p:cNvGrpSpPr/>
          <p:nvPr/>
        </p:nvGrpSpPr>
        <p:grpSpPr>
          <a:xfrm>
            <a:off x="2433638" y="2089150"/>
            <a:ext cx="379412" cy="576263"/>
            <a:chOff x="0" y="0"/>
            <a:chExt cx="239" cy="363"/>
          </a:xfrm>
        </p:grpSpPr>
        <p:sp>
          <p:nvSpPr>
            <p:cNvPr id="11331" name="未知"/>
            <p:cNvSpPr/>
            <p:nvPr/>
          </p:nvSpPr>
          <p:spPr>
            <a:xfrm>
              <a:off x="0" y="0"/>
              <a:ext cx="239" cy="277"/>
            </a:xfrm>
            <a:custGeom>
              <a:avLst/>
              <a:gdLst/>
              <a:ahLst/>
              <a:cxnLst/>
              <a:pathLst>
                <a:path w="119" h="138">
                  <a:moveTo>
                    <a:pt x="52" y="118"/>
                  </a:moveTo>
                  <a:cubicBezTo>
                    <a:pt x="52" y="118"/>
                    <a:pt x="28" y="123"/>
                    <a:pt x="20" y="104"/>
                  </a:cubicBezTo>
                  <a:cubicBezTo>
                    <a:pt x="12" y="84"/>
                    <a:pt x="37" y="88"/>
                    <a:pt x="37" y="88"/>
                  </a:cubicBezTo>
                  <a:cubicBezTo>
                    <a:pt x="37" y="88"/>
                    <a:pt x="0" y="72"/>
                    <a:pt x="39" y="54"/>
                  </a:cubicBezTo>
                  <a:cubicBezTo>
                    <a:pt x="39" y="54"/>
                    <a:pt x="26" y="43"/>
                    <a:pt x="33" y="29"/>
                  </a:cubicBezTo>
                  <a:cubicBezTo>
                    <a:pt x="40" y="16"/>
                    <a:pt x="54" y="16"/>
                    <a:pt x="58" y="19"/>
                  </a:cubicBezTo>
                  <a:cubicBezTo>
                    <a:pt x="58" y="19"/>
                    <a:pt x="70" y="0"/>
                    <a:pt x="90" y="12"/>
                  </a:cubicBezTo>
                  <a:cubicBezTo>
                    <a:pt x="110" y="24"/>
                    <a:pt x="97" y="40"/>
                    <a:pt x="97" y="40"/>
                  </a:cubicBezTo>
                  <a:cubicBezTo>
                    <a:pt x="97" y="40"/>
                    <a:pt x="116" y="42"/>
                    <a:pt x="116" y="58"/>
                  </a:cubicBezTo>
                  <a:cubicBezTo>
                    <a:pt x="116" y="74"/>
                    <a:pt x="104" y="76"/>
                    <a:pt x="104" y="76"/>
                  </a:cubicBezTo>
                  <a:cubicBezTo>
                    <a:pt x="104" y="76"/>
                    <a:pt x="112" y="78"/>
                    <a:pt x="112" y="83"/>
                  </a:cubicBezTo>
                  <a:cubicBezTo>
                    <a:pt x="112" y="87"/>
                    <a:pt x="110" y="93"/>
                    <a:pt x="100" y="97"/>
                  </a:cubicBezTo>
                  <a:cubicBezTo>
                    <a:pt x="100" y="97"/>
                    <a:pt x="119" y="100"/>
                    <a:pt x="112" y="116"/>
                  </a:cubicBezTo>
                  <a:cubicBezTo>
                    <a:pt x="107" y="126"/>
                    <a:pt x="88" y="123"/>
                    <a:pt x="88" y="123"/>
                  </a:cubicBezTo>
                  <a:cubicBezTo>
                    <a:pt x="88" y="123"/>
                    <a:pt x="70" y="138"/>
                    <a:pt x="52" y="118"/>
                  </a:cubicBezTo>
                  <a:close/>
                </a:path>
              </a:pathLst>
            </a:custGeom>
            <a:solidFill>
              <a:srgbClr val="79B13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2" name="未知"/>
            <p:cNvSpPr/>
            <p:nvPr/>
          </p:nvSpPr>
          <p:spPr>
            <a:xfrm>
              <a:off x="114" y="127"/>
              <a:ext cx="30" cy="42"/>
            </a:xfrm>
            <a:custGeom>
              <a:avLst/>
              <a:gdLst/>
              <a:ahLst/>
              <a:cxnLst/>
              <a:pathLst>
                <a:path w="15" h="21">
                  <a:moveTo>
                    <a:pt x="0" y="0"/>
                  </a:moveTo>
                  <a:cubicBezTo>
                    <a:pt x="0" y="0"/>
                    <a:pt x="0" y="2"/>
                    <a:pt x="0" y="5"/>
                  </a:cubicBezTo>
                  <a:cubicBezTo>
                    <a:pt x="0" y="6"/>
                    <a:pt x="1" y="8"/>
                    <a:pt x="1" y="11"/>
                  </a:cubicBezTo>
                  <a:cubicBezTo>
                    <a:pt x="2" y="12"/>
                    <a:pt x="2" y="13"/>
                    <a:pt x="3" y="15"/>
                  </a:cubicBezTo>
                  <a:cubicBezTo>
                    <a:pt x="3" y="17"/>
                    <a:pt x="4" y="19"/>
                    <a:pt x="5" y="21"/>
                  </a:cubicBezTo>
                  <a:cubicBezTo>
                    <a:pt x="7" y="18"/>
                    <a:pt x="7" y="17"/>
                    <a:pt x="9" y="16"/>
                  </a:cubicBezTo>
                  <a:cubicBezTo>
                    <a:pt x="10" y="14"/>
                    <a:pt x="12" y="13"/>
                    <a:pt x="15" y="12"/>
                  </a:cubicBezTo>
                  <a:cubicBezTo>
                    <a:pt x="13" y="13"/>
                    <a:pt x="11" y="13"/>
                    <a:pt x="9" y="14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3" name="未知"/>
            <p:cNvSpPr/>
            <p:nvPr/>
          </p:nvSpPr>
          <p:spPr>
            <a:xfrm>
              <a:off x="36" y="11"/>
              <a:ext cx="166" cy="228"/>
            </a:xfrm>
            <a:custGeom>
              <a:avLst/>
              <a:gdLst/>
              <a:ahLst/>
              <a:cxnLst/>
              <a:pathLst>
                <a:path w="83" h="114">
                  <a:moveTo>
                    <a:pt x="32" y="111"/>
                  </a:moveTo>
                  <a:cubicBezTo>
                    <a:pt x="32" y="111"/>
                    <a:pt x="31" y="112"/>
                    <a:pt x="29" y="112"/>
                  </a:cubicBezTo>
                  <a:cubicBezTo>
                    <a:pt x="26" y="113"/>
                    <a:pt x="23" y="113"/>
                    <a:pt x="18" y="112"/>
                  </a:cubicBezTo>
                  <a:cubicBezTo>
                    <a:pt x="14" y="112"/>
                    <a:pt x="8" y="109"/>
                    <a:pt x="4" y="103"/>
                  </a:cubicBezTo>
                  <a:cubicBezTo>
                    <a:pt x="2" y="100"/>
                    <a:pt x="1" y="95"/>
                    <a:pt x="3" y="91"/>
                  </a:cubicBezTo>
                  <a:cubicBezTo>
                    <a:pt x="3" y="89"/>
                    <a:pt x="5" y="87"/>
                    <a:pt x="6" y="86"/>
                  </a:cubicBezTo>
                  <a:cubicBezTo>
                    <a:pt x="8" y="84"/>
                    <a:pt x="9" y="83"/>
                    <a:pt x="15" y="84"/>
                  </a:cubicBezTo>
                  <a:cubicBezTo>
                    <a:pt x="14" y="83"/>
                    <a:pt x="13" y="82"/>
                    <a:pt x="12" y="81"/>
                  </a:cubicBezTo>
                  <a:cubicBezTo>
                    <a:pt x="11" y="81"/>
                    <a:pt x="11" y="81"/>
                    <a:pt x="10" y="8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78"/>
                    <a:pt x="7" y="77"/>
                    <a:pt x="6" y="76"/>
                  </a:cubicBezTo>
                  <a:cubicBezTo>
                    <a:pt x="4" y="73"/>
                    <a:pt x="3" y="69"/>
                    <a:pt x="3" y="66"/>
                  </a:cubicBezTo>
                  <a:cubicBezTo>
                    <a:pt x="3" y="62"/>
                    <a:pt x="5" y="58"/>
                    <a:pt x="7" y="55"/>
                  </a:cubicBezTo>
                  <a:cubicBezTo>
                    <a:pt x="10" y="52"/>
                    <a:pt x="15" y="51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8" y="51"/>
                  </a:cubicBezTo>
                  <a:cubicBezTo>
                    <a:pt x="17" y="49"/>
                    <a:pt x="16" y="47"/>
                    <a:pt x="16" y="44"/>
                  </a:cubicBezTo>
                  <a:cubicBezTo>
                    <a:pt x="14" y="39"/>
                    <a:pt x="14" y="34"/>
                    <a:pt x="14" y="29"/>
                  </a:cubicBezTo>
                  <a:cubicBezTo>
                    <a:pt x="15" y="24"/>
                    <a:pt x="18" y="19"/>
                    <a:pt x="23" y="16"/>
                  </a:cubicBezTo>
                  <a:cubicBezTo>
                    <a:pt x="25" y="14"/>
                    <a:pt x="28" y="13"/>
                    <a:pt x="31" y="13"/>
                  </a:cubicBezTo>
                  <a:cubicBezTo>
                    <a:pt x="33" y="13"/>
                    <a:pt x="34" y="13"/>
                    <a:pt x="36" y="13"/>
                  </a:cubicBezTo>
                  <a:cubicBezTo>
                    <a:pt x="36" y="13"/>
                    <a:pt x="37" y="13"/>
                    <a:pt x="38" y="14"/>
                  </a:cubicBezTo>
                  <a:cubicBezTo>
                    <a:pt x="38" y="14"/>
                    <a:pt x="38" y="14"/>
                    <a:pt x="39" y="14"/>
                  </a:cubicBezTo>
                  <a:cubicBezTo>
                    <a:pt x="39" y="14"/>
                    <a:pt x="40" y="15"/>
                    <a:pt x="40" y="15"/>
                  </a:cubicBezTo>
                  <a:cubicBezTo>
                    <a:pt x="41" y="13"/>
                    <a:pt x="41" y="12"/>
                    <a:pt x="42" y="11"/>
                  </a:cubicBezTo>
                  <a:cubicBezTo>
                    <a:pt x="42" y="10"/>
                    <a:pt x="43" y="9"/>
                    <a:pt x="44" y="8"/>
                  </a:cubicBezTo>
                  <a:cubicBezTo>
                    <a:pt x="45" y="6"/>
                    <a:pt x="47" y="5"/>
                    <a:pt x="50" y="4"/>
                  </a:cubicBezTo>
                  <a:cubicBezTo>
                    <a:pt x="55" y="2"/>
                    <a:pt x="60" y="2"/>
                    <a:pt x="66" y="3"/>
                  </a:cubicBezTo>
                  <a:cubicBezTo>
                    <a:pt x="68" y="4"/>
                    <a:pt x="71" y="5"/>
                    <a:pt x="73" y="6"/>
                  </a:cubicBezTo>
                  <a:cubicBezTo>
                    <a:pt x="76" y="8"/>
                    <a:pt x="78" y="10"/>
                    <a:pt x="80" y="12"/>
                  </a:cubicBezTo>
                  <a:cubicBezTo>
                    <a:pt x="82" y="18"/>
                    <a:pt x="82" y="24"/>
                    <a:pt x="79" y="30"/>
                  </a:cubicBezTo>
                  <a:cubicBezTo>
                    <a:pt x="82" y="25"/>
                    <a:pt x="83" y="19"/>
                    <a:pt x="81" y="13"/>
                  </a:cubicBezTo>
                  <a:cubicBezTo>
                    <a:pt x="80" y="11"/>
                    <a:pt x="78" y="8"/>
                    <a:pt x="75" y="7"/>
                  </a:cubicBezTo>
                  <a:cubicBezTo>
                    <a:pt x="73" y="5"/>
                    <a:pt x="70" y="4"/>
                    <a:pt x="68" y="3"/>
                  </a:cubicBezTo>
                  <a:cubicBezTo>
                    <a:pt x="62" y="1"/>
                    <a:pt x="56" y="0"/>
                    <a:pt x="51" y="2"/>
                  </a:cubicBezTo>
                  <a:cubicBezTo>
                    <a:pt x="48" y="3"/>
                    <a:pt x="45" y="5"/>
                    <a:pt x="43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1"/>
                    <a:pt x="40" y="11"/>
                    <a:pt x="40" y="12"/>
                  </a:cubicBezTo>
                  <a:cubicBezTo>
                    <a:pt x="40" y="12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38" y="12"/>
                    <a:pt x="37" y="12"/>
                  </a:cubicBezTo>
                  <a:cubicBezTo>
                    <a:pt x="36" y="11"/>
                    <a:pt x="35" y="11"/>
                    <a:pt x="33" y="11"/>
                  </a:cubicBezTo>
                  <a:cubicBezTo>
                    <a:pt x="31" y="11"/>
                    <a:pt x="28" y="11"/>
                    <a:pt x="26" y="12"/>
                  </a:cubicBezTo>
                  <a:cubicBezTo>
                    <a:pt x="21" y="14"/>
                    <a:pt x="18" y="18"/>
                    <a:pt x="15" y="22"/>
                  </a:cubicBezTo>
                  <a:cubicBezTo>
                    <a:pt x="14" y="24"/>
                    <a:pt x="13" y="26"/>
                    <a:pt x="13" y="29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4"/>
                    <a:pt x="12" y="35"/>
                    <a:pt x="12" y="36"/>
                  </a:cubicBezTo>
                  <a:cubicBezTo>
                    <a:pt x="12" y="41"/>
                    <a:pt x="14" y="46"/>
                    <a:pt x="16" y="50"/>
                  </a:cubicBezTo>
                  <a:cubicBezTo>
                    <a:pt x="16" y="51"/>
                    <a:pt x="17" y="52"/>
                    <a:pt x="18" y="53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2"/>
                    <a:pt x="22" y="51"/>
                    <a:pt x="22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19" y="50"/>
                    <a:pt x="18" y="50"/>
                    <a:pt x="18" y="50"/>
                  </a:cubicBezTo>
                  <a:cubicBezTo>
                    <a:pt x="16" y="49"/>
                    <a:pt x="15" y="50"/>
                    <a:pt x="14" y="50"/>
                  </a:cubicBezTo>
                  <a:cubicBezTo>
                    <a:pt x="9" y="50"/>
                    <a:pt x="4" y="54"/>
                    <a:pt x="3" y="59"/>
                  </a:cubicBezTo>
                  <a:cubicBezTo>
                    <a:pt x="1" y="63"/>
                    <a:pt x="1" y="69"/>
                    <a:pt x="3" y="73"/>
                  </a:cubicBezTo>
                  <a:cubicBezTo>
                    <a:pt x="4" y="75"/>
                    <a:pt x="5" y="77"/>
                    <a:pt x="7" y="79"/>
                  </a:cubicBezTo>
                  <a:cubicBezTo>
                    <a:pt x="8" y="80"/>
                    <a:pt x="9" y="81"/>
                    <a:pt x="9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9" y="82"/>
                    <a:pt x="9" y="83"/>
                  </a:cubicBezTo>
                  <a:cubicBezTo>
                    <a:pt x="8" y="83"/>
                    <a:pt x="6" y="84"/>
                    <a:pt x="5" y="85"/>
                  </a:cubicBezTo>
                  <a:cubicBezTo>
                    <a:pt x="4" y="86"/>
                    <a:pt x="2" y="88"/>
                    <a:pt x="1" y="91"/>
                  </a:cubicBezTo>
                  <a:cubicBezTo>
                    <a:pt x="0" y="93"/>
                    <a:pt x="0" y="96"/>
                    <a:pt x="1" y="99"/>
                  </a:cubicBezTo>
                  <a:cubicBezTo>
                    <a:pt x="2" y="101"/>
                    <a:pt x="3" y="103"/>
                    <a:pt x="4" y="105"/>
                  </a:cubicBezTo>
                  <a:cubicBezTo>
                    <a:pt x="8" y="109"/>
                    <a:pt x="12" y="112"/>
                    <a:pt x="17" y="113"/>
                  </a:cubicBezTo>
                  <a:cubicBezTo>
                    <a:pt x="22" y="114"/>
                    <a:pt x="27" y="113"/>
                    <a:pt x="32" y="11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4" name="未知"/>
            <p:cNvSpPr/>
            <p:nvPr/>
          </p:nvSpPr>
          <p:spPr>
            <a:xfrm>
              <a:off x="188" y="71"/>
              <a:ext cx="51" cy="78"/>
            </a:xfrm>
            <a:custGeom>
              <a:avLst/>
              <a:gdLst/>
              <a:ahLst/>
              <a:cxnLst/>
              <a:pathLst>
                <a:path w="25" h="39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5" y="1"/>
                    <a:pt x="8" y="2"/>
                    <a:pt x="12" y="5"/>
                  </a:cubicBezTo>
                  <a:cubicBezTo>
                    <a:pt x="16" y="7"/>
                    <a:pt x="20" y="11"/>
                    <a:pt x="22" y="17"/>
                  </a:cubicBezTo>
                  <a:cubicBezTo>
                    <a:pt x="24" y="21"/>
                    <a:pt x="24" y="25"/>
                    <a:pt x="22" y="29"/>
                  </a:cubicBezTo>
                  <a:cubicBezTo>
                    <a:pt x="20" y="33"/>
                    <a:pt x="17" y="37"/>
                    <a:pt x="12" y="39"/>
                  </a:cubicBezTo>
                  <a:cubicBezTo>
                    <a:pt x="12" y="39"/>
                    <a:pt x="12" y="38"/>
                    <a:pt x="14" y="38"/>
                  </a:cubicBezTo>
                  <a:cubicBezTo>
                    <a:pt x="15" y="37"/>
                    <a:pt x="17" y="36"/>
                    <a:pt x="19" y="35"/>
                  </a:cubicBezTo>
                  <a:cubicBezTo>
                    <a:pt x="21" y="33"/>
                    <a:pt x="23" y="31"/>
                    <a:pt x="24" y="28"/>
                  </a:cubicBezTo>
                  <a:cubicBezTo>
                    <a:pt x="25" y="25"/>
                    <a:pt x="25" y="21"/>
                    <a:pt x="25" y="18"/>
                  </a:cubicBezTo>
                  <a:cubicBezTo>
                    <a:pt x="24" y="15"/>
                    <a:pt x="22" y="11"/>
                    <a:pt x="20" y="9"/>
                  </a:cubicBezTo>
                  <a:cubicBezTo>
                    <a:pt x="18" y="6"/>
                    <a:pt x="15" y="4"/>
                    <a:pt x="12" y="3"/>
                  </a:cubicBezTo>
                  <a:cubicBezTo>
                    <a:pt x="7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5" name="未知"/>
            <p:cNvSpPr/>
            <p:nvPr/>
          </p:nvSpPr>
          <p:spPr>
            <a:xfrm>
              <a:off x="112" y="145"/>
              <a:ext cx="119" cy="116"/>
            </a:xfrm>
            <a:custGeom>
              <a:avLst/>
              <a:gdLst/>
              <a:ahLst/>
              <a:cxnLst/>
              <a:pathLst>
                <a:path w="59" h="58">
                  <a:moveTo>
                    <a:pt x="45" y="0"/>
                  </a:moveTo>
                  <a:cubicBezTo>
                    <a:pt x="45" y="0"/>
                    <a:pt x="45" y="0"/>
                    <a:pt x="46" y="1"/>
                  </a:cubicBezTo>
                  <a:cubicBezTo>
                    <a:pt x="48" y="1"/>
                    <a:pt x="50" y="2"/>
                    <a:pt x="52" y="3"/>
                  </a:cubicBezTo>
                  <a:cubicBezTo>
                    <a:pt x="53" y="4"/>
                    <a:pt x="55" y="5"/>
                    <a:pt x="56" y="6"/>
                  </a:cubicBezTo>
                  <a:cubicBezTo>
                    <a:pt x="57" y="8"/>
                    <a:pt x="58" y="10"/>
                    <a:pt x="57" y="12"/>
                  </a:cubicBezTo>
                  <a:cubicBezTo>
                    <a:pt x="57" y="14"/>
                    <a:pt x="55" y="16"/>
                    <a:pt x="53" y="17"/>
                  </a:cubicBezTo>
                  <a:cubicBezTo>
                    <a:pt x="52" y="18"/>
                    <a:pt x="51" y="19"/>
                    <a:pt x="50" y="20"/>
                  </a:cubicBezTo>
                  <a:cubicBezTo>
                    <a:pt x="49" y="20"/>
                    <a:pt x="49" y="21"/>
                    <a:pt x="48" y="21"/>
                  </a:cubicBezTo>
                  <a:cubicBezTo>
                    <a:pt x="47" y="22"/>
                    <a:pt x="46" y="22"/>
                    <a:pt x="44" y="23"/>
                  </a:cubicBezTo>
                  <a:cubicBezTo>
                    <a:pt x="45" y="23"/>
                    <a:pt x="46" y="24"/>
                    <a:pt x="47" y="24"/>
                  </a:cubicBezTo>
                  <a:cubicBezTo>
                    <a:pt x="47" y="24"/>
                    <a:pt x="48" y="25"/>
                    <a:pt x="48" y="25"/>
                  </a:cubicBezTo>
                  <a:cubicBezTo>
                    <a:pt x="49" y="25"/>
                    <a:pt x="50" y="26"/>
                    <a:pt x="50" y="26"/>
                  </a:cubicBezTo>
                  <a:cubicBezTo>
                    <a:pt x="52" y="27"/>
                    <a:pt x="53" y="28"/>
                    <a:pt x="54" y="29"/>
                  </a:cubicBezTo>
                  <a:cubicBezTo>
                    <a:pt x="55" y="31"/>
                    <a:pt x="56" y="32"/>
                    <a:pt x="56" y="34"/>
                  </a:cubicBezTo>
                  <a:cubicBezTo>
                    <a:pt x="56" y="36"/>
                    <a:pt x="56" y="38"/>
                    <a:pt x="56" y="40"/>
                  </a:cubicBezTo>
                  <a:cubicBezTo>
                    <a:pt x="55" y="44"/>
                    <a:pt x="52" y="47"/>
                    <a:pt x="47" y="49"/>
                  </a:cubicBezTo>
                  <a:cubicBezTo>
                    <a:pt x="45" y="50"/>
                    <a:pt x="43" y="50"/>
                    <a:pt x="40" y="51"/>
                  </a:cubicBezTo>
                  <a:cubicBezTo>
                    <a:pt x="37" y="51"/>
                    <a:pt x="35" y="51"/>
                    <a:pt x="32" y="50"/>
                  </a:cubicBezTo>
                  <a:cubicBezTo>
                    <a:pt x="30" y="52"/>
                    <a:pt x="28" y="54"/>
                    <a:pt x="25" y="55"/>
                  </a:cubicBezTo>
                  <a:cubicBezTo>
                    <a:pt x="23" y="56"/>
                    <a:pt x="20" y="57"/>
                    <a:pt x="17" y="57"/>
                  </a:cubicBezTo>
                  <a:cubicBezTo>
                    <a:pt x="11" y="57"/>
                    <a:pt x="5" y="54"/>
                    <a:pt x="0" y="49"/>
                  </a:cubicBezTo>
                  <a:cubicBezTo>
                    <a:pt x="4" y="53"/>
                    <a:pt x="9" y="57"/>
                    <a:pt x="16" y="57"/>
                  </a:cubicBezTo>
                  <a:cubicBezTo>
                    <a:pt x="19" y="58"/>
                    <a:pt x="22" y="57"/>
                    <a:pt x="25" y="56"/>
                  </a:cubicBezTo>
                  <a:cubicBezTo>
                    <a:pt x="26" y="56"/>
                    <a:pt x="28" y="55"/>
                    <a:pt x="29" y="54"/>
                  </a:cubicBezTo>
                  <a:cubicBezTo>
                    <a:pt x="29" y="54"/>
                    <a:pt x="30" y="53"/>
                    <a:pt x="31" y="53"/>
                  </a:cubicBezTo>
                  <a:cubicBezTo>
                    <a:pt x="31" y="53"/>
                    <a:pt x="31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9" y="53"/>
                    <a:pt x="51" y="53"/>
                    <a:pt x="56" y="44"/>
                  </a:cubicBezTo>
                  <a:cubicBezTo>
                    <a:pt x="57" y="42"/>
                    <a:pt x="58" y="40"/>
                    <a:pt x="58" y="38"/>
                  </a:cubicBezTo>
                  <a:cubicBezTo>
                    <a:pt x="59" y="35"/>
                    <a:pt x="58" y="33"/>
                    <a:pt x="57" y="31"/>
                  </a:cubicBezTo>
                  <a:cubicBezTo>
                    <a:pt x="56" y="29"/>
                    <a:pt x="55" y="27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2"/>
                    <a:pt x="50" y="22"/>
                    <a:pt x="51" y="22"/>
                  </a:cubicBezTo>
                  <a:cubicBezTo>
                    <a:pt x="52" y="21"/>
                    <a:pt x="53" y="20"/>
                    <a:pt x="54" y="19"/>
                  </a:cubicBezTo>
                  <a:cubicBezTo>
                    <a:pt x="56" y="17"/>
                    <a:pt x="59" y="14"/>
                    <a:pt x="59" y="10"/>
                  </a:cubicBezTo>
                  <a:cubicBezTo>
                    <a:pt x="59" y="9"/>
                    <a:pt x="58" y="7"/>
                    <a:pt x="57" y="6"/>
                  </a:cubicBezTo>
                  <a:cubicBezTo>
                    <a:pt x="56" y="5"/>
                    <a:pt x="54" y="4"/>
                    <a:pt x="53" y="3"/>
                  </a:cubicBezTo>
                  <a:cubicBezTo>
                    <a:pt x="50" y="1"/>
                    <a:pt x="48" y="1"/>
                    <a:pt x="4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6" name="未知"/>
            <p:cNvSpPr/>
            <p:nvPr/>
          </p:nvSpPr>
          <p:spPr>
            <a:xfrm>
              <a:off x="64" y="35"/>
              <a:ext cx="40" cy="28"/>
            </a:xfrm>
            <a:custGeom>
              <a:avLst/>
              <a:gdLst/>
              <a:ahLst/>
              <a:cxnLst/>
              <a:pathLst>
                <a:path w="20" h="14">
                  <a:moveTo>
                    <a:pt x="0" y="14"/>
                  </a:moveTo>
                  <a:cubicBezTo>
                    <a:pt x="0" y="14"/>
                    <a:pt x="7" y="14"/>
                    <a:pt x="20" y="0"/>
                  </a:cubicBezTo>
                  <a:cubicBezTo>
                    <a:pt x="20" y="0"/>
                    <a:pt x="2" y="12"/>
                    <a:pt x="0" y="1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7" name="未知"/>
            <p:cNvSpPr/>
            <p:nvPr/>
          </p:nvSpPr>
          <p:spPr>
            <a:xfrm>
              <a:off x="66" y="43"/>
              <a:ext cx="44" cy="30"/>
            </a:xfrm>
            <a:custGeom>
              <a:avLst/>
              <a:gdLst/>
              <a:ahLst/>
              <a:cxnLst/>
              <a:pathLst>
                <a:path w="22" h="15">
                  <a:moveTo>
                    <a:pt x="0" y="15"/>
                  </a:moveTo>
                  <a:cubicBezTo>
                    <a:pt x="0" y="15"/>
                    <a:pt x="9" y="15"/>
                    <a:pt x="22" y="0"/>
                  </a:cubicBezTo>
                  <a:cubicBezTo>
                    <a:pt x="22" y="0"/>
                    <a:pt x="3" y="13"/>
                    <a:pt x="0" y="1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8" name="未知"/>
            <p:cNvSpPr/>
            <p:nvPr/>
          </p:nvSpPr>
          <p:spPr>
            <a:xfrm>
              <a:off x="66" y="21"/>
              <a:ext cx="96" cy="60"/>
            </a:xfrm>
            <a:custGeom>
              <a:avLst/>
              <a:gdLst/>
              <a:ahLst/>
              <a:cxnLst/>
              <a:pathLst>
                <a:path w="48" h="30">
                  <a:moveTo>
                    <a:pt x="0" y="30"/>
                  </a:moveTo>
                  <a:cubicBezTo>
                    <a:pt x="0" y="30"/>
                    <a:pt x="14" y="26"/>
                    <a:pt x="48" y="0"/>
                  </a:cubicBezTo>
                  <a:cubicBezTo>
                    <a:pt x="48" y="0"/>
                    <a:pt x="6" y="26"/>
                    <a:pt x="0" y="3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9" name="未知"/>
            <p:cNvSpPr/>
            <p:nvPr/>
          </p:nvSpPr>
          <p:spPr>
            <a:xfrm>
              <a:off x="70" y="29"/>
              <a:ext cx="100" cy="58"/>
            </a:xfrm>
            <a:custGeom>
              <a:avLst/>
              <a:gdLst/>
              <a:ahLst/>
              <a:cxnLst/>
              <a:pathLst>
                <a:path w="50" h="29">
                  <a:moveTo>
                    <a:pt x="0" y="29"/>
                  </a:moveTo>
                  <a:cubicBezTo>
                    <a:pt x="0" y="29"/>
                    <a:pt x="15" y="26"/>
                    <a:pt x="50" y="0"/>
                  </a:cubicBezTo>
                  <a:cubicBezTo>
                    <a:pt x="50" y="0"/>
                    <a:pt x="6" y="26"/>
                    <a:pt x="0" y="29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0" name="未知"/>
            <p:cNvSpPr/>
            <p:nvPr/>
          </p:nvSpPr>
          <p:spPr>
            <a:xfrm>
              <a:off x="76" y="37"/>
              <a:ext cx="96" cy="64"/>
            </a:xfrm>
            <a:custGeom>
              <a:avLst/>
              <a:gdLst/>
              <a:ahLst/>
              <a:cxnLst/>
              <a:pathLst>
                <a:path w="48" h="32">
                  <a:moveTo>
                    <a:pt x="48" y="0"/>
                  </a:moveTo>
                  <a:cubicBezTo>
                    <a:pt x="48" y="0"/>
                    <a:pt x="33" y="5"/>
                    <a:pt x="0" y="32"/>
                  </a:cubicBezTo>
                  <a:cubicBezTo>
                    <a:pt x="0" y="32"/>
                    <a:pt x="42" y="4"/>
                    <a:pt x="4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1" name="未知"/>
            <p:cNvSpPr/>
            <p:nvPr/>
          </p:nvSpPr>
          <p:spPr>
            <a:xfrm>
              <a:off x="48" y="37"/>
              <a:ext cx="142" cy="94"/>
            </a:xfrm>
            <a:custGeom>
              <a:avLst/>
              <a:gdLst/>
              <a:ahLst/>
              <a:cxnLst/>
              <a:pathLst>
                <a:path w="71" h="47">
                  <a:moveTo>
                    <a:pt x="71" y="0"/>
                  </a:moveTo>
                  <a:cubicBezTo>
                    <a:pt x="71" y="0"/>
                    <a:pt x="50" y="8"/>
                    <a:pt x="0" y="47"/>
                  </a:cubicBezTo>
                  <a:cubicBezTo>
                    <a:pt x="0" y="47"/>
                    <a:pt x="62" y="6"/>
                    <a:pt x="71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2" name="未知"/>
            <p:cNvSpPr/>
            <p:nvPr/>
          </p:nvSpPr>
          <p:spPr>
            <a:xfrm>
              <a:off x="50" y="45"/>
              <a:ext cx="144" cy="96"/>
            </a:xfrm>
            <a:custGeom>
              <a:avLst/>
              <a:gdLst/>
              <a:ahLst/>
              <a:cxnLst/>
              <a:pathLst>
                <a:path w="72" h="48">
                  <a:moveTo>
                    <a:pt x="72" y="0"/>
                  </a:moveTo>
                  <a:cubicBezTo>
                    <a:pt x="72" y="0"/>
                    <a:pt x="51" y="8"/>
                    <a:pt x="0" y="48"/>
                  </a:cubicBezTo>
                  <a:cubicBezTo>
                    <a:pt x="0" y="48"/>
                    <a:pt x="62" y="6"/>
                    <a:pt x="7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3" name="未知"/>
            <p:cNvSpPr/>
            <p:nvPr/>
          </p:nvSpPr>
          <p:spPr>
            <a:xfrm>
              <a:off x="50" y="59"/>
              <a:ext cx="140" cy="92"/>
            </a:xfrm>
            <a:custGeom>
              <a:avLst/>
              <a:gdLst/>
              <a:ahLst/>
              <a:cxnLst/>
              <a:pathLst>
                <a:path w="70" h="46">
                  <a:moveTo>
                    <a:pt x="70" y="0"/>
                  </a:moveTo>
                  <a:cubicBezTo>
                    <a:pt x="70" y="0"/>
                    <a:pt x="49" y="8"/>
                    <a:pt x="0" y="46"/>
                  </a:cubicBezTo>
                  <a:cubicBezTo>
                    <a:pt x="0" y="46"/>
                    <a:pt x="61" y="6"/>
                    <a:pt x="7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4" name="未知"/>
            <p:cNvSpPr/>
            <p:nvPr/>
          </p:nvSpPr>
          <p:spPr>
            <a:xfrm>
              <a:off x="54" y="73"/>
              <a:ext cx="132" cy="86"/>
            </a:xfrm>
            <a:custGeom>
              <a:avLst/>
              <a:gdLst/>
              <a:ahLst/>
              <a:cxnLst/>
              <a:pathLst>
                <a:path w="66" h="43">
                  <a:moveTo>
                    <a:pt x="66" y="0"/>
                  </a:moveTo>
                  <a:cubicBezTo>
                    <a:pt x="66" y="0"/>
                    <a:pt x="47" y="8"/>
                    <a:pt x="0" y="43"/>
                  </a:cubicBezTo>
                  <a:cubicBezTo>
                    <a:pt x="0" y="43"/>
                    <a:pt x="57" y="6"/>
                    <a:pt x="6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5" name="未知"/>
            <p:cNvSpPr/>
            <p:nvPr/>
          </p:nvSpPr>
          <p:spPr>
            <a:xfrm>
              <a:off x="62" y="77"/>
              <a:ext cx="130" cy="88"/>
            </a:xfrm>
            <a:custGeom>
              <a:avLst/>
              <a:gdLst/>
              <a:ahLst/>
              <a:cxnLst/>
              <a:pathLst>
                <a:path w="65" h="44">
                  <a:moveTo>
                    <a:pt x="65" y="0"/>
                  </a:moveTo>
                  <a:cubicBezTo>
                    <a:pt x="65" y="0"/>
                    <a:pt x="61" y="2"/>
                    <a:pt x="50" y="9"/>
                  </a:cubicBezTo>
                  <a:cubicBezTo>
                    <a:pt x="45" y="12"/>
                    <a:pt x="38" y="16"/>
                    <a:pt x="30" y="22"/>
                  </a:cubicBezTo>
                  <a:cubicBezTo>
                    <a:pt x="26" y="25"/>
                    <a:pt x="22" y="28"/>
                    <a:pt x="17" y="32"/>
                  </a:cubicBezTo>
                  <a:cubicBezTo>
                    <a:pt x="14" y="34"/>
                    <a:pt x="12" y="36"/>
                    <a:pt x="9" y="38"/>
                  </a:cubicBezTo>
                  <a:cubicBezTo>
                    <a:pt x="6" y="40"/>
                    <a:pt x="4" y="42"/>
                    <a:pt x="0" y="44"/>
                  </a:cubicBezTo>
                  <a:cubicBezTo>
                    <a:pt x="1" y="44"/>
                    <a:pt x="15" y="35"/>
                    <a:pt x="30" y="24"/>
                  </a:cubicBezTo>
                  <a:cubicBezTo>
                    <a:pt x="45" y="14"/>
                    <a:pt x="61" y="3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6" name="未知"/>
            <p:cNvSpPr/>
            <p:nvPr/>
          </p:nvSpPr>
          <p:spPr>
            <a:xfrm>
              <a:off x="50" y="83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6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7" name="未知"/>
            <p:cNvSpPr/>
            <p:nvPr/>
          </p:nvSpPr>
          <p:spPr>
            <a:xfrm>
              <a:off x="58" y="87"/>
              <a:ext cx="156" cy="102"/>
            </a:xfrm>
            <a:custGeom>
              <a:avLst/>
              <a:gdLst/>
              <a:ahLst/>
              <a:cxnLst/>
              <a:pathLst>
                <a:path w="78" h="51">
                  <a:moveTo>
                    <a:pt x="78" y="0"/>
                  </a:moveTo>
                  <a:cubicBezTo>
                    <a:pt x="78" y="0"/>
                    <a:pt x="55" y="9"/>
                    <a:pt x="0" y="51"/>
                  </a:cubicBezTo>
                  <a:cubicBezTo>
                    <a:pt x="0" y="51"/>
                    <a:pt x="68" y="7"/>
                    <a:pt x="7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8" name="未知"/>
            <p:cNvSpPr/>
            <p:nvPr/>
          </p:nvSpPr>
          <p:spPr>
            <a:xfrm>
              <a:off x="44" y="91"/>
              <a:ext cx="178" cy="112"/>
            </a:xfrm>
            <a:custGeom>
              <a:avLst/>
              <a:gdLst/>
              <a:ahLst/>
              <a:cxnLst/>
              <a:pathLst>
                <a:path w="89" h="56">
                  <a:moveTo>
                    <a:pt x="0" y="56"/>
                  </a:moveTo>
                  <a:cubicBezTo>
                    <a:pt x="0" y="56"/>
                    <a:pt x="25" y="46"/>
                    <a:pt x="89" y="0"/>
                  </a:cubicBezTo>
                  <a:cubicBezTo>
                    <a:pt x="89" y="0"/>
                    <a:pt x="12" y="49"/>
                    <a:pt x="0" y="56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9" name="未知"/>
            <p:cNvSpPr/>
            <p:nvPr/>
          </p:nvSpPr>
          <p:spPr>
            <a:xfrm>
              <a:off x="52" y="107"/>
              <a:ext cx="173" cy="108"/>
            </a:xfrm>
            <a:custGeom>
              <a:avLst/>
              <a:gdLst/>
              <a:ahLst/>
              <a:cxnLst/>
              <a:pathLst>
                <a:path w="86" h="54">
                  <a:moveTo>
                    <a:pt x="86" y="0"/>
                  </a:moveTo>
                  <a:cubicBezTo>
                    <a:pt x="86" y="0"/>
                    <a:pt x="61" y="10"/>
                    <a:pt x="0" y="54"/>
                  </a:cubicBezTo>
                  <a:cubicBezTo>
                    <a:pt x="0" y="54"/>
                    <a:pt x="75" y="7"/>
                    <a:pt x="86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0" name="未知"/>
            <p:cNvSpPr/>
            <p:nvPr/>
          </p:nvSpPr>
          <p:spPr>
            <a:xfrm>
              <a:off x="52" y="115"/>
              <a:ext cx="168" cy="106"/>
            </a:xfrm>
            <a:custGeom>
              <a:avLst/>
              <a:gdLst/>
              <a:ahLst/>
              <a:cxnLst/>
              <a:pathLst>
                <a:path w="84" h="53">
                  <a:moveTo>
                    <a:pt x="0" y="53"/>
                  </a:moveTo>
                  <a:cubicBezTo>
                    <a:pt x="0" y="53"/>
                    <a:pt x="24" y="43"/>
                    <a:pt x="84" y="0"/>
                  </a:cubicBezTo>
                  <a:cubicBezTo>
                    <a:pt x="84" y="0"/>
                    <a:pt x="11" y="46"/>
                    <a:pt x="0" y="5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1" name="未知"/>
            <p:cNvSpPr/>
            <p:nvPr/>
          </p:nvSpPr>
          <p:spPr>
            <a:xfrm>
              <a:off x="60" y="117"/>
              <a:ext cx="175" cy="108"/>
            </a:xfrm>
            <a:custGeom>
              <a:avLst/>
              <a:gdLst/>
              <a:ahLst/>
              <a:cxnLst/>
              <a:pathLst>
                <a:path w="87" h="54">
                  <a:moveTo>
                    <a:pt x="87" y="0"/>
                  </a:moveTo>
                  <a:cubicBezTo>
                    <a:pt x="87" y="0"/>
                    <a:pt x="62" y="10"/>
                    <a:pt x="0" y="54"/>
                  </a:cubicBezTo>
                  <a:cubicBezTo>
                    <a:pt x="0" y="54"/>
                    <a:pt x="76" y="7"/>
                    <a:pt x="8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2" name="未知"/>
            <p:cNvSpPr/>
            <p:nvPr/>
          </p:nvSpPr>
          <p:spPr>
            <a:xfrm>
              <a:off x="64" y="127"/>
              <a:ext cx="161" cy="100"/>
            </a:xfrm>
            <a:custGeom>
              <a:avLst/>
              <a:gdLst/>
              <a:ahLst/>
              <a:cxnLst/>
              <a:pathLst>
                <a:path w="80" h="50">
                  <a:moveTo>
                    <a:pt x="0" y="50"/>
                  </a:moveTo>
                  <a:cubicBezTo>
                    <a:pt x="0" y="50"/>
                    <a:pt x="23" y="41"/>
                    <a:pt x="80" y="0"/>
                  </a:cubicBezTo>
                  <a:cubicBezTo>
                    <a:pt x="80" y="0"/>
                    <a:pt x="10" y="44"/>
                    <a:pt x="0" y="5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3" name="未知"/>
            <p:cNvSpPr/>
            <p:nvPr/>
          </p:nvSpPr>
          <p:spPr>
            <a:xfrm>
              <a:off x="78" y="153"/>
              <a:ext cx="130" cy="78"/>
            </a:xfrm>
            <a:custGeom>
              <a:avLst/>
              <a:gdLst/>
              <a:ahLst/>
              <a:cxnLst/>
              <a:pathLst>
                <a:path w="65" h="39">
                  <a:moveTo>
                    <a:pt x="65" y="0"/>
                  </a:moveTo>
                  <a:cubicBezTo>
                    <a:pt x="65" y="0"/>
                    <a:pt x="46" y="7"/>
                    <a:pt x="0" y="39"/>
                  </a:cubicBezTo>
                  <a:cubicBezTo>
                    <a:pt x="0" y="39"/>
                    <a:pt x="57" y="5"/>
                    <a:pt x="65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4" name="未知"/>
            <p:cNvSpPr/>
            <p:nvPr/>
          </p:nvSpPr>
          <p:spPr>
            <a:xfrm>
              <a:off x="88" y="159"/>
              <a:ext cx="124" cy="76"/>
            </a:xfrm>
            <a:custGeom>
              <a:avLst/>
              <a:gdLst/>
              <a:ahLst/>
              <a:cxnLst/>
              <a:pathLst>
                <a:path w="62" h="38">
                  <a:moveTo>
                    <a:pt x="62" y="0"/>
                  </a:moveTo>
                  <a:cubicBezTo>
                    <a:pt x="62" y="0"/>
                    <a:pt x="44" y="6"/>
                    <a:pt x="0" y="38"/>
                  </a:cubicBezTo>
                  <a:cubicBezTo>
                    <a:pt x="0" y="38"/>
                    <a:pt x="54" y="5"/>
                    <a:pt x="6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5" name="未知"/>
            <p:cNvSpPr/>
            <p:nvPr/>
          </p:nvSpPr>
          <p:spPr>
            <a:xfrm>
              <a:off x="104" y="159"/>
              <a:ext cx="112" cy="74"/>
            </a:xfrm>
            <a:custGeom>
              <a:avLst/>
              <a:gdLst/>
              <a:ahLst/>
              <a:cxnLst/>
              <a:pathLst>
                <a:path w="56" h="37">
                  <a:moveTo>
                    <a:pt x="0" y="37"/>
                  </a:moveTo>
                  <a:cubicBezTo>
                    <a:pt x="0" y="37"/>
                    <a:pt x="17" y="31"/>
                    <a:pt x="56" y="0"/>
                  </a:cubicBezTo>
                  <a:cubicBezTo>
                    <a:pt x="56" y="0"/>
                    <a:pt x="7" y="32"/>
                    <a:pt x="0" y="37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6" name="未知"/>
            <p:cNvSpPr/>
            <p:nvPr/>
          </p:nvSpPr>
          <p:spPr>
            <a:xfrm>
              <a:off x="114" y="169"/>
              <a:ext cx="106" cy="74"/>
            </a:xfrm>
            <a:custGeom>
              <a:avLst/>
              <a:gdLst/>
              <a:ahLst/>
              <a:cxnLst/>
              <a:pathLst>
                <a:path w="53" h="37">
                  <a:moveTo>
                    <a:pt x="53" y="0"/>
                  </a:moveTo>
                  <a:cubicBezTo>
                    <a:pt x="53" y="0"/>
                    <a:pt x="37" y="6"/>
                    <a:pt x="0" y="37"/>
                  </a:cubicBezTo>
                  <a:cubicBezTo>
                    <a:pt x="0" y="37"/>
                    <a:pt x="46" y="5"/>
                    <a:pt x="53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7" name="未知"/>
            <p:cNvSpPr/>
            <p:nvPr/>
          </p:nvSpPr>
          <p:spPr>
            <a:xfrm>
              <a:off x="124" y="193"/>
              <a:ext cx="76" cy="46"/>
            </a:xfrm>
            <a:custGeom>
              <a:avLst/>
              <a:gdLst/>
              <a:ahLst/>
              <a:cxnLst/>
              <a:pathLst>
                <a:path w="38" h="23">
                  <a:moveTo>
                    <a:pt x="0" y="23"/>
                  </a:moveTo>
                  <a:cubicBezTo>
                    <a:pt x="0" y="23"/>
                    <a:pt x="12" y="21"/>
                    <a:pt x="38" y="0"/>
                  </a:cubicBezTo>
                  <a:cubicBezTo>
                    <a:pt x="38" y="0"/>
                    <a:pt x="5" y="20"/>
                    <a:pt x="0" y="23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8" name="未知"/>
            <p:cNvSpPr/>
            <p:nvPr/>
          </p:nvSpPr>
          <p:spPr>
            <a:xfrm>
              <a:off x="126" y="199"/>
              <a:ext cx="82" cy="50"/>
            </a:xfrm>
            <a:custGeom>
              <a:avLst/>
              <a:gdLst/>
              <a:ahLst/>
              <a:cxnLst/>
              <a:pathLst>
                <a:path w="41" h="25">
                  <a:moveTo>
                    <a:pt x="0" y="25"/>
                  </a:moveTo>
                  <a:cubicBezTo>
                    <a:pt x="0" y="25"/>
                    <a:pt x="0" y="25"/>
                    <a:pt x="0" y="24"/>
                  </a:cubicBezTo>
                  <a:cubicBezTo>
                    <a:pt x="1" y="24"/>
                    <a:pt x="1" y="24"/>
                    <a:pt x="2" y="23"/>
                  </a:cubicBezTo>
                  <a:cubicBezTo>
                    <a:pt x="4" y="23"/>
                    <a:pt x="6" y="22"/>
                    <a:pt x="10" y="20"/>
                  </a:cubicBezTo>
                  <a:cubicBezTo>
                    <a:pt x="16" y="17"/>
                    <a:pt x="27" y="11"/>
                    <a:pt x="41" y="0"/>
                  </a:cubicBezTo>
                  <a:cubicBezTo>
                    <a:pt x="41" y="0"/>
                    <a:pt x="32" y="5"/>
                    <a:pt x="22" y="11"/>
                  </a:cubicBezTo>
                  <a:cubicBezTo>
                    <a:pt x="18" y="13"/>
                    <a:pt x="13" y="16"/>
                    <a:pt x="8" y="19"/>
                  </a:cubicBezTo>
                  <a:cubicBezTo>
                    <a:pt x="6" y="20"/>
                    <a:pt x="5" y="21"/>
                    <a:pt x="3" y="22"/>
                  </a:cubicBezTo>
                  <a:cubicBezTo>
                    <a:pt x="2" y="23"/>
                    <a:pt x="2" y="23"/>
                    <a:pt x="1" y="23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9" name="未知"/>
            <p:cNvSpPr/>
            <p:nvPr/>
          </p:nvSpPr>
          <p:spPr>
            <a:xfrm>
              <a:off x="130" y="203"/>
              <a:ext cx="86" cy="48"/>
            </a:xfrm>
            <a:custGeom>
              <a:avLst/>
              <a:gdLst/>
              <a:ahLst/>
              <a:cxnLst/>
              <a:pathLst>
                <a:path w="43" h="24">
                  <a:moveTo>
                    <a:pt x="0" y="24"/>
                  </a:moveTo>
                  <a:cubicBezTo>
                    <a:pt x="0" y="24"/>
                    <a:pt x="13" y="22"/>
                    <a:pt x="43" y="0"/>
                  </a:cubicBezTo>
                  <a:cubicBezTo>
                    <a:pt x="43" y="0"/>
                    <a:pt x="6" y="21"/>
                    <a:pt x="0" y="24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0" name="未知"/>
            <p:cNvSpPr/>
            <p:nvPr/>
          </p:nvSpPr>
          <p:spPr>
            <a:xfrm>
              <a:off x="138" y="211"/>
              <a:ext cx="80" cy="42"/>
            </a:xfrm>
            <a:custGeom>
              <a:avLst/>
              <a:gdLst/>
              <a:ahLst/>
              <a:cxnLst/>
              <a:pathLst>
                <a:path w="40" h="21">
                  <a:moveTo>
                    <a:pt x="0" y="21"/>
                  </a:moveTo>
                  <a:cubicBezTo>
                    <a:pt x="0" y="21"/>
                    <a:pt x="3" y="21"/>
                    <a:pt x="9" y="18"/>
                  </a:cubicBezTo>
                  <a:cubicBezTo>
                    <a:pt x="16" y="15"/>
                    <a:pt x="26" y="10"/>
                    <a:pt x="40" y="0"/>
                  </a:cubicBezTo>
                  <a:cubicBezTo>
                    <a:pt x="40" y="0"/>
                    <a:pt x="5" y="19"/>
                    <a:pt x="0" y="2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1" name="未知"/>
            <p:cNvSpPr/>
            <p:nvPr/>
          </p:nvSpPr>
          <p:spPr>
            <a:xfrm>
              <a:off x="158" y="221"/>
              <a:ext cx="64" cy="34"/>
            </a:xfrm>
            <a:custGeom>
              <a:avLst/>
              <a:gdLst/>
              <a:ahLst/>
              <a:cxnLst/>
              <a:pathLst>
                <a:path w="32" h="17">
                  <a:moveTo>
                    <a:pt x="32" y="0"/>
                  </a:moveTo>
                  <a:cubicBezTo>
                    <a:pt x="32" y="0"/>
                    <a:pt x="22" y="0"/>
                    <a:pt x="0" y="17"/>
                  </a:cubicBezTo>
                  <a:cubicBezTo>
                    <a:pt x="0" y="17"/>
                    <a:pt x="28" y="2"/>
                    <a:pt x="32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2" name="未知"/>
            <p:cNvSpPr/>
            <p:nvPr/>
          </p:nvSpPr>
          <p:spPr>
            <a:xfrm>
              <a:off x="190" y="227"/>
              <a:ext cx="30" cy="20"/>
            </a:xfrm>
            <a:custGeom>
              <a:avLst/>
              <a:gdLst/>
              <a:ahLst/>
              <a:cxnLst/>
              <a:pathLst>
                <a:path w="15" h="10">
                  <a:moveTo>
                    <a:pt x="15" y="2"/>
                  </a:moveTo>
                  <a:cubicBezTo>
                    <a:pt x="15" y="2"/>
                    <a:pt x="9" y="0"/>
                    <a:pt x="0" y="10"/>
                  </a:cubicBezTo>
                  <a:cubicBezTo>
                    <a:pt x="0" y="10"/>
                    <a:pt x="13" y="3"/>
                    <a:pt x="15" y="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3" name="未知"/>
            <p:cNvSpPr/>
            <p:nvPr/>
          </p:nvSpPr>
          <p:spPr>
            <a:xfrm>
              <a:off x="44" y="131"/>
              <a:ext cx="94" cy="232"/>
            </a:xfrm>
            <a:custGeom>
              <a:avLst/>
              <a:gdLst/>
              <a:ahLst/>
              <a:cxnLst/>
              <a:pathLst>
                <a:path w="47" h="116">
                  <a:moveTo>
                    <a:pt x="0" y="111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2" y="116"/>
                    <a:pt x="27" y="75"/>
                    <a:pt x="31" y="60"/>
                  </a:cubicBezTo>
                  <a:cubicBezTo>
                    <a:pt x="35" y="45"/>
                    <a:pt x="41" y="20"/>
                    <a:pt x="4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6"/>
                    <a:pt x="32" y="0"/>
                  </a:cubicBezTo>
                  <a:cubicBezTo>
                    <a:pt x="32" y="0"/>
                    <a:pt x="27" y="44"/>
                    <a:pt x="22" y="61"/>
                  </a:cubicBezTo>
                  <a:cubicBezTo>
                    <a:pt x="16" y="79"/>
                    <a:pt x="0" y="111"/>
                    <a:pt x="0" y="1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4" name="未知"/>
            <p:cNvSpPr/>
            <p:nvPr/>
          </p:nvSpPr>
          <p:spPr>
            <a:xfrm>
              <a:off x="46" y="129"/>
              <a:ext cx="56" cy="224"/>
            </a:xfrm>
            <a:custGeom>
              <a:avLst/>
              <a:gdLst/>
              <a:ahLst/>
              <a:cxnLst/>
              <a:pathLst>
                <a:path w="28" h="112">
                  <a:moveTo>
                    <a:pt x="0" y="112"/>
                  </a:moveTo>
                  <a:cubicBezTo>
                    <a:pt x="0" y="112"/>
                    <a:pt x="1" y="110"/>
                    <a:pt x="3" y="107"/>
                  </a:cubicBezTo>
                  <a:cubicBezTo>
                    <a:pt x="5" y="103"/>
                    <a:pt x="8" y="97"/>
                    <a:pt x="11" y="89"/>
                  </a:cubicBezTo>
                  <a:cubicBezTo>
                    <a:pt x="12" y="87"/>
                    <a:pt x="13" y="84"/>
                    <a:pt x="14" y="82"/>
                  </a:cubicBezTo>
                  <a:cubicBezTo>
                    <a:pt x="15" y="81"/>
                    <a:pt x="15" y="79"/>
                    <a:pt x="16" y="78"/>
                  </a:cubicBezTo>
                  <a:cubicBezTo>
                    <a:pt x="16" y="77"/>
                    <a:pt x="17" y="75"/>
                    <a:pt x="17" y="74"/>
                  </a:cubicBezTo>
                  <a:cubicBezTo>
                    <a:pt x="18" y="71"/>
                    <a:pt x="19" y="68"/>
                    <a:pt x="20" y="65"/>
                  </a:cubicBezTo>
                  <a:cubicBezTo>
                    <a:pt x="21" y="63"/>
                    <a:pt x="21" y="62"/>
                    <a:pt x="22" y="60"/>
                  </a:cubicBezTo>
                  <a:cubicBezTo>
                    <a:pt x="22" y="58"/>
                    <a:pt x="22" y="56"/>
                    <a:pt x="23" y="55"/>
                  </a:cubicBezTo>
                  <a:cubicBezTo>
                    <a:pt x="23" y="51"/>
                    <a:pt x="24" y="47"/>
                    <a:pt x="25" y="43"/>
                  </a:cubicBezTo>
                  <a:cubicBezTo>
                    <a:pt x="25" y="39"/>
                    <a:pt x="26" y="34"/>
                    <a:pt x="26" y="30"/>
                  </a:cubicBezTo>
                  <a:cubicBezTo>
                    <a:pt x="27" y="21"/>
                    <a:pt x="28" y="11"/>
                    <a:pt x="28" y="0"/>
                  </a:cubicBezTo>
                  <a:cubicBezTo>
                    <a:pt x="28" y="0"/>
                    <a:pt x="27" y="6"/>
                    <a:pt x="26" y="16"/>
                  </a:cubicBezTo>
                  <a:cubicBezTo>
                    <a:pt x="26" y="21"/>
                    <a:pt x="25" y="27"/>
                    <a:pt x="24" y="33"/>
                  </a:cubicBezTo>
                  <a:cubicBezTo>
                    <a:pt x="24" y="36"/>
                    <a:pt x="24" y="39"/>
                    <a:pt x="23" y="42"/>
                  </a:cubicBezTo>
                  <a:cubicBezTo>
                    <a:pt x="22" y="45"/>
                    <a:pt x="22" y="49"/>
                    <a:pt x="21" y="52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5"/>
                    <a:pt x="17" y="68"/>
                    <a:pt x="16" y="72"/>
                  </a:cubicBezTo>
                  <a:cubicBezTo>
                    <a:pt x="14" y="78"/>
                    <a:pt x="11" y="84"/>
                    <a:pt x="9" y="89"/>
                  </a:cubicBezTo>
                  <a:cubicBezTo>
                    <a:pt x="5" y="100"/>
                    <a:pt x="1" y="108"/>
                    <a:pt x="0" y="11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5" name="未知"/>
            <p:cNvSpPr/>
            <p:nvPr/>
          </p:nvSpPr>
          <p:spPr>
            <a:xfrm>
              <a:off x="90" y="163"/>
              <a:ext cx="54" cy="200"/>
            </a:xfrm>
            <a:custGeom>
              <a:avLst/>
              <a:gdLst/>
              <a:ahLst/>
              <a:cxnLst/>
              <a:pathLst>
                <a:path w="27" h="100">
                  <a:moveTo>
                    <a:pt x="27" y="0"/>
                  </a:moveTo>
                  <a:cubicBezTo>
                    <a:pt x="27" y="0"/>
                    <a:pt x="26" y="0"/>
                    <a:pt x="26" y="1"/>
                  </a:cubicBezTo>
                  <a:cubicBezTo>
                    <a:pt x="25" y="1"/>
                    <a:pt x="24" y="2"/>
                    <a:pt x="23" y="4"/>
                  </a:cubicBezTo>
                  <a:cubicBezTo>
                    <a:pt x="21" y="7"/>
                    <a:pt x="18" y="12"/>
                    <a:pt x="14" y="20"/>
                  </a:cubicBezTo>
                  <a:cubicBezTo>
                    <a:pt x="11" y="28"/>
                    <a:pt x="8" y="38"/>
                    <a:pt x="5" y="52"/>
                  </a:cubicBezTo>
                  <a:cubicBezTo>
                    <a:pt x="4" y="58"/>
                    <a:pt x="3" y="66"/>
                    <a:pt x="2" y="74"/>
                  </a:cubicBezTo>
                  <a:cubicBezTo>
                    <a:pt x="1" y="78"/>
                    <a:pt x="1" y="83"/>
                    <a:pt x="1" y="87"/>
                  </a:cubicBezTo>
                  <a:cubicBezTo>
                    <a:pt x="0" y="89"/>
                    <a:pt x="1" y="92"/>
                    <a:pt x="1" y="94"/>
                  </a:cubicBezTo>
                  <a:cubicBezTo>
                    <a:pt x="1" y="96"/>
                    <a:pt x="1" y="99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99"/>
                    <a:pt x="1" y="98"/>
                    <a:pt x="1" y="97"/>
                  </a:cubicBezTo>
                  <a:cubicBezTo>
                    <a:pt x="1" y="95"/>
                    <a:pt x="1" y="91"/>
                    <a:pt x="1" y="87"/>
                  </a:cubicBezTo>
                  <a:cubicBezTo>
                    <a:pt x="2" y="78"/>
                    <a:pt x="4" y="66"/>
                    <a:pt x="7" y="54"/>
                  </a:cubicBezTo>
                  <a:cubicBezTo>
                    <a:pt x="9" y="42"/>
                    <a:pt x="12" y="29"/>
                    <a:pt x="16" y="19"/>
                  </a:cubicBezTo>
                  <a:cubicBezTo>
                    <a:pt x="20" y="10"/>
                    <a:pt x="25" y="2"/>
                    <a:pt x="2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366" name="组合 11365"/>
          <p:cNvGrpSpPr/>
          <p:nvPr/>
        </p:nvGrpSpPr>
        <p:grpSpPr>
          <a:xfrm>
            <a:off x="2595563" y="2503488"/>
            <a:ext cx="161925" cy="200025"/>
            <a:chOff x="0" y="0"/>
            <a:chExt cx="102" cy="126"/>
          </a:xfrm>
        </p:grpSpPr>
        <p:sp>
          <p:nvSpPr>
            <p:cNvPr id="11367" name="未知"/>
            <p:cNvSpPr/>
            <p:nvPr/>
          </p:nvSpPr>
          <p:spPr>
            <a:xfrm>
              <a:off x="0" y="10"/>
              <a:ext cx="100" cy="116"/>
            </a:xfrm>
            <a:custGeom>
              <a:avLst/>
              <a:gdLst/>
              <a:ahLst/>
              <a:cxnLst/>
              <a:pathLst>
                <a:path w="50" h="58">
                  <a:moveTo>
                    <a:pt x="0" y="47"/>
                  </a:moveTo>
                  <a:cubicBezTo>
                    <a:pt x="0" y="47"/>
                    <a:pt x="9" y="31"/>
                    <a:pt x="5" y="20"/>
                  </a:cubicBezTo>
                  <a:cubicBezTo>
                    <a:pt x="5" y="20"/>
                    <a:pt x="11" y="25"/>
                    <a:pt x="15" y="35"/>
                  </a:cubicBezTo>
                  <a:cubicBezTo>
                    <a:pt x="15" y="35"/>
                    <a:pt x="25" y="19"/>
                    <a:pt x="24" y="0"/>
                  </a:cubicBezTo>
                  <a:cubicBezTo>
                    <a:pt x="24" y="0"/>
                    <a:pt x="35" y="8"/>
                    <a:pt x="26" y="49"/>
                  </a:cubicBezTo>
                  <a:cubicBezTo>
                    <a:pt x="26" y="49"/>
                    <a:pt x="32" y="25"/>
                    <a:pt x="48" y="25"/>
                  </a:cubicBezTo>
                  <a:cubicBezTo>
                    <a:pt x="48" y="25"/>
                    <a:pt x="33" y="37"/>
                    <a:pt x="37" y="50"/>
                  </a:cubicBezTo>
                  <a:cubicBezTo>
                    <a:pt x="37" y="50"/>
                    <a:pt x="42" y="42"/>
                    <a:pt x="50" y="43"/>
                  </a:cubicBezTo>
                  <a:cubicBezTo>
                    <a:pt x="50" y="43"/>
                    <a:pt x="43" y="45"/>
                    <a:pt x="43" y="58"/>
                  </a:cubicBezTo>
                  <a:cubicBezTo>
                    <a:pt x="43" y="58"/>
                    <a:pt x="18" y="47"/>
                    <a:pt x="0" y="47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8" name="未知"/>
            <p:cNvSpPr/>
            <p:nvPr/>
          </p:nvSpPr>
          <p:spPr>
            <a:xfrm>
              <a:off x="0" y="56"/>
              <a:ext cx="12" cy="44"/>
            </a:xfrm>
            <a:custGeom>
              <a:avLst/>
              <a:gdLst/>
              <a:ahLst/>
              <a:cxnLst/>
              <a:pathLst>
                <a:path w="6" h="22">
                  <a:moveTo>
                    <a:pt x="0" y="22"/>
                  </a:moveTo>
                  <a:cubicBezTo>
                    <a:pt x="0" y="22"/>
                    <a:pt x="1" y="21"/>
                    <a:pt x="3" y="18"/>
                  </a:cubicBezTo>
                  <a:cubicBezTo>
                    <a:pt x="4" y="16"/>
                    <a:pt x="5" y="14"/>
                    <a:pt x="5" y="11"/>
                  </a:cubicBezTo>
                  <a:cubicBezTo>
                    <a:pt x="6" y="9"/>
                    <a:pt x="6" y="8"/>
                    <a:pt x="6" y="6"/>
                  </a:cubicBezTo>
                  <a:cubicBezTo>
                    <a:pt x="6" y="4"/>
                    <a:pt x="5" y="2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5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9" name="未知"/>
            <p:cNvSpPr/>
            <p:nvPr/>
          </p:nvSpPr>
          <p:spPr>
            <a:xfrm>
              <a:off x="8" y="40"/>
              <a:ext cx="18" cy="44"/>
            </a:xfrm>
            <a:custGeom>
              <a:avLst/>
              <a:gdLst/>
              <a:ahLst/>
              <a:cxnLst/>
              <a:pathLst>
                <a:path w="9" h="22">
                  <a:moveTo>
                    <a:pt x="0" y="0"/>
                  </a:moveTo>
                  <a:cubicBezTo>
                    <a:pt x="0" y="0"/>
                    <a:pt x="1" y="2"/>
                    <a:pt x="2" y="5"/>
                  </a:cubicBezTo>
                  <a:cubicBezTo>
                    <a:pt x="4" y="9"/>
                    <a:pt x="7" y="13"/>
                    <a:pt x="9" y="22"/>
                  </a:cubicBezTo>
                  <a:cubicBezTo>
                    <a:pt x="9" y="22"/>
                    <a:pt x="9" y="21"/>
                    <a:pt x="9" y="19"/>
                  </a:cubicBezTo>
                  <a:cubicBezTo>
                    <a:pt x="9" y="18"/>
                    <a:pt x="9" y="17"/>
                    <a:pt x="8" y="15"/>
                  </a:cubicBezTo>
                  <a:cubicBezTo>
                    <a:pt x="8" y="14"/>
                    <a:pt x="8" y="13"/>
                    <a:pt x="7" y="11"/>
                  </a:cubicBezTo>
                  <a:cubicBezTo>
                    <a:pt x="5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0" name="未知"/>
            <p:cNvSpPr/>
            <p:nvPr/>
          </p:nvSpPr>
          <p:spPr>
            <a:xfrm>
              <a:off x="26" y="16"/>
              <a:ext cx="22" cy="62"/>
            </a:xfrm>
            <a:custGeom>
              <a:avLst/>
              <a:gdLst/>
              <a:ahLst/>
              <a:cxnLst/>
              <a:pathLst>
                <a:path w="11" h="31">
                  <a:moveTo>
                    <a:pt x="0" y="31"/>
                  </a:moveTo>
                  <a:cubicBezTo>
                    <a:pt x="0" y="31"/>
                    <a:pt x="1" y="31"/>
                    <a:pt x="2" y="30"/>
                  </a:cubicBezTo>
                  <a:cubicBezTo>
                    <a:pt x="3" y="29"/>
                    <a:pt x="4" y="28"/>
                    <a:pt x="6" y="25"/>
                  </a:cubicBezTo>
                  <a:cubicBezTo>
                    <a:pt x="6" y="24"/>
                    <a:pt x="7" y="23"/>
                    <a:pt x="8" y="21"/>
                  </a:cubicBezTo>
                  <a:cubicBezTo>
                    <a:pt x="8" y="21"/>
                    <a:pt x="8" y="20"/>
                    <a:pt x="9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1"/>
                    <a:pt x="10" y="6"/>
                    <a:pt x="9" y="0"/>
                  </a:cubicBezTo>
                  <a:cubicBezTo>
                    <a:pt x="9" y="0"/>
                    <a:pt x="9" y="2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1"/>
                    <a:pt x="9" y="13"/>
                    <a:pt x="8" y="15"/>
                  </a:cubicBezTo>
                  <a:cubicBezTo>
                    <a:pt x="6" y="22"/>
                    <a:pt x="2" y="29"/>
                    <a:pt x="0" y="31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1" name="未知"/>
            <p:cNvSpPr/>
            <p:nvPr/>
          </p:nvSpPr>
          <p:spPr>
            <a:xfrm>
              <a:off x="46" y="0"/>
              <a:ext cx="48" cy="108"/>
            </a:xfrm>
            <a:custGeom>
              <a:avLst/>
              <a:gdLst/>
              <a:ahLst/>
              <a:cxnLst/>
              <a:pathLst>
                <a:path w="24" h="54">
                  <a:moveTo>
                    <a:pt x="0" y="0"/>
                  </a:moveTo>
                  <a:cubicBezTo>
                    <a:pt x="0" y="0"/>
                    <a:pt x="1" y="1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3" y="7"/>
                    <a:pt x="4" y="9"/>
                    <a:pt x="4" y="11"/>
                  </a:cubicBezTo>
                  <a:cubicBezTo>
                    <a:pt x="6" y="19"/>
                    <a:pt x="6" y="31"/>
                    <a:pt x="3" y="49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6"/>
                    <a:pt x="7" y="42"/>
                    <a:pt x="10" y="38"/>
                  </a:cubicBezTo>
                  <a:cubicBezTo>
                    <a:pt x="12" y="36"/>
                    <a:pt x="14" y="34"/>
                    <a:pt x="16" y="32"/>
                  </a:cubicBezTo>
                  <a:cubicBezTo>
                    <a:pt x="18" y="31"/>
                    <a:pt x="20" y="29"/>
                    <a:pt x="24" y="29"/>
                  </a:cubicBezTo>
                  <a:cubicBezTo>
                    <a:pt x="21" y="29"/>
                    <a:pt x="18" y="30"/>
                    <a:pt x="16" y="31"/>
                  </a:cubicBezTo>
                  <a:cubicBezTo>
                    <a:pt x="14" y="33"/>
                    <a:pt x="12" y="34"/>
                    <a:pt x="11" y="36"/>
                  </a:cubicBezTo>
                  <a:cubicBezTo>
                    <a:pt x="7" y="40"/>
                    <a:pt x="5" y="44"/>
                    <a:pt x="2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5"/>
                    <a:pt x="7" y="33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6" y="14"/>
                    <a:pt x="6" y="12"/>
                  </a:cubicBezTo>
                  <a:cubicBezTo>
                    <a:pt x="5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2" name="未知"/>
            <p:cNvSpPr/>
            <p:nvPr/>
          </p:nvSpPr>
          <p:spPr>
            <a:xfrm>
              <a:off x="70" y="66"/>
              <a:ext cx="32" cy="44"/>
            </a:xfrm>
            <a:custGeom>
              <a:avLst/>
              <a:gdLst/>
              <a:ahLst/>
              <a:cxnLst/>
              <a:pathLst>
                <a:path w="16" h="22">
                  <a:moveTo>
                    <a:pt x="10" y="0"/>
                  </a:moveTo>
                  <a:cubicBezTo>
                    <a:pt x="10" y="0"/>
                    <a:pt x="8" y="1"/>
                    <a:pt x="6" y="3"/>
                  </a:cubicBezTo>
                  <a:cubicBezTo>
                    <a:pt x="4" y="5"/>
                    <a:pt x="3" y="7"/>
                    <a:pt x="2" y="9"/>
                  </a:cubicBezTo>
                  <a:cubicBezTo>
                    <a:pt x="1" y="11"/>
                    <a:pt x="1" y="12"/>
                    <a:pt x="0" y="14"/>
                  </a:cubicBezTo>
                  <a:cubicBezTo>
                    <a:pt x="0" y="16"/>
                    <a:pt x="0" y="17"/>
                    <a:pt x="1" y="22"/>
                  </a:cubicBezTo>
                  <a:cubicBezTo>
                    <a:pt x="1" y="21"/>
                    <a:pt x="2" y="20"/>
                    <a:pt x="3" y="19"/>
                  </a:cubicBezTo>
                  <a:cubicBezTo>
                    <a:pt x="3" y="19"/>
                    <a:pt x="4" y="18"/>
                    <a:pt x="4" y="18"/>
                  </a:cubicBezTo>
                  <a:cubicBezTo>
                    <a:pt x="5" y="17"/>
                    <a:pt x="6" y="16"/>
                    <a:pt x="7" y="15"/>
                  </a:cubicBezTo>
                  <a:cubicBezTo>
                    <a:pt x="8" y="14"/>
                    <a:pt x="9" y="13"/>
                    <a:pt x="11" y="12"/>
                  </a:cubicBezTo>
                  <a:cubicBezTo>
                    <a:pt x="12" y="12"/>
                    <a:pt x="14" y="11"/>
                    <a:pt x="16" y="12"/>
                  </a:cubicBezTo>
                  <a:cubicBezTo>
                    <a:pt x="13" y="10"/>
                    <a:pt x="10" y="12"/>
                    <a:pt x="7" y="13"/>
                  </a:cubicBezTo>
                  <a:cubicBezTo>
                    <a:pt x="6" y="14"/>
                    <a:pt x="5" y="15"/>
                    <a:pt x="4" y="16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6"/>
                    <a:pt x="2" y="14"/>
                  </a:cubicBezTo>
                  <a:cubicBezTo>
                    <a:pt x="2" y="13"/>
                    <a:pt x="3" y="11"/>
                    <a:pt x="4" y="9"/>
                  </a:cubicBezTo>
                  <a:cubicBezTo>
                    <a:pt x="5" y="6"/>
                    <a:pt x="7" y="3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3" name="未知"/>
            <p:cNvSpPr/>
            <p:nvPr/>
          </p:nvSpPr>
          <p:spPr>
            <a:xfrm>
              <a:off x="84" y="96"/>
              <a:ext cx="14" cy="28"/>
            </a:xfrm>
            <a:custGeom>
              <a:avLst/>
              <a:gdLst/>
              <a:ahLst/>
              <a:cxnLst/>
              <a:pathLst>
                <a:path w="7" h="14">
                  <a:moveTo>
                    <a:pt x="7" y="0"/>
                  </a:moveTo>
                  <a:cubicBezTo>
                    <a:pt x="7" y="0"/>
                    <a:pt x="6" y="0"/>
                    <a:pt x="4" y="2"/>
                  </a:cubicBezTo>
                  <a:cubicBezTo>
                    <a:pt x="2" y="3"/>
                    <a:pt x="0" y="7"/>
                    <a:pt x="0" y="14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4" y="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374" name="组合 11373"/>
          <p:cNvGrpSpPr/>
          <p:nvPr/>
        </p:nvGrpSpPr>
        <p:grpSpPr>
          <a:xfrm>
            <a:off x="2309813" y="2405063"/>
            <a:ext cx="203200" cy="241300"/>
            <a:chOff x="0" y="0"/>
            <a:chExt cx="128" cy="152"/>
          </a:xfrm>
        </p:grpSpPr>
        <p:sp>
          <p:nvSpPr>
            <p:cNvPr id="11375" name="未知"/>
            <p:cNvSpPr/>
            <p:nvPr/>
          </p:nvSpPr>
          <p:spPr>
            <a:xfrm>
              <a:off x="2" y="12"/>
              <a:ext cx="124" cy="140"/>
            </a:xfrm>
            <a:custGeom>
              <a:avLst/>
              <a:gdLst/>
              <a:ahLst/>
              <a:cxnLst/>
              <a:pathLst>
                <a:path w="62" h="70">
                  <a:moveTo>
                    <a:pt x="0" y="62"/>
                  </a:moveTo>
                  <a:cubicBezTo>
                    <a:pt x="0" y="62"/>
                    <a:pt x="9" y="41"/>
                    <a:pt x="2" y="28"/>
                  </a:cubicBezTo>
                  <a:cubicBezTo>
                    <a:pt x="2" y="28"/>
                    <a:pt x="10" y="33"/>
                    <a:pt x="16" y="45"/>
                  </a:cubicBezTo>
                  <a:cubicBezTo>
                    <a:pt x="16" y="45"/>
                    <a:pt x="28" y="24"/>
                    <a:pt x="23" y="0"/>
                  </a:cubicBezTo>
                  <a:cubicBezTo>
                    <a:pt x="23" y="0"/>
                    <a:pt x="38" y="9"/>
                    <a:pt x="32" y="60"/>
                  </a:cubicBezTo>
                  <a:cubicBezTo>
                    <a:pt x="32" y="60"/>
                    <a:pt x="36" y="30"/>
                    <a:pt x="56" y="28"/>
                  </a:cubicBezTo>
                  <a:cubicBezTo>
                    <a:pt x="56" y="28"/>
                    <a:pt x="40" y="44"/>
                    <a:pt x="47" y="60"/>
                  </a:cubicBezTo>
                  <a:cubicBezTo>
                    <a:pt x="47" y="60"/>
                    <a:pt x="52" y="50"/>
                    <a:pt x="62" y="50"/>
                  </a:cubicBezTo>
                  <a:cubicBezTo>
                    <a:pt x="62" y="50"/>
                    <a:pt x="53" y="54"/>
                    <a:pt x="55" y="70"/>
                  </a:cubicBezTo>
                  <a:cubicBezTo>
                    <a:pt x="55" y="70"/>
                    <a:pt x="22" y="60"/>
                    <a:pt x="0" y="62"/>
                  </a:cubicBezTo>
                  <a:close/>
                </a:path>
              </a:pathLst>
            </a:custGeom>
            <a:solidFill>
              <a:srgbClr val="76AA3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6" name="未知"/>
            <p:cNvSpPr/>
            <p:nvPr/>
          </p:nvSpPr>
          <p:spPr>
            <a:xfrm>
              <a:off x="0" y="76"/>
              <a:ext cx="12" cy="56"/>
            </a:xfrm>
            <a:custGeom>
              <a:avLst/>
              <a:gdLst/>
              <a:ahLst/>
              <a:cxnLst/>
              <a:pathLst>
                <a:path w="6" h="28">
                  <a:moveTo>
                    <a:pt x="0" y="28"/>
                  </a:moveTo>
                  <a:cubicBezTo>
                    <a:pt x="0" y="28"/>
                    <a:pt x="2" y="26"/>
                    <a:pt x="4" y="22"/>
                  </a:cubicBezTo>
                  <a:cubicBezTo>
                    <a:pt x="5" y="20"/>
                    <a:pt x="6" y="17"/>
                    <a:pt x="6" y="13"/>
                  </a:cubicBezTo>
                  <a:cubicBezTo>
                    <a:pt x="6" y="11"/>
                    <a:pt x="6" y="9"/>
                    <a:pt x="6" y="6"/>
                  </a:cubicBezTo>
                  <a:cubicBezTo>
                    <a:pt x="5" y="4"/>
                    <a:pt x="5" y="1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5"/>
                    <a:pt x="4" y="9"/>
                    <a:pt x="4" y="12"/>
                  </a:cubicBezTo>
                  <a:cubicBezTo>
                    <a:pt x="3" y="19"/>
                    <a:pt x="1" y="26"/>
                    <a:pt x="0" y="28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7" name="未知"/>
            <p:cNvSpPr/>
            <p:nvPr/>
          </p:nvSpPr>
          <p:spPr>
            <a:xfrm>
              <a:off x="4" y="56"/>
              <a:ext cx="28" cy="52"/>
            </a:xfrm>
            <a:custGeom>
              <a:avLst/>
              <a:gdLst/>
              <a:ahLst/>
              <a:cxnLst/>
              <a:pathLst>
                <a:path w="14" h="26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6" y="10"/>
                    <a:pt x="10" y="15"/>
                    <a:pt x="14" y="26"/>
                  </a:cubicBezTo>
                  <a:cubicBezTo>
                    <a:pt x="14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9"/>
                    <a:pt x="12" y="18"/>
                    <a:pt x="12" y="17"/>
                  </a:cubicBezTo>
                  <a:cubicBezTo>
                    <a:pt x="12" y="16"/>
                    <a:pt x="11" y="14"/>
                    <a:pt x="10" y="13"/>
                  </a:cubicBezTo>
                  <a:cubicBezTo>
                    <a:pt x="7" y="6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8" name="未知"/>
            <p:cNvSpPr/>
            <p:nvPr/>
          </p:nvSpPr>
          <p:spPr>
            <a:xfrm>
              <a:off x="30" y="20"/>
              <a:ext cx="22" cy="80"/>
            </a:xfrm>
            <a:custGeom>
              <a:avLst/>
              <a:gdLst/>
              <a:ahLst/>
              <a:cxnLst/>
              <a:pathLst>
                <a:path w="11" h="40">
                  <a:moveTo>
                    <a:pt x="0" y="40"/>
                  </a:moveTo>
                  <a:cubicBezTo>
                    <a:pt x="0" y="40"/>
                    <a:pt x="1" y="39"/>
                    <a:pt x="2" y="38"/>
                  </a:cubicBezTo>
                  <a:cubicBezTo>
                    <a:pt x="3" y="38"/>
                    <a:pt x="3" y="37"/>
                    <a:pt x="4" y="36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7" y="31"/>
                    <a:pt x="8" y="29"/>
                    <a:pt x="9" y="27"/>
                  </a:cubicBezTo>
                  <a:cubicBezTo>
                    <a:pt x="9" y="26"/>
                    <a:pt x="9" y="25"/>
                    <a:pt x="10" y="23"/>
                  </a:cubicBezTo>
                  <a:cubicBezTo>
                    <a:pt x="10" y="22"/>
                    <a:pt x="10" y="21"/>
                    <a:pt x="10" y="19"/>
                  </a:cubicBezTo>
                  <a:cubicBezTo>
                    <a:pt x="11" y="14"/>
                    <a:pt x="10" y="7"/>
                    <a:pt x="7" y="0"/>
                  </a:cubicBezTo>
                  <a:cubicBezTo>
                    <a:pt x="7" y="0"/>
                    <a:pt x="7" y="2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4"/>
                    <a:pt x="9" y="16"/>
                    <a:pt x="8" y="18"/>
                  </a:cubicBezTo>
                  <a:cubicBezTo>
                    <a:pt x="7" y="28"/>
                    <a:pt x="2" y="38"/>
                    <a:pt x="0" y="4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9" name="未知"/>
            <p:cNvSpPr/>
            <p:nvPr/>
          </p:nvSpPr>
          <p:spPr>
            <a:xfrm>
              <a:off x="46" y="0"/>
              <a:ext cx="66" cy="136"/>
            </a:xfrm>
            <a:custGeom>
              <a:avLst/>
              <a:gdLst/>
              <a:ahLst/>
              <a:cxnLst/>
              <a:pathLst>
                <a:path w="33" h="68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3" y="6"/>
                    <a:pt x="4" y="7"/>
                  </a:cubicBezTo>
                  <a:cubicBezTo>
                    <a:pt x="5" y="9"/>
                    <a:pt x="5" y="11"/>
                    <a:pt x="6" y="13"/>
                  </a:cubicBezTo>
                  <a:cubicBezTo>
                    <a:pt x="10" y="22"/>
                    <a:pt x="12" y="38"/>
                    <a:pt x="9" y="61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57"/>
                    <a:pt x="15" y="51"/>
                    <a:pt x="18" y="46"/>
                  </a:cubicBezTo>
                  <a:cubicBezTo>
                    <a:pt x="19" y="43"/>
                    <a:pt x="21" y="41"/>
                    <a:pt x="23" y="38"/>
                  </a:cubicBezTo>
                  <a:cubicBezTo>
                    <a:pt x="26" y="36"/>
                    <a:pt x="29" y="33"/>
                    <a:pt x="33" y="33"/>
                  </a:cubicBezTo>
                  <a:cubicBezTo>
                    <a:pt x="30" y="33"/>
                    <a:pt x="27" y="35"/>
                    <a:pt x="24" y="37"/>
                  </a:cubicBezTo>
                  <a:cubicBezTo>
                    <a:pt x="22" y="39"/>
                    <a:pt x="19" y="41"/>
                    <a:pt x="18" y="44"/>
                  </a:cubicBezTo>
                  <a:cubicBezTo>
                    <a:pt x="14" y="49"/>
                    <a:pt x="11" y="54"/>
                    <a:pt x="9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3"/>
                    <a:pt x="12" y="40"/>
                    <a:pt x="12" y="37"/>
                  </a:cubicBezTo>
                  <a:cubicBezTo>
                    <a:pt x="12" y="35"/>
                    <a:pt x="12" y="32"/>
                    <a:pt x="12" y="2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19"/>
                    <a:pt x="9" y="17"/>
                    <a:pt x="8" y="14"/>
                  </a:cubicBezTo>
                  <a:cubicBezTo>
                    <a:pt x="6" y="9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0" name="未知"/>
            <p:cNvSpPr/>
            <p:nvPr/>
          </p:nvSpPr>
          <p:spPr>
            <a:xfrm>
              <a:off x="88" y="76"/>
              <a:ext cx="40" cy="56"/>
            </a:xfrm>
            <a:custGeom>
              <a:avLst/>
              <a:gdLst/>
              <a:ahLst/>
              <a:cxnLst/>
              <a:pathLst>
                <a:path w="20" h="28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8" y="2"/>
                    <a:pt x="7" y="3"/>
                    <a:pt x="5" y="5"/>
                  </a:cubicBezTo>
                  <a:cubicBezTo>
                    <a:pt x="4" y="7"/>
                    <a:pt x="2" y="9"/>
                    <a:pt x="1" y="13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1"/>
                    <a:pt x="0" y="23"/>
                    <a:pt x="2" y="28"/>
                  </a:cubicBezTo>
                  <a:cubicBezTo>
                    <a:pt x="3" y="27"/>
                    <a:pt x="3" y="26"/>
                    <a:pt x="4" y="25"/>
                  </a:cubicBezTo>
                  <a:cubicBezTo>
                    <a:pt x="5" y="24"/>
                    <a:pt x="5" y="23"/>
                    <a:pt x="6" y="23"/>
                  </a:cubicBezTo>
                  <a:cubicBezTo>
                    <a:pt x="7" y="22"/>
                    <a:pt x="8" y="20"/>
                    <a:pt x="9" y="19"/>
                  </a:cubicBezTo>
                  <a:cubicBezTo>
                    <a:pt x="10" y="18"/>
                    <a:pt x="12" y="16"/>
                    <a:pt x="13" y="15"/>
                  </a:cubicBezTo>
                  <a:cubicBezTo>
                    <a:pt x="15" y="14"/>
                    <a:pt x="17" y="13"/>
                    <a:pt x="20" y="14"/>
                  </a:cubicBezTo>
                  <a:cubicBezTo>
                    <a:pt x="15" y="13"/>
                    <a:pt x="12" y="15"/>
                    <a:pt x="9" y="17"/>
                  </a:cubicBezTo>
                  <a:cubicBezTo>
                    <a:pt x="7" y="18"/>
                    <a:pt x="6" y="20"/>
                    <a:pt x="5" y="21"/>
                  </a:cubicBezTo>
                  <a:cubicBezTo>
                    <a:pt x="4" y="22"/>
                    <a:pt x="4" y="22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2" y="21"/>
                    <a:pt x="2" y="19"/>
                  </a:cubicBezTo>
                  <a:cubicBezTo>
                    <a:pt x="3" y="17"/>
                    <a:pt x="3" y="15"/>
                    <a:pt x="4" y="12"/>
                  </a:cubicBezTo>
                  <a:cubicBezTo>
                    <a:pt x="5" y="8"/>
                    <a:pt x="7" y="4"/>
                    <a:pt x="10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1" name="未知"/>
            <p:cNvSpPr/>
            <p:nvPr/>
          </p:nvSpPr>
          <p:spPr>
            <a:xfrm>
              <a:off x="108" y="112"/>
              <a:ext cx="16" cy="36"/>
            </a:xfrm>
            <a:custGeom>
              <a:avLst/>
              <a:gdLst/>
              <a:ahLst/>
              <a:cxnLst/>
              <a:pathLst>
                <a:path w="8" h="18">
                  <a:moveTo>
                    <a:pt x="8" y="0"/>
                  </a:moveTo>
                  <a:cubicBezTo>
                    <a:pt x="8" y="0"/>
                    <a:pt x="6" y="0"/>
                    <a:pt x="4" y="3"/>
                  </a:cubicBezTo>
                  <a:cubicBezTo>
                    <a:pt x="2" y="5"/>
                    <a:pt x="0" y="10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2" y="14"/>
                    <a:pt x="2" y="12"/>
                    <a:pt x="3" y="10"/>
                  </a:cubicBezTo>
                  <a:cubicBezTo>
                    <a:pt x="5" y="5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04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382" name="未知"/>
          <p:cNvSpPr/>
          <p:nvPr/>
        </p:nvSpPr>
        <p:spPr>
          <a:xfrm>
            <a:off x="447675" y="2570163"/>
            <a:ext cx="2714625" cy="304800"/>
          </a:xfrm>
          <a:custGeom>
            <a:avLst/>
            <a:gdLst/>
            <a:ahLst/>
            <a:cxnLst/>
            <a:pathLst>
              <a:path w="854" h="96">
                <a:moveTo>
                  <a:pt x="0" y="96"/>
                </a:moveTo>
                <a:cubicBezTo>
                  <a:pt x="0" y="96"/>
                  <a:pt x="3" y="94"/>
                  <a:pt x="10" y="91"/>
                </a:cubicBezTo>
                <a:cubicBezTo>
                  <a:pt x="17" y="89"/>
                  <a:pt x="27" y="84"/>
                  <a:pt x="42" y="79"/>
                </a:cubicBezTo>
                <a:cubicBezTo>
                  <a:pt x="72" y="68"/>
                  <a:pt x="118" y="52"/>
                  <a:pt x="185" y="36"/>
                </a:cubicBezTo>
                <a:cubicBezTo>
                  <a:pt x="218" y="28"/>
                  <a:pt x="257" y="20"/>
                  <a:pt x="302" y="15"/>
                </a:cubicBezTo>
                <a:cubicBezTo>
                  <a:pt x="346" y="9"/>
                  <a:pt x="397" y="5"/>
                  <a:pt x="453" y="7"/>
                </a:cubicBezTo>
                <a:cubicBezTo>
                  <a:pt x="509" y="8"/>
                  <a:pt x="572" y="12"/>
                  <a:pt x="639" y="24"/>
                </a:cubicBezTo>
                <a:cubicBezTo>
                  <a:pt x="673" y="31"/>
                  <a:pt x="708" y="38"/>
                  <a:pt x="744" y="49"/>
                </a:cubicBezTo>
                <a:cubicBezTo>
                  <a:pt x="762" y="55"/>
                  <a:pt x="780" y="61"/>
                  <a:pt x="799" y="68"/>
                </a:cubicBezTo>
                <a:cubicBezTo>
                  <a:pt x="817" y="75"/>
                  <a:pt x="836" y="83"/>
                  <a:pt x="854" y="93"/>
                </a:cubicBezTo>
                <a:cubicBezTo>
                  <a:pt x="854" y="93"/>
                  <a:pt x="853" y="92"/>
                  <a:pt x="852" y="92"/>
                </a:cubicBezTo>
                <a:cubicBezTo>
                  <a:pt x="851" y="91"/>
                  <a:pt x="849" y="90"/>
                  <a:pt x="846" y="88"/>
                </a:cubicBezTo>
                <a:cubicBezTo>
                  <a:pt x="844" y="87"/>
                  <a:pt x="840" y="86"/>
                  <a:pt x="837" y="84"/>
                </a:cubicBezTo>
                <a:cubicBezTo>
                  <a:pt x="833" y="82"/>
                  <a:pt x="829" y="80"/>
                  <a:pt x="824" y="78"/>
                </a:cubicBezTo>
                <a:cubicBezTo>
                  <a:pt x="805" y="69"/>
                  <a:pt x="776" y="57"/>
                  <a:pt x="741" y="46"/>
                </a:cubicBezTo>
                <a:cubicBezTo>
                  <a:pt x="706" y="35"/>
                  <a:pt x="664" y="24"/>
                  <a:pt x="618" y="16"/>
                </a:cubicBezTo>
                <a:cubicBezTo>
                  <a:pt x="571" y="8"/>
                  <a:pt x="521" y="3"/>
                  <a:pt x="469" y="1"/>
                </a:cubicBezTo>
                <a:cubicBezTo>
                  <a:pt x="456" y="1"/>
                  <a:pt x="443" y="1"/>
                  <a:pt x="430" y="1"/>
                </a:cubicBezTo>
                <a:cubicBezTo>
                  <a:pt x="424" y="1"/>
                  <a:pt x="418" y="0"/>
                  <a:pt x="411" y="1"/>
                </a:cubicBezTo>
                <a:cubicBezTo>
                  <a:pt x="392" y="1"/>
                  <a:pt x="392" y="1"/>
                  <a:pt x="392" y="1"/>
                </a:cubicBezTo>
                <a:cubicBezTo>
                  <a:pt x="385" y="1"/>
                  <a:pt x="379" y="2"/>
                  <a:pt x="372" y="2"/>
                </a:cubicBezTo>
                <a:cubicBezTo>
                  <a:pt x="366" y="2"/>
                  <a:pt x="359" y="3"/>
                  <a:pt x="353" y="3"/>
                </a:cubicBezTo>
                <a:cubicBezTo>
                  <a:pt x="340" y="4"/>
                  <a:pt x="328" y="5"/>
                  <a:pt x="315" y="7"/>
                </a:cubicBezTo>
                <a:cubicBezTo>
                  <a:pt x="265" y="13"/>
                  <a:pt x="217" y="22"/>
                  <a:pt x="174" y="33"/>
                </a:cubicBezTo>
                <a:cubicBezTo>
                  <a:pt x="89" y="55"/>
                  <a:pt x="25" y="83"/>
                  <a:pt x="0" y="9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383" name="未知"/>
          <p:cNvSpPr/>
          <p:nvPr/>
        </p:nvSpPr>
        <p:spPr>
          <a:xfrm>
            <a:off x="3511550" y="0"/>
            <a:ext cx="5813425" cy="5141913"/>
          </a:xfrm>
          <a:custGeom>
            <a:avLst/>
            <a:gdLst/>
            <a:ahLst/>
            <a:cxnLst/>
            <a:pathLst>
              <a:path w="1772" h="1619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2"/>
                  <a:pt x="0" y="22"/>
                  <a:pt x="0" y="46"/>
                </a:cubicBezTo>
                <a:cubicBezTo>
                  <a:pt x="0" y="71"/>
                  <a:pt x="19" y="90"/>
                  <a:pt x="42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19" y="95"/>
                  <a:pt x="0" y="115"/>
                  <a:pt x="0" y="139"/>
                </a:cubicBezTo>
                <a:cubicBezTo>
                  <a:pt x="0" y="164"/>
                  <a:pt x="19" y="183"/>
                  <a:pt x="42" y="186"/>
                </a:cubicBezTo>
                <a:cubicBezTo>
                  <a:pt x="42" y="186"/>
                  <a:pt x="42" y="186"/>
                  <a:pt x="42" y="186"/>
                </a:cubicBezTo>
                <a:cubicBezTo>
                  <a:pt x="19" y="188"/>
                  <a:pt x="0" y="208"/>
                  <a:pt x="0" y="232"/>
                </a:cubicBezTo>
                <a:cubicBezTo>
                  <a:pt x="0" y="256"/>
                  <a:pt x="19" y="276"/>
                  <a:pt x="42" y="279"/>
                </a:cubicBezTo>
                <a:cubicBezTo>
                  <a:pt x="42" y="279"/>
                  <a:pt x="42" y="279"/>
                  <a:pt x="42" y="279"/>
                </a:cubicBezTo>
                <a:cubicBezTo>
                  <a:pt x="19" y="281"/>
                  <a:pt x="0" y="301"/>
                  <a:pt x="0" y="325"/>
                </a:cubicBezTo>
                <a:cubicBezTo>
                  <a:pt x="0" y="349"/>
                  <a:pt x="19" y="369"/>
                  <a:pt x="42" y="372"/>
                </a:cubicBezTo>
                <a:cubicBezTo>
                  <a:pt x="42" y="372"/>
                  <a:pt x="42" y="372"/>
                  <a:pt x="42" y="372"/>
                </a:cubicBezTo>
                <a:cubicBezTo>
                  <a:pt x="19" y="374"/>
                  <a:pt x="0" y="394"/>
                  <a:pt x="0" y="418"/>
                </a:cubicBezTo>
                <a:cubicBezTo>
                  <a:pt x="0" y="442"/>
                  <a:pt x="19" y="462"/>
                  <a:pt x="42" y="464"/>
                </a:cubicBezTo>
                <a:cubicBezTo>
                  <a:pt x="42" y="465"/>
                  <a:pt x="42" y="465"/>
                  <a:pt x="42" y="465"/>
                </a:cubicBezTo>
                <a:cubicBezTo>
                  <a:pt x="19" y="467"/>
                  <a:pt x="0" y="487"/>
                  <a:pt x="0" y="511"/>
                </a:cubicBezTo>
                <a:cubicBezTo>
                  <a:pt x="0" y="535"/>
                  <a:pt x="19" y="555"/>
                  <a:pt x="42" y="557"/>
                </a:cubicBezTo>
                <a:cubicBezTo>
                  <a:pt x="42" y="558"/>
                  <a:pt x="42" y="558"/>
                  <a:pt x="42" y="558"/>
                </a:cubicBezTo>
                <a:cubicBezTo>
                  <a:pt x="19" y="560"/>
                  <a:pt x="0" y="580"/>
                  <a:pt x="0" y="604"/>
                </a:cubicBezTo>
                <a:cubicBezTo>
                  <a:pt x="0" y="628"/>
                  <a:pt x="19" y="648"/>
                  <a:pt x="42" y="650"/>
                </a:cubicBezTo>
                <a:cubicBezTo>
                  <a:pt x="42" y="651"/>
                  <a:pt x="42" y="651"/>
                  <a:pt x="42" y="651"/>
                </a:cubicBezTo>
                <a:cubicBezTo>
                  <a:pt x="19" y="653"/>
                  <a:pt x="0" y="673"/>
                  <a:pt x="0" y="697"/>
                </a:cubicBezTo>
                <a:cubicBezTo>
                  <a:pt x="0" y="721"/>
                  <a:pt x="19" y="741"/>
                  <a:pt x="42" y="743"/>
                </a:cubicBezTo>
                <a:cubicBezTo>
                  <a:pt x="42" y="744"/>
                  <a:pt x="42" y="744"/>
                  <a:pt x="42" y="744"/>
                </a:cubicBezTo>
                <a:cubicBezTo>
                  <a:pt x="19" y="746"/>
                  <a:pt x="0" y="766"/>
                  <a:pt x="0" y="790"/>
                </a:cubicBezTo>
                <a:cubicBezTo>
                  <a:pt x="0" y="814"/>
                  <a:pt x="19" y="834"/>
                  <a:pt x="42" y="836"/>
                </a:cubicBezTo>
                <a:cubicBezTo>
                  <a:pt x="42" y="837"/>
                  <a:pt x="42" y="837"/>
                  <a:pt x="42" y="837"/>
                </a:cubicBezTo>
                <a:cubicBezTo>
                  <a:pt x="19" y="839"/>
                  <a:pt x="0" y="859"/>
                  <a:pt x="0" y="883"/>
                </a:cubicBezTo>
                <a:cubicBezTo>
                  <a:pt x="0" y="907"/>
                  <a:pt x="19" y="927"/>
                  <a:pt x="42" y="929"/>
                </a:cubicBezTo>
                <a:cubicBezTo>
                  <a:pt x="42" y="930"/>
                  <a:pt x="42" y="930"/>
                  <a:pt x="42" y="930"/>
                </a:cubicBezTo>
                <a:cubicBezTo>
                  <a:pt x="19" y="932"/>
                  <a:pt x="0" y="952"/>
                  <a:pt x="0" y="976"/>
                </a:cubicBezTo>
                <a:cubicBezTo>
                  <a:pt x="0" y="1000"/>
                  <a:pt x="19" y="1020"/>
                  <a:pt x="42" y="1022"/>
                </a:cubicBezTo>
                <a:cubicBezTo>
                  <a:pt x="42" y="1023"/>
                  <a:pt x="42" y="1023"/>
                  <a:pt x="42" y="1023"/>
                </a:cubicBezTo>
                <a:cubicBezTo>
                  <a:pt x="19" y="1025"/>
                  <a:pt x="0" y="1045"/>
                  <a:pt x="0" y="1069"/>
                </a:cubicBezTo>
                <a:cubicBezTo>
                  <a:pt x="0" y="1093"/>
                  <a:pt x="19" y="1113"/>
                  <a:pt x="42" y="1115"/>
                </a:cubicBezTo>
                <a:cubicBezTo>
                  <a:pt x="42" y="1116"/>
                  <a:pt x="42" y="1116"/>
                  <a:pt x="42" y="1116"/>
                </a:cubicBezTo>
                <a:cubicBezTo>
                  <a:pt x="19" y="1118"/>
                  <a:pt x="0" y="1138"/>
                  <a:pt x="0" y="1162"/>
                </a:cubicBezTo>
                <a:cubicBezTo>
                  <a:pt x="0" y="1186"/>
                  <a:pt x="19" y="1206"/>
                  <a:pt x="42" y="1208"/>
                </a:cubicBezTo>
                <a:cubicBezTo>
                  <a:pt x="42" y="1209"/>
                  <a:pt x="42" y="1209"/>
                  <a:pt x="42" y="1209"/>
                </a:cubicBezTo>
                <a:cubicBezTo>
                  <a:pt x="19" y="1211"/>
                  <a:pt x="0" y="1231"/>
                  <a:pt x="0" y="1255"/>
                </a:cubicBezTo>
                <a:cubicBezTo>
                  <a:pt x="0" y="1279"/>
                  <a:pt x="19" y="1299"/>
                  <a:pt x="42" y="1301"/>
                </a:cubicBezTo>
                <a:cubicBezTo>
                  <a:pt x="42" y="1302"/>
                  <a:pt x="42" y="1302"/>
                  <a:pt x="42" y="1302"/>
                </a:cubicBezTo>
                <a:cubicBezTo>
                  <a:pt x="19" y="1304"/>
                  <a:pt x="0" y="1324"/>
                  <a:pt x="0" y="1348"/>
                </a:cubicBezTo>
                <a:cubicBezTo>
                  <a:pt x="0" y="1372"/>
                  <a:pt x="19" y="1392"/>
                  <a:pt x="42" y="1394"/>
                </a:cubicBezTo>
                <a:cubicBezTo>
                  <a:pt x="42" y="1395"/>
                  <a:pt x="42" y="1395"/>
                  <a:pt x="42" y="1395"/>
                </a:cubicBezTo>
                <a:cubicBezTo>
                  <a:pt x="19" y="1397"/>
                  <a:pt x="0" y="1417"/>
                  <a:pt x="0" y="1441"/>
                </a:cubicBezTo>
                <a:cubicBezTo>
                  <a:pt x="0" y="1465"/>
                  <a:pt x="19" y="1485"/>
                  <a:pt x="42" y="1487"/>
                </a:cubicBezTo>
                <a:cubicBezTo>
                  <a:pt x="42" y="1488"/>
                  <a:pt x="42" y="1488"/>
                  <a:pt x="42" y="1488"/>
                </a:cubicBezTo>
                <a:cubicBezTo>
                  <a:pt x="19" y="1490"/>
                  <a:pt x="0" y="1510"/>
                  <a:pt x="0" y="1534"/>
                </a:cubicBezTo>
                <a:cubicBezTo>
                  <a:pt x="0" y="1558"/>
                  <a:pt x="19" y="1578"/>
                  <a:pt x="42" y="1580"/>
                </a:cubicBezTo>
                <a:cubicBezTo>
                  <a:pt x="42" y="1581"/>
                  <a:pt x="42" y="1581"/>
                  <a:pt x="42" y="1581"/>
                </a:cubicBezTo>
                <a:cubicBezTo>
                  <a:pt x="21" y="1583"/>
                  <a:pt x="4" y="1599"/>
                  <a:pt x="1" y="1619"/>
                </a:cubicBezTo>
                <a:cubicBezTo>
                  <a:pt x="42" y="1619"/>
                  <a:pt x="42" y="1619"/>
                  <a:pt x="42" y="1619"/>
                </a:cubicBezTo>
                <a:cubicBezTo>
                  <a:pt x="127" y="1619"/>
                  <a:pt x="127" y="1619"/>
                  <a:pt x="127" y="1619"/>
                </a:cubicBezTo>
                <a:cubicBezTo>
                  <a:pt x="1772" y="1619"/>
                  <a:pt x="1772" y="1619"/>
                  <a:pt x="1772" y="1619"/>
                </a:cubicBezTo>
                <a:cubicBezTo>
                  <a:pt x="1772" y="0"/>
                  <a:pt x="1772" y="0"/>
                  <a:pt x="1772" y="0"/>
                </a:cubicBezTo>
                <a:lnTo>
                  <a:pt x="42" y="0"/>
                </a:lnTo>
                <a:close/>
              </a:path>
            </a:pathLst>
          </a:custGeom>
          <a:solidFill>
            <a:srgbClr val="D2511A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384" name="组合 11383"/>
          <p:cNvGrpSpPr/>
          <p:nvPr/>
        </p:nvGrpSpPr>
        <p:grpSpPr>
          <a:xfrm>
            <a:off x="4010025" y="1052513"/>
            <a:ext cx="4762500" cy="592137"/>
            <a:chOff x="0" y="0"/>
            <a:chExt cx="3000" cy="373"/>
          </a:xfrm>
        </p:grpSpPr>
        <p:sp>
          <p:nvSpPr>
            <p:cNvPr id="11385" name="未知"/>
            <p:cNvSpPr/>
            <p:nvPr/>
          </p:nvSpPr>
          <p:spPr>
            <a:xfrm>
              <a:off x="0" y="289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386" name="组合 11385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1387" name="组合 11386"/>
              <p:cNvGrpSpPr/>
              <p:nvPr/>
            </p:nvGrpSpPr>
            <p:grpSpPr>
              <a:xfrm>
                <a:off x="0" y="78"/>
                <a:ext cx="268" cy="263"/>
                <a:chOff x="0" y="0"/>
                <a:chExt cx="268" cy="263"/>
              </a:xfrm>
            </p:grpSpPr>
            <p:sp>
              <p:nvSpPr>
                <p:cNvPr id="11388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7"/>
                        <a:pt x="103" y="120"/>
                        <a:pt x="97" y="123"/>
                      </a:cubicBezTo>
                      <a:cubicBezTo>
                        <a:pt x="91" y="125"/>
                        <a:pt x="84" y="127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2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2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1"/>
                        <a:pt x="121" y="25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2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6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89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0" name="未知"/>
                <p:cNvSpPr/>
                <p:nvPr/>
              </p:nvSpPr>
              <p:spPr>
                <a:xfrm>
                  <a:off x="10" y="22"/>
                  <a:ext cx="60" cy="79"/>
                </a:xfrm>
                <a:custGeom>
                  <a:avLst/>
                  <a:gdLst/>
                  <a:ahLst/>
                  <a:cxnLst/>
                  <a:pathLst>
                    <a:path w="30" h="39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9"/>
                      </a:cubicBezTo>
                      <a:cubicBezTo>
                        <a:pt x="0" y="39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1" name="未知"/>
                <p:cNvSpPr/>
                <p:nvPr/>
              </p:nvSpPr>
              <p:spPr>
                <a:xfrm>
                  <a:off x="6" y="20"/>
                  <a:ext cx="80" cy="93"/>
                </a:xfrm>
                <a:custGeom>
                  <a:avLst/>
                  <a:gdLst/>
                  <a:ahLst/>
                  <a:cxnLst/>
                  <a:pathLst>
                    <a:path w="40" h="46">
                      <a:moveTo>
                        <a:pt x="40" y="0"/>
                      </a:moveTo>
                      <a:cubicBezTo>
                        <a:pt x="40" y="0"/>
                        <a:pt x="27" y="9"/>
                        <a:pt x="0" y="46"/>
                      </a:cubicBezTo>
                      <a:cubicBezTo>
                        <a:pt x="0" y="46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2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3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5"/>
                        <a:pt x="0" y="68"/>
                      </a:cubicBezTo>
                      <a:cubicBezTo>
                        <a:pt x="0" y="68"/>
                        <a:pt x="45" y="8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4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5" name="未知"/>
                <p:cNvSpPr/>
                <p:nvPr/>
              </p:nvSpPr>
              <p:spPr>
                <a:xfrm>
                  <a:off x="14" y="4"/>
                  <a:ext cx="122" cy="153"/>
                </a:xfrm>
                <a:custGeom>
                  <a:avLst/>
                  <a:gdLst/>
                  <a:ahLst/>
                  <a:cxnLst/>
                  <a:pathLst>
                    <a:path w="61" h="76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6"/>
                      </a:cubicBezTo>
                      <a:cubicBezTo>
                        <a:pt x="0" y="76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6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7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8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399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0" name="未知"/>
                <p:cNvSpPr/>
                <p:nvPr/>
              </p:nvSpPr>
              <p:spPr>
                <a:xfrm>
                  <a:off x="26" y="8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9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1" name="未知"/>
                <p:cNvSpPr/>
                <p:nvPr/>
              </p:nvSpPr>
              <p:spPr>
                <a:xfrm>
                  <a:off x="30" y="10"/>
                  <a:ext cx="152" cy="195"/>
                </a:xfrm>
                <a:custGeom>
                  <a:avLst/>
                  <a:gdLst/>
                  <a:ahLst/>
                  <a:cxnLst/>
                  <a:pathLst>
                    <a:path w="76" h="97">
                      <a:moveTo>
                        <a:pt x="0" y="97"/>
                      </a:moveTo>
                      <a:cubicBezTo>
                        <a:pt x="0" y="97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2" name="未知"/>
                <p:cNvSpPr/>
                <p:nvPr/>
              </p:nvSpPr>
              <p:spPr>
                <a:xfrm>
                  <a:off x="34" y="20"/>
                  <a:ext cx="148" cy="191"/>
                </a:xfrm>
                <a:custGeom>
                  <a:avLst/>
                  <a:gdLst/>
                  <a:ahLst/>
                  <a:cxnLst/>
                  <a:pathLst>
                    <a:path w="74" h="95">
                      <a:moveTo>
                        <a:pt x="0" y="95"/>
                      </a:moveTo>
                      <a:cubicBezTo>
                        <a:pt x="0" y="95"/>
                        <a:pt x="22" y="73"/>
                        <a:pt x="74" y="0"/>
                      </a:cubicBezTo>
                      <a:cubicBezTo>
                        <a:pt x="74" y="0"/>
                        <a:pt x="10" y="82"/>
                        <a:pt x="0" y="9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3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4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5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6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7"/>
                      </a:cubicBezTo>
                      <a:cubicBezTo>
                        <a:pt x="0" y="97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7" name="未知"/>
                <p:cNvSpPr/>
                <p:nvPr/>
              </p:nvSpPr>
              <p:spPr>
                <a:xfrm>
                  <a:off x="58" y="41"/>
                  <a:ext cx="166" cy="194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8" name="未知"/>
                <p:cNvSpPr/>
                <p:nvPr/>
              </p:nvSpPr>
              <p:spPr>
                <a:xfrm>
                  <a:off x="68" y="49"/>
                  <a:ext cx="168" cy="188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09" name="未知"/>
                <p:cNvSpPr/>
                <p:nvPr/>
              </p:nvSpPr>
              <p:spPr>
                <a:xfrm>
                  <a:off x="74" y="57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0" name="未知"/>
                <p:cNvSpPr/>
                <p:nvPr/>
              </p:nvSpPr>
              <p:spPr>
                <a:xfrm>
                  <a:off x="76" y="63"/>
                  <a:ext cx="168" cy="178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8"/>
                        <a:pt x="84" y="0"/>
                      </a:cubicBezTo>
                      <a:cubicBezTo>
                        <a:pt x="84" y="0"/>
                        <a:pt x="11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1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2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3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3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4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5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6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7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8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19" name="未知"/>
                <p:cNvSpPr/>
                <p:nvPr/>
              </p:nvSpPr>
              <p:spPr>
                <a:xfrm>
                  <a:off x="176" y="157"/>
                  <a:ext cx="82" cy="94"/>
                </a:xfrm>
                <a:custGeom>
                  <a:avLst/>
                  <a:gdLst/>
                  <a:ahLst/>
                  <a:cxnLst/>
                  <a:pathLst>
                    <a:path w="41" h="47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7"/>
                      </a:cubicBezTo>
                      <a:cubicBezTo>
                        <a:pt x="0" y="47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20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21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1422" name="矩形 11421"/>
              <p:cNvSpPr/>
              <p:nvPr/>
            </p:nvSpPr>
            <p:spPr>
              <a:xfrm>
                <a:off x="56" y="0"/>
                <a:ext cx="160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1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423" name="矩形 11422"/>
            <p:cNvSpPr/>
            <p:nvPr/>
          </p:nvSpPr>
          <p:spPr>
            <a:xfrm>
              <a:off x="1026" y="83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</p:grpSp>
      <p:grpSp>
        <p:nvGrpSpPr>
          <p:cNvPr id="11424" name="组合 11423"/>
          <p:cNvGrpSpPr/>
          <p:nvPr/>
        </p:nvGrpSpPr>
        <p:grpSpPr>
          <a:xfrm>
            <a:off x="4010025" y="1870075"/>
            <a:ext cx="4762500" cy="598488"/>
            <a:chOff x="0" y="0"/>
            <a:chExt cx="3000" cy="377"/>
          </a:xfrm>
        </p:grpSpPr>
        <p:sp>
          <p:nvSpPr>
            <p:cNvPr id="11425" name="矩形 11424"/>
            <p:cNvSpPr/>
            <p:nvPr/>
          </p:nvSpPr>
          <p:spPr>
            <a:xfrm>
              <a:off x="1026" y="99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1426" name="未知"/>
            <p:cNvSpPr/>
            <p:nvPr/>
          </p:nvSpPr>
          <p:spPr>
            <a:xfrm>
              <a:off x="0" y="293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9"/>
                  </a:moveTo>
                  <a:cubicBezTo>
                    <a:pt x="0" y="9"/>
                    <a:pt x="92" y="6"/>
                    <a:pt x="122" y="9"/>
                  </a:cubicBezTo>
                  <a:cubicBezTo>
                    <a:pt x="151" y="11"/>
                    <a:pt x="165" y="42"/>
                    <a:pt x="236" y="9"/>
                  </a:cubicBezTo>
                  <a:cubicBezTo>
                    <a:pt x="271" y="1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10"/>
                    <a:pt x="757" y="2"/>
                    <a:pt x="770" y="3"/>
                  </a:cubicBezTo>
                  <a:cubicBezTo>
                    <a:pt x="782" y="4"/>
                    <a:pt x="876" y="6"/>
                    <a:pt x="893" y="3"/>
                  </a:cubicBezTo>
                  <a:cubicBezTo>
                    <a:pt x="911" y="0"/>
                    <a:pt x="1060" y="4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2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427" name="组合 11426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1428" name="组合 11427"/>
              <p:cNvGrpSpPr/>
              <p:nvPr/>
            </p:nvGrpSpPr>
            <p:grpSpPr>
              <a:xfrm>
                <a:off x="0" y="82"/>
                <a:ext cx="268" cy="263"/>
                <a:chOff x="0" y="0"/>
                <a:chExt cx="268" cy="263"/>
              </a:xfrm>
            </p:grpSpPr>
            <p:sp>
              <p:nvSpPr>
                <p:cNvPr id="11429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1"/>
                        <a:pt x="131" y="86"/>
                        <a:pt x="128" y="92"/>
                      </a:cubicBezTo>
                      <a:cubicBezTo>
                        <a:pt x="125" y="99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7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3"/>
                        <a:pt x="105" y="11"/>
                      </a:cubicBezTo>
                      <a:cubicBezTo>
                        <a:pt x="112" y="16"/>
                        <a:pt x="118" y="22"/>
                        <a:pt x="123" y="30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9"/>
                        <a:pt x="130" y="47"/>
                      </a:cubicBezTo>
                      <a:cubicBezTo>
                        <a:pt x="129" y="45"/>
                        <a:pt x="129" y="43"/>
                        <a:pt x="128" y="41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6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6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9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3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0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1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8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2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7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3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4" name="未知"/>
                <p:cNvSpPr/>
                <p:nvPr/>
              </p:nvSpPr>
              <p:spPr>
                <a:xfrm>
                  <a:off x="6" y="6"/>
                  <a:ext cx="104" cy="139"/>
                </a:xfrm>
                <a:custGeom>
                  <a:avLst/>
                  <a:gdLst/>
                  <a:ahLst/>
                  <a:cxnLst/>
                  <a:pathLst>
                    <a:path w="52" h="69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9"/>
                      </a:cubicBezTo>
                      <a:cubicBezTo>
                        <a:pt x="0" y="69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5" name="未知"/>
                <p:cNvSpPr/>
                <p:nvPr/>
              </p:nvSpPr>
              <p:spPr>
                <a:xfrm>
                  <a:off x="6" y="6"/>
                  <a:ext cx="116" cy="149"/>
                </a:xfrm>
                <a:custGeom>
                  <a:avLst/>
                  <a:gdLst/>
                  <a:ahLst/>
                  <a:cxnLst/>
                  <a:pathLst>
                    <a:path w="58" h="74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4"/>
                      </a:cubicBezTo>
                      <a:cubicBezTo>
                        <a:pt x="0" y="7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6" name="未知"/>
                <p:cNvSpPr/>
                <p:nvPr/>
              </p:nvSpPr>
              <p:spPr>
                <a:xfrm>
                  <a:off x="14" y="4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7" name="未知"/>
                <p:cNvSpPr/>
                <p:nvPr/>
              </p:nvSpPr>
              <p:spPr>
                <a:xfrm>
                  <a:off x="14" y="8"/>
                  <a:ext cx="136" cy="155"/>
                </a:xfrm>
                <a:custGeom>
                  <a:avLst/>
                  <a:gdLst/>
                  <a:ahLst/>
                  <a:cxnLst/>
                  <a:pathLst>
                    <a:path w="68" h="77">
                      <a:moveTo>
                        <a:pt x="68" y="0"/>
                      </a:moveTo>
                      <a:cubicBezTo>
                        <a:pt x="68" y="0"/>
                        <a:pt x="48" y="17"/>
                        <a:pt x="0" y="77"/>
                      </a:cubicBezTo>
                      <a:cubicBezTo>
                        <a:pt x="0" y="77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8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5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39" name="未知"/>
                <p:cNvSpPr/>
                <p:nvPr/>
              </p:nvSpPr>
              <p:spPr>
                <a:xfrm>
                  <a:off x="20" y="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0" name="未知"/>
                <p:cNvSpPr/>
                <p:nvPr/>
              </p:nvSpPr>
              <p:spPr>
                <a:xfrm>
                  <a:off x="20" y="14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7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1" name="未知"/>
                <p:cNvSpPr/>
                <p:nvPr/>
              </p:nvSpPr>
              <p:spPr>
                <a:xfrm>
                  <a:off x="26" y="8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2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2" name="未知"/>
                <p:cNvSpPr/>
                <p:nvPr/>
              </p:nvSpPr>
              <p:spPr>
                <a:xfrm>
                  <a:off x="30" y="10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3" name="未知"/>
                <p:cNvSpPr/>
                <p:nvPr/>
              </p:nvSpPr>
              <p:spPr>
                <a:xfrm>
                  <a:off x="34" y="20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4" name="未知"/>
                <p:cNvSpPr/>
                <p:nvPr/>
              </p:nvSpPr>
              <p:spPr>
                <a:xfrm>
                  <a:off x="40" y="18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4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5" name="未知"/>
                <p:cNvSpPr/>
                <p:nvPr/>
              </p:nvSpPr>
              <p:spPr>
                <a:xfrm>
                  <a:off x="44" y="20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6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6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2"/>
                        <a:pt x="0" y="97"/>
                      </a:cubicBezTo>
                      <a:cubicBezTo>
                        <a:pt x="0" y="97"/>
                        <a:pt x="69" y="12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7" name="未知"/>
                <p:cNvSpPr/>
                <p:nvPr/>
              </p:nvSpPr>
              <p:spPr>
                <a:xfrm>
                  <a:off x="58" y="32"/>
                  <a:ext cx="162" cy="193"/>
                </a:xfrm>
                <a:custGeom>
                  <a:avLst/>
                  <a:gdLst/>
                  <a:ahLst/>
                  <a:cxnLst/>
                  <a:pathLst>
                    <a:path w="81" h="96">
                      <a:moveTo>
                        <a:pt x="81" y="0"/>
                      </a:moveTo>
                      <a:cubicBezTo>
                        <a:pt x="81" y="0"/>
                        <a:pt x="58" y="22"/>
                        <a:pt x="0" y="96"/>
                      </a:cubicBezTo>
                      <a:cubicBezTo>
                        <a:pt x="0" y="96"/>
                        <a:pt x="71" y="12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8" name="未知"/>
                <p:cNvSpPr/>
                <p:nvPr/>
              </p:nvSpPr>
              <p:spPr>
                <a:xfrm>
                  <a:off x="58" y="40"/>
                  <a:ext cx="166" cy="195"/>
                </a:xfrm>
                <a:custGeom>
                  <a:avLst/>
                  <a:gdLst/>
                  <a:ahLst/>
                  <a:cxnLst/>
                  <a:pathLst>
                    <a:path w="83" h="97">
                      <a:moveTo>
                        <a:pt x="0" y="97"/>
                      </a:moveTo>
                      <a:cubicBezTo>
                        <a:pt x="0" y="97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49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0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1" name="未知"/>
                <p:cNvSpPr/>
                <p:nvPr/>
              </p:nvSpPr>
              <p:spPr>
                <a:xfrm>
                  <a:off x="76" y="61"/>
                  <a:ext cx="168" cy="180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2" name="未知"/>
                <p:cNvSpPr/>
                <p:nvPr/>
              </p:nvSpPr>
              <p:spPr>
                <a:xfrm>
                  <a:off x="84" y="75"/>
                  <a:ext cx="160" cy="170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5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3" name="未知"/>
                <p:cNvSpPr/>
                <p:nvPr/>
              </p:nvSpPr>
              <p:spPr>
                <a:xfrm>
                  <a:off x="92" y="83"/>
                  <a:ext cx="152" cy="162"/>
                </a:xfrm>
                <a:custGeom>
                  <a:avLst/>
                  <a:gdLst/>
                  <a:ahLst/>
                  <a:cxnLst/>
                  <a:pathLst>
                    <a:path w="76" h="81">
                      <a:moveTo>
                        <a:pt x="0" y="81"/>
                      </a:moveTo>
                      <a:cubicBezTo>
                        <a:pt x="0" y="81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1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4" name="未知"/>
                <p:cNvSpPr/>
                <p:nvPr/>
              </p:nvSpPr>
              <p:spPr>
                <a:xfrm>
                  <a:off x="100" y="91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5" name="未知"/>
                <p:cNvSpPr/>
                <p:nvPr/>
              </p:nvSpPr>
              <p:spPr>
                <a:xfrm>
                  <a:off x="106" y="103"/>
                  <a:ext cx="142" cy="152"/>
                </a:xfrm>
                <a:custGeom>
                  <a:avLst/>
                  <a:gdLst/>
                  <a:ahLst/>
                  <a:cxnLst/>
                  <a:pathLst>
                    <a:path w="71" h="76">
                      <a:moveTo>
                        <a:pt x="0" y="76"/>
                      </a:moveTo>
                      <a:cubicBezTo>
                        <a:pt x="0" y="76"/>
                        <a:pt x="21" y="59"/>
                        <a:pt x="71" y="0"/>
                      </a:cubicBezTo>
                      <a:cubicBezTo>
                        <a:pt x="71" y="0"/>
                        <a:pt x="9" y="66"/>
                        <a:pt x="0" y="7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6" name="未知"/>
                <p:cNvSpPr/>
                <p:nvPr/>
              </p:nvSpPr>
              <p:spPr>
                <a:xfrm>
                  <a:off x="122" y="109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7" name="未知"/>
                <p:cNvSpPr/>
                <p:nvPr/>
              </p:nvSpPr>
              <p:spPr>
                <a:xfrm>
                  <a:off x="128" y="121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6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8" name="未知"/>
                <p:cNvSpPr/>
                <p:nvPr/>
              </p:nvSpPr>
              <p:spPr>
                <a:xfrm>
                  <a:off x="142" y="133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59" name="未知"/>
                <p:cNvSpPr/>
                <p:nvPr/>
              </p:nvSpPr>
              <p:spPr>
                <a:xfrm>
                  <a:off x="156" y="145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60" name="未知"/>
                <p:cNvSpPr/>
                <p:nvPr/>
              </p:nvSpPr>
              <p:spPr>
                <a:xfrm>
                  <a:off x="176" y="155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7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61" name="未知"/>
                <p:cNvSpPr/>
                <p:nvPr/>
              </p:nvSpPr>
              <p:spPr>
                <a:xfrm>
                  <a:off x="192" y="173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62" name="未知"/>
                <p:cNvSpPr/>
                <p:nvPr/>
              </p:nvSpPr>
              <p:spPr>
                <a:xfrm>
                  <a:off x="212" y="193"/>
                  <a:ext cx="34" cy="44"/>
                </a:xfrm>
                <a:custGeom>
                  <a:avLst/>
                  <a:gdLst/>
                  <a:ahLst/>
                  <a:cxnLst/>
                  <a:pathLst>
                    <a:path w="17" h="22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2"/>
                      </a:cubicBezTo>
                      <a:cubicBezTo>
                        <a:pt x="0" y="22"/>
                        <a:pt x="15" y="3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1463" name="矩形 11462"/>
              <p:cNvSpPr/>
              <p:nvPr/>
            </p:nvSpPr>
            <p:spPr>
              <a:xfrm>
                <a:off x="56" y="0"/>
                <a:ext cx="157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2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1464" name="组合 11463"/>
          <p:cNvGrpSpPr/>
          <p:nvPr/>
        </p:nvGrpSpPr>
        <p:grpSpPr>
          <a:xfrm>
            <a:off x="4010025" y="2697163"/>
            <a:ext cx="4762500" cy="595312"/>
            <a:chOff x="0" y="0"/>
            <a:chExt cx="3000" cy="375"/>
          </a:xfrm>
        </p:grpSpPr>
        <p:sp>
          <p:nvSpPr>
            <p:cNvPr id="11465" name="矩形 11464"/>
            <p:cNvSpPr/>
            <p:nvPr/>
          </p:nvSpPr>
          <p:spPr>
            <a:xfrm>
              <a:off x="1026" y="76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1466" name="未知"/>
            <p:cNvSpPr/>
            <p:nvPr/>
          </p:nvSpPr>
          <p:spPr>
            <a:xfrm>
              <a:off x="0" y="291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6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467" name="组合 11466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1468" name="组合 11467"/>
              <p:cNvGrpSpPr/>
              <p:nvPr/>
            </p:nvGrpSpPr>
            <p:grpSpPr>
              <a:xfrm>
                <a:off x="0" y="80"/>
                <a:ext cx="268" cy="263"/>
                <a:chOff x="0" y="0"/>
                <a:chExt cx="268" cy="263"/>
              </a:xfrm>
            </p:grpSpPr>
            <p:sp>
              <p:nvSpPr>
                <p:cNvPr id="11469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2"/>
                      </a:moveTo>
                      <a:cubicBezTo>
                        <a:pt x="134" y="72"/>
                        <a:pt x="133" y="74"/>
                        <a:pt x="133" y="77"/>
                      </a:cubicBezTo>
                      <a:cubicBezTo>
                        <a:pt x="132" y="80"/>
                        <a:pt x="131" y="85"/>
                        <a:pt x="128" y="92"/>
                      </a:cubicBezTo>
                      <a:cubicBezTo>
                        <a:pt x="125" y="98"/>
                        <a:pt x="121" y="106"/>
                        <a:pt x="112" y="113"/>
                      </a:cubicBezTo>
                      <a:cubicBezTo>
                        <a:pt x="108" y="117"/>
                        <a:pt x="103" y="120"/>
                        <a:pt x="97" y="122"/>
                      </a:cubicBezTo>
                      <a:cubicBezTo>
                        <a:pt x="91" y="125"/>
                        <a:pt x="84" y="126"/>
                        <a:pt x="76" y="127"/>
                      </a:cubicBezTo>
                      <a:cubicBezTo>
                        <a:pt x="69" y="128"/>
                        <a:pt x="61" y="127"/>
                        <a:pt x="52" y="125"/>
                      </a:cubicBezTo>
                      <a:cubicBezTo>
                        <a:pt x="44" y="123"/>
                        <a:pt x="35" y="120"/>
                        <a:pt x="28" y="114"/>
                      </a:cubicBezTo>
                      <a:cubicBezTo>
                        <a:pt x="20" y="108"/>
                        <a:pt x="13" y="100"/>
                        <a:pt x="8" y="90"/>
                      </a:cubicBezTo>
                      <a:cubicBezTo>
                        <a:pt x="4" y="80"/>
                        <a:pt x="2" y="68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8"/>
                      </a:cubicBezTo>
                      <a:cubicBezTo>
                        <a:pt x="12" y="32"/>
                        <a:pt x="16" y="26"/>
                        <a:pt x="21" y="22"/>
                      </a:cubicBezTo>
                      <a:cubicBezTo>
                        <a:pt x="31" y="12"/>
                        <a:pt x="44" y="5"/>
                        <a:pt x="59" y="3"/>
                      </a:cubicBezTo>
                      <a:cubicBezTo>
                        <a:pt x="74" y="1"/>
                        <a:pt x="91" y="2"/>
                        <a:pt x="105" y="11"/>
                      </a:cubicBezTo>
                      <a:cubicBezTo>
                        <a:pt x="112" y="16"/>
                        <a:pt x="118" y="22"/>
                        <a:pt x="123" y="29"/>
                      </a:cubicBezTo>
                      <a:cubicBezTo>
                        <a:pt x="127" y="37"/>
                        <a:pt x="130" y="46"/>
                        <a:pt x="131" y="55"/>
                      </a:cubicBezTo>
                      <a:cubicBezTo>
                        <a:pt x="131" y="55"/>
                        <a:pt x="131" y="54"/>
                        <a:pt x="131" y="51"/>
                      </a:cubicBezTo>
                      <a:cubicBezTo>
                        <a:pt x="130" y="50"/>
                        <a:pt x="130" y="48"/>
                        <a:pt x="130" y="47"/>
                      </a:cubicBezTo>
                      <a:cubicBezTo>
                        <a:pt x="129" y="45"/>
                        <a:pt x="129" y="43"/>
                        <a:pt x="128" y="40"/>
                      </a:cubicBezTo>
                      <a:cubicBezTo>
                        <a:pt x="127" y="36"/>
                        <a:pt x="125" y="30"/>
                        <a:pt x="121" y="25"/>
                      </a:cubicBezTo>
                      <a:cubicBezTo>
                        <a:pt x="117" y="19"/>
                        <a:pt x="111" y="14"/>
                        <a:pt x="104" y="9"/>
                      </a:cubicBezTo>
                      <a:cubicBezTo>
                        <a:pt x="97" y="5"/>
                        <a:pt x="88" y="2"/>
                        <a:pt x="79" y="1"/>
                      </a:cubicBezTo>
                      <a:cubicBezTo>
                        <a:pt x="69" y="0"/>
                        <a:pt x="59" y="0"/>
                        <a:pt x="48" y="3"/>
                      </a:cubicBezTo>
                      <a:cubicBezTo>
                        <a:pt x="38" y="5"/>
                        <a:pt x="28" y="11"/>
                        <a:pt x="20" y="19"/>
                      </a:cubicBezTo>
                      <a:cubicBezTo>
                        <a:pt x="12" y="27"/>
                        <a:pt x="5" y="37"/>
                        <a:pt x="2" y="48"/>
                      </a:cubicBezTo>
                      <a:cubicBezTo>
                        <a:pt x="1" y="54"/>
                        <a:pt x="0" y="60"/>
                        <a:pt x="0" y="65"/>
                      </a:cubicBezTo>
                      <a:cubicBezTo>
                        <a:pt x="0" y="71"/>
                        <a:pt x="1" y="77"/>
                        <a:pt x="3" y="83"/>
                      </a:cubicBezTo>
                      <a:cubicBezTo>
                        <a:pt x="4" y="88"/>
                        <a:pt x="7" y="94"/>
                        <a:pt x="10" y="99"/>
                      </a:cubicBezTo>
                      <a:cubicBezTo>
                        <a:pt x="13" y="104"/>
                        <a:pt x="17" y="108"/>
                        <a:pt x="21" y="112"/>
                      </a:cubicBezTo>
                      <a:cubicBezTo>
                        <a:pt x="29" y="120"/>
                        <a:pt x="39" y="125"/>
                        <a:pt x="50" y="128"/>
                      </a:cubicBezTo>
                      <a:cubicBezTo>
                        <a:pt x="60" y="131"/>
                        <a:pt x="71" y="131"/>
                        <a:pt x="81" y="129"/>
                      </a:cubicBezTo>
                      <a:cubicBezTo>
                        <a:pt x="91" y="128"/>
                        <a:pt x="100" y="124"/>
                        <a:pt x="107" y="119"/>
                      </a:cubicBezTo>
                      <a:cubicBezTo>
                        <a:pt x="114" y="115"/>
                        <a:pt x="120" y="109"/>
                        <a:pt x="124" y="102"/>
                      </a:cubicBezTo>
                      <a:cubicBezTo>
                        <a:pt x="128" y="96"/>
                        <a:pt x="130" y="90"/>
                        <a:pt x="131" y="85"/>
                      </a:cubicBezTo>
                      <a:cubicBezTo>
                        <a:pt x="132" y="82"/>
                        <a:pt x="133" y="80"/>
                        <a:pt x="133" y="78"/>
                      </a:cubicBezTo>
                      <a:cubicBezTo>
                        <a:pt x="133" y="76"/>
                        <a:pt x="133" y="74"/>
                        <a:pt x="134" y="72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0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0"/>
                      </a:moveTo>
                      <a:cubicBezTo>
                        <a:pt x="127" y="106"/>
                        <a:pt x="102" y="127"/>
                        <a:pt x="65" y="127"/>
                      </a:cubicBezTo>
                      <a:cubicBezTo>
                        <a:pt x="29" y="127"/>
                        <a:pt x="0" y="98"/>
                        <a:pt x="0" y="63"/>
                      </a:cubicBezTo>
                      <a:cubicBezTo>
                        <a:pt x="0" y="28"/>
                        <a:pt x="29" y="0"/>
                        <a:pt x="65" y="0"/>
                      </a:cubicBezTo>
                      <a:cubicBezTo>
                        <a:pt x="102" y="0"/>
                        <a:pt x="125" y="21"/>
                        <a:pt x="128" y="53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1" name="未知"/>
                <p:cNvSpPr/>
                <p:nvPr/>
              </p:nvSpPr>
              <p:spPr>
                <a:xfrm>
                  <a:off x="10" y="22"/>
                  <a:ext cx="60" cy="77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2" name="未知"/>
                <p:cNvSpPr/>
                <p:nvPr/>
              </p:nvSpPr>
              <p:spPr>
                <a:xfrm>
                  <a:off x="6" y="18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3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2"/>
                        <a:pt x="0" y="58"/>
                      </a:cubicBezTo>
                      <a:cubicBezTo>
                        <a:pt x="0" y="58"/>
                        <a:pt x="40" y="7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4" name="未知"/>
                <p:cNvSpPr/>
                <p:nvPr/>
              </p:nvSpPr>
              <p:spPr>
                <a:xfrm>
                  <a:off x="6" y="6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5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6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7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8" name="未知"/>
                <p:cNvSpPr/>
                <p:nvPr/>
              </p:nvSpPr>
              <p:spPr>
                <a:xfrm>
                  <a:off x="10" y="6"/>
                  <a:ext cx="146" cy="173"/>
                </a:xfrm>
                <a:custGeom>
                  <a:avLst/>
                  <a:gdLst/>
                  <a:ahLst/>
                  <a:cxnLst/>
                  <a:pathLst>
                    <a:path w="73" h="86">
                      <a:moveTo>
                        <a:pt x="0" y="86"/>
                      </a:moveTo>
                      <a:cubicBezTo>
                        <a:pt x="0" y="86"/>
                        <a:pt x="22" y="66"/>
                        <a:pt x="73" y="0"/>
                      </a:cubicBezTo>
                      <a:cubicBezTo>
                        <a:pt x="73" y="0"/>
                        <a:pt x="10" y="75"/>
                        <a:pt x="0" y="8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79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9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0" name="未知"/>
                <p:cNvSpPr/>
                <p:nvPr/>
              </p:nvSpPr>
              <p:spPr>
                <a:xfrm>
                  <a:off x="20" y="16"/>
                  <a:ext cx="142" cy="177"/>
                </a:xfrm>
                <a:custGeom>
                  <a:avLst/>
                  <a:gdLst/>
                  <a:ahLst/>
                  <a:cxnLst/>
                  <a:pathLst>
                    <a:path w="71" h="88">
                      <a:moveTo>
                        <a:pt x="0" y="88"/>
                      </a:moveTo>
                      <a:cubicBezTo>
                        <a:pt x="0" y="88"/>
                        <a:pt x="21" y="67"/>
                        <a:pt x="71" y="0"/>
                      </a:cubicBezTo>
                      <a:cubicBezTo>
                        <a:pt x="71" y="0"/>
                        <a:pt x="9" y="76"/>
                        <a:pt x="0" y="8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1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2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4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3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4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5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6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7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8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89" name="未知"/>
                <p:cNvSpPr/>
                <p:nvPr/>
              </p:nvSpPr>
              <p:spPr>
                <a:xfrm>
                  <a:off x="68" y="48"/>
                  <a:ext cx="168" cy="191"/>
                </a:xfrm>
                <a:custGeom>
                  <a:avLst/>
                  <a:gdLst/>
                  <a:ahLst/>
                  <a:cxnLst/>
                  <a:pathLst>
                    <a:path w="84" h="95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5"/>
                      </a:cubicBezTo>
                      <a:cubicBezTo>
                        <a:pt x="0" y="95"/>
                        <a:pt x="73" y="13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0" name="未知"/>
                <p:cNvSpPr/>
                <p:nvPr/>
              </p:nvSpPr>
              <p:spPr>
                <a:xfrm>
                  <a:off x="74" y="58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0"/>
                        <a:pt x="0" y="90"/>
                      </a:cubicBezTo>
                      <a:cubicBezTo>
                        <a:pt x="0" y="90"/>
                        <a:pt x="73" y="11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1" name="未知"/>
                <p:cNvSpPr/>
                <p:nvPr/>
              </p:nvSpPr>
              <p:spPr>
                <a:xfrm>
                  <a:off x="76" y="62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0" y="90"/>
                      </a:moveTo>
                      <a:cubicBezTo>
                        <a:pt x="0" y="90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9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2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3" name="未知"/>
                <p:cNvSpPr/>
                <p:nvPr/>
              </p:nvSpPr>
              <p:spPr>
                <a:xfrm>
                  <a:off x="92" y="85"/>
                  <a:ext cx="152" cy="160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4" name="未知"/>
                <p:cNvSpPr/>
                <p:nvPr/>
              </p:nvSpPr>
              <p:spPr>
                <a:xfrm>
                  <a:off x="100" y="93"/>
                  <a:ext cx="148" cy="158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5" name="未知"/>
                <p:cNvSpPr/>
                <p:nvPr/>
              </p:nvSpPr>
              <p:spPr>
                <a:xfrm>
                  <a:off x="106" y="103"/>
                  <a:ext cx="142" cy="154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6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7"/>
                        <a:pt x="0" y="74"/>
                      </a:cubicBezTo>
                      <a:cubicBezTo>
                        <a:pt x="0" y="74"/>
                        <a:pt x="57" y="10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7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8" name="未知"/>
                <p:cNvSpPr/>
                <p:nvPr/>
              </p:nvSpPr>
              <p:spPr>
                <a:xfrm>
                  <a:off x="142" y="135"/>
                  <a:ext cx="116" cy="126"/>
                </a:xfrm>
                <a:custGeom>
                  <a:avLst/>
                  <a:gdLst/>
                  <a:ahLst/>
                  <a:cxnLst/>
                  <a:pathLst>
                    <a:path w="58" h="63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3"/>
                      </a:cubicBezTo>
                      <a:cubicBezTo>
                        <a:pt x="0" y="63"/>
                        <a:pt x="51" y="8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499" name="未知"/>
                <p:cNvSpPr/>
                <p:nvPr/>
              </p:nvSpPr>
              <p:spPr>
                <a:xfrm>
                  <a:off x="156" y="147"/>
                  <a:ext cx="100" cy="110"/>
                </a:xfrm>
                <a:custGeom>
                  <a:avLst/>
                  <a:gdLst/>
                  <a:ahLst/>
                  <a:cxnLst/>
                  <a:pathLst>
                    <a:path w="50" h="55">
                      <a:moveTo>
                        <a:pt x="0" y="55"/>
                      </a:moveTo>
                      <a:cubicBezTo>
                        <a:pt x="0" y="55"/>
                        <a:pt x="15" y="43"/>
                        <a:pt x="50" y="0"/>
                      </a:cubicBezTo>
                      <a:cubicBezTo>
                        <a:pt x="50" y="0"/>
                        <a:pt x="6" y="48"/>
                        <a:pt x="0" y="5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00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01" name="未知"/>
                <p:cNvSpPr/>
                <p:nvPr/>
              </p:nvSpPr>
              <p:spPr>
                <a:xfrm>
                  <a:off x="192" y="175"/>
                  <a:ext cx="62" cy="70"/>
                </a:xfrm>
                <a:custGeom>
                  <a:avLst/>
                  <a:gdLst/>
                  <a:ahLst/>
                  <a:cxnLst/>
                  <a:pathLst>
                    <a:path w="31" h="35">
                      <a:moveTo>
                        <a:pt x="31" y="0"/>
                      </a:moveTo>
                      <a:cubicBezTo>
                        <a:pt x="31" y="0"/>
                        <a:pt x="20" y="6"/>
                        <a:pt x="0" y="35"/>
                      </a:cubicBezTo>
                      <a:cubicBezTo>
                        <a:pt x="0" y="35"/>
                        <a:pt x="27" y="4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02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1503" name="矩形 11502"/>
              <p:cNvSpPr/>
              <p:nvPr/>
            </p:nvSpPr>
            <p:spPr>
              <a:xfrm>
                <a:off x="56" y="0"/>
                <a:ext cx="14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3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1504" name="组合 11503"/>
          <p:cNvGrpSpPr/>
          <p:nvPr/>
        </p:nvGrpSpPr>
        <p:grpSpPr>
          <a:xfrm>
            <a:off x="4010025" y="3497263"/>
            <a:ext cx="4762500" cy="622300"/>
            <a:chOff x="0" y="0"/>
            <a:chExt cx="3000" cy="392"/>
          </a:xfrm>
        </p:grpSpPr>
        <p:sp>
          <p:nvSpPr>
            <p:cNvPr id="11505" name="矩形 11504"/>
            <p:cNvSpPr/>
            <p:nvPr/>
          </p:nvSpPr>
          <p:spPr>
            <a:xfrm>
              <a:off x="1026" y="105"/>
              <a:ext cx="115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algn="ctr"/>
              <a:r>
                <a:rPr lang="zh-CN" altLang="en-US" b="0">
                  <a:solidFill>
                    <a:srgbClr val="FFFFFF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单击添加标题文本</a:t>
              </a:r>
              <a:endParaRPr lang="zh-CN" altLang="en-US" b="0">
                <a:latin typeface="Arial" panose="020B0604020202020204" pitchFamily="34" charset="0"/>
              </a:endParaRPr>
            </a:p>
          </p:txBody>
        </p:sp>
        <p:sp>
          <p:nvSpPr>
            <p:cNvPr id="11506" name="未知"/>
            <p:cNvSpPr/>
            <p:nvPr/>
          </p:nvSpPr>
          <p:spPr>
            <a:xfrm>
              <a:off x="0" y="308"/>
              <a:ext cx="3000" cy="84"/>
            </a:xfrm>
            <a:custGeom>
              <a:avLst/>
              <a:gdLst/>
              <a:ahLst/>
              <a:cxnLst/>
              <a:pathLst>
                <a:path w="1498" h="42">
                  <a:moveTo>
                    <a:pt x="0" y="8"/>
                  </a:moveTo>
                  <a:cubicBezTo>
                    <a:pt x="0" y="8"/>
                    <a:pt x="92" y="6"/>
                    <a:pt x="122" y="8"/>
                  </a:cubicBezTo>
                  <a:cubicBezTo>
                    <a:pt x="151" y="11"/>
                    <a:pt x="165" y="42"/>
                    <a:pt x="236" y="8"/>
                  </a:cubicBezTo>
                  <a:cubicBezTo>
                    <a:pt x="271" y="0"/>
                    <a:pt x="464" y="17"/>
                    <a:pt x="487" y="15"/>
                  </a:cubicBezTo>
                  <a:cubicBezTo>
                    <a:pt x="511" y="14"/>
                    <a:pt x="590" y="11"/>
                    <a:pt x="599" y="10"/>
                  </a:cubicBezTo>
                  <a:cubicBezTo>
                    <a:pt x="608" y="9"/>
                    <a:pt x="757" y="2"/>
                    <a:pt x="770" y="3"/>
                  </a:cubicBezTo>
                  <a:cubicBezTo>
                    <a:pt x="782" y="3"/>
                    <a:pt x="876" y="5"/>
                    <a:pt x="893" y="3"/>
                  </a:cubicBezTo>
                  <a:cubicBezTo>
                    <a:pt x="911" y="0"/>
                    <a:pt x="1060" y="3"/>
                    <a:pt x="1081" y="3"/>
                  </a:cubicBezTo>
                  <a:cubicBezTo>
                    <a:pt x="1102" y="2"/>
                    <a:pt x="1300" y="2"/>
                    <a:pt x="1331" y="2"/>
                  </a:cubicBezTo>
                  <a:cubicBezTo>
                    <a:pt x="1361" y="1"/>
                    <a:pt x="1498" y="2"/>
                    <a:pt x="1498" y="2"/>
                  </a:cubicBezTo>
                </a:path>
              </a:pathLst>
            </a:custGeom>
            <a:noFill/>
            <a:ln w="12700" cap="flat" cmpd="sng">
              <a:solidFill>
                <a:srgbClr val="3A2E2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507" name="组合 11506"/>
            <p:cNvGrpSpPr/>
            <p:nvPr/>
          </p:nvGrpSpPr>
          <p:grpSpPr>
            <a:xfrm>
              <a:off x="227" y="0"/>
              <a:ext cx="268" cy="365"/>
              <a:chOff x="0" y="0"/>
              <a:chExt cx="268" cy="365"/>
            </a:xfrm>
          </p:grpSpPr>
          <p:grpSp>
            <p:nvGrpSpPr>
              <p:cNvPr id="11508" name="组合 11507"/>
              <p:cNvGrpSpPr/>
              <p:nvPr/>
            </p:nvGrpSpPr>
            <p:grpSpPr>
              <a:xfrm>
                <a:off x="0" y="95"/>
                <a:ext cx="268" cy="263"/>
                <a:chOff x="0" y="0"/>
                <a:chExt cx="268" cy="263"/>
              </a:xfrm>
            </p:grpSpPr>
            <p:sp>
              <p:nvSpPr>
                <p:cNvPr id="11509" name="未知"/>
                <p:cNvSpPr/>
                <p:nvPr/>
              </p:nvSpPr>
              <p:spPr>
                <a:xfrm>
                  <a:off x="0" y="0"/>
                  <a:ext cx="268" cy="263"/>
                </a:xfrm>
                <a:custGeom>
                  <a:avLst/>
                  <a:gdLst/>
                  <a:ahLst/>
                  <a:cxnLst/>
                  <a:pathLst>
                    <a:path w="134" h="131">
                      <a:moveTo>
                        <a:pt x="134" y="73"/>
                      </a:moveTo>
                      <a:cubicBezTo>
                        <a:pt x="134" y="73"/>
                        <a:pt x="133" y="75"/>
                        <a:pt x="133" y="78"/>
                      </a:cubicBezTo>
                      <a:cubicBezTo>
                        <a:pt x="132" y="81"/>
                        <a:pt x="131" y="86"/>
                        <a:pt x="128" y="93"/>
                      </a:cubicBezTo>
                      <a:cubicBezTo>
                        <a:pt x="125" y="99"/>
                        <a:pt x="121" y="107"/>
                        <a:pt x="112" y="114"/>
                      </a:cubicBezTo>
                      <a:cubicBezTo>
                        <a:pt x="108" y="118"/>
                        <a:pt x="103" y="121"/>
                        <a:pt x="97" y="123"/>
                      </a:cubicBezTo>
                      <a:cubicBezTo>
                        <a:pt x="91" y="126"/>
                        <a:pt x="84" y="127"/>
                        <a:pt x="76" y="128"/>
                      </a:cubicBezTo>
                      <a:cubicBezTo>
                        <a:pt x="69" y="128"/>
                        <a:pt x="61" y="128"/>
                        <a:pt x="52" y="126"/>
                      </a:cubicBezTo>
                      <a:cubicBezTo>
                        <a:pt x="44" y="124"/>
                        <a:pt x="35" y="120"/>
                        <a:pt x="28" y="115"/>
                      </a:cubicBezTo>
                      <a:cubicBezTo>
                        <a:pt x="20" y="109"/>
                        <a:pt x="13" y="100"/>
                        <a:pt x="8" y="90"/>
                      </a:cubicBezTo>
                      <a:cubicBezTo>
                        <a:pt x="4" y="80"/>
                        <a:pt x="2" y="69"/>
                        <a:pt x="4" y="56"/>
                      </a:cubicBezTo>
                      <a:cubicBezTo>
                        <a:pt x="4" y="53"/>
                        <a:pt x="5" y="50"/>
                        <a:pt x="6" y="47"/>
                      </a:cubicBezTo>
                      <a:cubicBezTo>
                        <a:pt x="7" y="44"/>
                        <a:pt x="8" y="41"/>
                        <a:pt x="9" y="39"/>
                      </a:cubicBezTo>
                      <a:cubicBezTo>
                        <a:pt x="12" y="33"/>
                        <a:pt x="16" y="27"/>
                        <a:pt x="21" y="22"/>
                      </a:cubicBezTo>
                      <a:cubicBezTo>
                        <a:pt x="31" y="13"/>
                        <a:pt x="44" y="5"/>
                        <a:pt x="59" y="3"/>
                      </a:cubicBezTo>
                      <a:cubicBezTo>
                        <a:pt x="74" y="2"/>
                        <a:pt x="91" y="3"/>
                        <a:pt x="105" y="12"/>
                      </a:cubicBezTo>
                      <a:cubicBezTo>
                        <a:pt x="112" y="16"/>
                        <a:pt x="118" y="23"/>
                        <a:pt x="123" y="30"/>
                      </a:cubicBezTo>
                      <a:cubicBezTo>
                        <a:pt x="127" y="38"/>
                        <a:pt x="130" y="47"/>
                        <a:pt x="131" y="56"/>
                      </a:cubicBezTo>
                      <a:cubicBezTo>
                        <a:pt x="131" y="56"/>
                        <a:pt x="131" y="55"/>
                        <a:pt x="131" y="52"/>
                      </a:cubicBezTo>
                      <a:cubicBezTo>
                        <a:pt x="130" y="51"/>
                        <a:pt x="130" y="49"/>
                        <a:pt x="130" y="47"/>
                      </a:cubicBezTo>
                      <a:cubicBezTo>
                        <a:pt x="129" y="46"/>
                        <a:pt x="129" y="44"/>
                        <a:pt x="128" y="41"/>
                      </a:cubicBezTo>
                      <a:cubicBezTo>
                        <a:pt x="127" y="37"/>
                        <a:pt x="125" y="31"/>
                        <a:pt x="121" y="26"/>
                      </a:cubicBezTo>
                      <a:cubicBezTo>
                        <a:pt x="117" y="20"/>
                        <a:pt x="111" y="14"/>
                        <a:pt x="104" y="10"/>
                      </a:cubicBezTo>
                      <a:cubicBezTo>
                        <a:pt x="97" y="6"/>
                        <a:pt x="88" y="3"/>
                        <a:pt x="79" y="2"/>
                      </a:cubicBezTo>
                      <a:cubicBezTo>
                        <a:pt x="69" y="0"/>
                        <a:pt x="59" y="1"/>
                        <a:pt x="48" y="4"/>
                      </a:cubicBezTo>
                      <a:cubicBezTo>
                        <a:pt x="38" y="6"/>
                        <a:pt x="28" y="12"/>
                        <a:pt x="20" y="20"/>
                      </a:cubicBezTo>
                      <a:cubicBezTo>
                        <a:pt x="12" y="28"/>
                        <a:pt x="5" y="38"/>
                        <a:pt x="2" y="49"/>
                      </a:cubicBezTo>
                      <a:cubicBezTo>
                        <a:pt x="1" y="55"/>
                        <a:pt x="0" y="60"/>
                        <a:pt x="0" y="66"/>
                      </a:cubicBezTo>
                      <a:cubicBezTo>
                        <a:pt x="0" y="72"/>
                        <a:pt x="1" y="78"/>
                        <a:pt x="3" y="84"/>
                      </a:cubicBezTo>
                      <a:cubicBezTo>
                        <a:pt x="4" y="89"/>
                        <a:pt x="7" y="95"/>
                        <a:pt x="10" y="100"/>
                      </a:cubicBezTo>
                      <a:cubicBezTo>
                        <a:pt x="13" y="105"/>
                        <a:pt x="17" y="109"/>
                        <a:pt x="21" y="113"/>
                      </a:cubicBezTo>
                      <a:cubicBezTo>
                        <a:pt x="29" y="121"/>
                        <a:pt x="39" y="126"/>
                        <a:pt x="50" y="129"/>
                      </a:cubicBezTo>
                      <a:cubicBezTo>
                        <a:pt x="60" y="131"/>
                        <a:pt x="71" y="131"/>
                        <a:pt x="81" y="130"/>
                      </a:cubicBezTo>
                      <a:cubicBezTo>
                        <a:pt x="91" y="128"/>
                        <a:pt x="100" y="125"/>
                        <a:pt x="107" y="120"/>
                      </a:cubicBezTo>
                      <a:cubicBezTo>
                        <a:pt x="114" y="115"/>
                        <a:pt x="120" y="109"/>
                        <a:pt x="124" y="103"/>
                      </a:cubicBezTo>
                      <a:cubicBezTo>
                        <a:pt x="128" y="97"/>
                        <a:pt x="130" y="91"/>
                        <a:pt x="131" y="86"/>
                      </a:cubicBezTo>
                      <a:cubicBezTo>
                        <a:pt x="132" y="83"/>
                        <a:pt x="133" y="81"/>
                        <a:pt x="133" y="79"/>
                      </a:cubicBezTo>
                      <a:cubicBezTo>
                        <a:pt x="133" y="77"/>
                        <a:pt x="133" y="75"/>
                        <a:pt x="134" y="7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0" name="未知"/>
                <p:cNvSpPr/>
                <p:nvPr/>
              </p:nvSpPr>
              <p:spPr>
                <a:xfrm>
                  <a:off x="4" y="4"/>
                  <a:ext cx="260" cy="255"/>
                </a:xfrm>
                <a:custGeom>
                  <a:avLst/>
                  <a:gdLst/>
                  <a:ahLst/>
                  <a:cxnLst/>
                  <a:pathLst>
                    <a:path w="130" h="127">
                      <a:moveTo>
                        <a:pt x="130" y="71"/>
                      </a:moveTo>
                      <a:cubicBezTo>
                        <a:pt x="127" y="107"/>
                        <a:pt x="102" y="127"/>
                        <a:pt x="65" y="127"/>
                      </a:cubicBezTo>
                      <a:cubicBezTo>
                        <a:pt x="29" y="127"/>
                        <a:pt x="0" y="99"/>
                        <a:pt x="0" y="64"/>
                      </a:cubicBezTo>
                      <a:cubicBezTo>
                        <a:pt x="0" y="29"/>
                        <a:pt x="29" y="0"/>
                        <a:pt x="65" y="0"/>
                      </a:cubicBezTo>
                      <a:cubicBezTo>
                        <a:pt x="102" y="0"/>
                        <a:pt x="125" y="22"/>
                        <a:pt x="128" y="54"/>
                      </a:cubicBezTo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1" name="未知"/>
                <p:cNvSpPr/>
                <p:nvPr/>
              </p:nvSpPr>
              <p:spPr>
                <a:xfrm>
                  <a:off x="10" y="24"/>
                  <a:ext cx="60" cy="76"/>
                </a:xfrm>
                <a:custGeom>
                  <a:avLst/>
                  <a:gdLst/>
                  <a:ahLst/>
                  <a:cxnLst/>
                  <a:pathLst>
                    <a:path w="30" h="38">
                      <a:moveTo>
                        <a:pt x="30" y="0"/>
                      </a:moveTo>
                      <a:cubicBezTo>
                        <a:pt x="30" y="0"/>
                        <a:pt x="20" y="7"/>
                        <a:pt x="0" y="38"/>
                      </a:cubicBezTo>
                      <a:cubicBezTo>
                        <a:pt x="0" y="38"/>
                        <a:pt x="26" y="5"/>
                        <a:pt x="3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2" name="未知"/>
                <p:cNvSpPr/>
                <p:nvPr/>
              </p:nvSpPr>
              <p:spPr>
                <a:xfrm>
                  <a:off x="6" y="20"/>
                  <a:ext cx="80" cy="95"/>
                </a:xfrm>
                <a:custGeom>
                  <a:avLst/>
                  <a:gdLst/>
                  <a:ahLst/>
                  <a:cxnLst/>
                  <a:pathLst>
                    <a:path w="40" h="47">
                      <a:moveTo>
                        <a:pt x="40" y="0"/>
                      </a:moveTo>
                      <a:cubicBezTo>
                        <a:pt x="40" y="0"/>
                        <a:pt x="27" y="10"/>
                        <a:pt x="0" y="47"/>
                      </a:cubicBezTo>
                      <a:cubicBezTo>
                        <a:pt x="0" y="47"/>
                        <a:pt x="35" y="6"/>
                        <a:pt x="4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3" name="未知"/>
                <p:cNvSpPr/>
                <p:nvPr/>
              </p:nvSpPr>
              <p:spPr>
                <a:xfrm>
                  <a:off x="4" y="16"/>
                  <a:ext cx="92" cy="117"/>
                </a:xfrm>
                <a:custGeom>
                  <a:avLst/>
                  <a:gdLst/>
                  <a:ahLst/>
                  <a:cxnLst/>
                  <a:pathLst>
                    <a:path w="46" h="58">
                      <a:moveTo>
                        <a:pt x="46" y="0"/>
                      </a:moveTo>
                      <a:cubicBezTo>
                        <a:pt x="46" y="0"/>
                        <a:pt x="32" y="13"/>
                        <a:pt x="0" y="58"/>
                      </a:cubicBezTo>
                      <a:cubicBezTo>
                        <a:pt x="0" y="58"/>
                        <a:pt x="40" y="8"/>
                        <a:pt x="4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4" name="未知"/>
                <p:cNvSpPr/>
                <p:nvPr/>
              </p:nvSpPr>
              <p:spPr>
                <a:xfrm>
                  <a:off x="6" y="8"/>
                  <a:ext cx="104" cy="137"/>
                </a:xfrm>
                <a:custGeom>
                  <a:avLst/>
                  <a:gdLst/>
                  <a:ahLst/>
                  <a:cxnLst/>
                  <a:pathLst>
                    <a:path w="52" h="68">
                      <a:moveTo>
                        <a:pt x="52" y="0"/>
                      </a:moveTo>
                      <a:cubicBezTo>
                        <a:pt x="52" y="0"/>
                        <a:pt x="36" y="16"/>
                        <a:pt x="0" y="68"/>
                      </a:cubicBezTo>
                      <a:cubicBezTo>
                        <a:pt x="0" y="68"/>
                        <a:pt x="45" y="9"/>
                        <a:pt x="52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5" name="未知"/>
                <p:cNvSpPr/>
                <p:nvPr/>
              </p:nvSpPr>
              <p:spPr>
                <a:xfrm>
                  <a:off x="6" y="6"/>
                  <a:ext cx="116" cy="151"/>
                </a:xfrm>
                <a:custGeom>
                  <a:avLst/>
                  <a:gdLst/>
                  <a:ahLst/>
                  <a:cxnLst/>
                  <a:pathLst>
                    <a:path w="58" h="75">
                      <a:moveTo>
                        <a:pt x="58" y="0"/>
                      </a:moveTo>
                      <a:cubicBezTo>
                        <a:pt x="58" y="0"/>
                        <a:pt x="41" y="17"/>
                        <a:pt x="0" y="75"/>
                      </a:cubicBezTo>
                      <a:cubicBezTo>
                        <a:pt x="0" y="75"/>
                        <a:pt x="51" y="10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6" name="未知"/>
                <p:cNvSpPr/>
                <p:nvPr/>
              </p:nvSpPr>
              <p:spPr>
                <a:xfrm>
                  <a:off x="14" y="6"/>
                  <a:ext cx="122" cy="151"/>
                </a:xfrm>
                <a:custGeom>
                  <a:avLst/>
                  <a:gdLst/>
                  <a:ahLst/>
                  <a:cxnLst/>
                  <a:pathLst>
                    <a:path w="61" h="75">
                      <a:moveTo>
                        <a:pt x="61" y="0"/>
                      </a:moveTo>
                      <a:cubicBezTo>
                        <a:pt x="61" y="0"/>
                        <a:pt x="43" y="17"/>
                        <a:pt x="0" y="75"/>
                      </a:cubicBezTo>
                      <a:cubicBezTo>
                        <a:pt x="0" y="75"/>
                        <a:pt x="53" y="10"/>
                        <a:pt x="6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7" name="未知"/>
                <p:cNvSpPr/>
                <p:nvPr/>
              </p:nvSpPr>
              <p:spPr>
                <a:xfrm>
                  <a:off x="14" y="8"/>
                  <a:ext cx="136" cy="157"/>
                </a:xfrm>
                <a:custGeom>
                  <a:avLst/>
                  <a:gdLst/>
                  <a:ahLst/>
                  <a:cxnLst/>
                  <a:pathLst>
                    <a:path w="68" h="78">
                      <a:moveTo>
                        <a:pt x="68" y="0"/>
                      </a:moveTo>
                      <a:cubicBezTo>
                        <a:pt x="68" y="0"/>
                        <a:pt x="48" y="18"/>
                        <a:pt x="0" y="78"/>
                      </a:cubicBezTo>
                      <a:cubicBezTo>
                        <a:pt x="0" y="78"/>
                        <a:pt x="59" y="10"/>
                        <a:pt x="6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8" name="未知"/>
                <p:cNvSpPr/>
                <p:nvPr/>
              </p:nvSpPr>
              <p:spPr>
                <a:xfrm>
                  <a:off x="10" y="6"/>
                  <a:ext cx="146" cy="171"/>
                </a:xfrm>
                <a:custGeom>
                  <a:avLst/>
                  <a:gdLst/>
                  <a:ahLst/>
                  <a:cxnLst/>
                  <a:pathLst>
                    <a:path w="73" h="85">
                      <a:moveTo>
                        <a:pt x="0" y="85"/>
                      </a:moveTo>
                      <a:cubicBezTo>
                        <a:pt x="0" y="85"/>
                        <a:pt x="22" y="66"/>
                        <a:pt x="73" y="0"/>
                      </a:cubicBezTo>
                      <a:cubicBezTo>
                        <a:pt x="73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19" name="未知"/>
                <p:cNvSpPr/>
                <p:nvPr/>
              </p:nvSpPr>
              <p:spPr>
                <a:xfrm>
                  <a:off x="20" y="6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0" name="未知"/>
                <p:cNvSpPr/>
                <p:nvPr/>
              </p:nvSpPr>
              <p:spPr>
                <a:xfrm>
                  <a:off x="20" y="14"/>
                  <a:ext cx="142" cy="179"/>
                </a:xfrm>
                <a:custGeom>
                  <a:avLst/>
                  <a:gdLst/>
                  <a:ahLst/>
                  <a:cxnLst/>
                  <a:pathLst>
                    <a:path w="71" h="89">
                      <a:moveTo>
                        <a:pt x="0" y="89"/>
                      </a:moveTo>
                      <a:cubicBezTo>
                        <a:pt x="0" y="89"/>
                        <a:pt x="21" y="68"/>
                        <a:pt x="71" y="0"/>
                      </a:cubicBezTo>
                      <a:cubicBezTo>
                        <a:pt x="71" y="0"/>
                        <a:pt x="9" y="77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1" name="未知"/>
                <p:cNvSpPr/>
                <p:nvPr/>
              </p:nvSpPr>
              <p:spPr>
                <a:xfrm>
                  <a:off x="26" y="10"/>
                  <a:ext cx="148" cy="187"/>
                </a:xfrm>
                <a:custGeom>
                  <a:avLst/>
                  <a:gdLst/>
                  <a:ahLst/>
                  <a:cxnLst/>
                  <a:pathLst>
                    <a:path w="74" h="93">
                      <a:moveTo>
                        <a:pt x="0" y="93"/>
                      </a:moveTo>
                      <a:cubicBezTo>
                        <a:pt x="0" y="93"/>
                        <a:pt x="22" y="71"/>
                        <a:pt x="74" y="0"/>
                      </a:cubicBezTo>
                      <a:cubicBezTo>
                        <a:pt x="74" y="0"/>
                        <a:pt x="9" y="81"/>
                        <a:pt x="0" y="93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2" name="未知"/>
                <p:cNvSpPr/>
                <p:nvPr/>
              </p:nvSpPr>
              <p:spPr>
                <a:xfrm>
                  <a:off x="30" y="12"/>
                  <a:ext cx="152" cy="193"/>
                </a:xfrm>
                <a:custGeom>
                  <a:avLst/>
                  <a:gdLst/>
                  <a:ahLst/>
                  <a:cxnLst/>
                  <a:pathLst>
                    <a:path w="76" h="96">
                      <a:moveTo>
                        <a:pt x="0" y="96"/>
                      </a:moveTo>
                      <a:cubicBezTo>
                        <a:pt x="0" y="96"/>
                        <a:pt x="23" y="73"/>
                        <a:pt x="76" y="0"/>
                      </a:cubicBezTo>
                      <a:cubicBezTo>
                        <a:pt x="76" y="0"/>
                        <a:pt x="10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3" name="未知"/>
                <p:cNvSpPr/>
                <p:nvPr/>
              </p:nvSpPr>
              <p:spPr>
                <a:xfrm>
                  <a:off x="34" y="22"/>
                  <a:ext cx="148" cy="189"/>
                </a:xfrm>
                <a:custGeom>
                  <a:avLst/>
                  <a:gdLst/>
                  <a:ahLst/>
                  <a:cxnLst/>
                  <a:pathLst>
                    <a:path w="74" h="94">
                      <a:moveTo>
                        <a:pt x="0" y="94"/>
                      </a:moveTo>
                      <a:cubicBezTo>
                        <a:pt x="0" y="94"/>
                        <a:pt x="22" y="72"/>
                        <a:pt x="74" y="0"/>
                      </a:cubicBezTo>
                      <a:cubicBezTo>
                        <a:pt x="74" y="0"/>
                        <a:pt x="10" y="82"/>
                        <a:pt x="0" y="94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4" name="未知"/>
                <p:cNvSpPr/>
                <p:nvPr/>
              </p:nvSpPr>
              <p:spPr>
                <a:xfrm>
                  <a:off x="40" y="20"/>
                  <a:ext cx="160" cy="201"/>
                </a:xfrm>
                <a:custGeom>
                  <a:avLst/>
                  <a:gdLst/>
                  <a:ahLst/>
                  <a:cxnLst/>
                  <a:pathLst>
                    <a:path w="80" h="100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100"/>
                      </a:cubicBezTo>
                      <a:cubicBezTo>
                        <a:pt x="0" y="100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5" name="未知"/>
                <p:cNvSpPr/>
                <p:nvPr/>
              </p:nvSpPr>
              <p:spPr>
                <a:xfrm>
                  <a:off x="44" y="22"/>
                  <a:ext cx="162" cy="197"/>
                </a:xfrm>
                <a:custGeom>
                  <a:avLst/>
                  <a:gdLst/>
                  <a:ahLst/>
                  <a:cxnLst/>
                  <a:pathLst>
                    <a:path w="81" h="98">
                      <a:moveTo>
                        <a:pt x="0" y="98"/>
                      </a:moveTo>
                      <a:cubicBezTo>
                        <a:pt x="0" y="98"/>
                        <a:pt x="24" y="75"/>
                        <a:pt x="81" y="0"/>
                      </a:cubicBezTo>
                      <a:cubicBezTo>
                        <a:pt x="81" y="0"/>
                        <a:pt x="11" y="85"/>
                        <a:pt x="0" y="98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6" name="未知"/>
                <p:cNvSpPr/>
                <p:nvPr/>
              </p:nvSpPr>
              <p:spPr>
                <a:xfrm>
                  <a:off x="48" y="32"/>
                  <a:ext cx="160" cy="195"/>
                </a:xfrm>
                <a:custGeom>
                  <a:avLst/>
                  <a:gdLst/>
                  <a:ahLst/>
                  <a:cxnLst/>
                  <a:pathLst>
                    <a:path w="80" h="97">
                      <a:moveTo>
                        <a:pt x="80" y="0"/>
                      </a:moveTo>
                      <a:cubicBezTo>
                        <a:pt x="80" y="0"/>
                        <a:pt x="57" y="23"/>
                        <a:pt x="0" y="97"/>
                      </a:cubicBezTo>
                      <a:cubicBezTo>
                        <a:pt x="0" y="97"/>
                        <a:pt x="69" y="13"/>
                        <a:pt x="80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7" name="未知"/>
                <p:cNvSpPr/>
                <p:nvPr/>
              </p:nvSpPr>
              <p:spPr>
                <a:xfrm>
                  <a:off x="58" y="32"/>
                  <a:ext cx="162" cy="195"/>
                </a:xfrm>
                <a:custGeom>
                  <a:avLst/>
                  <a:gdLst/>
                  <a:ahLst/>
                  <a:cxnLst/>
                  <a:pathLst>
                    <a:path w="81" h="97">
                      <a:moveTo>
                        <a:pt x="81" y="0"/>
                      </a:moveTo>
                      <a:cubicBezTo>
                        <a:pt x="81" y="0"/>
                        <a:pt x="58" y="23"/>
                        <a:pt x="0" y="97"/>
                      </a:cubicBezTo>
                      <a:cubicBezTo>
                        <a:pt x="0" y="97"/>
                        <a:pt x="71" y="13"/>
                        <a:pt x="8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8" name="未知"/>
                <p:cNvSpPr/>
                <p:nvPr/>
              </p:nvSpPr>
              <p:spPr>
                <a:xfrm>
                  <a:off x="58" y="42"/>
                  <a:ext cx="166" cy="193"/>
                </a:xfrm>
                <a:custGeom>
                  <a:avLst/>
                  <a:gdLst/>
                  <a:ahLst/>
                  <a:cxnLst/>
                  <a:pathLst>
                    <a:path w="83" h="96">
                      <a:moveTo>
                        <a:pt x="0" y="96"/>
                      </a:moveTo>
                      <a:cubicBezTo>
                        <a:pt x="0" y="96"/>
                        <a:pt x="24" y="74"/>
                        <a:pt x="83" y="0"/>
                      </a:cubicBezTo>
                      <a:cubicBezTo>
                        <a:pt x="83" y="0"/>
                        <a:pt x="11" y="84"/>
                        <a:pt x="0" y="9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29" name="未知"/>
                <p:cNvSpPr/>
                <p:nvPr/>
              </p:nvSpPr>
              <p:spPr>
                <a:xfrm>
                  <a:off x="68" y="48"/>
                  <a:ext cx="168" cy="189"/>
                </a:xfrm>
                <a:custGeom>
                  <a:avLst/>
                  <a:gdLst/>
                  <a:ahLst/>
                  <a:cxnLst/>
                  <a:pathLst>
                    <a:path w="84" h="94">
                      <a:moveTo>
                        <a:pt x="84" y="0"/>
                      </a:moveTo>
                      <a:cubicBezTo>
                        <a:pt x="84" y="0"/>
                        <a:pt x="60" y="22"/>
                        <a:pt x="0" y="94"/>
                      </a:cubicBezTo>
                      <a:cubicBezTo>
                        <a:pt x="0" y="94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0" name="未知"/>
                <p:cNvSpPr/>
                <p:nvPr/>
              </p:nvSpPr>
              <p:spPr>
                <a:xfrm>
                  <a:off x="74" y="56"/>
                  <a:ext cx="168" cy="181"/>
                </a:xfrm>
                <a:custGeom>
                  <a:avLst/>
                  <a:gdLst/>
                  <a:ahLst/>
                  <a:cxnLst/>
                  <a:pathLst>
                    <a:path w="84" h="90">
                      <a:moveTo>
                        <a:pt x="84" y="0"/>
                      </a:moveTo>
                      <a:cubicBezTo>
                        <a:pt x="84" y="0"/>
                        <a:pt x="60" y="21"/>
                        <a:pt x="0" y="90"/>
                      </a:cubicBezTo>
                      <a:cubicBezTo>
                        <a:pt x="0" y="90"/>
                        <a:pt x="73" y="12"/>
                        <a:pt x="84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1" name="未知"/>
                <p:cNvSpPr/>
                <p:nvPr/>
              </p:nvSpPr>
              <p:spPr>
                <a:xfrm>
                  <a:off x="76" y="62"/>
                  <a:ext cx="168" cy="179"/>
                </a:xfrm>
                <a:custGeom>
                  <a:avLst/>
                  <a:gdLst/>
                  <a:ahLst/>
                  <a:cxnLst/>
                  <a:pathLst>
                    <a:path w="84" h="89">
                      <a:moveTo>
                        <a:pt x="0" y="89"/>
                      </a:moveTo>
                      <a:cubicBezTo>
                        <a:pt x="0" y="89"/>
                        <a:pt x="24" y="69"/>
                        <a:pt x="84" y="0"/>
                      </a:cubicBezTo>
                      <a:cubicBezTo>
                        <a:pt x="84" y="0"/>
                        <a:pt x="11" y="78"/>
                        <a:pt x="0" y="8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2" name="未知"/>
                <p:cNvSpPr/>
                <p:nvPr/>
              </p:nvSpPr>
              <p:spPr>
                <a:xfrm>
                  <a:off x="84" y="74"/>
                  <a:ext cx="160" cy="171"/>
                </a:xfrm>
                <a:custGeom>
                  <a:avLst/>
                  <a:gdLst/>
                  <a:ahLst/>
                  <a:cxnLst/>
                  <a:pathLst>
                    <a:path w="80" h="85">
                      <a:moveTo>
                        <a:pt x="0" y="85"/>
                      </a:moveTo>
                      <a:cubicBezTo>
                        <a:pt x="0" y="85"/>
                        <a:pt x="23" y="66"/>
                        <a:pt x="80" y="0"/>
                      </a:cubicBezTo>
                      <a:cubicBezTo>
                        <a:pt x="80" y="0"/>
                        <a:pt x="10" y="74"/>
                        <a:pt x="0" y="85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3" name="未知"/>
                <p:cNvSpPr/>
                <p:nvPr/>
              </p:nvSpPr>
              <p:spPr>
                <a:xfrm>
                  <a:off x="92" y="84"/>
                  <a:ext cx="152" cy="161"/>
                </a:xfrm>
                <a:custGeom>
                  <a:avLst/>
                  <a:gdLst/>
                  <a:ahLst/>
                  <a:cxnLst/>
                  <a:pathLst>
                    <a:path w="76" h="80">
                      <a:moveTo>
                        <a:pt x="0" y="80"/>
                      </a:moveTo>
                      <a:cubicBezTo>
                        <a:pt x="0" y="80"/>
                        <a:pt x="22" y="62"/>
                        <a:pt x="76" y="0"/>
                      </a:cubicBezTo>
                      <a:cubicBezTo>
                        <a:pt x="76" y="0"/>
                        <a:pt x="10" y="70"/>
                        <a:pt x="0" y="8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4" name="未知"/>
                <p:cNvSpPr/>
                <p:nvPr/>
              </p:nvSpPr>
              <p:spPr>
                <a:xfrm>
                  <a:off x="100" y="92"/>
                  <a:ext cx="148" cy="159"/>
                </a:xfrm>
                <a:custGeom>
                  <a:avLst/>
                  <a:gdLst/>
                  <a:ahLst/>
                  <a:cxnLst/>
                  <a:pathLst>
                    <a:path w="74" h="79">
                      <a:moveTo>
                        <a:pt x="0" y="79"/>
                      </a:moveTo>
                      <a:cubicBezTo>
                        <a:pt x="0" y="79"/>
                        <a:pt x="22" y="61"/>
                        <a:pt x="74" y="0"/>
                      </a:cubicBezTo>
                      <a:cubicBezTo>
                        <a:pt x="74" y="0"/>
                        <a:pt x="10" y="69"/>
                        <a:pt x="0" y="79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5" name="未知"/>
                <p:cNvSpPr/>
                <p:nvPr/>
              </p:nvSpPr>
              <p:spPr>
                <a:xfrm>
                  <a:off x="106" y="102"/>
                  <a:ext cx="142" cy="155"/>
                </a:xfrm>
                <a:custGeom>
                  <a:avLst/>
                  <a:gdLst/>
                  <a:ahLst/>
                  <a:cxnLst/>
                  <a:pathLst>
                    <a:path w="71" h="77">
                      <a:moveTo>
                        <a:pt x="0" y="77"/>
                      </a:moveTo>
                      <a:cubicBezTo>
                        <a:pt x="0" y="77"/>
                        <a:pt x="21" y="59"/>
                        <a:pt x="71" y="0"/>
                      </a:cubicBezTo>
                      <a:cubicBezTo>
                        <a:pt x="71" y="0"/>
                        <a:pt x="9" y="67"/>
                        <a:pt x="0" y="77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6" name="未知"/>
                <p:cNvSpPr/>
                <p:nvPr/>
              </p:nvSpPr>
              <p:spPr>
                <a:xfrm>
                  <a:off x="122" y="111"/>
                  <a:ext cx="132" cy="148"/>
                </a:xfrm>
                <a:custGeom>
                  <a:avLst/>
                  <a:gdLst/>
                  <a:ahLst/>
                  <a:cxnLst/>
                  <a:pathLst>
                    <a:path w="66" h="74">
                      <a:moveTo>
                        <a:pt x="66" y="0"/>
                      </a:moveTo>
                      <a:cubicBezTo>
                        <a:pt x="66" y="0"/>
                        <a:pt x="46" y="16"/>
                        <a:pt x="0" y="74"/>
                      </a:cubicBezTo>
                      <a:cubicBezTo>
                        <a:pt x="0" y="74"/>
                        <a:pt x="57" y="9"/>
                        <a:pt x="66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7" name="未知"/>
                <p:cNvSpPr/>
                <p:nvPr/>
              </p:nvSpPr>
              <p:spPr>
                <a:xfrm>
                  <a:off x="128" y="123"/>
                  <a:ext cx="130" cy="138"/>
                </a:xfrm>
                <a:custGeom>
                  <a:avLst/>
                  <a:gdLst/>
                  <a:ahLst/>
                  <a:cxnLst/>
                  <a:pathLst>
                    <a:path w="65" h="69">
                      <a:moveTo>
                        <a:pt x="65" y="0"/>
                      </a:moveTo>
                      <a:cubicBezTo>
                        <a:pt x="65" y="0"/>
                        <a:pt x="46" y="15"/>
                        <a:pt x="0" y="69"/>
                      </a:cubicBezTo>
                      <a:cubicBezTo>
                        <a:pt x="0" y="69"/>
                        <a:pt x="57" y="9"/>
                        <a:pt x="65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8" name="未知"/>
                <p:cNvSpPr/>
                <p:nvPr/>
              </p:nvSpPr>
              <p:spPr>
                <a:xfrm>
                  <a:off x="142" y="133"/>
                  <a:ext cx="116" cy="128"/>
                </a:xfrm>
                <a:custGeom>
                  <a:avLst/>
                  <a:gdLst/>
                  <a:ahLst/>
                  <a:cxnLst/>
                  <a:pathLst>
                    <a:path w="58" h="64">
                      <a:moveTo>
                        <a:pt x="58" y="0"/>
                      </a:moveTo>
                      <a:cubicBezTo>
                        <a:pt x="58" y="0"/>
                        <a:pt x="41" y="14"/>
                        <a:pt x="0" y="64"/>
                      </a:cubicBezTo>
                      <a:cubicBezTo>
                        <a:pt x="0" y="64"/>
                        <a:pt x="51" y="9"/>
                        <a:pt x="58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39" name="未知"/>
                <p:cNvSpPr/>
                <p:nvPr/>
              </p:nvSpPr>
              <p:spPr>
                <a:xfrm>
                  <a:off x="156" y="145"/>
                  <a:ext cx="100" cy="112"/>
                </a:xfrm>
                <a:custGeom>
                  <a:avLst/>
                  <a:gdLst/>
                  <a:ahLst/>
                  <a:cxnLst/>
                  <a:pathLst>
                    <a:path w="50" h="56">
                      <a:moveTo>
                        <a:pt x="0" y="56"/>
                      </a:moveTo>
                      <a:cubicBezTo>
                        <a:pt x="0" y="56"/>
                        <a:pt x="15" y="44"/>
                        <a:pt x="50" y="0"/>
                      </a:cubicBezTo>
                      <a:cubicBezTo>
                        <a:pt x="50" y="0"/>
                        <a:pt x="6" y="48"/>
                        <a:pt x="0" y="56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40" name="未知"/>
                <p:cNvSpPr/>
                <p:nvPr/>
              </p:nvSpPr>
              <p:spPr>
                <a:xfrm>
                  <a:off x="176" y="157"/>
                  <a:ext cx="82" cy="96"/>
                </a:xfrm>
                <a:custGeom>
                  <a:avLst/>
                  <a:gdLst/>
                  <a:ahLst/>
                  <a:cxnLst/>
                  <a:pathLst>
                    <a:path w="41" h="48">
                      <a:moveTo>
                        <a:pt x="41" y="0"/>
                      </a:moveTo>
                      <a:cubicBezTo>
                        <a:pt x="41" y="0"/>
                        <a:pt x="28" y="10"/>
                        <a:pt x="0" y="48"/>
                      </a:cubicBezTo>
                      <a:cubicBezTo>
                        <a:pt x="0" y="48"/>
                        <a:pt x="36" y="6"/>
                        <a:pt x="4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41" name="未知"/>
                <p:cNvSpPr/>
                <p:nvPr/>
              </p:nvSpPr>
              <p:spPr>
                <a:xfrm>
                  <a:off x="192" y="173"/>
                  <a:ext cx="62" cy="72"/>
                </a:xfrm>
                <a:custGeom>
                  <a:avLst/>
                  <a:gdLst/>
                  <a:ahLst/>
                  <a:cxnLst/>
                  <a:pathLst>
                    <a:path w="31" h="36">
                      <a:moveTo>
                        <a:pt x="31" y="0"/>
                      </a:moveTo>
                      <a:cubicBezTo>
                        <a:pt x="31" y="0"/>
                        <a:pt x="20" y="7"/>
                        <a:pt x="0" y="36"/>
                      </a:cubicBezTo>
                      <a:cubicBezTo>
                        <a:pt x="0" y="36"/>
                        <a:pt x="27" y="5"/>
                        <a:pt x="31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542" name="未知"/>
                <p:cNvSpPr/>
                <p:nvPr/>
              </p:nvSpPr>
              <p:spPr>
                <a:xfrm>
                  <a:off x="212" y="195"/>
                  <a:ext cx="34" cy="42"/>
                </a:xfrm>
                <a:custGeom>
                  <a:avLst/>
                  <a:gdLst/>
                  <a:ahLst/>
                  <a:cxnLst/>
                  <a:pathLst>
                    <a:path w="17" h="21">
                      <a:moveTo>
                        <a:pt x="17" y="0"/>
                      </a:moveTo>
                      <a:cubicBezTo>
                        <a:pt x="17" y="0"/>
                        <a:pt x="10" y="3"/>
                        <a:pt x="0" y="21"/>
                      </a:cubicBezTo>
                      <a:cubicBezTo>
                        <a:pt x="0" y="21"/>
                        <a:pt x="15" y="2"/>
                        <a:pt x="17" y="0"/>
                      </a:cubicBezTo>
                      <a:close/>
                    </a:path>
                  </a:pathLst>
                </a:custGeom>
                <a:solidFill>
                  <a:srgbClr val="D2511A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1543" name="矩形 11542"/>
              <p:cNvSpPr/>
              <p:nvPr/>
            </p:nvSpPr>
            <p:spPr>
              <a:xfrm>
                <a:off x="56" y="0"/>
                <a:ext cx="15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pPr algn="ctr"/>
                <a:r>
                  <a:rPr lang="en-US" altLang="zh-CN" sz="38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4</a:t>
                </a:r>
                <a:endParaRPr lang="en-US" altLang="zh-CN" b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4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15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38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2289"/>
          <p:cNvGrpSpPr/>
          <p:nvPr/>
        </p:nvGrpSpPr>
        <p:grpSpPr>
          <a:xfrm rot="372469">
            <a:off x="3635375" y="2614613"/>
            <a:ext cx="2212975" cy="1409700"/>
            <a:chOff x="0" y="0"/>
            <a:chExt cx="1394" cy="888"/>
          </a:xfrm>
        </p:grpSpPr>
        <p:grpSp>
          <p:nvGrpSpPr>
            <p:cNvPr id="12291" name="组合 12290"/>
            <p:cNvGrpSpPr/>
            <p:nvPr/>
          </p:nvGrpSpPr>
          <p:grpSpPr>
            <a:xfrm>
              <a:off x="0" y="0"/>
              <a:ext cx="1357" cy="431"/>
              <a:chOff x="0" y="0"/>
              <a:chExt cx="1357" cy="431"/>
            </a:xfrm>
          </p:grpSpPr>
          <p:sp>
            <p:nvSpPr>
              <p:cNvPr id="12292" name="未知"/>
              <p:cNvSpPr/>
              <p:nvPr/>
            </p:nvSpPr>
            <p:spPr>
              <a:xfrm>
                <a:off x="824" y="139"/>
                <a:ext cx="288" cy="100"/>
              </a:xfrm>
              <a:custGeom>
                <a:avLst/>
                <a:gdLst/>
                <a:ahLst/>
                <a:cxnLst/>
                <a:pathLst>
                  <a:path w="144" h="50">
                    <a:moveTo>
                      <a:pt x="0" y="50"/>
                    </a:moveTo>
                    <a:cubicBezTo>
                      <a:pt x="0" y="50"/>
                      <a:pt x="0" y="49"/>
                      <a:pt x="0" y="48"/>
                    </a:cubicBezTo>
                    <a:cubicBezTo>
                      <a:pt x="0" y="47"/>
                      <a:pt x="0" y="46"/>
                      <a:pt x="1" y="44"/>
                    </a:cubicBezTo>
                    <a:cubicBezTo>
                      <a:pt x="2" y="40"/>
                      <a:pt x="4" y="33"/>
                      <a:pt x="9" y="26"/>
                    </a:cubicBezTo>
                    <a:cubicBezTo>
                      <a:pt x="11" y="22"/>
                      <a:pt x="15" y="18"/>
                      <a:pt x="19" y="15"/>
                    </a:cubicBezTo>
                    <a:cubicBezTo>
                      <a:pt x="24" y="12"/>
                      <a:pt x="30" y="9"/>
                      <a:pt x="37" y="8"/>
                    </a:cubicBezTo>
                    <a:cubicBezTo>
                      <a:pt x="44" y="7"/>
                      <a:pt x="52" y="8"/>
                      <a:pt x="59" y="13"/>
                    </a:cubicBezTo>
                    <a:cubicBezTo>
                      <a:pt x="66" y="18"/>
                      <a:pt x="71" y="26"/>
                      <a:pt x="74" y="36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29"/>
                      <a:pt x="78" y="23"/>
                      <a:pt x="82" y="17"/>
                    </a:cubicBezTo>
                    <a:cubicBezTo>
                      <a:pt x="86" y="11"/>
                      <a:pt x="92" y="7"/>
                      <a:pt x="99" y="5"/>
                    </a:cubicBezTo>
                    <a:cubicBezTo>
                      <a:pt x="107" y="2"/>
                      <a:pt x="115" y="2"/>
                      <a:pt x="123" y="4"/>
                    </a:cubicBezTo>
                    <a:cubicBezTo>
                      <a:pt x="132" y="7"/>
                      <a:pt x="140" y="13"/>
                      <a:pt x="144" y="22"/>
                    </a:cubicBezTo>
                    <a:cubicBezTo>
                      <a:pt x="141" y="14"/>
                      <a:pt x="134" y="8"/>
                      <a:pt x="127" y="4"/>
                    </a:cubicBezTo>
                    <a:cubicBezTo>
                      <a:pt x="120" y="1"/>
                      <a:pt x="111" y="0"/>
                      <a:pt x="103" y="2"/>
                    </a:cubicBezTo>
                    <a:cubicBezTo>
                      <a:pt x="99" y="2"/>
                      <a:pt x="95" y="3"/>
                      <a:pt x="92" y="5"/>
                    </a:cubicBezTo>
                    <a:cubicBezTo>
                      <a:pt x="88" y="7"/>
                      <a:pt x="85" y="10"/>
                      <a:pt x="82" y="13"/>
                    </a:cubicBezTo>
                    <a:cubicBezTo>
                      <a:pt x="76" y="19"/>
                      <a:pt x="73" y="27"/>
                      <a:pt x="74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4" y="25"/>
                      <a:pt x="70" y="16"/>
                      <a:pt x="61" y="10"/>
                    </a:cubicBezTo>
                    <a:cubicBezTo>
                      <a:pt x="57" y="7"/>
                      <a:pt x="52" y="5"/>
                      <a:pt x="47" y="5"/>
                    </a:cubicBezTo>
                    <a:cubicBezTo>
                      <a:pt x="45" y="4"/>
                      <a:pt x="42" y="5"/>
                      <a:pt x="40" y="5"/>
                    </a:cubicBezTo>
                    <a:cubicBezTo>
                      <a:pt x="37" y="5"/>
                      <a:pt x="35" y="5"/>
                      <a:pt x="33" y="6"/>
                    </a:cubicBezTo>
                    <a:cubicBezTo>
                      <a:pt x="23" y="8"/>
                      <a:pt x="14" y="14"/>
                      <a:pt x="8" y="22"/>
                    </a:cubicBezTo>
                    <a:cubicBezTo>
                      <a:pt x="3" y="30"/>
                      <a:pt x="0" y="40"/>
                      <a:pt x="0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3" name="未知"/>
              <p:cNvSpPr/>
              <p:nvPr/>
            </p:nvSpPr>
            <p:spPr>
              <a:xfrm>
                <a:off x="1108" y="145"/>
                <a:ext cx="227" cy="136"/>
              </a:xfrm>
              <a:custGeom>
                <a:avLst/>
                <a:gdLst/>
                <a:ahLst/>
                <a:cxnLst/>
                <a:pathLst>
                  <a:path w="113" h="68">
                    <a:moveTo>
                      <a:pt x="0" y="1"/>
                    </a:moveTo>
                    <a:cubicBezTo>
                      <a:pt x="0" y="1"/>
                      <a:pt x="1" y="1"/>
                      <a:pt x="4" y="1"/>
                    </a:cubicBezTo>
                    <a:cubicBezTo>
                      <a:pt x="6" y="1"/>
                      <a:pt x="11" y="1"/>
                      <a:pt x="16" y="2"/>
                    </a:cubicBezTo>
                    <a:cubicBezTo>
                      <a:pt x="22" y="3"/>
                      <a:pt x="29" y="5"/>
                      <a:pt x="36" y="10"/>
                    </a:cubicBezTo>
                    <a:cubicBezTo>
                      <a:pt x="37" y="11"/>
                      <a:pt x="38" y="12"/>
                      <a:pt x="39" y="13"/>
                    </a:cubicBezTo>
                    <a:cubicBezTo>
                      <a:pt x="39" y="14"/>
                      <a:pt x="40" y="14"/>
                      <a:pt x="41" y="15"/>
                    </a:cubicBezTo>
                    <a:cubicBezTo>
                      <a:pt x="42" y="17"/>
                      <a:pt x="44" y="19"/>
                      <a:pt x="44" y="22"/>
                    </a:cubicBezTo>
                    <a:cubicBezTo>
                      <a:pt x="45" y="24"/>
                      <a:pt x="46" y="27"/>
                      <a:pt x="46" y="30"/>
                    </a:cubicBezTo>
                    <a:cubicBezTo>
                      <a:pt x="47" y="31"/>
                      <a:pt x="47" y="33"/>
                      <a:pt x="47" y="35"/>
                    </a:cubicBezTo>
                    <a:cubicBezTo>
                      <a:pt x="47" y="37"/>
                      <a:pt x="47" y="39"/>
                      <a:pt x="47" y="41"/>
                    </a:cubicBezTo>
                    <a:cubicBezTo>
                      <a:pt x="48" y="41"/>
                      <a:pt x="49" y="41"/>
                      <a:pt x="50" y="41"/>
                    </a:cubicBezTo>
                    <a:cubicBezTo>
                      <a:pt x="51" y="40"/>
                      <a:pt x="52" y="40"/>
                      <a:pt x="53" y="40"/>
                    </a:cubicBezTo>
                    <a:cubicBezTo>
                      <a:pt x="54" y="40"/>
                      <a:pt x="55" y="40"/>
                      <a:pt x="56" y="39"/>
                    </a:cubicBezTo>
                    <a:cubicBezTo>
                      <a:pt x="59" y="39"/>
                      <a:pt x="61" y="39"/>
                      <a:pt x="64" y="39"/>
                    </a:cubicBezTo>
                    <a:cubicBezTo>
                      <a:pt x="69" y="39"/>
                      <a:pt x="75" y="39"/>
                      <a:pt x="81" y="41"/>
                    </a:cubicBezTo>
                    <a:cubicBezTo>
                      <a:pt x="87" y="42"/>
                      <a:pt x="94" y="45"/>
                      <a:pt x="99" y="50"/>
                    </a:cubicBezTo>
                    <a:cubicBezTo>
                      <a:pt x="105" y="54"/>
                      <a:pt x="109" y="60"/>
                      <a:pt x="113" y="68"/>
                    </a:cubicBezTo>
                    <a:cubicBezTo>
                      <a:pt x="110" y="62"/>
                      <a:pt x="107" y="56"/>
                      <a:pt x="103" y="51"/>
                    </a:cubicBezTo>
                    <a:cubicBezTo>
                      <a:pt x="100" y="49"/>
                      <a:pt x="98" y="47"/>
                      <a:pt x="95" y="45"/>
                    </a:cubicBezTo>
                    <a:cubicBezTo>
                      <a:pt x="92" y="43"/>
                      <a:pt x="90" y="41"/>
                      <a:pt x="87" y="40"/>
                    </a:cubicBezTo>
                    <a:cubicBezTo>
                      <a:pt x="81" y="37"/>
                      <a:pt x="74" y="36"/>
                      <a:pt x="68" y="36"/>
                    </a:cubicBezTo>
                    <a:cubicBezTo>
                      <a:pt x="64" y="36"/>
                      <a:pt x="61" y="36"/>
                      <a:pt x="58" y="36"/>
                    </a:cubicBezTo>
                    <a:cubicBezTo>
                      <a:pt x="56" y="36"/>
                      <a:pt x="55" y="36"/>
                      <a:pt x="53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3"/>
                      <a:pt x="50" y="32"/>
                      <a:pt x="50" y="30"/>
                    </a:cubicBezTo>
                    <a:cubicBezTo>
                      <a:pt x="49" y="27"/>
                      <a:pt x="49" y="24"/>
                      <a:pt x="48" y="21"/>
                    </a:cubicBezTo>
                    <a:cubicBezTo>
                      <a:pt x="47" y="18"/>
                      <a:pt x="45" y="15"/>
                      <a:pt x="43" y="13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8"/>
                      <a:pt x="37" y="7"/>
                      <a:pt x="36" y="6"/>
                    </a:cubicBezTo>
                    <a:cubicBezTo>
                      <a:pt x="30" y="3"/>
                      <a:pt x="24" y="1"/>
                      <a:pt x="18" y="0"/>
                    </a:cubicBezTo>
                    <a:cubicBezTo>
                      <a:pt x="12" y="0"/>
                      <a:pt x="6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4" name="未知"/>
              <p:cNvSpPr/>
              <p:nvPr/>
            </p:nvSpPr>
            <p:spPr>
              <a:xfrm>
                <a:off x="22" y="0"/>
                <a:ext cx="1335" cy="427"/>
              </a:xfrm>
              <a:custGeom>
                <a:avLst/>
                <a:gdLst/>
                <a:ahLst/>
                <a:cxnLst/>
                <a:pathLst>
                  <a:path w="666" h="213">
                    <a:moveTo>
                      <a:pt x="28" y="213"/>
                    </a:moveTo>
                    <a:cubicBezTo>
                      <a:pt x="28" y="213"/>
                      <a:pt x="0" y="209"/>
                      <a:pt x="0" y="178"/>
                    </a:cubicBezTo>
                    <a:cubicBezTo>
                      <a:pt x="0" y="147"/>
                      <a:pt x="31" y="153"/>
                      <a:pt x="31" y="153"/>
                    </a:cubicBezTo>
                    <a:cubicBezTo>
                      <a:pt x="31" y="153"/>
                      <a:pt x="14" y="129"/>
                      <a:pt x="25" y="105"/>
                    </a:cubicBezTo>
                    <a:cubicBezTo>
                      <a:pt x="37" y="82"/>
                      <a:pt x="63" y="75"/>
                      <a:pt x="75" y="80"/>
                    </a:cubicBezTo>
                    <a:cubicBezTo>
                      <a:pt x="75" y="80"/>
                      <a:pt x="57" y="15"/>
                      <a:pt x="122" y="21"/>
                    </a:cubicBezTo>
                    <a:cubicBezTo>
                      <a:pt x="122" y="21"/>
                      <a:pt x="153" y="0"/>
                      <a:pt x="177" y="14"/>
                    </a:cubicBezTo>
                    <a:cubicBezTo>
                      <a:pt x="201" y="29"/>
                      <a:pt x="198" y="54"/>
                      <a:pt x="198" y="54"/>
                    </a:cubicBezTo>
                    <a:cubicBezTo>
                      <a:pt x="198" y="54"/>
                      <a:pt x="222" y="24"/>
                      <a:pt x="253" y="43"/>
                    </a:cubicBezTo>
                    <a:cubicBezTo>
                      <a:pt x="283" y="62"/>
                      <a:pt x="280" y="80"/>
                      <a:pt x="280" y="80"/>
                    </a:cubicBezTo>
                    <a:cubicBezTo>
                      <a:pt x="280" y="80"/>
                      <a:pt x="287" y="67"/>
                      <a:pt x="303" y="70"/>
                    </a:cubicBezTo>
                    <a:cubicBezTo>
                      <a:pt x="318" y="74"/>
                      <a:pt x="315" y="88"/>
                      <a:pt x="315" y="88"/>
                    </a:cubicBezTo>
                    <a:cubicBezTo>
                      <a:pt x="315" y="88"/>
                      <a:pt x="341" y="62"/>
                      <a:pt x="363" y="66"/>
                    </a:cubicBezTo>
                    <a:cubicBezTo>
                      <a:pt x="385" y="70"/>
                      <a:pt x="397" y="89"/>
                      <a:pt x="395" y="110"/>
                    </a:cubicBezTo>
                    <a:cubicBezTo>
                      <a:pt x="395" y="110"/>
                      <a:pt x="411" y="77"/>
                      <a:pt x="441" y="80"/>
                    </a:cubicBezTo>
                    <a:cubicBezTo>
                      <a:pt x="472" y="84"/>
                      <a:pt x="475" y="115"/>
                      <a:pt x="475" y="115"/>
                    </a:cubicBezTo>
                    <a:cubicBezTo>
                      <a:pt x="475" y="115"/>
                      <a:pt x="475" y="73"/>
                      <a:pt x="505" y="72"/>
                    </a:cubicBezTo>
                    <a:cubicBezTo>
                      <a:pt x="535" y="72"/>
                      <a:pt x="535" y="83"/>
                      <a:pt x="535" y="83"/>
                    </a:cubicBezTo>
                    <a:cubicBezTo>
                      <a:pt x="535" y="83"/>
                      <a:pt x="550" y="65"/>
                      <a:pt x="574" y="82"/>
                    </a:cubicBezTo>
                    <a:cubicBezTo>
                      <a:pt x="598" y="100"/>
                      <a:pt x="583" y="118"/>
                      <a:pt x="583" y="118"/>
                    </a:cubicBezTo>
                    <a:cubicBezTo>
                      <a:pt x="583" y="118"/>
                      <a:pt x="610" y="102"/>
                      <a:pt x="638" y="120"/>
                    </a:cubicBezTo>
                    <a:cubicBezTo>
                      <a:pt x="666" y="139"/>
                      <a:pt x="659" y="159"/>
                      <a:pt x="659" y="159"/>
                    </a:cubicBezTo>
                    <a:cubicBezTo>
                      <a:pt x="659" y="159"/>
                      <a:pt x="244" y="167"/>
                      <a:pt x="28" y="213"/>
                    </a:cubicBezTo>
                    <a:close/>
                  </a:path>
                </a:pathLst>
              </a:custGeom>
              <a:solidFill>
                <a:srgbClr val="B9C44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295" name="未知"/>
              <p:cNvSpPr/>
              <p:nvPr/>
            </p:nvSpPr>
            <p:spPr>
              <a:xfrm>
                <a:off x="0" y="10"/>
                <a:ext cx="826" cy="421"/>
              </a:xfrm>
              <a:custGeom>
                <a:avLst/>
                <a:gdLst/>
                <a:ahLst/>
                <a:cxnLst/>
                <a:pathLst>
                  <a:path w="412" h="210">
                    <a:moveTo>
                      <a:pt x="36" y="210"/>
                    </a:moveTo>
                    <a:cubicBezTo>
                      <a:pt x="36" y="210"/>
                      <a:pt x="34" y="210"/>
                      <a:pt x="31" y="209"/>
                    </a:cubicBezTo>
                    <a:cubicBezTo>
                      <a:pt x="27" y="207"/>
                      <a:pt x="21" y="205"/>
                      <a:pt x="14" y="200"/>
                    </a:cubicBezTo>
                    <a:cubicBezTo>
                      <a:pt x="11" y="198"/>
                      <a:pt x="7" y="194"/>
                      <a:pt x="5" y="189"/>
                    </a:cubicBezTo>
                    <a:cubicBezTo>
                      <a:pt x="2" y="185"/>
                      <a:pt x="1" y="178"/>
                      <a:pt x="2" y="172"/>
                    </a:cubicBezTo>
                    <a:cubicBezTo>
                      <a:pt x="2" y="165"/>
                      <a:pt x="5" y="157"/>
                      <a:pt x="12" y="153"/>
                    </a:cubicBezTo>
                    <a:cubicBezTo>
                      <a:pt x="15" y="150"/>
                      <a:pt x="19" y="148"/>
                      <a:pt x="23" y="147"/>
                    </a:cubicBezTo>
                    <a:cubicBezTo>
                      <a:pt x="25" y="147"/>
                      <a:pt x="27" y="146"/>
                      <a:pt x="30" y="146"/>
                    </a:cubicBezTo>
                    <a:cubicBezTo>
                      <a:pt x="31" y="146"/>
                      <a:pt x="32" y="146"/>
                      <a:pt x="33" y="146"/>
                    </a:cubicBezTo>
                    <a:cubicBezTo>
                      <a:pt x="35" y="146"/>
                      <a:pt x="37" y="146"/>
                      <a:pt x="38" y="146"/>
                    </a:cubicBezTo>
                    <a:cubicBezTo>
                      <a:pt x="36" y="144"/>
                      <a:pt x="34" y="142"/>
                      <a:pt x="33" y="141"/>
                    </a:cubicBezTo>
                    <a:cubicBezTo>
                      <a:pt x="32" y="140"/>
                      <a:pt x="31" y="138"/>
                      <a:pt x="30" y="136"/>
                    </a:cubicBezTo>
                    <a:cubicBezTo>
                      <a:pt x="28" y="133"/>
                      <a:pt x="27" y="129"/>
                      <a:pt x="26" y="125"/>
                    </a:cubicBezTo>
                    <a:cubicBezTo>
                      <a:pt x="25" y="117"/>
                      <a:pt x="26" y="108"/>
                      <a:pt x="29" y="99"/>
                    </a:cubicBezTo>
                    <a:cubicBezTo>
                      <a:pt x="32" y="90"/>
                      <a:pt x="37" y="80"/>
                      <a:pt x="47" y="74"/>
                    </a:cubicBezTo>
                    <a:cubicBezTo>
                      <a:pt x="51" y="71"/>
                      <a:pt x="56" y="68"/>
                      <a:pt x="62" y="68"/>
                    </a:cubicBezTo>
                    <a:cubicBezTo>
                      <a:pt x="65" y="67"/>
                      <a:pt x="68" y="67"/>
                      <a:pt x="71" y="67"/>
                    </a:cubicBezTo>
                    <a:cubicBezTo>
                      <a:pt x="73" y="67"/>
                      <a:pt x="75" y="68"/>
                      <a:pt x="76" y="68"/>
                    </a:cubicBezTo>
                    <a:cubicBezTo>
                      <a:pt x="77" y="68"/>
                      <a:pt x="77" y="68"/>
                      <a:pt x="79" y="68"/>
                    </a:cubicBezTo>
                    <a:cubicBezTo>
                      <a:pt x="80" y="69"/>
                      <a:pt x="82" y="69"/>
                      <a:pt x="83" y="70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1"/>
                      <a:pt x="82" y="59"/>
                      <a:pt x="82" y="58"/>
                    </a:cubicBezTo>
                    <a:cubicBezTo>
                      <a:pt x="82" y="56"/>
                      <a:pt x="82" y="54"/>
                      <a:pt x="82" y="53"/>
                    </a:cubicBezTo>
                    <a:cubicBezTo>
                      <a:pt x="82" y="51"/>
                      <a:pt x="82" y="50"/>
                      <a:pt x="83" y="48"/>
                    </a:cubicBezTo>
                    <a:cubicBezTo>
                      <a:pt x="84" y="41"/>
                      <a:pt x="86" y="35"/>
                      <a:pt x="90" y="30"/>
                    </a:cubicBezTo>
                    <a:cubicBezTo>
                      <a:pt x="95" y="24"/>
                      <a:pt x="101" y="20"/>
                      <a:pt x="108" y="17"/>
                    </a:cubicBezTo>
                    <a:cubicBezTo>
                      <a:pt x="115" y="15"/>
                      <a:pt x="122" y="14"/>
                      <a:pt x="130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4"/>
                      <a:pt x="135" y="14"/>
                      <a:pt x="135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1"/>
                      <a:pt x="140" y="10"/>
                      <a:pt x="142" y="9"/>
                    </a:cubicBezTo>
                    <a:cubicBezTo>
                      <a:pt x="144" y="8"/>
                      <a:pt x="145" y="7"/>
                      <a:pt x="147" y="7"/>
                    </a:cubicBezTo>
                    <a:cubicBezTo>
                      <a:pt x="149" y="6"/>
                      <a:pt x="151" y="5"/>
                      <a:pt x="153" y="5"/>
                    </a:cubicBezTo>
                    <a:cubicBezTo>
                      <a:pt x="155" y="4"/>
                      <a:pt x="157" y="4"/>
                      <a:pt x="159" y="4"/>
                    </a:cubicBezTo>
                    <a:cubicBezTo>
                      <a:pt x="162" y="3"/>
                      <a:pt x="164" y="4"/>
                      <a:pt x="166" y="4"/>
                    </a:cubicBezTo>
                    <a:cubicBezTo>
                      <a:pt x="170" y="3"/>
                      <a:pt x="174" y="4"/>
                      <a:pt x="179" y="5"/>
                    </a:cubicBezTo>
                    <a:cubicBezTo>
                      <a:pt x="183" y="5"/>
                      <a:pt x="187" y="7"/>
                      <a:pt x="191" y="8"/>
                    </a:cubicBezTo>
                    <a:cubicBezTo>
                      <a:pt x="195" y="11"/>
                      <a:pt x="198" y="13"/>
                      <a:pt x="201" y="17"/>
                    </a:cubicBezTo>
                    <a:cubicBezTo>
                      <a:pt x="204" y="21"/>
                      <a:pt x="205" y="25"/>
                      <a:pt x="206" y="30"/>
                    </a:cubicBezTo>
                    <a:cubicBezTo>
                      <a:pt x="206" y="32"/>
                      <a:pt x="207" y="34"/>
                      <a:pt x="207" y="37"/>
                    </a:cubicBezTo>
                    <a:cubicBezTo>
                      <a:pt x="207" y="38"/>
                      <a:pt x="207" y="38"/>
                      <a:pt x="207" y="38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3"/>
                      <a:pt x="206" y="45"/>
                      <a:pt x="206" y="48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2" y="42"/>
                      <a:pt x="213" y="42"/>
                      <a:pt x="214" y="41"/>
                    </a:cubicBezTo>
                    <a:cubicBezTo>
                      <a:pt x="215" y="40"/>
                      <a:pt x="217" y="39"/>
                      <a:pt x="219" y="37"/>
                    </a:cubicBezTo>
                    <a:cubicBezTo>
                      <a:pt x="223" y="35"/>
                      <a:pt x="226" y="33"/>
                      <a:pt x="231" y="32"/>
                    </a:cubicBezTo>
                    <a:cubicBezTo>
                      <a:pt x="235" y="30"/>
                      <a:pt x="239" y="30"/>
                      <a:pt x="244" y="29"/>
                    </a:cubicBezTo>
                    <a:cubicBezTo>
                      <a:pt x="248" y="29"/>
                      <a:pt x="253" y="30"/>
                      <a:pt x="257" y="31"/>
                    </a:cubicBezTo>
                    <a:cubicBezTo>
                      <a:pt x="266" y="34"/>
                      <a:pt x="274" y="40"/>
                      <a:pt x="279" y="48"/>
                    </a:cubicBezTo>
                    <a:cubicBezTo>
                      <a:pt x="282" y="52"/>
                      <a:pt x="284" y="56"/>
                      <a:pt x="285" y="61"/>
                    </a:cubicBezTo>
                    <a:cubicBezTo>
                      <a:pt x="286" y="63"/>
                      <a:pt x="287" y="66"/>
                      <a:pt x="287" y="68"/>
                    </a:cubicBezTo>
                    <a:cubicBezTo>
                      <a:pt x="287" y="69"/>
                      <a:pt x="288" y="70"/>
                      <a:pt x="288" y="72"/>
                    </a:cubicBezTo>
                    <a:cubicBezTo>
                      <a:pt x="288" y="73"/>
                      <a:pt x="288" y="75"/>
                      <a:pt x="288" y="77"/>
                    </a:cubicBezTo>
                    <a:cubicBezTo>
                      <a:pt x="290" y="74"/>
                      <a:pt x="292" y="72"/>
                      <a:pt x="293" y="70"/>
                    </a:cubicBezTo>
                    <a:cubicBezTo>
                      <a:pt x="295" y="69"/>
                      <a:pt x="297" y="67"/>
                      <a:pt x="299" y="66"/>
                    </a:cubicBezTo>
                    <a:cubicBezTo>
                      <a:pt x="302" y="64"/>
                      <a:pt x="307" y="62"/>
                      <a:pt x="311" y="62"/>
                    </a:cubicBezTo>
                    <a:cubicBezTo>
                      <a:pt x="316" y="63"/>
                      <a:pt x="321" y="64"/>
                      <a:pt x="324" y="68"/>
                    </a:cubicBezTo>
                    <a:cubicBezTo>
                      <a:pt x="327" y="72"/>
                      <a:pt x="327" y="78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28" y="80"/>
                      <a:pt x="328" y="80"/>
                      <a:pt x="328" y="80"/>
                    </a:cubicBezTo>
                    <a:cubicBezTo>
                      <a:pt x="329" y="79"/>
                      <a:pt x="330" y="79"/>
                      <a:pt x="330" y="78"/>
                    </a:cubicBezTo>
                    <a:cubicBezTo>
                      <a:pt x="332" y="76"/>
                      <a:pt x="334" y="74"/>
                      <a:pt x="335" y="73"/>
                    </a:cubicBezTo>
                    <a:cubicBezTo>
                      <a:pt x="339" y="69"/>
                      <a:pt x="343" y="67"/>
                      <a:pt x="347" y="64"/>
                    </a:cubicBezTo>
                    <a:cubicBezTo>
                      <a:pt x="351" y="62"/>
                      <a:pt x="356" y="60"/>
                      <a:pt x="361" y="59"/>
                    </a:cubicBezTo>
                    <a:cubicBezTo>
                      <a:pt x="363" y="59"/>
                      <a:pt x="366" y="59"/>
                      <a:pt x="368" y="59"/>
                    </a:cubicBezTo>
                    <a:cubicBezTo>
                      <a:pt x="371" y="59"/>
                      <a:pt x="373" y="59"/>
                      <a:pt x="376" y="59"/>
                    </a:cubicBezTo>
                    <a:cubicBezTo>
                      <a:pt x="379" y="60"/>
                      <a:pt x="379" y="60"/>
                      <a:pt x="379" y="60"/>
                    </a:cubicBezTo>
                    <a:cubicBezTo>
                      <a:pt x="383" y="62"/>
                      <a:pt x="383" y="62"/>
                      <a:pt x="383" y="62"/>
                    </a:cubicBezTo>
                    <a:cubicBezTo>
                      <a:pt x="385" y="62"/>
                      <a:pt x="388" y="64"/>
                      <a:pt x="390" y="65"/>
                    </a:cubicBezTo>
                    <a:cubicBezTo>
                      <a:pt x="394" y="68"/>
                      <a:pt x="398" y="71"/>
                      <a:pt x="401" y="75"/>
                    </a:cubicBezTo>
                    <a:cubicBezTo>
                      <a:pt x="408" y="84"/>
                      <a:pt x="411" y="94"/>
                      <a:pt x="412" y="105"/>
                    </a:cubicBezTo>
                    <a:cubicBezTo>
                      <a:pt x="411" y="95"/>
                      <a:pt x="408" y="85"/>
                      <a:pt x="402" y="76"/>
                    </a:cubicBezTo>
                    <a:cubicBezTo>
                      <a:pt x="397" y="68"/>
                      <a:pt x="388" y="61"/>
                      <a:pt x="378" y="59"/>
                    </a:cubicBezTo>
                    <a:cubicBezTo>
                      <a:pt x="374" y="58"/>
                      <a:pt x="374" y="58"/>
                      <a:pt x="374" y="58"/>
                    </a:cubicBezTo>
                    <a:cubicBezTo>
                      <a:pt x="370" y="58"/>
                      <a:pt x="370" y="58"/>
                      <a:pt x="370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6" y="58"/>
                      <a:pt x="366" y="58"/>
                      <a:pt x="366" y="58"/>
                    </a:cubicBezTo>
                    <a:cubicBezTo>
                      <a:pt x="365" y="58"/>
                      <a:pt x="364" y="58"/>
                      <a:pt x="362" y="58"/>
                    </a:cubicBezTo>
                    <a:cubicBezTo>
                      <a:pt x="357" y="59"/>
                      <a:pt x="352" y="60"/>
                      <a:pt x="348" y="62"/>
                    </a:cubicBezTo>
                    <a:cubicBezTo>
                      <a:pt x="343" y="65"/>
                      <a:pt x="339" y="68"/>
                      <a:pt x="335" y="71"/>
                    </a:cubicBezTo>
                    <a:cubicBezTo>
                      <a:pt x="333" y="73"/>
                      <a:pt x="331" y="74"/>
                      <a:pt x="330" y="76"/>
                    </a:cubicBezTo>
                    <a:cubicBezTo>
                      <a:pt x="328" y="77"/>
                      <a:pt x="328" y="77"/>
                      <a:pt x="328" y="77"/>
                    </a:cubicBezTo>
                    <a:cubicBezTo>
                      <a:pt x="328" y="77"/>
                      <a:pt x="329" y="79"/>
                      <a:pt x="328" y="75"/>
                    </a:cubicBezTo>
                    <a:cubicBezTo>
                      <a:pt x="328" y="72"/>
                      <a:pt x="327" y="70"/>
                      <a:pt x="325" y="68"/>
                    </a:cubicBezTo>
                    <a:cubicBezTo>
                      <a:pt x="322" y="63"/>
                      <a:pt x="317" y="61"/>
                      <a:pt x="312" y="61"/>
                    </a:cubicBezTo>
                    <a:cubicBezTo>
                      <a:pt x="307" y="60"/>
                      <a:pt x="302" y="62"/>
                      <a:pt x="298" y="64"/>
                    </a:cubicBezTo>
                    <a:cubicBezTo>
                      <a:pt x="296" y="65"/>
                      <a:pt x="294" y="67"/>
                      <a:pt x="292" y="69"/>
                    </a:cubicBezTo>
                    <a:cubicBezTo>
                      <a:pt x="291" y="69"/>
                      <a:pt x="291" y="69"/>
                      <a:pt x="291" y="70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1"/>
                      <a:pt x="290" y="71"/>
                      <a:pt x="290" y="71"/>
                    </a:cubicBezTo>
                    <a:cubicBezTo>
                      <a:pt x="290" y="70"/>
                      <a:pt x="290" y="70"/>
                      <a:pt x="290" y="70"/>
                    </a:cubicBezTo>
                    <a:cubicBezTo>
                      <a:pt x="290" y="69"/>
                      <a:pt x="290" y="69"/>
                      <a:pt x="290" y="68"/>
                    </a:cubicBezTo>
                    <a:cubicBezTo>
                      <a:pt x="289" y="66"/>
                      <a:pt x="289" y="63"/>
                      <a:pt x="288" y="61"/>
                    </a:cubicBezTo>
                    <a:cubicBezTo>
                      <a:pt x="287" y="56"/>
                      <a:pt x="285" y="52"/>
                      <a:pt x="282" y="48"/>
                    </a:cubicBezTo>
                    <a:cubicBezTo>
                      <a:pt x="279" y="44"/>
                      <a:pt x="276" y="40"/>
                      <a:pt x="273" y="37"/>
                    </a:cubicBezTo>
                    <a:cubicBezTo>
                      <a:pt x="269" y="34"/>
                      <a:pt x="265" y="31"/>
                      <a:pt x="260" y="29"/>
                    </a:cubicBezTo>
                    <a:cubicBezTo>
                      <a:pt x="251" y="26"/>
                      <a:pt x="241" y="26"/>
                      <a:pt x="231" y="28"/>
                    </a:cubicBezTo>
                    <a:cubicBezTo>
                      <a:pt x="227" y="30"/>
                      <a:pt x="222" y="32"/>
                      <a:pt x="218" y="34"/>
                    </a:cubicBezTo>
                    <a:cubicBezTo>
                      <a:pt x="216" y="35"/>
                      <a:pt x="214" y="37"/>
                      <a:pt x="212" y="38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40"/>
                      <a:pt x="210" y="40"/>
                      <a:pt x="210" y="40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10" y="36"/>
                      <a:pt x="210" y="34"/>
                      <a:pt x="210" y="32"/>
                    </a:cubicBezTo>
                    <a:cubicBezTo>
                      <a:pt x="209" y="27"/>
                      <a:pt x="208" y="23"/>
                      <a:pt x="206" y="19"/>
                    </a:cubicBezTo>
                    <a:cubicBezTo>
                      <a:pt x="203" y="12"/>
                      <a:pt x="195" y="6"/>
                      <a:pt x="187" y="3"/>
                    </a:cubicBezTo>
                    <a:cubicBezTo>
                      <a:pt x="185" y="3"/>
                      <a:pt x="183" y="2"/>
                      <a:pt x="181" y="1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71" y="0"/>
                      <a:pt x="167" y="0"/>
                      <a:pt x="163" y="0"/>
                    </a:cubicBezTo>
                    <a:cubicBezTo>
                      <a:pt x="154" y="1"/>
                      <a:pt x="146" y="2"/>
                      <a:pt x="139" y="7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35" y="9"/>
                      <a:pt x="134" y="9"/>
                      <a:pt x="133" y="10"/>
                    </a:cubicBezTo>
                    <a:cubicBezTo>
                      <a:pt x="133" y="10"/>
                      <a:pt x="133" y="10"/>
                      <a:pt x="133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6" y="10"/>
                      <a:pt x="124" y="10"/>
                      <a:pt x="122" y="11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08" y="13"/>
                      <a:pt x="100" y="16"/>
                      <a:pt x="93" y="21"/>
                    </a:cubicBezTo>
                    <a:cubicBezTo>
                      <a:pt x="87" y="27"/>
                      <a:pt x="82" y="35"/>
                      <a:pt x="80" y="43"/>
                    </a:cubicBezTo>
                    <a:cubicBezTo>
                      <a:pt x="79" y="47"/>
                      <a:pt x="79" y="51"/>
                      <a:pt x="78" y="55"/>
                    </a:cubicBezTo>
                    <a:cubicBezTo>
                      <a:pt x="78" y="57"/>
                      <a:pt x="78" y="59"/>
                      <a:pt x="79" y="61"/>
                    </a:cubicBezTo>
                    <a:cubicBezTo>
                      <a:pt x="79" y="63"/>
                      <a:pt x="79" y="64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7" y="65"/>
                      <a:pt x="75" y="64"/>
                      <a:pt x="74" y="64"/>
                    </a:cubicBezTo>
                    <a:cubicBezTo>
                      <a:pt x="71" y="64"/>
                      <a:pt x="69" y="64"/>
                      <a:pt x="66" y="64"/>
                    </a:cubicBezTo>
                    <a:cubicBezTo>
                      <a:pt x="61" y="64"/>
                      <a:pt x="56" y="65"/>
                      <a:pt x="51" y="68"/>
                    </a:cubicBezTo>
                    <a:cubicBezTo>
                      <a:pt x="41" y="72"/>
                      <a:pt x="34" y="80"/>
                      <a:pt x="30" y="89"/>
                    </a:cubicBezTo>
                    <a:cubicBezTo>
                      <a:pt x="25" y="98"/>
                      <a:pt x="23" y="108"/>
                      <a:pt x="23" y="119"/>
                    </a:cubicBezTo>
                    <a:cubicBezTo>
                      <a:pt x="23" y="124"/>
                      <a:pt x="24" y="129"/>
                      <a:pt x="26" y="134"/>
                    </a:cubicBezTo>
                    <a:cubicBezTo>
                      <a:pt x="27" y="136"/>
                      <a:pt x="29" y="139"/>
                      <a:pt x="30" y="141"/>
                    </a:cubicBezTo>
                    <a:cubicBezTo>
                      <a:pt x="31" y="142"/>
                      <a:pt x="32" y="143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1" y="144"/>
                      <a:pt x="31" y="144"/>
                      <a:pt x="30" y="144"/>
                    </a:cubicBezTo>
                    <a:cubicBezTo>
                      <a:pt x="28" y="144"/>
                      <a:pt x="25" y="145"/>
                      <a:pt x="23" y="145"/>
                    </a:cubicBezTo>
                    <a:cubicBezTo>
                      <a:pt x="19" y="146"/>
                      <a:pt x="15" y="148"/>
                      <a:pt x="11" y="151"/>
                    </a:cubicBezTo>
                    <a:cubicBezTo>
                      <a:pt x="7" y="154"/>
                      <a:pt x="4" y="157"/>
                      <a:pt x="2" y="162"/>
                    </a:cubicBezTo>
                    <a:cubicBezTo>
                      <a:pt x="1" y="166"/>
                      <a:pt x="0" y="171"/>
                      <a:pt x="0" y="175"/>
                    </a:cubicBezTo>
                    <a:cubicBezTo>
                      <a:pt x="0" y="180"/>
                      <a:pt x="1" y="184"/>
                      <a:pt x="3" y="189"/>
                    </a:cubicBezTo>
                    <a:cubicBezTo>
                      <a:pt x="5" y="193"/>
                      <a:pt x="8" y="196"/>
                      <a:pt x="12" y="199"/>
                    </a:cubicBezTo>
                    <a:cubicBezTo>
                      <a:pt x="19" y="205"/>
                      <a:pt x="27" y="208"/>
                      <a:pt x="36" y="2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2296" name="矩形 12295"/>
            <p:cNvSpPr/>
            <p:nvPr/>
          </p:nvSpPr>
          <p:spPr>
            <a:xfrm rot="21293870">
              <a:off x="38" y="441"/>
              <a:ext cx="1356" cy="4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 wrap="none" anchor="ctr"/>
            <a:p>
              <a:pPr algn="ctr"/>
              <a:endParaRPr b="0">
                <a:latin typeface="Arial" panose="020B0604020202020204" pitchFamily="34" charset="0"/>
              </a:endParaRPr>
            </a:p>
          </p:txBody>
        </p:sp>
      </p:grpSp>
      <p:grpSp>
        <p:nvGrpSpPr>
          <p:cNvPr id="12297" name="组合 12296"/>
          <p:cNvGrpSpPr/>
          <p:nvPr/>
        </p:nvGrpSpPr>
        <p:grpSpPr>
          <a:xfrm rot="366651">
            <a:off x="4668838" y="2146300"/>
            <a:ext cx="679450" cy="982663"/>
            <a:chOff x="0" y="0"/>
            <a:chExt cx="428" cy="619"/>
          </a:xfrm>
        </p:grpSpPr>
        <p:sp>
          <p:nvSpPr>
            <p:cNvPr id="12298" name="未知"/>
            <p:cNvSpPr/>
            <p:nvPr/>
          </p:nvSpPr>
          <p:spPr>
            <a:xfrm>
              <a:off x="24" y="354"/>
              <a:ext cx="308" cy="265"/>
            </a:xfrm>
            <a:custGeom>
              <a:avLst/>
              <a:gdLst/>
              <a:ahLst/>
              <a:cxnLst/>
              <a:pathLst>
                <a:path w="308" h="265">
                  <a:moveTo>
                    <a:pt x="0" y="265"/>
                  </a:moveTo>
                  <a:lnTo>
                    <a:pt x="0" y="16"/>
                  </a:lnTo>
                  <a:lnTo>
                    <a:pt x="308" y="0"/>
                  </a:lnTo>
                  <a:lnTo>
                    <a:pt x="308" y="241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9" name="未知"/>
            <p:cNvSpPr/>
            <p:nvPr/>
          </p:nvSpPr>
          <p:spPr>
            <a:xfrm>
              <a:off x="128" y="6"/>
              <a:ext cx="172" cy="364"/>
            </a:xfrm>
            <a:custGeom>
              <a:avLst/>
              <a:gdLst/>
              <a:ahLst/>
              <a:cxnLst/>
              <a:pathLst>
                <a:path w="172" h="364">
                  <a:moveTo>
                    <a:pt x="0" y="364"/>
                  </a:moveTo>
                  <a:lnTo>
                    <a:pt x="0" y="300"/>
                  </a:lnTo>
                  <a:lnTo>
                    <a:pt x="80" y="290"/>
                  </a:lnTo>
                  <a:lnTo>
                    <a:pt x="96" y="0"/>
                  </a:lnTo>
                  <a:lnTo>
                    <a:pt x="126" y="286"/>
                  </a:lnTo>
                  <a:lnTo>
                    <a:pt x="168" y="288"/>
                  </a:lnTo>
                  <a:lnTo>
                    <a:pt x="172" y="354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0" name="未知"/>
            <p:cNvSpPr/>
            <p:nvPr/>
          </p:nvSpPr>
          <p:spPr>
            <a:xfrm>
              <a:off x="340" y="379"/>
              <a:ext cx="88" cy="208"/>
            </a:xfrm>
            <a:custGeom>
              <a:avLst/>
              <a:gdLst/>
              <a:ahLst/>
              <a:cxnLst/>
              <a:pathLst>
                <a:path w="88" h="208">
                  <a:moveTo>
                    <a:pt x="2" y="0"/>
                  </a:moveTo>
                  <a:lnTo>
                    <a:pt x="82" y="48"/>
                  </a:lnTo>
                  <a:lnTo>
                    <a:pt x="88" y="208"/>
                  </a:lnTo>
                  <a:lnTo>
                    <a:pt x="0" y="20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C9F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1" name="未知"/>
            <p:cNvSpPr/>
            <p:nvPr/>
          </p:nvSpPr>
          <p:spPr>
            <a:xfrm>
              <a:off x="78" y="413"/>
              <a:ext cx="224" cy="196"/>
            </a:xfrm>
            <a:custGeom>
              <a:avLst/>
              <a:gdLst/>
              <a:ahLst/>
              <a:cxnLst/>
              <a:pathLst>
                <a:path w="224" h="196">
                  <a:moveTo>
                    <a:pt x="2" y="196"/>
                  </a:moveTo>
                  <a:lnTo>
                    <a:pt x="0" y="36"/>
                  </a:lnTo>
                  <a:lnTo>
                    <a:pt x="218" y="0"/>
                  </a:lnTo>
                  <a:lnTo>
                    <a:pt x="224" y="54"/>
                  </a:lnTo>
                  <a:lnTo>
                    <a:pt x="60" y="78"/>
                  </a:lnTo>
                  <a:lnTo>
                    <a:pt x="66" y="192"/>
                  </a:lnTo>
                  <a:lnTo>
                    <a:pt x="2" y="196"/>
                  </a:lnTo>
                  <a:close/>
                </a:path>
              </a:pathLst>
            </a:custGeom>
            <a:solidFill>
              <a:srgbClr val="9DD1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2" name="未知"/>
            <p:cNvSpPr/>
            <p:nvPr/>
          </p:nvSpPr>
          <p:spPr>
            <a:xfrm>
              <a:off x="0" y="375"/>
              <a:ext cx="24" cy="242"/>
            </a:xfrm>
            <a:custGeom>
              <a:avLst/>
              <a:gdLst/>
              <a:ahLst/>
              <a:cxnLst/>
              <a:pathLst>
                <a:path w="12" h="121">
                  <a:moveTo>
                    <a:pt x="10" y="121"/>
                  </a:moveTo>
                  <a:cubicBezTo>
                    <a:pt x="10" y="121"/>
                    <a:pt x="12" y="113"/>
                    <a:pt x="12" y="94"/>
                  </a:cubicBezTo>
                  <a:cubicBezTo>
                    <a:pt x="12" y="75"/>
                    <a:pt x="10" y="45"/>
                    <a:pt x="0" y="0"/>
                  </a:cubicBezTo>
                  <a:cubicBezTo>
                    <a:pt x="0" y="0"/>
                    <a:pt x="9" y="105"/>
                    <a:pt x="10" y="1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3" name="未知"/>
            <p:cNvSpPr/>
            <p:nvPr/>
          </p:nvSpPr>
          <p:spPr>
            <a:xfrm>
              <a:off x="16" y="348"/>
              <a:ext cx="326" cy="247"/>
            </a:xfrm>
            <a:custGeom>
              <a:avLst/>
              <a:gdLst/>
              <a:ahLst/>
              <a:cxnLst/>
              <a:pathLst>
                <a:path w="163" h="123">
                  <a:moveTo>
                    <a:pt x="158" y="123"/>
                  </a:moveTo>
                  <a:cubicBezTo>
                    <a:pt x="158" y="123"/>
                    <a:pt x="159" y="115"/>
                    <a:pt x="160" y="96"/>
                  </a:cubicBezTo>
                  <a:cubicBezTo>
                    <a:pt x="161" y="86"/>
                    <a:pt x="162" y="74"/>
                    <a:pt x="162" y="59"/>
                  </a:cubicBezTo>
                  <a:cubicBezTo>
                    <a:pt x="163" y="51"/>
                    <a:pt x="163" y="42"/>
                    <a:pt x="163" y="33"/>
                  </a:cubicBezTo>
                  <a:cubicBezTo>
                    <a:pt x="163" y="28"/>
                    <a:pt x="163" y="24"/>
                    <a:pt x="163" y="18"/>
                  </a:cubicBezTo>
                  <a:cubicBezTo>
                    <a:pt x="163" y="12"/>
                    <a:pt x="163" y="6"/>
                    <a:pt x="163" y="0"/>
                  </a:cubicBezTo>
                  <a:cubicBezTo>
                    <a:pt x="158" y="0"/>
                    <a:pt x="152" y="0"/>
                    <a:pt x="146" y="0"/>
                  </a:cubicBezTo>
                  <a:cubicBezTo>
                    <a:pt x="141" y="1"/>
                    <a:pt x="135" y="1"/>
                    <a:pt x="129" y="1"/>
                  </a:cubicBezTo>
                  <a:cubicBezTo>
                    <a:pt x="118" y="2"/>
                    <a:pt x="106" y="2"/>
                    <a:pt x="92" y="3"/>
                  </a:cubicBezTo>
                  <a:cubicBezTo>
                    <a:pt x="65" y="5"/>
                    <a:pt x="35" y="7"/>
                    <a:pt x="0" y="11"/>
                  </a:cubicBezTo>
                  <a:cubicBezTo>
                    <a:pt x="158" y="5"/>
                    <a:pt x="158" y="5"/>
                    <a:pt x="158" y="5"/>
                  </a:cubicBezTo>
                  <a:lnTo>
                    <a:pt x="158" y="1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4" name="未知"/>
            <p:cNvSpPr/>
            <p:nvPr/>
          </p:nvSpPr>
          <p:spPr>
            <a:xfrm>
              <a:off x="354" y="370"/>
              <a:ext cx="74" cy="189"/>
            </a:xfrm>
            <a:custGeom>
              <a:avLst/>
              <a:gdLst/>
              <a:ahLst/>
              <a:cxnLst/>
              <a:pathLst>
                <a:path w="37" h="94">
                  <a:moveTo>
                    <a:pt x="0" y="0"/>
                  </a:moveTo>
                  <a:cubicBezTo>
                    <a:pt x="0" y="0"/>
                    <a:pt x="2" y="2"/>
                    <a:pt x="7" y="8"/>
                  </a:cubicBezTo>
                  <a:cubicBezTo>
                    <a:pt x="9" y="10"/>
                    <a:pt x="12" y="14"/>
                    <a:pt x="17" y="17"/>
                  </a:cubicBezTo>
                  <a:cubicBezTo>
                    <a:pt x="19" y="19"/>
                    <a:pt x="21" y="21"/>
                    <a:pt x="24" y="24"/>
                  </a:cubicBezTo>
                  <a:cubicBezTo>
                    <a:pt x="25" y="25"/>
                    <a:pt x="26" y="26"/>
                    <a:pt x="28" y="27"/>
                  </a:cubicBezTo>
                  <a:cubicBezTo>
                    <a:pt x="29" y="28"/>
                    <a:pt x="29" y="28"/>
                    <a:pt x="30" y="29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1"/>
                    <a:pt x="31" y="31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2" y="36"/>
                    <a:pt x="32" y="38"/>
                    <a:pt x="32" y="41"/>
                  </a:cubicBezTo>
                  <a:cubicBezTo>
                    <a:pt x="32" y="45"/>
                    <a:pt x="32" y="50"/>
                    <a:pt x="32" y="56"/>
                  </a:cubicBezTo>
                  <a:cubicBezTo>
                    <a:pt x="33" y="67"/>
                    <a:pt x="35" y="80"/>
                    <a:pt x="37" y="94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5" name="未知"/>
            <p:cNvSpPr/>
            <p:nvPr/>
          </p:nvSpPr>
          <p:spPr>
            <a:xfrm>
              <a:off x="128" y="284"/>
              <a:ext cx="174" cy="76"/>
            </a:xfrm>
            <a:custGeom>
              <a:avLst/>
              <a:gdLst/>
              <a:ahLst/>
              <a:cxnLst/>
              <a:pathLst>
                <a:path w="87" h="38">
                  <a:moveTo>
                    <a:pt x="0" y="38"/>
                  </a:moveTo>
                  <a:cubicBezTo>
                    <a:pt x="0" y="38"/>
                    <a:pt x="1" y="36"/>
                    <a:pt x="2" y="30"/>
                  </a:cubicBezTo>
                  <a:cubicBezTo>
                    <a:pt x="3" y="28"/>
                    <a:pt x="3" y="25"/>
                    <a:pt x="4" y="20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4" y="13"/>
                    <a:pt x="4" y="11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3" y="8"/>
                    <a:pt x="15" y="8"/>
                    <a:pt x="18" y="8"/>
                  </a:cubicBezTo>
                  <a:cubicBezTo>
                    <a:pt x="24" y="8"/>
                    <a:pt x="30" y="7"/>
                    <a:pt x="37" y="7"/>
                  </a:cubicBezTo>
                  <a:cubicBezTo>
                    <a:pt x="43" y="7"/>
                    <a:pt x="51" y="6"/>
                    <a:pt x="59" y="6"/>
                  </a:cubicBezTo>
                  <a:cubicBezTo>
                    <a:pt x="63" y="5"/>
                    <a:pt x="67" y="5"/>
                    <a:pt x="71" y="5"/>
                  </a:cubicBezTo>
                  <a:cubicBezTo>
                    <a:pt x="73" y="4"/>
                    <a:pt x="75" y="4"/>
                    <a:pt x="78" y="4"/>
                  </a:cubicBezTo>
                  <a:cubicBezTo>
                    <a:pt x="79" y="4"/>
                    <a:pt x="80" y="4"/>
                    <a:pt x="81" y="3"/>
                  </a:cubicBezTo>
                  <a:cubicBezTo>
                    <a:pt x="82" y="3"/>
                    <a:pt x="83" y="3"/>
                    <a:pt x="84" y="3"/>
                  </a:cubicBezTo>
                  <a:cubicBezTo>
                    <a:pt x="84" y="8"/>
                    <a:pt x="84" y="14"/>
                    <a:pt x="84" y="19"/>
                  </a:cubicBezTo>
                  <a:cubicBezTo>
                    <a:pt x="84" y="25"/>
                    <a:pt x="84" y="32"/>
                    <a:pt x="84" y="3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6" name="未知"/>
            <p:cNvSpPr/>
            <p:nvPr/>
          </p:nvSpPr>
          <p:spPr>
            <a:xfrm>
              <a:off x="308" y="294"/>
              <a:ext cx="48" cy="74"/>
            </a:xfrm>
            <a:custGeom>
              <a:avLst/>
              <a:gdLst/>
              <a:ahLst/>
              <a:cxnLst/>
              <a:pathLst>
                <a:path w="24" h="37">
                  <a:moveTo>
                    <a:pt x="12" y="37"/>
                  </a:moveTo>
                  <a:cubicBezTo>
                    <a:pt x="12" y="37"/>
                    <a:pt x="14" y="35"/>
                    <a:pt x="17" y="31"/>
                  </a:cubicBezTo>
                  <a:cubicBezTo>
                    <a:pt x="18" y="29"/>
                    <a:pt x="19" y="26"/>
                    <a:pt x="21" y="22"/>
                  </a:cubicBezTo>
                  <a:cubicBezTo>
                    <a:pt x="21" y="20"/>
                    <a:pt x="22" y="18"/>
                    <a:pt x="23" y="16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1"/>
                    <a:pt x="23" y="11"/>
                    <a:pt x="24" y="10"/>
                  </a:cubicBezTo>
                  <a:cubicBezTo>
                    <a:pt x="24" y="9"/>
                    <a:pt x="24" y="7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3"/>
                    <a:pt x="15" y="3"/>
                    <a:pt x="13" y="2"/>
                  </a:cubicBezTo>
                  <a:cubicBezTo>
                    <a:pt x="9" y="1"/>
                    <a:pt x="5" y="1"/>
                    <a:pt x="0" y="0"/>
                  </a:cubicBezTo>
                  <a:cubicBezTo>
                    <a:pt x="19" y="9"/>
                    <a:pt x="19" y="9"/>
                    <a:pt x="19" y="9"/>
                  </a:cubicBezTo>
                  <a:lnTo>
                    <a:pt x="12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7" name="未知"/>
            <p:cNvSpPr/>
            <p:nvPr/>
          </p:nvSpPr>
          <p:spPr>
            <a:xfrm>
              <a:off x="80" y="403"/>
              <a:ext cx="222" cy="170"/>
            </a:xfrm>
            <a:custGeom>
              <a:avLst/>
              <a:gdLst/>
              <a:ahLst/>
              <a:cxnLst/>
              <a:pathLst>
                <a:path w="111" h="85">
                  <a:moveTo>
                    <a:pt x="0" y="17"/>
                  </a:moveTo>
                  <a:cubicBezTo>
                    <a:pt x="0" y="17"/>
                    <a:pt x="8" y="18"/>
                    <a:pt x="25" y="17"/>
                  </a:cubicBezTo>
                  <a:cubicBezTo>
                    <a:pt x="34" y="16"/>
                    <a:pt x="45" y="15"/>
                    <a:pt x="59" y="13"/>
                  </a:cubicBezTo>
                  <a:cubicBezTo>
                    <a:pt x="65" y="12"/>
                    <a:pt x="73" y="11"/>
                    <a:pt x="81" y="10"/>
                  </a:cubicBezTo>
                  <a:cubicBezTo>
                    <a:pt x="86" y="10"/>
                    <a:pt x="90" y="9"/>
                    <a:pt x="95" y="8"/>
                  </a:cubicBezTo>
                  <a:cubicBezTo>
                    <a:pt x="97" y="8"/>
                    <a:pt x="99" y="7"/>
                    <a:pt x="102" y="7"/>
                  </a:cubicBezTo>
                  <a:cubicBezTo>
                    <a:pt x="103" y="7"/>
                    <a:pt x="104" y="7"/>
                    <a:pt x="105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9"/>
                    <a:pt x="106" y="10"/>
                    <a:pt x="107" y="12"/>
                  </a:cubicBezTo>
                  <a:cubicBezTo>
                    <a:pt x="107" y="15"/>
                    <a:pt x="107" y="18"/>
                    <a:pt x="107" y="21"/>
                  </a:cubicBezTo>
                  <a:cubicBezTo>
                    <a:pt x="107" y="27"/>
                    <a:pt x="108" y="33"/>
                    <a:pt x="108" y="40"/>
                  </a:cubicBezTo>
                  <a:cubicBezTo>
                    <a:pt x="109" y="54"/>
                    <a:pt x="110" y="69"/>
                    <a:pt x="111" y="85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8" name="未知"/>
            <p:cNvSpPr/>
            <p:nvPr/>
          </p:nvSpPr>
          <p:spPr>
            <a:xfrm>
              <a:off x="76" y="487"/>
              <a:ext cx="24" cy="124"/>
            </a:xfrm>
            <a:custGeom>
              <a:avLst/>
              <a:gdLst/>
              <a:ahLst/>
              <a:cxnLst/>
              <a:pathLst>
                <a:path w="12" h="62">
                  <a:moveTo>
                    <a:pt x="0" y="62"/>
                  </a:moveTo>
                  <a:cubicBezTo>
                    <a:pt x="0" y="62"/>
                    <a:pt x="12" y="46"/>
                    <a:pt x="0" y="0"/>
                  </a:cubicBezTo>
                  <a:cubicBezTo>
                    <a:pt x="0" y="0"/>
                    <a:pt x="0" y="54"/>
                    <a:pt x="0" y="6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9" name="未知"/>
            <p:cNvSpPr/>
            <p:nvPr/>
          </p:nvSpPr>
          <p:spPr>
            <a:xfrm>
              <a:off x="72" y="453"/>
              <a:ext cx="74" cy="154"/>
            </a:xfrm>
            <a:custGeom>
              <a:avLst/>
              <a:gdLst/>
              <a:ahLst/>
              <a:cxnLst/>
              <a:pathLst>
                <a:path w="37" h="77">
                  <a:moveTo>
                    <a:pt x="0" y="0"/>
                  </a:moveTo>
                  <a:cubicBezTo>
                    <a:pt x="0" y="0"/>
                    <a:pt x="2" y="2"/>
                    <a:pt x="6" y="6"/>
                  </a:cubicBezTo>
                  <a:cubicBezTo>
                    <a:pt x="9" y="8"/>
                    <a:pt x="12" y="10"/>
                    <a:pt x="15" y="13"/>
                  </a:cubicBezTo>
                  <a:cubicBezTo>
                    <a:pt x="17" y="14"/>
                    <a:pt x="20" y="15"/>
                    <a:pt x="22" y="17"/>
                  </a:cubicBezTo>
                  <a:cubicBezTo>
                    <a:pt x="24" y="18"/>
                    <a:pt x="26" y="19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9" y="26"/>
                    <a:pt x="29" y="28"/>
                    <a:pt x="29" y="30"/>
                  </a:cubicBezTo>
                  <a:cubicBezTo>
                    <a:pt x="30" y="34"/>
                    <a:pt x="30" y="38"/>
                    <a:pt x="31" y="43"/>
                  </a:cubicBezTo>
                  <a:cubicBezTo>
                    <a:pt x="32" y="53"/>
                    <a:pt x="34" y="64"/>
                    <a:pt x="37" y="77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0" name="未知"/>
            <p:cNvSpPr/>
            <p:nvPr/>
          </p:nvSpPr>
          <p:spPr>
            <a:xfrm>
              <a:off x="134" y="455"/>
              <a:ext cx="164" cy="42"/>
            </a:xfrm>
            <a:custGeom>
              <a:avLst/>
              <a:gdLst/>
              <a:ahLst/>
              <a:cxnLst/>
              <a:pathLst>
                <a:path w="82" h="21">
                  <a:moveTo>
                    <a:pt x="82" y="8"/>
                  </a:moveTo>
                  <a:cubicBezTo>
                    <a:pt x="82" y="8"/>
                    <a:pt x="59" y="0"/>
                    <a:pt x="0" y="21"/>
                  </a:cubicBezTo>
                  <a:cubicBezTo>
                    <a:pt x="0" y="21"/>
                    <a:pt x="71" y="10"/>
                    <a:pt x="82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1" name="未知"/>
            <p:cNvSpPr/>
            <p:nvPr/>
          </p:nvSpPr>
          <p:spPr>
            <a:xfrm>
              <a:off x="212" y="0"/>
              <a:ext cx="32" cy="292"/>
            </a:xfrm>
            <a:custGeom>
              <a:avLst/>
              <a:gdLst/>
              <a:ahLst/>
              <a:cxnLst/>
              <a:pathLst>
                <a:path w="16" h="146">
                  <a:moveTo>
                    <a:pt x="16" y="146"/>
                  </a:moveTo>
                  <a:cubicBezTo>
                    <a:pt x="16" y="146"/>
                    <a:pt x="16" y="136"/>
                    <a:pt x="16" y="113"/>
                  </a:cubicBezTo>
                  <a:cubicBezTo>
                    <a:pt x="16" y="107"/>
                    <a:pt x="16" y="101"/>
                    <a:pt x="15" y="93"/>
                  </a:cubicBezTo>
                  <a:cubicBezTo>
                    <a:pt x="14" y="86"/>
                    <a:pt x="14" y="77"/>
                    <a:pt x="13" y="68"/>
                  </a:cubicBezTo>
                  <a:cubicBezTo>
                    <a:pt x="12" y="58"/>
                    <a:pt x="11" y="48"/>
                    <a:pt x="9" y="37"/>
                  </a:cubicBezTo>
                  <a:cubicBezTo>
                    <a:pt x="7" y="26"/>
                    <a:pt x="6" y="14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9"/>
                    <a:pt x="2" y="41"/>
                    <a:pt x="2" y="65"/>
                  </a:cubicBezTo>
                  <a:cubicBezTo>
                    <a:pt x="3" y="90"/>
                    <a:pt x="3" y="117"/>
                    <a:pt x="4" y="146"/>
                  </a:cubicBezTo>
                  <a:cubicBezTo>
                    <a:pt x="4" y="122"/>
                    <a:pt x="5" y="98"/>
                    <a:pt x="5" y="73"/>
                  </a:cubicBezTo>
                  <a:cubicBezTo>
                    <a:pt x="5" y="61"/>
                    <a:pt x="5" y="49"/>
                    <a:pt x="5" y="37"/>
                  </a:cubicBezTo>
                  <a:cubicBezTo>
                    <a:pt x="5" y="25"/>
                    <a:pt x="5" y="13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49"/>
                    <a:pt x="14" y="98"/>
                    <a:pt x="16" y="14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2" name="未知"/>
            <p:cNvSpPr/>
            <p:nvPr/>
          </p:nvSpPr>
          <p:spPr>
            <a:xfrm>
              <a:off x="188" y="164"/>
              <a:ext cx="82" cy="64"/>
            </a:xfrm>
            <a:custGeom>
              <a:avLst/>
              <a:gdLst/>
              <a:ahLst/>
              <a:cxnLst/>
              <a:pathLst>
                <a:path w="41" h="32">
                  <a:moveTo>
                    <a:pt x="2" y="23"/>
                  </a:moveTo>
                  <a:cubicBezTo>
                    <a:pt x="0" y="32"/>
                    <a:pt x="14" y="32"/>
                    <a:pt x="22" y="32"/>
                  </a:cubicBezTo>
                  <a:cubicBezTo>
                    <a:pt x="29" y="32"/>
                    <a:pt x="41" y="28"/>
                    <a:pt x="40" y="19"/>
                  </a:cubicBezTo>
                  <a:cubicBezTo>
                    <a:pt x="39" y="11"/>
                    <a:pt x="7" y="0"/>
                    <a:pt x="2" y="23"/>
                  </a:cubicBezTo>
                  <a:close/>
                </a:path>
              </a:pathLst>
            </a:custGeom>
            <a:solidFill>
              <a:srgbClr val="9DD1E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3" name="未知"/>
            <p:cNvSpPr/>
            <p:nvPr/>
          </p:nvSpPr>
          <p:spPr>
            <a:xfrm>
              <a:off x="194" y="180"/>
              <a:ext cx="78" cy="50"/>
            </a:xfrm>
            <a:custGeom>
              <a:avLst/>
              <a:gdLst/>
              <a:ahLst/>
              <a:cxnLst/>
              <a:pathLst>
                <a:path w="39" h="25"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1"/>
                    <a:pt x="3" y="22"/>
                    <a:pt x="5" y="23"/>
                  </a:cubicBezTo>
                  <a:cubicBezTo>
                    <a:pt x="8" y="24"/>
                    <a:pt x="11" y="25"/>
                    <a:pt x="15" y="25"/>
                  </a:cubicBezTo>
                  <a:cubicBezTo>
                    <a:pt x="19" y="25"/>
                    <a:pt x="24" y="25"/>
                    <a:pt x="29" y="23"/>
                  </a:cubicBezTo>
                  <a:cubicBezTo>
                    <a:pt x="31" y="22"/>
                    <a:pt x="34" y="21"/>
                    <a:pt x="36" y="18"/>
                  </a:cubicBezTo>
                  <a:cubicBezTo>
                    <a:pt x="37" y="17"/>
                    <a:pt x="38" y="16"/>
                    <a:pt x="38" y="14"/>
                  </a:cubicBezTo>
                  <a:cubicBezTo>
                    <a:pt x="39" y="13"/>
                    <a:pt x="38" y="12"/>
                    <a:pt x="38" y="11"/>
                  </a:cubicBezTo>
                  <a:cubicBezTo>
                    <a:pt x="38" y="10"/>
                    <a:pt x="38" y="9"/>
                    <a:pt x="37" y="8"/>
                  </a:cubicBezTo>
                  <a:cubicBezTo>
                    <a:pt x="35" y="5"/>
                    <a:pt x="32" y="4"/>
                    <a:pt x="28" y="2"/>
                  </a:cubicBezTo>
                  <a:cubicBezTo>
                    <a:pt x="25" y="1"/>
                    <a:pt x="21" y="0"/>
                    <a:pt x="17" y="1"/>
                  </a:cubicBezTo>
                  <a:cubicBezTo>
                    <a:pt x="13" y="1"/>
                    <a:pt x="9" y="2"/>
                    <a:pt x="6" y="4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15"/>
                    <a:pt x="1" y="14"/>
                    <a:pt x="1" y="12"/>
                  </a:cubicBezTo>
                  <a:cubicBezTo>
                    <a:pt x="2" y="10"/>
                    <a:pt x="4" y="7"/>
                    <a:pt x="7" y="5"/>
                  </a:cubicBezTo>
                  <a:cubicBezTo>
                    <a:pt x="10" y="3"/>
                    <a:pt x="15" y="2"/>
                    <a:pt x="19" y="3"/>
                  </a:cubicBezTo>
                  <a:cubicBezTo>
                    <a:pt x="24" y="4"/>
                    <a:pt x="30" y="6"/>
                    <a:pt x="33" y="9"/>
                  </a:cubicBezTo>
                  <a:cubicBezTo>
                    <a:pt x="34" y="10"/>
                    <a:pt x="35" y="11"/>
                    <a:pt x="35" y="12"/>
                  </a:cubicBezTo>
                  <a:cubicBezTo>
                    <a:pt x="35" y="13"/>
                    <a:pt x="35" y="14"/>
                    <a:pt x="34" y="15"/>
                  </a:cubicBezTo>
                  <a:cubicBezTo>
                    <a:pt x="33" y="17"/>
                    <a:pt x="31" y="18"/>
                    <a:pt x="29" y="20"/>
                  </a:cubicBezTo>
                  <a:cubicBezTo>
                    <a:pt x="27" y="21"/>
                    <a:pt x="24" y="21"/>
                    <a:pt x="22" y="22"/>
                  </a:cubicBezTo>
                  <a:cubicBezTo>
                    <a:pt x="19" y="22"/>
                    <a:pt x="17" y="22"/>
                    <a:pt x="14" y="22"/>
                  </a:cubicBezTo>
                  <a:cubicBezTo>
                    <a:pt x="10" y="22"/>
                    <a:pt x="5" y="21"/>
                    <a:pt x="3" y="20"/>
                  </a:cubicBezTo>
                  <a:cubicBezTo>
                    <a:pt x="0" y="18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4" name="未知"/>
            <p:cNvSpPr/>
            <p:nvPr/>
          </p:nvSpPr>
          <p:spPr>
            <a:xfrm>
              <a:off x="186" y="176"/>
              <a:ext cx="94" cy="60"/>
            </a:xfrm>
            <a:custGeom>
              <a:avLst/>
              <a:gdLst/>
              <a:ahLst/>
              <a:cxnLst/>
              <a:pathLst>
                <a:path w="47" h="30">
                  <a:moveTo>
                    <a:pt x="1" y="18"/>
                  </a:moveTo>
                  <a:cubicBezTo>
                    <a:pt x="1" y="18"/>
                    <a:pt x="0" y="18"/>
                    <a:pt x="0" y="19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1" y="24"/>
                    <a:pt x="4" y="26"/>
                    <a:pt x="7" y="27"/>
                  </a:cubicBezTo>
                  <a:cubicBezTo>
                    <a:pt x="10" y="28"/>
                    <a:pt x="14" y="29"/>
                    <a:pt x="19" y="29"/>
                  </a:cubicBezTo>
                  <a:cubicBezTo>
                    <a:pt x="21" y="29"/>
                    <a:pt x="24" y="30"/>
                    <a:pt x="27" y="29"/>
                  </a:cubicBezTo>
                  <a:cubicBezTo>
                    <a:pt x="29" y="29"/>
                    <a:pt x="32" y="29"/>
                    <a:pt x="35" y="27"/>
                  </a:cubicBezTo>
                  <a:cubicBezTo>
                    <a:pt x="38" y="26"/>
                    <a:pt x="41" y="25"/>
                    <a:pt x="44" y="21"/>
                  </a:cubicBezTo>
                  <a:cubicBezTo>
                    <a:pt x="45" y="20"/>
                    <a:pt x="46" y="18"/>
                    <a:pt x="46" y="16"/>
                  </a:cubicBezTo>
                  <a:cubicBezTo>
                    <a:pt x="47" y="15"/>
                    <a:pt x="46" y="14"/>
                    <a:pt x="46" y="13"/>
                  </a:cubicBezTo>
                  <a:cubicBezTo>
                    <a:pt x="46" y="11"/>
                    <a:pt x="46" y="10"/>
                    <a:pt x="45" y="9"/>
                  </a:cubicBezTo>
                  <a:cubicBezTo>
                    <a:pt x="42" y="6"/>
                    <a:pt x="38" y="4"/>
                    <a:pt x="34" y="2"/>
                  </a:cubicBezTo>
                  <a:cubicBezTo>
                    <a:pt x="30" y="1"/>
                    <a:pt x="26" y="0"/>
                    <a:pt x="21" y="0"/>
                  </a:cubicBezTo>
                  <a:cubicBezTo>
                    <a:pt x="16" y="0"/>
                    <a:pt x="11" y="1"/>
                    <a:pt x="7" y="5"/>
                  </a:cubicBezTo>
                  <a:cubicBezTo>
                    <a:pt x="3" y="8"/>
                    <a:pt x="1" y="12"/>
                    <a:pt x="1" y="18"/>
                  </a:cubicBezTo>
                  <a:cubicBezTo>
                    <a:pt x="1" y="18"/>
                    <a:pt x="1" y="17"/>
                    <a:pt x="1" y="16"/>
                  </a:cubicBezTo>
                  <a:cubicBezTo>
                    <a:pt x="1" y="16"/>
                    <a:pt x="1" y="15"/>
                    <a:pt x="2" y="14"/>
                  </a:cubicBezTo>
                  <a:cubicBezTo>
                    <a:pt x="3" y="11"/>
                    <a:pt x="5" y="8"/>
                    <a:pt x="8" y="5"/>
                  </a:cubicBezTo>
                  <a:cubicBezTo>
                    <a:pt x="12" y="3"/>
                    <a:pt x="18" y="2"/>
                    <a:pt x="24" y="3"/>
                  </a:cubicBezTo>
                  <a:cubicBezTo>
                    <a:pt x="30" y="4"/>
                    <a:pt x="36" y="6"/>
                    <a:pt x="41" y="10"/>
                  </a:cubicBezTo>
                  <a:cubicBezTo>
                    <a:pt x="42" y="11"/>
                    <a:pt x="43" y="12"/>
                    <a:pt x="43" y="13"/>
                  </a:cubicBezTo>
                  <a:cubicBezTo>
                    <a:pt x="43" y="15"/>
                    <a:pt x="43" y="16"/>
                    <a:pt x="42" y="17"/>
                  </a:cubicBezTo>
                  <a:cubicBezTo>
                    <a:pt x="41" y="20"/>
                    <a:pt x="38" y="22"/>
                    <a:pt x="36" y="23"/>
                  </a:cubicBezTo>
                  <a:cubicBezTo>
                    <a:pt x="33" y="25"/>
                    <a:pt x="30" y="26"/>
                    <a:pt x="27" y="26"/>
                  </a:cubicBezTo>
                  <a:cubicBezTo>
                    <a:pt x="24" y="27"/>
                    <a:pt x="21" y="26"/>
                    <a:pt x="18" y="26"/>
                  </a:cubicBezTo>
                  <a:cubicBezTo>
                    <a:pt x="12" y="26"/>
                    <a:pt x="7" y="25"/>
                    <a:pt x="3" y="24"/>
                  </a:cubicBezTo>
                  <a:cubicBezTo>
                    <a:pt x="0" y="22"/>
                    <a:pt x="0" y="19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5" name="未知"/>
            <p:cNvSpPr/>
            <p:nvPr/>
          </p:nvSpPr>
          <p:spPr>
            <a:xfrm>
              <a:off x="20" y="30"/>
              <a:ext cx="28" cy="557"/>
            </a:xfrm>
            <a:custGeom>
              <a:avLst/>
              <a:gdLst/>
              <a:ahLst/>
              <a:cxnLst/>
              <a:pathLst>
                <a:path w="14" h="278">
                  <a:moveTo>
                    <a:pt x="11" y="0"/>
                  </a:moveTo>
                  <a:cubicBezTo>
                    <a:pt x="11" y="0"/>
                    <a:pt x="0" y="72"/>
                    <a:pt x="14" y="278"/>
                  </a:cubicBezTo>
                  <a:cubicBezTo>
                    <a:pt x="14" y="278"/>
                    <a:pt x="12" y="36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316" name="组合 12315"/>
          <p:cNvGrpSpPr/>
          <p:nvPr/>
        </p:nvGrpSpPr>
        <p:grpSpPr>
          <a:xfrm rot="374024">
            <a:off x="3922713" y="1935163"/>
            <a:ext cx="814387" cy="1166812"/>
            <a:chOff x="0" y="0"/>
            <a:chExt cx="513" cy="735"/>
          </a:xfrm>
        </p:grpSpPr>
        <p:sp>
          <p:nvSpPr>
            <p:cNvPr id="12317" name="未知"/>
            <p:cNvSpPr/>
            <p:nvPr/>
          </p:nvSpPr>
          <p:spPr>
            <a:xfrm>
              <a:off x="0" y="26"/>
              <a:ext cx="513" cy="709"/>
            </a:xfrm>
            <a:custGeom>
              <a:avLst/>
              <a:gdLst/>
              <a:ahLst/>
              <a:cxnLst/>
              <a:pathLst>
                <a:path w="256" h="354">
                  <a:moveTo>
                    <a:pt x="0" y="50"/>
                  </a:moveTo>
                  <a:cubicBezTo>
                    <a:pt x="0" y="50"/>
                    <a:pt x="123" y="35"/>
                    <a:pt x="173" y="0"/>
                  </a:cubicBezTo>
                  <a:cubicBezTo>
                    <a:pt x="173" y="0"/>
                    <a:pt x="234" y="35"/>
                    <a:pt x="256" y="34"/>
                  </a:cubicBezTo>
                  <a:cubicBezTo>
                    <a:pt x="256" y="331"/>
                    <a:pt x="256" y="331"/>
                    <a:pt x="256" y="331"/>
                  </a:cubicBezTo>
                  <a:cubicBezTo>
                    <a:pt x="256" y="331"/>
                    <a:pt x="74" y="347"/>
                    <a:pt x="59" y="354"/>
                  </a:cubicBezTo>
                  <a:cubicBezTo>
                    <a:pt x="59" y="354"/>
                    <a:pt x="28" y="80"/>
                    <a:pt x="0" y="50"/>
                  </a:cubicBezTo>
                  <a:close/>
                </a:path>
              </a:pathLst>
            </a:custGeom>
            <a:solidFill>
              <a:srgbClr val="D2512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8" name="未知"/>
            <p:cNvSpPr/>
            <p:nvPr/>
          </p:nvSpPr>
          <p:spPr>
            <a:xfrm>
              <a:off x="6" y="144"/>
              <a:ext cx="98" cy="565"/>
            </a:xfrm>
            <a:custGeom>
              <a:avLst/>
              <a:gdLst/>
              <a:ahLst/>
              <a:cxnLst/>
              <a:pathLst>
                <a:path w="49" h="282">
                  <a:moveTo>
                    <a:pt x="0" y="0"/>
                  </a:moveTo>
                  <a:cubicBezTo>
                    <a:pt x="0" y="0"/>
                    <a:pt x="1" y="4"/>
                    <a:pt x="4" y="14"/>
                  </a:cubicBezTo>
                  <a:cubicBezTo>
                    <a:pt x="6" y="24"/>
                    <a:pt x="10" y="40"/>
                    <a:pt x="15" y="62"/>
                  </a:cubicBezTo>
                  <a:cubicBezTo>
                    <a:pt x="25" y="106"/>
                    <a:pt x="38" y="176"/>
                    <a:pt x="49" y="282"/>
                  </a:cubicBezTo>
                  <a:cubicBezTo>
                    <a:pt x="49" y="282"/>
                    <a:pt x="48" y="266"/>
                    <a:pt x="46" y="242"/>
                  </a:cubicBezTo>
                  <a:cubicBezTo>
                    <a:pt x="45" y="218"/>
                    <a:pt x="42" y="186"/>
                    <a:pt x="37" y="153"/>
                  </a:cubicBezTo>
                  <a:cubicBezTo>
                    <a:pt x="36" y="145"/>
                    <a:pt x="35" y="136"/>
                    <a:pt x="33" y="128"/>
                  </a:cubicBezTo>
                  <a:cubicBezTo>
                    <a:pt x="33" y="124"/>
                    <a:pt x="32" y="120"/>
                    <a:pt x="31" y="115"/>
                  </a:cubicBezTo>
                  <a:cubicBezTo>
                    <a:pt x="31" y="111"/>
                    <a:pt x="30" y="107"/>
                    <a:pt x="29" y="103"/>
                  </a:cubicBezTo>
                  <a:cubicBezTo>
                    <a:pt x="27" y="95"/>
                    <a:pt x="26" y="87"/>
                    <a:pt x="24" y="79"/>
                  </a:cubicBezTo>
                  <a:cubicBezTo>
                    <a:pt x="23" y="76"/>
                    <a:pt x="22" y="72"/>
                    <a:pt x="21" y="68"/>
                  </a:cubicBezTo>
                  <a:cubicBezTo>
                    <a:pt x="20" y="65"/>
                    <a:pt x="20" y="61"/>
                    <a:pt x="19" y="58"/>
                  </a:cubicBezTo>
                  <a:cubicBezTo>
                    <a:pt x="17" y="51"/>
                    <a:pt x="15" y="44"/>
                    <a:pt x="13" y="38"/>
                  </a:cubicBezTo>
                  <a:cubicBezTo>
                    <a:pt x="11" y="32"/>
                    <a:pt x="10" y="26"/>
                    <a:pt x="8" y="21"/>
                  </a:cubicBezTo>
                  <a:cubicBezTo>
                    <a:pt x="7" y="16"/>
                    <a:pt x="5" y="12"/>
                    <a:pt x="3" y="9"/>
                  </a:cubicBezTo>
                  <a:cubicBezTo>
                    <a:pt x="2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9" name="未知"/>
            <p:cNvSpPr/>
            <p:nvPr/>
          </p:nvSpPr>
          <p:spPr>
            <a:xfrm>
              <a:off x="0" y="8"/>
              <a:ext cx="330" cy="108"/>
            </a:xfrm>
            <a:custGeom>
              <a:avLst/>
              <a:gdLst/>
              <a:ahLst/>
              <a:cxnLst/>
              <a:pathLst>
                <a:path w="165" h="54">
                  <a:moveTo>
                    <a:pt x="0" y="54"/>
                  </a:moveTo>
                  <a:cubicBezTo>
                    <a:pt x="0" y="54"/>
                    <a:pt x="3" y="54"/>
                    <a:pt x="9" y="54"/>
                  </a:cubicBezTo>
                  <a:cubicBezTo>
                    <a:pt x="15" y="54"/>
                    <a:pt x="25" y="54"/>
                    <a:pt x="39" y="51"/>
                  </a:cubicBezTo>
                  <a:cubicBezTo>
                    <a:pt x="52" y="49"/>
                    <a:pt x="70" y="45"/>
                    <a:pt x="91" y="36"/>
                  </a:cubicBezTo>
                  <a:cubicBezTo>
                    <a:pt x="112" y="27"/>
                    <a:pt x="136" y="15"/>
                    <a:pt x="165" y="0"/>
                  </a:cubicBezTo>
                  <a:cubicBezTo>
                    <a:pt x="165" y="0"/>
                    <a:pt x="130" y="14"/>
                    <a:pt x="92" y="30"/>
                  </a:cubicBezTo>
                  <a:cubicBezTo>
                    <a:pt x="73" y="38"/>
                    <a:pt x="53" y="44"/>
                    <a:pt x="36" y="47"/>
                  </a:cubicBezTo>
                  <a:cubicBezTo>
                    <a:pt x="19" y="51"/>
                    <a:pt x="6" y="53"/>
                    <a:pt x="0" y="5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0" name="未知"/>
            <p:cNvSpPr/>
            <p:nvPr/>
          </p:nvSpPr>
          <p:spPr>
            <a:xfrm>
              <a:off x="360" y="0"/>
              <a:ext cx="139" cy="80"/>
            </a:xfrm>
            <a:custGeom>
              <a:avLst/>
              <a:gdLst/>
              <a:ahLst/>
              <a:cxnLst/>
              <a:pathLst>
                <a:path w="69" h="40">
                  <a:moveTo>
                    <a:pt x="0" y="0"/>
                  </a:moveTo>
                  <a:cubicBezTo>
                    <a:pt x="0" y="0"/>
                    <a:pt x="1" y="2"/>
                    <a:pt x="2" y="4"/>
                  </a:cubicBezTo>
                  <a:cubicBezTo>
                    <a:pt x="4" y="7"/>
                    <a:pt x="6" y="11"/>
                    <a:pt x="11" y="16"/>
                  </a:cubicBezTo>
                  <a:cubicBezTo>
                    <a:pt x="15" y="20"/>
                    <a:pt x="22" y="26"/>
                    <a:pt x="32" y="31"/>
                  </a:cubicBezTo>
                  <a:cubicBezTo>
                    <a:pt x="36" y="33"/>
                    <a:pt x="42" y="35"/>
                    <a:pt x="48" y="37"/>
                  </a:cubicBezTo>
                  <a:cubicBezTo>
                    <a:pt x="54" y="39"/>
                    <a:pt x="61" y="40"/>
                    <a:pt x="69" y="40"/>
                  </a:cubicBezTo>
                  <a:cubicBezTo>
                    <a:pt x="69" y="40"/>
                    <a:pt x="68" y="39"/>
                    <a:pt x="66" y="39"/>
                  </a:cubicBezTo>
                  <a:cubicBezTo>
                    <a:pt x="65" y="39"/>
                    <a:pt x="64" y="39"/>
                    <a:pt x="63" y="38"/>
                  </a:cubicBezTo>
                  <a:cubicBezTo>
                    <a:pt x="61" y="38"/>
                    <a:pt x="60" y="38"/>
                    <a:pt x="58" y="37"/>
                  </a:cubicBezTo>
                  <a:cubicBezTo>
                    <a:pt x="52" y="35"/>
                    <a:pt x="43" y="32"/>
                    <a:pt x="35" y="27"/>
                  </a:cubicBezTo>
                  <a:cubicBezTo>
                    <a:pt x="19" y="1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1" name="未知"/>
            <p:cNvSpPr/>
            <p:nvPr/>
          </p:nvSpPr>
          <p:spPr>
            <a:xfrm>
              <a:off x="362" y="32"/>
              <a:ext cx="34" cy="629"/>
            </a:xfrm>
            <a:custGeom>
              <a:avLst/>
              <a:gdLst/>
              <a:ahLst/>
              <a:cxnLst/>
              <a:pathLst>
                <a:path w="17" h="314">
                  <a:moveTo>
                    <a:pt x="0" y="0"/>
                  </a:moveTo>
                  <a:cubicBezTo>
                    <a:pt x="0" y="0"/>
                    <a:pt x="0" y="1"/>
                    <a:pt x="1" y="4"/>
                  </a:cubicBezTo>
                  <a:cubicBezTo>
                    <a:pt x="1" y="7"/>
                    <a:pt x="2" y="11"/>
                    <a:pt x="2" y="16"/>
                  </a:cubicBezTo>
                  <a:cubicBezTo>
                    <a:pt x="4" y="28"/>
                    <a:pt x="6" y="45"/>
                    <a:pt x="8" y="69"/>
                  </a:cubicBezTo>
                  <a:cubicBezTo>
                    <a:pt x="10" y="82"/>
                    <a:pt x="10" y="96"/>
                    <a:pt x="11" y="112"/>
                  </a:cubicBezTo>
                  <a:cubicBezTo>
                    <a:pt x="11" y="128"/>
                    <a:pt x="11" y="146"/>
                    <a:pt x="12" y="166"/>
                  </a:cubicBezTo>
                  <a:cubicBezTo>
                    <a:pt x="12" y="207"/>
                    <a:pt x="14" y="256"/>
                    <a:pt x="17" y="314"/>
                  </a:cubicBezTo>
                  <a:cubicBezTo>
                    <a:pt x="17" y="314"/>
                    <a:pt x="17" y="246"/>
                    <a:pt x="17" y="172"/>
                  </a:cubicBezTo>
                  <a:cubicBezTo>
                    <a:pt x="17" y="163"/>
                    <a:pt x="17" y="154"/>
                    <a:pt x="17" y="144"/>
                  </a:cubicBezTo>
                  <a:cubicBezTo>
                    <a:pt x="17" y="135"/>
                    <a:pt x="16" y="126"/>
                    <a:pt x="16" y="117"/>
                  </a:cubicBezTo>
                  <a:cubicBezTo>
                    <a:pt x="16" y="99"/>
                    <a:pt x="14" y="81"/>
                    <a:pt x="12" y="66"/>
                  </a:cubicBezTo>
                  <a:cubicBezTo>
                    <a:pt x="9" y="34"/>
                    <a:pt x="3" y="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2" name="未知"/>
            <p:cNvSpPr/>
            <p:nvPr/>
          </p:nvSpPr>
          <p:spPr>
            <a:xfrm>
              <a:off x="60" y="178"/>
              <a:ext cx="44" cy="82"/>
            </a:xfrm>
            <a:custGeom>
              <a:avLst/>
              <a:gdLst/>
              <a:ahLst/>
              <a:cxnLst/>
              <a:pathLst>
                <a:path w="22" h="41">
                  <a:moveTo>
                    <a:pt x="8" y="0"/>
                  </a:moveTo>
                  <a:cubicBezTo>
                    <a:pt x="8" y="0"/>
                    <a:pt x="0" y="15"/>
                    <a:pt x="22" y="41"/>
                  </a:cubicBezTo>
                  <a:cubicBezTo>
                    <a:pt x="22" y="41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3" name="未知"/>
            <p:cNvSpPr/>
            <p:nvPr/>
          </p:nvSpPr>
          <p:spPr>
            <a:xfrm>
              <a:off x="112" y="176"/>
              <a:ext cx="216" cy="52"/>
            </a:xfrm>
            <a:custGeom>
              <a:avLst/>
              <a:gdLst/>
              <a:ahLst/>
              <a:cxnLst/>
              <a:pathLst>
                <a:path w="108" h="26">
                  <a:moveTo>
                    <a:pt x="0" y="24"/>
                  </a:moveTo>
                  <a:cubicBezTo>
                    <a:pt x="0" y="24"/>
                    <a:pt x="8" y="26"/>
                    <a:pt x="25" y="25"/>
                  </a:cubicBezTo>
                  <a:cubicBezTo>
                    <a:pt x="30" y="24"/>
                    <a:pt x="35" y="24"/>
                    <a:pt x="40" y="23"/>
                  </a:cubicBezTo>
                  <a:cubicBezTo>
                    <a:pt x="46" y="22"/>
                    <a:pt x="52" y="21"/>
                    <a:pt x="59" y="19"/>
                  </a:cubicBezTo>
                  <a:cubicBezTo>
                    <a:pt x="63" y="18"/>
                    <a:pt x="66" y="17"/>
                    <a:pt x="70" y="16"/>
                  </a:cubicBezTo>
                  <a:cubicBezTo>
                    <a:pt x="74" y="15"/>
                    <a:pt x="78" y="13"/>
                    <a:pt x="82" y="12"/>
                  </a:cubicBezTo>
                  <a:cubicBezTo>
                    <a:pt x="86" y="10"/>
                    <a:pt x="91" y="9"/>
                    <a:pt x="95" y="7"/>
                  </a:cubicBezTo>
                  <a:cubicBezTo>
                    <a:pt x="99" y="4"/>
                    <a:pt x="104" y="2"/>
                    <a:pt x="108" y="0"/>
                  </a:cubicBezTo>
                  <a:cubicBezTo>
                    <a:pt x="108" y="0"/>
                    <a:pt x="102" y="2"/>
                    <a:pt x="94" y="5"/>
                  </a:cubicBezTo>
                  <a:cubicBezTo>
                    <a:pt x="89" y="6"/>
                    <a:pt x="84" y="8"/>
                    <a:pt x="78" y="9"/>
                  </a:cubicBezTo>
                  <a:cubicBezTo>
                    <a:pt x="73" y="11"/>
                    <a:pt x="67" y="12"/>
                    <a:pt x="60" y="14"/>
                  </a:cubicBezTo>
                  <a:cubicBezTo>
                    <a:pt x="35" y="19"/>
                    <a:pt x="7" y="23"/>
                    <a:pt x="0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4" name="未知"/>
            <p:cNvSpPr/>
            <p:nvPr/>
          </p:nvSpPr>
          <p:spPr>
            <a:xfrm>
              <a:off x="70" y="86"/>
              <a:ext cx="244" cy="118"/>
            </a:xfrm>
            <a:custGeom>
              <a:avLst/>
              <a:gdLst/>
              <a:ahLst/>
              <a:cxnLst/>
              <a:pathLst>
                <a:path w="122" h="59">
                  <a:moveTo>
                    <a:pt x="0" y="34"/>
                  </a:moveTo>
                  <a:cubicBezTo>
                    <a:pt x="0" y="34"/>
                    <a:pt x="2" y="34"/>
                    <a:pt x="9" y="34"/>
                  </a:cubicBezTo>
                  <a:cubicBezTo>
                    <a:pt x="15" y="33"/>
                    <a:pt x="25" y="32"/>
                    <a:pt x="38" y="30"/>
                  </a:cubicBezTo>
                  <a:cubicBezTo>
                    <a:pt x="52" y="28"/>
                    <a:pt x="69" y="24"/>
                    <a:pt x="91" y="16"/>
                  </a:cubicBezTo>
                  <a:cubicBezTo>
                    <a:pt x="96" y="14"/>
                    <a:pt x="102" y="12"/>
                    <a:pt x="107" y="9"/>
                  </a:cubicBezTo>
                  <a:cubicBezTo>
                    <a:pt x="109" y="8"/>
                    <a:pt x="110" y="8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11"/>
                    <a:pt x="115" y="13"/>
                    <a:pt x="115" y="15"/>
                  </a:cubicBezTo>
                  <a:cubicBezTo>
                    <a:pt x="117" y="28"/>
                    <a:pt x="119" y="43"/>
                    <a:pt x="122" y="59"/>
                  </a:cubicBezTo>
                  <a:cubicBezTo>
                    <a:pt x="122" y="59"/>
                    <a:pt x="121" y="49"/>
                    <a:pt x="120" y="35"/>
                  </a:cubicBezTo>
                  <a:cubicBezTo>
                    <a:pt x="119" y="28"/>
                    <a:pt x="119" y="19"/>
                    <a:pt x="118" y="10"/>
                  </a:cubicBezTo>
                  <a:cubicBezTo>
                    <a:pt x="118" y="8"/>
                    <a:pt x="118" y="7"/>
                    <a:pt x="118" y="5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2" y="2"/>
                    <a:pt x="109" y="3"/>
                    <a:pt x="106" y="5"/>
                  </a:cubicBezTo>
                  <a:cubicBezTo>
                    <a:pt x="104" y="6"/>
                    <a:pt x="102" y="7"/>
                    <a:pt x="99" y="8"/>
                  </a:cubicBezTo>
                  <a:cubicBezTo>
                    <a:pt x="97" y="9"/>
                    <a:pt x="95" y="9"/>
                    <a:pt x="92" y="10"/>
                  </a:cubicBezTo>
                  <a:cubicBezTo>
                    <a:pt x="73" y="17"/>
                    <a:pt x="52" y="22"/>
                    <a:pt x="36" y="26"/>
                  </a:cubicBezTo>
                  <a:cubicBezTo>
                    <a:pt x="19" y="30"/>
                    <a:pt x="5" y="33"/>
                    <a:pt x="0" y="3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5" name="未知"/>
            <p:cNvSpPr/>
            <p:nvPr/>
          </p:nvSpPr>
          <p:spPr>
            <a:xfrm>
              <a:off x="110" y="292"/>
              <a:ext cx="210" cy="60"/>
            </a:xfrm>
            <a:custGeom>
              <a:avLst/>
              <a:gdLst/>
              <a:ahLst/>
              <a:cxnLst/>
              <a:pathLst>
                <a:path w="105" h="30">
                  <a:moveTo>
                    <a:pt x="4" y="0"/>
                  </a:moveTo>
                  <a:cubicBezTo>
                    <a:pt x="4" y="0"/>
                    <a:pt x="3" y="2"/>
                    <a:pt x="2" y="7"/>
                  </a:cubicBezTo>
                  <a:cubicBezTo>
                    <a:pt x="2" y="9"/>
                    <a:pt x="1" y="12"/>
                    <a:pt x="1" y="16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4" y="29"/>
                    <a:pt x="5" y="30"/>
                  </a:cubicBezTo>
                  <a:cubicBezTo>
                    <a:pt x="6" y="30"/>
                    <a:pt x="6" y="30"/>
                    <a:pt x="7" y="30"/>
                  </a:cubicBezTo>
                  <a:cubicBezTo>
                    <a:pt x="8" y="30"/>
                    <a:pt x="10" y="30"/>
                    <a:pt x="11" y="30"/>
                  </a:cubicBezTo>
                  <a:cubicBezTo>
                    <a:pt x="14" y="30"/>
                    <a:pt x="18" y="29"/>
                    <a:pt x="21" y="29"/>
                  </a:cubicBezTo>
                  <a:cubicBezTo>
                    <a:pt x="24" y="29"/>
                    <a:pt x="28" y="28"/>
                    <a:pt x="32" y="28"/>
                  </a:cubicBezTo>
                  <a:cubicBezTo>
                    <a:pt x="35" y="27"/>
                    <a:pt x="39" y="26"/>
                    <a:pt x="43" y="25"/>
                  </a:cubicBezTo>
                  <a:cubicBezTo>
                    <a:pt x="48" y="24"/>
                    <a:pt x="52" y="23"/>
                    <a:pt x="56" y="22"/>
                  </a:cubicBezTo>
                  <a:cubicBezTo>
                    <a:pt x="61" y="21"/>
                    <a:pt x="65" y="19"/>
                    <a:pt x="70" y="18"/>
                  </a:cubicBezTo>
                  <a:cubicBezTo>
                    <a:pt x="73" y="17"/>
                    <a:pt x="75" y="17"/>
                    <a:pt x="78" y="16"/>
                  </a:cubicBezTo>
                  <a:cubicBezTo>
                    <a:pt x="81" y="16"/>
                    <a:pt x="83" y="15"/>
                    <a:pt x="86" y="15"/>
                  </a:cubicBezTo>
                  <a:cubicBezTo>
                    <a:pt x="89" y="15"/>
                    <a:pt x="92" y="14"/>
                    <a:pt x="95" y="14"/>
                  </a:cubicBezTo>
                  <a:cubicBezTo>
                    <a:pt x="96" y="14"/>
                    <a:pt x="98" y="14"/>
                    <a:pt x="100" y="14"/>
                  </a:cubicBezTo>
                  <a:cubicBezTo>
                    <a:pt x="101" y="14"/>
                    <a:pt x="103" y="14"/>
                    <a:pt x="105" y="15"/>
                  </a:cubicBezTo>
                  <a:cubicBezTo>
                    <a:pt x="104" y="15"/>
                    <a:pt x="97" y="12"/>
                    <a:pt x="86" y="13"/>
                  </a:cubicBezTo>
                  <a:cubicBezTo>
                    <a:pt x="80" y="13"/>
                    <a:pt x="73" y="14"/>
                    <a:pt x="66" y="15"/>
                  </a:cubicBezTo>
                  <a:cubicBezTo>
                    <a:pt x="60" y="17"/>
                    <a:pt x="52" y="18"/>
                    <a:pt x="45" y="20"/>
                  </a:cubicBezTo>
                  <a:cubicBezTo>
                    <a:pt x="41" y="20"/>
                    <a:pt x="37" y="21"/>
                    <a:pt x="34" y="22"/>
                  </a:cubicBezTo>
                  <a:cubicBezTo>
                    <a:pt x="30" y="23"/>
                    <a:pt x="26" y="23"/>
                    <a:pt x="22" y="23"/>
                  </a:cubicBezTo>
                  <a:cubicBezTo>
                    <a:pt x="19" y="24"/>
                    <a:pt x="15" y="25"/>
                    <a:pt x="12" y="25"/>
                  </a:cubicBezTo>
                  <a:cubicBezTo>
                    <a:pt x="9" y="25"/>
                    <a:pt x="4" y="25"/>
                    <a:pt x="4" y="25"/>
                  </a:cubicBezTo>
                  <a:cubicBezTo>
                    <a:pt x="4" y="13"/>
                    <a:pt x="4" y="4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6" name="未知"/>
            <p:cNvSpPr/>
            <p:nvPr/>
          </p:nvSpPr>
          <p:spPr>
            <a:xfrm>
              <a:off x="134" y="244"/>
              <a:ext cx="180" cy="92"/>
            </a:xfrm>
            <a:custGeom>
              <a:avLst/>
              <a:gdLst/>
              <a:ahLst/>
              <a:cxnLst/>
              <a:pathLst>
                <a:path w="90" h="46">
                  <a:moveTo>
                    <a:pt x="0" y="22"/>
                  </a:moveTo>
                  <a:cubicBezTo>
                    <a:pt x="0" y="22"/>
                    <a:pt x="8" y="23"/>
                    <a:pt x="29" y="20"/>
                  </a:cubicBezTo>
                  <a:cubicBezTo>
                    <a:pt x="39" y="19"/>
                    <a:pt x="53" y="17"/>
                    <a:pt x="69" y="12"/>
                  </a:cubicBezTo>
                  <a:cubicBezTo>
                    <a:pt x="73" y="10"/>
                    <a:pt x="77" y="9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4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6" y="5"/>
                    <a:pt x="86" y="6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7"/>
                    <a:pt x="86" y="7"/>
                    <a:pt x="86" y="8"/>
                  </a:cubicBezTo>
                  <a:cubicBezTo>
                    <a:pt x="86" y="9"/>
                    <a:pt x="87" y="10"/>
                    <a:pt x="87" y="12"/>
                  </a:cubicBezTo>
                  <a:cubicBezTo>
                    <a:pt x="87" y="22"/>
                    <a:pt x="89" y="33"/>
                    <a:pt x="90" y="46"/>
                  </a:cubicBezTo>
                  <a:cubicBezTo>
                    <a:pt x="90" y="46"/>
                    <a:pt x="90" y="38"/>
                    <a:pt x="90" y="27"/>
                  </a:cubicBezTo>
                  <a:cubicBezTo>
                    <a:pt x="90" y="22"/>
                    <a:pt x="90" y="15"/>
                    <a:pt x="90" y="8"/>
                  </a:cubicBezTo>
                  <a:cubicBezTo>
                    <a:pt x="90" y="7"/>
                    <a:pt x="90" y="5"/>
                    <a:pt x="90" y="4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6" y="1"/>
                    <a:pt x="84" y="2"/>
                    <a:pt x="81" y="3"/>
                  </a:cubicBezTo>
                  <a:cubicBezTo>
                    <a:pt x="77" y="4"/>
                    <a:pt x="74" y="5"/>
                    <a:pt x="70" y="6"/>
                  </a:cubicBezTo>
                  <a:cubicBezTo>
                    <a:pt x="55" y="10"/>
                    <a:pt x="40" y="14"/>
                    <a:pt x="27" y="16"/>
                  </a:cubicBezTo>
                  <a:cubicBezTo>
                    <a:pt x="14" y="19"/>
                    <a:pt x="4" y="21"/>
                    <a:pt x="0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7" name="未知"/>
            <p:cNvSpPr/>
            <p:nvPr/>
          </p:nvSpPr>
          <p:spPr>
            <a:xfrm>
              <a:off x="132" y="420"/>
              <a:ext cx="208" cy="55"/>
            </a:xfrm>
            <a:custGeom>
              <a:avLst/>
              <a:gdLst/>
              <a:ahLst/>
              <a:cxnLst/>
              <a:pathLst>
                <a:path w="104" h="27">
                  <a:moveTo>
                    <a:pt x="4" y="4"/>
                  </a:moveTo>
                  <a:cubicBezTo>
                    <a:pt x="4" y="4"/>
                    <a:pt x="3" y="6"/>
                    <a:pt x="2" y="10"/>
                  </a:cubicBezTo>
                  <a:cubicBezTo>
                    <a:pt x="2" y="12"/>
                    <a:pt x="1" y="15"/>
                    <a:pt x="1" y="19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0" y="27"/>
                    <a:pt x="0" y="26"/>
                    <a:pt x="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6" y="26"/>
                    <a:pt x="7" y="26"/>
                    <a:pt x="8" y="25"/>
                  </a:cubicBezTo>
                  <a:cubicBezTo>
                    <a:pt x="13" y="25"/>
                    <a:pt x="19" y="24"/>
                    <a:pt x="25" y="22"/>
                  </a:cubicBezTo>
                  <a:cubicBezTo>
                    <a:pt x="28" y="21"/>
                    <a:pt x="32" y="20"/>
                    <a:pt x="35" y="19"/>
                  </a:cubicBezTo>
                  <a:cubicBezTo>
                    <a:pt x="39" y="18"/>
                    <a:pt x="42" y="16"/>
                    <a:pt x="46" y="15"/>
                  </a:cubicBezTo>
                  <a:cubicBezTo>
                    <a:pt x="54" y="12"/>
                    <a:pt x="61" y="8"/>
                    <a:pt x="71" y="5"/>
                  </a:cubicBezTo>
                  <a:cubicBezTo>
                    <a:pt x="80" y="3"/>
                    <a:pt x="91" y="1"/>
                    <a:pt x="104" y="1"/>
                  </a:cubicBezTo>
                  <a:cubicBezTo>
                    <a:pt x="104" y="1"/>
                    <a:pt x="102" y="1"/>
                    <a:pt x="99" y="0"/>
                  </a:cubicBezTo>
                  <a:cubicBezTo>
                    <a:pt x="95" y="0"/>
                    <a:pt x="91" y="0"/>
                    <a:pt x="86" y="0"/>
                  </a:cubicBezTo>
                  <a:cubicBezTo>
                    <a:pt x="80" y="1"/>
                    <a:pt x="74" y="1"/>
                    <a:pt x="67" y="3"/>
                  </a:cubicBezTo>
                  <a:cubicBezTo>
                    <a:pt x="60" y="4"/>
                    <a:pt x="53" y="7"/>
                    <a:pt x="46" y="9"/>
                  </a:cubicBezTo>
                  <a:cubicBezTo>
                    <a:pt x="39" y="12"/>
                    <a:pt x="33" y="15"/>
                    <a:pt x="26" y="16"/>
                  </a:cubicBezTo>
                  <a:cubicBezTo>
                    <a:pt x="22" y="17"/>
                    <a:pt x="19" y="18"/>
                    <a:pt x="15" y="19"/>
                  </a:cubicBezTo>
                  <a:cubicBezTo>
                    <a:pt x="12" y="20"/>
                    <a:pt x="9" y="21"/>
                    <a:pt x="6" y="21"/>
                  </a:cubicBezTo>
                  <a:cubicBezTo>
                    <a:pt x="5" y="21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4" y="9"/>
                    <a:pt x="4" y="6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8" name="未知"/>
            <p:cNvSpPr/>
            <p:nvPr/>
          </p:nvSpPr>
          <p:spPr>
            <a:xfrm>
              <a:off x="148" y="364"/>
              <a:ext cx="188" cy="95"/>
            </a:xfrm>
            <a:custGeom>
              <a:avLst/>
              <a:gdLst/>
              <a:ahLst/>
              <a:cxnLst/>
              <a:pathLst>
                <a:path w="94" h="47">
                  <a:moveTo>
                    <a:pt x="88" y="47"/>
                  </a:moveTo>
                  <a:cubicBezTo>
                    <a:pt x="88" y="47"/>
                    <a:pt x="91" y="38"/>
                    <a:pt x="93" y="16"/>
                  </a:cubicBezTo>
                  <a:cubicBezTo>
                    <a:pt x="93" y="14"/>
                    <a:pt x="93" y="11"/>
                    <a:pt x="93" y="8"/>
                  </a:cubicBezTo>
                  <a:cubicBezTo>
                    <a:pt x="93" y="7"/>
                    <a:pt x="94" y="3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7" y="1"/>
                    <a:pt x="86" y="2"/>
                  </a:cubicBezTo>
                  <a:cubicBezTo>
                    <a:pt x="79" y="3"/>
                    <a:pt x="71" y="5"/>
                    <a:pt x="63" y="8"/>
                  </a:cubicBezTo>
                  <a:cubicBezTo>
                    <a:pt x="54" y="10"/>
                    <a:pt x="45" y="14"/>
                    <a:pt x="35" y="16"/>
                  </a:cubicBezTo>
                  <a:cubicBezTo>
                    <a:pt x="24" y="18"/>
                    <a:pt x="13" y="20"/>
                    <a:pt x="0" y="22"/>
                  </a:cubicBezTo>
                  <a:cubicBezTo>
                    <a:pt x="0" y="22"/>
                    <a:pt x="7" y="21"/>
                    <a:pt x="19" y="21"/>
                  </a:cubicBezTo>
                  <a:cubicBezTo>
                    <a:pt x="22" y="21"/>
                    <a:pt x="25" y="20"/>
                    <a:pt x="28" y="20"/>
                  </a:cubicBezTo>
                  <a:cubicBezTo>
                    <a:pt x="30" y="20"/>
                    <a:pt x="31" y="20"/>
                    <a:pt x="33" y="20"/>
                  </a:cubicBezTo>
                  <a:cubicBezTo>
                    <a:pt x="35" y="20"/>
                    <a:pt x="37" y="19"/>
                    <a:pt x="39" y="19"/>
                  </a:cubicBezTo>
                  <a:cubicBezTo>
                    <a:pt x="46" y="17"/>
                    <a:pt x="54" y="16"/>
                    <a:pt x="62" y="13"/>
                  </a:cubicBezTo>
                  <a:cubicBezTo>
                    <a:pt x="69" y="11"/>
                    <a:pt x="77" y="9"/>
                    <a:pt x="85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1"/>
                    <a:pt x="88" y="15"/>
                    <a:pt x="88" y="18"/>
                  </a:cubicBezTo>
                  <a:cubicBezTo>
                    <a:pt x="88" y="32"/>
                    <a:pt x="88" y="42"/>
                    <a:pt x="88" y="4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9" name="未知"/>
            <p:cNvSpPr/>
            <p:nvPr/>
          </p:nvSpPr>
          <p:spPr>
            <a:xfrm>
              <a:off x="128" y="525"/>
              <a:ext cx="24" cy="54"/>
            </a:xfrm>
            <a:custGeom>
              <a:avLst/>
              <a:gdLst/>
              <a:ahLst/>
              <a:cxnLst/>
              <a:pathLst>
                <a:path w="12" h="27">
                  <a:moveTo>
                    <a:pt x="12" y="0"/>
                  </a:moveTo>
                  <a:cubicBezTo>
                    <a:pt x="12" y="0"/>
                    <a:pt x="0" y="7"/>
                    <a:pt x="12" y="27"/>
                  </a:cubicBezTo>
                  <a:cubicBezTo>
                    <a:pt x="12" y="27"/>
                    <a:pt x="12" y="3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0" name="未知"/>
            <p:cNvSpPr/>
            <p:nvPr/>
          </p:nvSpPr>
          <p:spPr>
            <a:xfrm>
              <a:off x="172" y="501"/>
              <a:ext cx="154" cy="70"/>
            </a:xfrm>
            <a:custGeom>
              <a:avLst/>
              <a:gdLst/>
              <a:ahLst/>
              <a:cxnLst/>
              <a:pathLst>
                <a:path w="77" h="35">
                  <a:moveTo>
                    <a:pt x="0" y="33"/>
                  </a:moveTo>
                  <a:cubicBezTo>
                    <a:pt x="0" y="33"/>
                    <a:pt x="7" y="35"/>
                    <a:pt x="24" y="35"/>
                  </a:cubicBezTo>
                  <a:cubicBezTo>
                    <a:pt x="32" y="35"/>
                    <a:pt x="42" y="35"/>
                    <a:pt x="55" y="33"/>
                  </a:cubicBezTo>
                  <a:cubicBezTo>
                    <a:pt x="59" y="32"/>
                    <a:pt x="62" y="32"/>
                    <a:pt x="66" y="31"/>
                  </a:cubicBezTo>
                  <a:cubicBezTo>
                    <a:pt x="68" y="31"/>
                    <a:pt x="70" y="31"/>
                    <a:pt x="72" y="30"/>
                  </a:cubicBezTo>
                  <a:cubicBezTo>
                    <a:pt x="73" y="30"/>
                    <a:pt x="74" y="30"/>
                    <a:pt x="75" y="30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18"/>
                    <a:pt x="75" y="10"/>
                    <a:pt x="73" y="0"/>
                  </a:cubicBezTo>
                  <a:cubicBezTo>
                    <a:pt x="73" y="0"/>
                    <a:pt x="73" y="6"/>
                    <a:pt x="73" y="15"/>
                  </a:cubicBezTo>
                  <a:cubicBezTo>
                    <a:pt x="73" y="17"/>
                    <a:pt x="73" y="19"/>
                    <a:pt x="73" y="22"/>
                  </a:cubicBezTo>
                  <a:cubicBezTo>
                    <a:pt x="73" y="23"/>
                    <a:pt x="73" y="24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68" y="27"/>
                    <a:pt x="63" y="27"/>
                    <a:pt x="57" y="28"/>
                  </a:cubicBezTo>
                  <a:cubicBezTo>
                    <a:pt x="33" y="29"/>
                    <a:pt x="7" y="32"/>
                    <a:pt x="0" y="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1" name="未知"/>
            <p:cNvSpPr/>
            <p:nvPr/>
          </p:nvSpPr>
          <p:spPr>
            <a:xfrm>
              <a:off x="172" y="493"/>
              <a:ext cx="146" cy="28"/>
            </a:xfrm>
            <a:custGeom>
              <a:avLst/>
              <a:gdLst/>
              <a:ahLst/>
              <a:cxnLst/>
              <a:pathLst>
                <a:path w="73" h="14">
                  <a:moveTo>
                    <a:pt x="73" y="0"/>
                  </a:moveTo>
                  <a:cubicBezTo>
                    <a:pt x="73" y="0"/>
                    <a:pt x="72" y="0"/>
                    <a:pt x="69" y="0"/>
                  </a:cubicBezTo>
                  <a:cubicBezTo>
                    <a:pt x="66" y="0"/>
                    <a:pt x="62" y="0"/>
                    <a:pt x="56" y="1"/>
                  </a:cubicBezTo>
                  <a:cubicBezTo>
                    <a:pt x="51" y="2"/>
                    <a:pt x="44" y="3"/>
                    <a:pt x="34" y="6"/>
                  </a:cubicBezTo>
                  <a:cubicBezTo>
                    <a:pt x="32" y="6"/>
                    <a:pt x="30" y="7"/>
                    <a:pt x="27" y="8"/>
                  </a:cubicBezTo>
                  <a:cubicBezTo>
                    <a:pt x="25" y="8"/>
                    <a:pt x="22" y="9"/>
                    <a:pt x="19" y="10"/>
                  </a:cubicBezTo>
                  <a:cubicBezTo>
                    <a:pt x="14" y="11"/>
                    <a:pt x="7" y="12"/>
                    <a:pt x="0" y="14"/>
                  </a:cubicBezTo>
                  <a:cubicBezTo>
                    <a:pt x="0" y="14"/>
                    <a:pt x="5" y="14"/>
                    <a:pt x="11" y="14"/>
                  </a:cubicBezTo>
                  <a:cubicBezTo>
                    <a:pt x="14" y="14"/>
                    <a:pt x="18" y="13"/>
                    <a:pt x="22" y="13"/>
                  </a:cubicBezTo>
                  <a:cubicBezTo>
                    <a:pt x="24" y="12"/>
                    <a:pt x="26" y="12"/>
                    <a:pt x="28" y="12"/>
                  </a:cubicBezTo>
                  <a:cubicBezTo>
                    <a:pt x="30" y="12"/>
                    <a:pt x="32" y="11"/>
                    <a:pt x="34" y="11"/>
                  </a:cubicBezTo>
                  <a:cubicBezTo>
                    <a:pt x="51" y="8"/>
                    <a:pt x="69" y="2"/>
                    <a:pt x="7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2" name="直接连接符 12331"/>
            <p:cNvSpPr/>
            <p:nvPr/>
          </p:nvSpPr>
          <p:spPr>
            <a:xfrm>
              <a:off x="166" y="631"/>
              <a:ext cx="0" cy="30"/>
            </a:xfrm>
            <a:prstGeom prst="line">
              <a:avLst/>
            </a:prstGeom>
            <a:ln w="12700" cap="flat" cmpd="sng">
              <a:solidFill>
                <a:srgbClr val="04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3" name="未知"/>
            <p:cNvSpPr/>
            <p:nvPr/>
          </p:nvSpPr>
          <p:spPr>
            <a:xfrm>
              <a:off x="188" y="637"/>
              <a:ext cx="120" cy="14"/>
            </a:xfrm>
            <a:custGeom>
              <a:avLst/>
              <a:gdLst/>
              <a:ahLst/>
              <a:cxnLst/>
              <a:pathLst>
                <a:path w="60" h="7">
                  <a:moveTo>
                    <a:pt x="0" y="4"/>
                  </a:moveTo>
                  <a:cubicBezTo>
                    <a:pt x="0" y="4"/>
                    <a:pt x="33" y="7"/>
                    <a:pt x="60" y="0"/>
                  </a:cubicBezTo>
                </a:path>
              </a:pathLst>
            </a:custGeom>
            <a:noFill/>
            <a:ln w="12700" cap="flat" cmpd="sng">
              <a:solidFill>
                <a:srgbClr val="04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4" name="未知"/>
            <p:cNvSpPr/>
            <p:nvPr/>
          </p:nvSpPr>
          <p:spPr>
            <a:xfrm>
              <a:off x="168" y="597"/>
              <a:ext cx="154" cy="64"/>
            </a:xfrm>
            <a:custGeom>
              <a:avLst/>
              <a:gdLst/>
              <a:ahLst/>
              <a:cxnLst/>
              <a:pathLst>
                <a:path w="77" h="32">
                  <a:moveTo>
                    <a:pt x="0" y="7"/>
                  </a:moveTo>
                  <a:cubicBezTo>
                    <a:pt x="0" y="7"/>
                    <a:pt x="1" y="8"/>
                    <a:pt x="5" y="9"/>
                  </a:cubicBezTo>
                  <a:cubicBezTo>
                    <a:pt x="8" y="11"/>
                    <a:pt x="14" y="12"/>
                    <a:pt x="22" y="13"/>
                  </a:cubicBezTo>
                  <a:cubicBezTo>
                    <a:pt x="31" y="14"/>
                    <a:pt x="41" y="14"/>
                    <a:pt x="55" y="11"/>
                  </a:cubicBezTo>
                  <a:cubicBezTo>
                    <a:pt x="58" y="11"/>
                    <a:pt x="62" y="10"/>
                    <a:pt x="65" y="8"/>
                  </a:cubicBezTo>
                  <a:cubicBezTo>
                    <a:pt x="67" y="8"/>
                    <a:pt x="69" y="7"/>
                    <a:pt x="71" y="6"/>
                  </a:cubicBezTo>
                  <a:cubicBezTo>
                    <a:pt x="71" y="6"/>
                    <a:pt x="72" y="6"/>
                    <a:pt x="72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3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10"/>
                    <a:pt x="75" y="14"/>
                    <a:pt x="75" y="18"/>
                  </a:cubicBezTo>
                  <a:cubicBezTo>
                    <a:pt x="76" y="23"/>
                    <a:pt x="76" y="27"/>
                    <a:pt x="77" y="32"/>
                  </a:cubicBezTo>
                  <a:cubicBezTo>
                    <a:pt x="77" y="32"/>
                    <a:pt x="77" y="26"/>
                    <a:pt x="77" y="18"/>
                  </a:cubicBezTo>
                  <a:cubicBezTo>
                    <a:pt x="77" y="16"/>
                    <a:pt x="77" y="13"/>
                    <a:pt x="77" y="11"/>
                  </a:cubicBezTo>
                  <a:cubicBezTo>
                    <a:pt x="77" y="9"/>
                    <a:pt x="77" y="8"/>
                    <a:pt x="77" y="6"/>
                  </a:cubicBezTo>
                  <a:cubicBezTo>
                    <a:pt x="77" y="5"/>
                    <a:pt x="77" y="3"/>
                    <a:pt x="77" y="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3" y="1"/>
                    <a:pt x="71" y="2"/>
                    <a:pt x="69" y="3"/>
                  </a:cubicBezTo>
                  <a:cubicBezTo>
                    <a:pt x="67" y="3"/>
                    <a:pt x="66" y="4"/>
                    <a:pt x="65" y="4"/>
                  </a:cubicBezTo>
                  <a:cubicBezTo>
                    <a:pt x="62" y="5"/>
                    <a:pt x="59" y="5"/>
                    <a:pt x="56" y="6"/>
                  </a:cubicBezTo>
                  <a:cubicBezTo>
                    <a:pt x="32" y="10"/>
                    <a:pt x="6" y="8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335" name="椭圆 12334"/>
          <p:cNvSpPr/>
          <p:nvPr/>
        </p:nvSpPr>
        <p:spPr>
          <a:xfrm>
            <a:off x="71438" y="3059113"/>
            <a:ext cx="8893175" cy="3544887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endParaRPr b="0">
              <a:latin typeface="Arial" panose="020B0604020202020204" pitchFamily="34" charset="0"/>
            </a:endParaRPr>
          </a:p>
        </p:txBody>
      </p:sp>
      <p:sp>
        <p:nvSpPr>
          <p:cNvPr id="12336" name="直接连接符 12335"/>
          <p:cNvSpPr/>
          <p:nvPr/>
        </p:nvSpPr>
        <p:spPr>
          <a:xfrm>
            <a:off x="354013" y="63500"/>
            <a:ext cx="257175" cy="614363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37" name="直接连接符 12336"/>
          <p:cNvSpPr/>
          <p:nvPr/>
        </p:nvSpPr>
        <p:spPr>
          <a:xfrm flipH="1">
            <a:off x="779463" y="69850"/>
            <a:ext cx="276225" cy="547688"/>
          </a:xfrm>
          <a:prstGeom prst="line">
            <a:avLst/>
          </a:prstGeom>
          <a:ln w="12700" cap="flat" cmpd="sng">
            <a:solidFill>
              <a:srgbClr val="3A2E2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38" name="矩形 12337"/>
          <p:cNvSpPr/>
          <p:nvPr/>
        </p:nvSpPr>
        <p:spPr>
          <a:xfrm>
            <a:off x="1284288" y="454025"/>
            <a:ext cx="137160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r>
              <a:rPr lang="zh-CN" altLang="en-US" b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单击添加标题</a:t>
            </a:r>
            <a:endParaRPr lang="zh-CN" altLang="en-US" b="0">
              <a:latin typeface="Arial" panose="020B0604020202020204" pitchFamily="34" charset="0"/>
            </a:endParaRPr>
          </a:p>
        </p:txBody>
      </p:sp>
      <p:grpSp>
        <p:nvGrpSpPr>
          <p:cNvPr id="12339" name="组合 12338"/>
          <p:cNvGrpSpPr/>
          <p:nvPr/>
        </p:nvGrpSpPr>
        <p:grpSpPr>
          <a:xfrm>
            <a:off x="-217487" y="358775"/>
            <a:ext cx="1235075" cy="411163"/>
            <a:chOff x="0" y="0"/>
            <a:chExt cx="779" cy="259"/>
          </a:xfrm>
        </p:grpSpPr>
        <p:sp>
          <p:nvSpPr>
            <p:cNvPr id="12340" name="矩形 12339"/>
            <p:cNvSpPr/>
            <p:nvPr/>
          </p:nvSpPr>
          <p:spPr>
            <a:xfrm>
              <a:off x="0" y="0"/>
              <a:ext cx="439" cy="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341" name="组合 12340"/>
            <p:cNvGrpSpPr/>
            <p:nvPr/>
          </p:nvGrpSpPr>
          <p:grpSpPr>
            <a:xfrm>
              <a:off x="357" y="14"/>
              <a:ext cx="422" cy="245"/>
              <a:chOff x="0" y="0"/>
              <a:chExt cx="422" cy="245"/>
            </a:xfrm>
          </p:grpSpPr>
          <p:grpSp>
            <p:nvGrpSpPr>
              <p:cNvPr id="12342" name="组合 12341"/>
              <p:cNvGrpSpPr/>
              <p:nvPr/>
            </p:nvGrpSpPr>
            <p:grpSpPr>
              <a:xfrm>
                <a:off x="0" y="0"/>
                <a:ext cx="422" cy="245"/>
                <a:chOff x="0" y="0"/>
                <a:chExt cx="422" cy="245"/>
              </a:xfrm>
            </p:grpSpPr>
            <p:sp>
              <p:nvSpPr>
                <p:cNvPr id="12343" name="未知"/>
                <p:cNvSpPr/>
                <p:nvPr/>
              </p:nvSpPr>
              <p:spPr>
                <a:xfrm>
                  <a:off x="162" y="0"/>
                  <a:ext cx="178" cy="67"/>
                </a:xfrm>
                <a:custGeom>
                  <a:avLst/>
                  <a:gdLst/>
                  <a:ahLst/>
                  <a:cxnLst/>
                  <a:pathLst>
                    <a:path w="89" h="33">
                      <a:moveTo>
                        <a:pt x="0" y="30"/>
                      </a:moveTo>
                      <a:cubicBezTo>
                        <a:pt x="0" y="30"/>
                        <a:pt x="0" y="30"/>
                        <a:pt x="0" y="29"/>
                      </a:cubicBezTo>
                      <a:cubicBezTo>
                        <a:pt x="1" y="28"/>
                        <a:pt x="1" y="27"/>
                        <a:pt x="2" y="26"/>
                      </a:cubicBezTo>
                      <a:cubicBezTo>
                        <a:pt x="3" y="23"/>
                        <a:pt x="4" y="19"/>
                        <a:pt x="8" y="14"/>
                      </a:cubicBezTo>
                      <a:cubicBezTo>
                        <a:pt x="12" y="10"/>
                        <a:pt x="18" y="5"/>
                        <a:pt x="28" y="4"/>
                      </a:cubicBezTo>
                      <a:cubicBezTo>
                        <a:pt x="33" y="4"/>
                        <a:pt x="38" y="5"/>
                        <a:pt x="42" y="9"/>
                      </a:cubicBezTo>
                      <a:cubicBezTo>
                        <a:pt x="44" y="10"/>
                        <a:pt x="46" y="13"/>
                        <a:pt x="48" y="15"/>
                      </a:cubicBezTo>
                      <a:cubicBezTo>
                        <a:pt x="49" y="17"/>
                        <a:pt x="50" y="18"/>
                        <a:pt x="50" y="20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2" y="24"/>
                        <a:pt x="52" y="26"/>
                        <a:pt x="53" y="27"/>
                      </a:cubicBezTo>
                      <a:cubicBezTo>
                        <a:pt x="54" y="25"/>
                        <a:pt x="57" y="22"/>
                        <a:pt x="57" y="21"/>
                      </a:cubicBezTo>
                      <a:cubicBezTo>
                        <a:pt x="58" y="20"/>
                        <a:pt x="60" y="19"/>
                        <a:pt x="61" y="18"/>
                      </a:cubicBezTo>
                      <a:cubicBezTo>
                        <a:pt x="64" y="16"/>
                        <a:pt x="67" y="15"/>
                        <a:pt x="71" y="15"/>
                      </a:cubicBezTo>
                      <a:cubicBezTo>
                        <a:pt x="73" y="15"/>
                        <a:pt x="75" y="16"/>
                        <a:pt x="77" y="17"/>
                      </a:cubicBezTo>
                      <a:cubicBezTo>
                        <a:pt x="79" y="18"/>
                        <a:pt x="81" y="18"/>
                        <a:pt x="83" y="20"/>
                      </a:cubicBezTo>
                      <a:cubicBezTo>
                        <a:pt x="86" y="23"/>
                        <a:pt x="89" y="28"/>
                        <a:pt x="88" y="33"/>
                      </a:cubicBezTo>
                      <a:cubicBezTo>
                        <a:pt x="89" y="31"/>
                        <a:pt x="88" y="29"/>
                        <a:pt x="88" y="27"/>
                      </a:cubicBezTo>
                      <a:cubicBezTo>
                        <a:pt x="88" y="26"/>
                        <a:pt x="87" y="24"/>
                        <a:pt x="87" y="23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19"/>
                        <a:pt x="82" y="17"/>
                        <a:pt x="80" y="1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6" y="15"/>
                        <a:pt x="75" y="14"/>
                        <a:pt x="74" y="14"/>
                      </a:cubicBezTo>
                      <a:cubicBezTo>
                        <a:pt x="70" y="13"/>
                        <a:pt x="65" y="13"/>
                        <a:pt x="62" y="15"/>
                      </a:cubicBezTo>
                      <a:cubicBezTo>
                        <a:pt x="60" y="16"/>
                        <a:pt x="58" y="17"/>
                        <a:pt x="56" y="18"/>
                      </a:cubicBezTo>
                      <a:cubicBezTo>
                        <a:pt x="56" y="19"/>
                        <a:pt x="55" y="19"/>
                        <a:pt x="55" y="19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7"/>
                        <a:pt x="52" y="16"/>
                        <a:pt x="51" y="14"/>
                      </a:cubicBezTo>
                      <a:cubicBezTo>
                        <a:pt x="50" y="11"/>
                        <a:pt x="47" y="8"/>
                        <a:pt x="45" y="6"/>
                      </a:cubicBezTo>
                      <a:cubicBezTo>
                        <a:pt x="39" y="2"/>
                        <a:pt x="32" y="0"/>
                        <a:pt x="25" y="1"/>
                      </a:cubicBezTo>
                      <a:cubicBezTo>
                        <a:pt x="22" y="2"/>
                        <a:pt x="18" y="3"/>
                        <a:pt x="15" y="4"/>
                      </a:cubicBezTo>
                      <a:cubicBezTo>
                        <a:pt x="12" y="6"/>
                        <a:pt x="10" y="9"/>
                        <a:pt x="8" y="11"/>
                      </a:cubicBezTo>
                      <a:cubicBezTo>
                        <a:pt x="3" y="17"/>
                        <a:pt x="1" y="23"/>
                        <a:pt x="0" y="3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44" name="未知"/>
                <p:cNvSpPr/>
                <p:nvPr/>
              </p:nvSpPr>
              <p:spPr>
                <a:xfrm>
                  <a:off x="330" y="51"/>
                  <a:ext cx="92" cy="102"/>
                </a:xfrm>
                <a:custGeom>
                  <a:avLst/>
                  <a:gdLst/>
                  <a:ahLst/>
                  <a:cxnLst/>
                  <a:pathLst>
                    <a:path w="46" h="51">
                      <a:moveTo>
                        <a:pt x="0" y="7"/>
                      </a:moveTo>
                      <a:cubicBezTo>
                        <a:pt x="0" y="7"/>
                        <a:pt x="0" y="6"/>
                        <a:pt x="2" y="5"/>
                      </a:cubicBezTo>
                      <a:cubicBezTo>
                        <a:pt x="4" y="5"/>
                        <a:pt x="6" y="4"/>
                        <a:pt x="9" y="3"/>
                      </a:cubicBezTo>
                      <a:cubicBezTo>
                        <a:pt x="13" y="3"/>
                        <a:pt x="17" y="4"/>
                        <a:pt x="21" y="7"/>
                      </a:cubicBezTo>
                      <a:cubicBezTo>
                        <a:pt x="23" y="9"/>
                        <a:pt x="25" y="11"/>
                        <a:pt x="25" y="13"/>
                      </a:cubicBezTo>
                      <a:cubicBezTo>
                        <a:pt x="26" y="15"/>
                        <a:pt x="26" y="16"/>
                        <a:pt x="26" y="18"/>
                      </a:cubicBezTo>
                      <a:cubicBezTo>
                        <a:pt x="26" y="18"/>
                        <a:pt x="26" y="19"/>
                        <a:pt x="26" y="19"/>
                      </a:cubicBezTo>
                      <a:cubicBezTo>
                        <a:pt x="26" y="19"/>
                        <a:pt x="26" y="19"/>
                        <a:pt x="25" y="20"/>
                      </a:cubicBezTo>
                      <a:cubicBezTo>
                        <a:pt x="25" y="20"/>
                        <a:pt x="25" y="20"/>
                        <a:pt x="25" y="21"/>
                      </a:cubicBezTo>
                      <a:cubicBezTo>
                        <a:pt x="25" y="22"/>
                        <a:pt x="23" y="24"/>
                        <a:pt x="22" y="26"/>
                      </a:cubicBezTo>
                      <a:cubicBezTo>
                        <a:pt x="24" y="26"/>
                        <a:pt x="25" y="25"/>
                        <a:pt x="27" y="25"/>
                      </a:cubicBezTo>
                      <a:cubicBezTo>
                        <a:pt x="27" y="25"/>
                        <a:pt x="28" y="25"/>
                        <a:pt x="29" y="24"/>
                      </a:cubicBezTo>
                      <a:cubicBezTo>
                        <a:pt x="29" y="24"/>
                        <a:pt x="29" y="24"/>
                        <a:pt x="30" y="24"/>
                      </a:cubicBezTo>
                      <a:cubicBezTo>
                        <a:pt x="31" y="24"/>
                        <a:pt x="33" y="24"/>
                        <a:pt x="34" y="24"/>
                      </a:cubicBezTo>
                      <a:cubicBezTo>
                        <a:pt x="37" y="25"/>
                        <a:pt x="39" y="27"/>
                        <a:pt x="41" y="30"/>
                      </a:cubicBezTo>
                      <a:cubicBezTo>
                        <a:pt x="41" y="30"/>
                        <a:pt x="42" y="31"/>
                        <a:pt x="42" y="32"/>
                      </a:cubicBezTo>
                      <a:cubicBezTo>
                        <a:pt x="43" y="32"/>
                        <a:pt x="43" y="33"/>
                        <a:pt x="43" y="34"/>
                      </a:cubicBezTo>
                      <a:cubicBezTo>
                        <a:pt x="44" y="36"/>
                        <a:pt x="44" y="38"/>
                        <a:pt x="44" y="40"/>
                      </a:cubicBezTo>
                      <a:cubicBezTo>
                        <a:pt x="45" y="41"/>
                        <a:pt x="45" y="42"/>
                        <a:pt x="45" y="43"/>
                      </a:cubicBezTo>
                      <a:cubicBezTo>
                        <a:pt x="44" y="44"/>
                        <a:pt x="45" y="45"/>
                        <a:pt x="44" y="46"/>
                      </a:cubicBezTo>
                      <a:cubicBezTo>
                        <a:pt x="44" y="46"/>
                        <a:pt x="44" y="47"/>
                        <a:pt x="44" y="47"/>
                      </a:cubicBezTo>
                      <a:cubicBezTo>
                        <a:pt x="43" y="49"/>
                        <a:pt x="43" y="49"/>
                        <a:pt x="43" y="49"/>
                      </a:cubicBezTo>
                      <a:cubicBezTo>
                        <a:pt x="42" y="50"/>
                        <a:pt x="41" y="51"/>
                        <a:pt x="40" y="51"/>
                      </a:cubicBezTo>
                      <a:cubicBezTo>
                        <a:pt x="44" y="49"/>
                        <a:pt x="45" y="45"/>
                        <a:pt x="46" y="41"/>
                      </a:cubicBezTo>
                      <a:cubicBezTo>
                        <a:pt x="46" y="38"/>
                        <a:pt x="45" y="34"/>
                        <a:pt x="44" y="31"/>
                      </a:cubicBezTo>
                      <a:cubicBezTo>
                        <a:pt x="43" y="29"/>
                        <a:pt x="42" y="27"/>
                        <a:pt x="41" y="26"/>
                      </a:cubicBezTo>
                      <a:cubicBezTo>
                        <a:pt x="40" y="24"/>
                        <a:pt x="38" y="23"/>
                        <a:pt x="36" y="22"/>
                      </a:cubicBezTo>
                      <a:cubicBezTo>
                        <a:pt x="35" y="21"/>
                        <a:pt x="33" y="21"/>
                        <a:pt x="31" y="21"/>
                      </a:cubicBezTo>
                      <a:cubicBezTo>
                        <a:pt x="30" y="21"/>
                        <a:pt x="30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29" y="21"/>
                        <a:pt x="29" y="21"/>
                        <a:pt x="29" y="20"/>
                      </a:cubicBezTo>
                      <a:cubicBezTo>
                        <a:pt x="29" y="20"/>
                        <a:pt x="29" y="19"/>
                        <a:pt x="29" y="19"/>
                      </a:cubicBezTo>
                      <a:cubicBezTo>
                        <a:pt x="30" y="17"/>
                        <a:pt x="29" y="15"/>
                        <a:pt x="29" y="13"/>
                      </a:cubicBezTo>
                      <a:cubicBezTo>
                        <a:pt x="28" y="8"/>
                        <a:pt x="25" y="5"/>
                        <a:pt x="22" y="3"/>
                      </a:cubicBezTo>
                      <a:cubicBezTo>
                        <a:pt x="18" y="1"/>
                        <a:pt x="14" y="0"/>
                        <a:pt x="10" y="1"/>
                      </a:cubicBezTo>
                      <a:cubicBezTo>
                        <a:pt x="6" y="2"/>
                        <a:pt x="3" y="4"/>
                        <a:pt x="0" y="7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45" name="未知"/>
                <p:cNvSpPr/>
                <p:nvPr/>
              </p:nvSpPr>
              <p:spPr>
                <a:xfrm>
                  <a:off x="0" y="24"/>
                  <a:ext cx="168" cy="169"/>
                </a:xfrm>
                <a:custGeom>
                  <a:avLst/>
                  <a:gdLst/>
                  <a:ahLst/>
                  <a:cxnLst/>
                  <a:pathLst>
                    <a:path w="84" h="84">
                      <a:moveTo>
                        <a:pt x="26" y="83"/>
                      </a:moveTo>
                      <a:cubicBezTo>
                        <a:pt x="26" y="83"/>
                        <a:pt x="26" y="83"/>
                        <a:pt x="25" y="83"/>
                      </a:cubicBezTo>
                      <a:cubicBezTo>
                        <a:pt x="25" y="83"/>
                        <a:pt x="24" y="83"/>
                        <a:pt x="23" y="83"/>
                      </a:cubicBezTo>
                      <a:cubicBezTo>
                        <a:pt x="21" y="83"/>
                        <a:pt x="17" y="83"/>
                        <a:pt x="13" y="81"/>
                      </a:cubicBezTo>
                      <a:cubicBezTo>
                        <a:pt x="11" y="80"/>
                        <a:pt x="9" y="78"/>
                        <a:pt x="7" y="76"/>
                      </a:cubicBezTo>
                      <a:cubicBezTo>
                        <a:pt x="6" y="74"/>
                        <a:pt x="5" y="71"/>
                        <a:pt x="4" y="67"/>
                      </a:cubicBezTo>
                      <a:cubicBezTo>
                        <a:pt x="3" y="64"/>
                        <a:pt x="3" y="60"/>
                        <a:pt x="4" y="56"/>
                      </a:cubicBezTo>
                      <a:cubicBezTo>
                        <a:pt x="4" y="54"/>
                        <a:pt x="5" y="53"/>
                        <a:pt x="7" y="51"/>
                      </a:cubicBezTo>
                      <a:cubicBezTo>
                        <a:pt x="7" y="50"/>
                        <a:pt x="8" y="50"/>
                        <a:pt x="9" y="49"/>
                      </a:cubicBezTo>
                      <a:cubicBezTo>
                        <a:pt x="9" y="49"/>
                        <a:pt x="10" y="49"/>
                        <a:pt x="10" y="49"/>
                      </a:cubicBezTo>
                      <a:cubicBezTo>
                        <a:pt x="11" y="48"/>
                        <a:pt x="13" y="49"/>
                        <a:pt x="14" y="49"/>
                      </a:cubicBezTo>
                      <a:cubicBezTo>
                        <a:pt x="14" y="47"/>
                        <a:pt x="13" y="46"/>
                        <a:pt x="13" y="45"/>
                      </a:cubicBezTo>
                      <a:cubicBezTo>
                        <a:pt x="13" y="44"/>
                        <a:pt x="13" y="43"/>
                        <a:pt x="12" y="43"/>
                      </a:cubicBezTo>
                      <a:cubicBezTo>
                        <a:pt x="12" y="41"/>
                        <a:pt x="12" y="40"/>
                        <a:pt x="12" y="39"/>
                      </a:cubicBezTo>
                      <a:cubicBezTo>
                        <a:pt x="13" y="36"/>
                        <a:pt x="14" y="33"/>
                        <a:pt x="16" y="31"/>
                      </a:cubicBezTo>
                      <a:cubicBezTo>
                        <a:pt x="18" y="29"/>
                        <a:pt x="22" y="28"/>
                        <a:pt x="25" y="28"/>
                      </a:cubicBezTo>
                      <a:cubicBezTo>
                        <a:pt x="27" y="28"/>
                        <a:pt x="28" y="29"/>
                        <a:pt x="30" y="29"/>
                      </a:cubicBezTo>
                      <a:cubicBezTo>
                        <a:pt x="31" y="30"/>
                        <a:pt x="32" y="30"/>
                        <a:pt x="33" y="30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5" y="32"/>
                        <a:pt x="35" y="32"/>
                        <a:pt x="35" y="32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2"/>
                        <a:pt x="37" y="31"/>
                        <a:pt x="38" y="30"/>
                      </a:cubicBezTo>
                      <a:cubicBezTo>
                        <a:pt x="38" y="29"/>
                        <a:pt x="38" y="29"/>
                        <a:pt x="38" y="29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6"/>
                        <a:pt x="38" y="25"/>
                        <a:pt x="39" y="24"/>
                      </a:cubicBezTo>
                      <a:cubicBezTo>
                        <a:pt x="39" y="22"/>
                        <a:pt x="40" y="20"/>
                        <a:pt x="42" y="17"/>
                      </a:cubicBezTo>
                      <a:cubicBezTo>
                        <a:pt x="44" y="13"/>
                        <a:pt x="48" y="9"/>
                        <a:pt x="52" y="6"/>
                      </a:cubicBezTo>
                      <a:cubicBezTo>
                        <a:pt x="57" y="3"/>
                        <a:pt x="63" y="1"/>
                        <a:pt x="70" y="2"/>
                      </a:cubicBezTo>
                      <a:cubicBezTo>
                        <a:pt x="76" y="4"/>
                        <a:pt x="81" y="9"/>
                        <a:pt x="84" y="15"/>
                      </a:cubicBezTo>
                      <a:cubicBezTo>
                        <a:pt x="82" y="10"/>
                        <a:pt x="78" y="5"/>
                        <a:pt x="72" y="2"/>
                      </a:cubicBezTo>
                      <a:cubicBezTo>
                        <a:pt x="67" y="0"/>
                        <a:pt x="60" y="0"/>
                        <a:pt x="54" y="2"/>
                      </a:cubicBezTo>
                      <a:cubicBezTo>
                        <a:pt x="49" y="5"/>
                        <a:pt x="44" y="9"/>
                        <a:pt x="41" y="14"/>
                      </a:cubicBezTo>
                      <a:cubicBezTo>
                        <a:pt x="39" y="16"/>
                        <a:pt x="37" y="19"/>
                        <a:pt x="36" y="22"/>
                      </a:cubicBezTo>
                      <a:cubicBezTo>
                        <a:pt x="36" y="23"/>
                        <a:pt x="35" y="25"/>
                        <a:pt x="35" y="26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4" y="27"/>
                        <a:pt x="33" y="27"/>
                        <a:pt x="32" y="27"/>
                      </a:cubicBezTo>
                      <a:cubicBezTo>
                        <a:pt x="31" y="26"/>
                        <a:pt x="29" y="25"/>
                        <a:pt x="27" y="25"/>
                      </a:cubicBezTo>
                      <a:cubicBezTo>
                        <a:pt x="23" y="24"/>
                        <a:pt x="19" y="25"/>
                        <a:pt x="16" y="27"/>
                      </a:cubicBezTo>
                      <a:cubicBezTo>
                        <a:pt x="14" y="28"/>
                        <a:pt x="12" y="29"/>
                        <a:pt x="11" y="31"/>
                      </a:cubicBezTo>
                      <a:cubicBezTo>
                        <a:pt x="10" y="33"/>
                        <a:pt x="9" y="34"/>
                        <a:pt x="9" y="36"/>
                      </a:cubicBezTo>
                      <a:cubicBezTo>
                        <a:pt x="9" y="38"/>
                        <a:pt x="9" y="40"/>
                        <a:pt x="9" y="42"/>
                      </a:cubicBezTo>
                      <a:cubicBezTo>
                        <a:pt x="9" y="43"/>
                        <a:pt x="9" y="44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8" y="46"/>
                        <a:pt x="7" y="46"/>
                      </a:cubicBezTo>
                      <a:cubicBezTo>
                        <a:pt x="6" y="47"/>
                        <a:pt x="5" y="48"/>
                        <a:pt x="4" y="49"/>
                      </a:cubicBezTo>
                      <a:cubicBezTo>
                        <a:pt x="3" y="51"/>
                        <a:pt x="2" y="53"/>
                        <a:pt x="1" y="56"/>
                      </a:cubicBezTo>
                      <a:cubicBezTo>
                        <a:pt x="0" y="61"/>
                        <a:pt x="1" y="66"/>
                        <a:pt x="2" y="70"/>
                      </a:cubicBezTo>
                      <a:cubicBezTo>
                        <a:pt x="3" y="72"/>
                        <a:pt x="4" y="75"/>
                        <a:pt x="5" y="77"/>
                      </a:cubicBezTo>
                      <a:cubicBezTo>
                        <a:pt x="7" y="79"/>
                        <a:pt x="9" y="81"/>
                        <a:pt x="11" y="82"/>
                      </a:cubicBezTo>
                      <a:cubicBezTo>
                        <a:pt x="16" y="84"/>
                        <a:pt x="21" y="84"/>
                        <a:pt x="26" y="83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46" name="未知"/>
                <p:cNvSpPr/>
                <p:nvPr/>
              </p:nvSpPr>
              <p:spPr>
                <a:xfrm>
                  <a:off x="48" y="149"/>
                  <a:ext cx="366" cy="96"/>
                </a:xfrm>
                <a:custGeom>
                  <a:avLst/>
                  <a:gdLst/>
                  <a:ahLst/>
                  <a:cxnLst/>
                  <a:pathLst>
                    <a:path w="183" h="48">
                      <a:moveTo>
                        <a:pt x="180" y="0"/>
                      </a:moveTo>
                      <a:cubicBezTo>
                        <a:pt x="180" y="0"/>
                        <a:pt x="181" y="0"/>
                        <a:pt x="181" y="1"/>
                      </a:cubicBezTo>
                      <a:cubicBezTo>
                        <a:pt x="181" y="1"/>
                        <a:pt x="181" y="2"/>
                        <a:pt x="181" y="3"/>
                      </a:cubicBezTo>
                      <a:cubicBezTo>
                        <a:pt x="182" y="5"/>
                        <a:pt x="182" y="8"/>
                        <a:pt x="182" y="13"/>
                      </a:cubicBezTo>
                      <a:cubicBezTo>
                        <a:pt x="182" y="14"/>
                        <a:pt x="182" y="15"/>
                        <a:pt x="182" y="16"/>
                      </a:cubicBezTo>
                      <a:cubicBezTo>
                        <a:pt x="182" y="17"/>
                        <a:pt x="182" y="19"/>
                        <a:pt x="182" y="20"/>
                      </a:cubicBezTo>
                      <a:cubicBezTo>
                        <a:pt x="181" y="23"/>
                        <a:pt x="180" y="26"/>
                        <a:pt x="178" y="28"/>
                      </a:cubicBezTo>
                      <a:cubicBezTo>
                        <a:pt x="175" y="31"/>
                        <a:pt x="172" y="33"/>
                        <a:pt x="168" y="33"/>
                      </a:cubicBezTo>
                      <a:cubicBezTo>
                        <a:pt x="166" y="34"/>
                        <a:pt x="164" y="34"/>
                        <a:pt x="162" y="34"/>
                      </a:cubicBezTo>
                      <a:cubicBezTo>
                        <a:pt x="161" y="34"/>
                        <a:pt x="160" y="33"/>
                        <a:pt x="159" y="33"/>
                      </a:cubicBezTo>
                      <a:cubicBezTo>
                        <a:pt x="158" y="33"/>
                        <a:pt x="158" y="33"/>
                        <a:pt x="157" y="32"/>
                      </a:cubicBezTo>
                      <a:cubicBezTo>
                        <a:pt x="157" y="32"/>
                        <a:pt x="156" y="31"/>
                        <a:pt x="155" y="30"/>
                      </a:cubicBezTo>
                      <a:cubicBezTo>
                        <a:pt x="155" y="31"/>
                        <a:pt x="154" y="32"/>
                        <a:pt x="154" y="33"/>
                      </a:cubicBezTo>
                      <a:cubicBezTo>
                        <a:pt x="153" y="34"/>
                        <a:pt x="153" y="35"/>
                        <a:pt x="153" y="36"/>
                      </a:cubicBezTo>
                      <a:cubicBezTo>
                        <a:pt x="152" y="37"/>
                        <a:pt x="151" y="38"/>
                        <a:pt x="150" y="39"/>
                      </a:cubicBezTo>
                      <a:cubicBezTo>
                        <a:pt x="148" y="42"/>
                        <a:pt x="145" y="44"/>
                        <a:pt x="141" y="44"/>
                      </a:cubicBezTo>
                      <a:cubicBezTo>
                        <a:pt x="139" y="45"/>
                        <a:pt x="138" y="45"/>
                        <a:pt x="136" y="45"/>
                      </a:cubicBezTo>
                      <a:cubicBezTo>
                        <a:pt x="135" y="44"/>
                        <a:pt x="134" y="44"/>
                        <a:pt x="133" y="44"/>
                      </a:cubicBezTo>
                      <a:cubicBezTo>
                        <a:pt x="132" y="44"/>
                        <a:pt x="131" y="43"/>
                        <a:pt x="130" y="43"/>
                      </a:cubicBezTo>
                      <a:cubicBezTo>
                        <a:pt x="129" y="43"/>
                        <a:pt x="128" y="42"/>
                        <a:pt x="127" y="42"/>
                      </a:cubicBezTo>
                      <a:cubicBezTo>
                        <a:pt x="127" y="41"/>
                        <a:pt x="126" y="40"/>
                        <a:pt x="125" y="40"/>
                      </a:cubicBezTo>
                      <a:cubicBezTo>
                        <a:pt x="125" y="39"/>
                        <a:pt x="124" y="39"/>
                        <a:pt x="124" y="39"/>
                      </a:cubicBezTo>
                      <a:cubicBezTo>
                        <a:pt x="124" y="38"/>
                        <a:pt x="124" y="38"/>
                        <a:pt x="123" y="37"/>
                      </a:cubicBezTo>
                      <a:cubicBezTo>
                        <a:pt x="123" y="36"/>
                        <a:pt x="122" y="35"/>
                        <a:pt x="122" y="34"/>
                      </a:cubicBezTo>
                      <a:cubicBezTo>
                        <a:pt x="122" y="33"/>
                        <a:pt x="121" y="31"/>
                        <a:pt x="121" y="30"/>
                      </a:cubicBezTo>
                      <a:cubicBezTo>
                        <a:pt x="120" y="31"/>
                        <a:pt x="119" y="34"/>
                        <a:pt x="118" y="35"/>
                      </a:cubicBezTo>
                      <a:cubicBezTo>
                        <a:pt x="117" y="36"/>
                        <a:pt x="117" y="36"/>
                        <a:pt x="117" y="36"/>
                      </a:cubicBezTo>
                      <a:cubicBezTo>
                        <a:pt x="117" y="36"/>
                        <a:pt x="117" y="37"/>
                        <a:pt x="117" y="37"/>
                      </a:cubicBezTo>
                      <a:cubicBezTo>
                        <a:pt x="117" y="37"/>
                        <a:pt x="116" y="37"/>
                        <a:pt x="116" y="38"/>
                      </a:cubicBezTo>
                      <a:cubicBezTo>
                        <a:pt x="115" y="39"/>
                        <a:pt x="114" y="40"/>
                        <a:pt x="112" y="41"/>
                      </a:cubicBezTo>
                      <a:cubicBezTo>
                        <a:pt x="110" y="43"/>
                        <a:pt x="106" y="44"/>
                        <a:pt x="103" y="45"/>
                      </a:cubicBezTo>
                      <a:cubicBezTo>
                        <a:pt x="102" y="45"/>
                        <a:pt x="101" y="45"/>
                        <a:pt x="100" y="45"/>
                      </a:cubicBezTo>
                      <a:cubicBezTo>
                        <a:pt x="99" y="45"/>
                        <a:pt x="98" y="45"/>
                        <a:pt x="97" y="44"/>
                      </a:cubicBezTo>
                      <a:cubicBezTo>
                        <a:pt x="95" y="44"/>
                        <a:pt x="93" y="44"/>
                        <a:pt x="91" y="43"/>
                      </a:cubicBezTo>
                      <a:cubicBezTo>
                        <a:pt x="90" y="43"/>
                        <a:pt x="90" y="42"/>
                        <a:pt x="89" y="42"/>
                      </a:cubicBezTo>
                      <a:cubicBezTo>
                        <a:pt x="88" y="41"/>
                        <a:pt x="87" y="41"/>
                        <a:pt x="87" y="40"/>
                      </a:cubicBezTo>
                      <a:cubicBezTo>
                        <a:pt x="86" y="39"/>
                        <a:pt x="86" y="39"/>
                        <a:pt x="86" y="39"/>
                      </a:cubicBezTo>
                      <a:cubicBezTo>
                        <a:pt x="85" y="37"/>
                        <a:pt x="85" y="37"/>
                        <a:pt x="85" y="37"/>
                      </a:cubicBezTo>
                      <a:cubicBezTo>
                        <a:pt x="85" y="36"/>
                        <a:pt x="85" y="34"/>
                        <a:pt x="85" y="32"/>
                      </a:cubicBezTo>
                      <a:cubicBezTo>
                        <a:pt x="85" y="28"/>
                        <a:pt x="85" y="28"/>
                        <a:pt x="85" y="28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ubicBezTo>
                        <a:pt x="84" y="27"/>
                        <a:pt x="83" y="30"/>
                        <a:pt x="82" y="32"/>
                      </a:cubicBezTo>
                      <a:cubicBezTo>
                        <a:pt x="81" y="34"/>
                        <a:pt x="81" y="35"/>
                        <a:pt x="80" y="36"/>
                      </a:cubicBezTo>
                      <a:cubicBezTo>
                        <a:pt x="80" y="36"/>
                        <a:pt x="80" y="37"/>
                        <a:pt x="80" y="37"/>
                      </a:cubicBezTo>
                      <a:cubicBezTo>
                        <a:pt x="79" y="37"/>
                        <a:pt x="79" y="38"/>
                        <a:pt x="79" y="38"/>
                      </a:cubicBezTo>
                      <a:cubicBezTo>
                        <a:pt x="78" y="39"/>
                        <a:pt x="77" y="41"/>
                        <a:pt x="75" y="42"/>
                      </a:cubicBezTo>
                      <a:cubicBezTo>
                        <a:pt x="72" y="44"/>
                        <a:pt x="68" y="45"/>
                        <a:pt x="63" y="45"/>
                      </a:cubicBezTo>
                      <a:cubicBezTo>
                        <a:pt x="59" y="45"/>
                        <a:pt x="54" y="44"/>
                        <a:pt x="51" y="41"/>
                      </a:cubicBezTo>
                      <a:cubicBezTo>
                        <a:pt x="49" y="40"/>
                        <a:pt x="47" y="39"/>
                        <a:pt x="46" y="37"/>
                      </a:cubicBezTo>
                      <a:cubicBezTo>
                        <a:pt x="45" y="36"/>
                        <a:pt x="45" y="35"/>
                        <a:pt x="44" y="34"/>
                      </a:cubicBezTo>
                      <a:cubicBezTo>
                        <a:pt x="44" y="33"/>
                        <a:pt x="44" y="33"/>
                        <a:pt x="44" y="32"/>
                      </a:cubicBezTo>
                      <a:cubicBezTo>
                        <a:pt x="44" y="32"/>
                        <a:pt x="44" y="32"/>
                        <a:pt x="44" y="31"/>
                      </a:cubicBezTo>
                      <a:cubicBezTo>
                        <a:pt x="44" y="30"/>
                        <a:pt x="44" y="28"/>
                        <a:pt x="44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2"/>
                        <a:pt x="40" y="34"/>
                        <a:pt x="40" y="34"/>
                      </a:cubicBezTo>
                      <a:cubicBezTo>
                        <a:pt x="38" y="36"/>
                        <a:pt x="36" y="38"/>
                        <a:pt x="34" y="40"/>
                      </a:cubicBezTo>
                      <a:cubicBezTo>
                        <a:pt x="30" y="43"/>
                        <a:pt x="25" y="44"/>
                        <a:pt x="19" y="44"/>
                      </a:cubicBezTo>
                      <a:cubicBezTo>
                        <a:pt x="16" y="44"/>
                        <a:pt x="14" y="43"/>
                        <a:pt x="11" y="42"/>
                      </a:cubicBezTo>
                      <a:cubicBezTo>
                        <a:pt x="8" y="41"/>
                        <a:pt x="6" y="39"/>
                        <a:pt x="4" y="36"/>
                      </a:cubicBezTo>
                      <a:cubicBezTo>
                        <a:pt x="1" y="31"/>
                        <a:pt x="0" y="25"/>
                        <a:pt x="0" y="19"/>
                      </a:cubicBezTo>
                      <a:cubicBezTo>
                        <a:pt x="0" y="25"/>
                        <a:pt x="0" y="31"/>
                        <a:pt x="3" y="36"/>
                      </a:cubicBezTo>
                      <a:cubicBezTo>
                        <a:pt x="6" y="41"/>
                        <a:pt x="12" y="45"/>
                        <a:pt x="17" y="45"/>
                      </a:cubicBezTo>
                      <a:cubicBezTo>
                        <a:pt x="23" y="46"/>
                        <a:pt x="29" y="45"/>
                        <a:pt x="34" y="42"/>
                      </a:cubicBezTo>
                      <a:cubicBezTo>
                        <a:pt x="37" y="40"/>
                        <a:pt x="39" y="38"/>
                        <a:pt x="41" y="3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2" y="34"/>
                        <a:pt x="42" y="35"/>
                        <a:pt x="42" y="36"/>
                      </a:cubicBezTo>
                      <a:cubicBezTo>
                        <a:pt x="43" y="36"/>
                        <a:pt x="43" y="37"/>
                        <a:pt x="43" y="37"/>
                      </a:cubicBezTo>
                      <a:cubicBezTo>
                        <a:pt x="44" y="40"/>
                        <a:pt x="46" y="42"/>
                        <a:pt x="48" y="43"/>
                      </a:cubicBezTo>
                      <a:cubicBezTo>
                        <a:pt x="52" y="46"/>
                        <a:pt x="57" y="47"/>
                        <a:pt x="62" y="48"/>
                      </a:cubicBezTo>
                      <a:cubicBezTo>
                        <a:pt x="66" y="48"/>
                        <a:pt x="71" y="48"/>
                        <a:pt x="76" y="45"/>
                      </a:cubicBezTo>
                      <a:cubicBezTo>
                        <a:pt x="78" y="44"/>
                        <a:pt x="80" y="42"/>
                        <a:pt x="81" y="40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2" y="39"/>
                        <a:pt x="82" y="39"/>
                        <a:pt x="82" y="39"/>
                      </a:cubicBezTo>
                      <a:cubicBezTo>
                        <a:pt x="83" y="40"/>
                        <a:pt x="83" y="40"/>
                        <a:pt x="83" y="40"/>
                      </a:cubicBezTo>
                      <a:cubicBezTo>
                        <a:pt x="83" y="40"/>
                        <a:pt x="83" y="41"/>
                        <a:pt x="83" y="41"/>
                      </a:cubicBezTo>
                      <a:cubicBezTo>
                        <a:pt x="85" y="43"/>
                        <a:pt x="87" y="45"/>
                        <a:pt x="89" y="46"/>
                      </a:cubicBezTo>
                      <a:cubicBezTo>
                        <a:pt x="91" y="46"/>
                        <a:pt x="93" y="47"/>
                        <a:pt x="95" y="48"/>
                      </a:cubicBezTo>
                      <a:cubicBezTo>
                        <a:pt x="98" y="48"/>
                        <a:pt x="98" y="48"/>
                        <a:pt x="98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5" y="48"/>
                        <a:pt x="110" y="47"/>
                        <a:pt x="113" y="45"/>
                      </a:cubicBezTo>
                      <a:cubicBezTo>
                        <a:pt x="115" y="44"/>
                        <a:pt x="117" y="42"/>
                        <a:pt x="118" y="41"/>
                      </a:cubicBezTo>
                      <a:cubicBezTo>
                        <a:pt x="119" y="40"/>
                        <a:pt x="119" y="40"/>
                        <a:pt x="119" y="40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9"/>
                        <a:pt x="120" y="39"/>
                        <a:pt x="120" y="39"/>
                      </a:cubicBezTo>
                      <a:cubicBezTo>
                        <a:pt x="120" y="38"/>
                        <a:pt x="120" y="39"/>
                        <a:pt x="122" y="41"/>
                      </a:cubicBezTo>
                      <a:cubicBezTo>
                        <a:pt x="122" y="42"/>
                        <a:pt x="123" y="43"/>
                        <a:pt x="124" y="43"/>
                      </a:cubicBezTo>
                      <a:cubicBezTo>
                        <a:pt x="125" y="44"/>
                        <a:pt x="126" y="45"/>
                        <a:pt x="127" y="45"/>
                      </a:cubicBezTo>
                      <a:cubicBezTo>
                        <a:pt x="130" y="47"/>
                        <a:pt x="135" y="48"/>
                        <a:pt x="139" y="48"/>
                      </a:cubicBezTo>
                      <a:cubicBezTo>
                        <a:pt x="143" y="48"/>
                        <a:pt x="148" y="46"/>
                        <a:pt x="151" y="43"/>
                      </a:cubicBezTo>
                      <a:cubicBezTo>
                        <a:pt x="152" y="42"/>
                        <a:pt x="154" y="40"/>
                        <a:pt x="155" y="38"/>
                      </a:cubicBezTo>
                      <a:cubicBezTo>
                        <a:pt x="155" y="37"/>
                        <a:pt x="156" y="36"/>
                        <a:pt x="156" y="35"/>
                      </a:cubicBezTo>
                      <a:cubicBezTo>
                        <a:pt x="156" y="35"/>
                        <a:pt x="156" y="35"/>
                        <a:pt x="156" y="35"/>
                      </a:cubicBezTo>
                      <a:cubicBezTo>
                        <a:pt x="156" y="35"/>
                        <a:pt x="157" y="35"/>
                        <a:pt x="157" y="35"/>
                      </a:cubicBezTo>
                      <a:cubicBezTo>
                        <a:pt x="157" y="35"/>
                        <a:pt x="158" y="36"/>
                        <a:pt x="158" y="36"/>
                      </a:cubicBezTo>
                      <a:cubicBezTo>
                        <a:pt x="159" y="36"/>
                        <a:pt x="160" y="36"/>
                        <a:pt x="162" y="36"/>
                      </a:cubicBezTo>
                      <a:cubicBezTo>
                        <a:pt x="164" y="36"/>
                        <a:pt x="166" y="36"/>
                        <a:pt x="169" y="36"/>
                      </a:cubicBezTo>
                      <a:cubicBezTo>
                        <a:pt x="174" y="35"/>
                        <a:pt x="178" y="32"/>
                        <a:pt x="180" y="28"/>
                      </a:cubicBezTo>
                      <a:cubicBezTo>
                        <a:pt x="183" y="23"/>
                        <a:pt x="183" y="18"/>
                        <a:pt x="183" y="14"/>
                      </a:cubicBezTo>
                      <a:cubicBezTo>
                        <a:pt x="183" y="9"/>
                        <a:pt x="183" y="4"/>
                        <a:pt x="180" y="0"/>
                      </a:cubicBezTo>
                      <a:close/>
                    </a:path>
                  </a:pathLst>
                </a:custGeom>
                <a:solidFill>
                  <a:srgbClr val="3A2E2F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47" name="未知"/>
                <p:cNvSpPr/>
                <p:nvPr/>
              </p:nvSpPr>
              <p:spPr>
                <a:xfrm>
                  <a:off x="1" y="24"/>
                  <a:ext cx="414" cy="200"/>
                </a:xfrm>
                <a:custGeom>
                  <a:avLst/>
                  <a:gdLst/>
                  <a:ahLst/>
                  <a:cxnLst/>
                  <a:pathLst>
                    <a:path w="201" h="110">
                      <a:moveTo>
                        <a:pt x="0" y="68"/>
                      </a:move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2" y="77"/>
                        <a:pt x="2" y="77"/>
                        <a:pt x="2" y="77"/>
                      </a:cubicBezTo>
                      <a:cubicBezTo>
                        <a:pt x="22" y="34"/>
                        <a:pt x="22" y="34"/>
                        <a:pt x="22" y="34"/>
                      </a:cubicBezTo>
                      <a:cubicBezTo>
                        <a:pt x="7" y="82"/>
                        <a:pt x="7" y="82"/>
                        <a:pt x="7" y="82"/>
                      </a:cubicBezTo>
                      <a:cubicBezTo>
                        <a:pt x="29" y="37"/>
                        <a:pt x="29" y="37"/>
                        <a:pt x="29" y="37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42" y="17"/>
                        <a:pt x="42" y="17"/>
                        <a:pt x="42" y="17"/>
                      </a:cubicBezTo>
                      <a:cubicBezTo>
                        <a:pt x="19" y="91"/>
                        <a:pt x="19" y="91"/>
                        <a:pt x="19" y="91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22" y="98"/>
                        <a:pt x="22" y="98"/>
                        <a:pt x="22" y="98"/>
                      </a:cubicBezTo>
                      <a:cubicBezTo>
                        <a:pt x="54" y="10"/>
                        <a:pt x="54" y="10"/>
                        <a:pt x="54" y="10"/>
                      </a:cubicBez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29" y="108"/>
                        <a:pt x="29" y="108"/>
                        <a:pt x="29" y="10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35" y="110"/>
                        <a:pt x="35" y="110"/>
                      </a:cubicBezTo>
                      <a:cubicBezTo>
                        <a:pt x="35" y="110"/>
                        <a:pt x="68" y="10"/>
                        <a:pt x="68" y="10"/>
                      </a:cubicBezTo>
                      <a:cubicBezTo>
                        <a:pt x="41" y="110"/>
                        <a:pt x="41" y="110"/>
                        <a:pt x="41" y="110"/>
                      </a:cubicBezTo>
                      <a:cubicBezTo>
                        <a:pt x="73" y="13"/>
                        <a:pt x="73" y="13"/>
                        <a:pt x="73" y="13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77" y="19"/>
                        <a:pt x="77" y="19"/>
                        <a:pt x="77" y="19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59" y="99"/>
                        <a:pt x="85" y="6"/>
                        <a:pt x="85" y="8"/>
                      </a:cubicBezTo>
                      <a:cubicBezTo>
                        <a:pt x="85" y="10"/>
                        <a:pt x="65" y="100"/>
                        <a:pt x="65" y="100"/>
                      </a:cubicBezTo>
                      <a:cubicBezTo>
                        <a:pt x="65" y="100"/>
                        <a:pt x="90" y="3"/>
                        <a:pt x="90" y="4"/>
                      </a:cubicBezTo>
                      <a:cubicBezTo>
                        <a:pt x="90" y="5"/>
                        <a:pt x="69" y="104"/>
                        <a:pt x="69" y="104"/>
                      </a:cubicBezTo>
                      <a:cubicBezTo>
                        <a:pt x="97" y="3"/>
                        <a:pt x="97" y="3"/>
                        <a:pt x="97" y="3"/>
                      </a:cubicBezTo>
                      <a:cubicBezTo>
                        <a:pt x="74" y="108"/>
                        <a:pt x="74" y="108"/>
                        <a:pt x="74" y="108"/>
                      </a:cubicBez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108" y="1"/>
                        <a:pt x="108" y="1"/>
                        <a:pt x="108" y="1"/>
                      </a:cubicBezTo>
                      <a:cubicBezTo>
                        <a:pt x="86" y="108"/>
                        <a:pt x="86" y="108"/>
                        <a:pt x="86" y="108"/>
                      </a:cubicBezTo>
                      <a:cubicBezTo>
                        <a:pt x="86" y="108"/>
                        <a:pt x="113" y="0"/>
                        <a:pt x="113" y="1"/>
                      </a:cubicBezTo>
                      <a:cubicBezTo>
                        <a:pt x="113" y="2"/>
                        <a:pt x="93" y="106"/>
                        <a:pt x="93" y="106"/>
                      </a:cubicBezTo>
                      <a:cubicBezTo>
                        <a:pt x="93" y="106"/>
                        <a:pt x="118" y="4"/>
                        <a:pt x="118" y="5"/>
                      </a:cubicBezTo>
                      <a:cubicBezTo>
                        <a:pt x="118" y="5"/>
                        <a:pt x="102" y="99"/>
                        <a:pt x="102" y="99"/>
                      </a:cubicBezTo>
                      <a:cubicBezTo>
                        <a:pt x="102" y="99"/>
                        <a:pt x="123" y="11"/>
                        <a:pt x="123" y="11"/>
                      </a:cubicBezTo>
                      <a:cubicBezTo>
                        <a:pt x="123" y="11"/>
                        <a:pt x="107" y="104"/>
                        <a:pt x="107" y="104"/>
                      </a:cubicBezTo>
                      <a:cubicBezTo>
                        <a:pt x="127" y="20"/>
                        <a:pt x="127" y="20"/>
                        <a:pt x="127" y="20"/>
                      </a:cubicBezTo>
                      <a:cubicBezTo>
                        <a:pt x="113" y="108"/>
                        <a:pt x="113" y="108"/>
                        <a:pt x="113" y="108"/>
                      </a:cubicBezTo>
                      <a:cubicBezTo>
                        <a:pt x="134" y="17"/>
                        <a:pt x="134" y="17"/>
                        <a:pt x="134" y="17"/>
                      </a:cubicBezTo>
                      <a:cubicBezTo>
                        <a:pt x="119" y="108"/>
                        <a:pt x="119" y="108"/>
                        <a:pt x="119" y="108"/>
                      </a:cubicBezTo>
                      <a:cubicBezTo>
                        <a:pt x="119" y="108"/>
                        <a:pt x="143" y="1"/>
                        <a:pt x="141" y="12"/>
                      </a:cubicBezTo>
                      <a:cubicBezTo>
                        <a:pt x="140" y="16"/>
                        <a:pt x="126" y="107"/>
                        <a:pt x="126" y="107"/>
                      </a:cubicBezTo>
                      <a:cubicBezTo>
                        <a:pt x="126" y="107"/>
                        <a:pt x="147" y="10"/>
                        <a:pt x="147" y="11"/>
                      </a:cubicBezTo>
                      <a:cubicBezTo>
                        <a:pt x="148" y="11"/>
                        <a:pt x="132" y="103"/>
                        <a:pt x="132" y="103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40" y="94"/>
                        <a:pt x="140" y="94"/>
                        <a:pt x="140" y="94"/>
                      </a:cubicBezTo>
                      <a:cubicBezTo>
                        <a:pt x="160" y="18"/>
                        <a:pt x="160" y="18"/>
                        <a:pt x="160" y="18"/>
                      </a:cubicBezTo>
                      <a:cubicBezTo>
                        <a:pt x="143" y="101"/>
                        <a:pt x="143" y="101"/>
                        <a:pt x="143" y="101"/>
                      </a:cubicBezTo>
                      <a:cubicBezTo>
                        <a:pt x="163" y="27"/>
                        <a:pt x="163" y="27"/>
                        <a:pt x="163" y="27"/>
                      </a:cubicBezTo>
                      <a:cubicBezTo>
                        <a:pt x="148" y="105"/>
                        <a:pt x="148" y="105"/>
                        <a:pt x="148" y="105"/>
                      </a:cubicBezTo>
                      <a:cubicBezTo>
                        <a:pt x="170" y="22"/>
                        <a:pt x="170" y="22"/>
                        <a:pt x="170" y="22"/>
                      </a:cubicBezTo>
                      <a:cubicBezTo>
                        <a:pt x="152" y="107"/>
                        <a:pt x="152" y="107"/>
                        <a:pt x="152" y="107"/>
                      </a:cubicBezTo>
                      <a:cubicBezTo>
                        <a:pt x="152" y="107"/>
                        <a:pt x="176" y="24"/>
                        <a:pt x="175" y="25"/>
                      </a:cubicBezTo>
                      <a:cubicBezTo>
                        <a:pt x="174" y="25"/>
                        <a:pt x="157" y="108"/>
                        <a:pt x="157" y="108"/>
                      </a:cubicBezTo>
                      <a:cubicBezTo>
                        <a:pt x="180" y="29"/>
                        <a:pt x="180" y="29"/>
                        <a:pt x="180" y="29"/>
                      </a:cubicBezTo>
                      <a:cubicBezTo>
                        <a:pt x="180" y="29"/>
                        <a:pt x="163" y="107"/>
                        <a:pt x="163" y="107"/>
                      </a:cubicBezTo>
                      <a:cubicBezTo>
                        <a:pt x="163" y="106"/>
                        <a:pt x="181" y="47"/>
                        <a:pt x="181" y="47"/>
                      </a:cubicBezTo>
                      <a:cubicBezTo>
                        <a:pt x="171" y="98"/>
                        <a:pt x="171" y="98"/>
                        <a:pt x="171" y="98"/>
                      </a:cubicBezTo>
                      <a:cubicBezTo>
                        <a:pt x="185" y="47"/>
                        <a:pt x="185" y="47"/>
                        <a:pt x="185" y="47"/>
                      </a:cubicBezTo>
                      <a:cubicBezTo>
                        <a:pt x="178" y="96"/>
                        <a:pt x="178" y="96"/>
                        <a:pt x="178" y="96"/>
                      </a:cubicBezTo>
                      <a:cubicBezTo>
                        <a:pt x="191" y="46"/>
                        <a:pt x="191" y="46"/>
                        <a:pt x="191" y="46"/>
                      </a:cubicBezTo>
                      <a:cubicBezTo>
                        <a:pt x="183" y="99"/>
                        <a:pt x="183" y="99"/>
                        <a:pt x="183" y="99"/>
                      </a:cubicBezTo>
                      <a:cubicBezTo>
                        <a:pt x="196" y="46"/>
                        <a:pt x="196" y="46"/>
                        <a:pt x="196" y="46"/>
                      </a:cubicBezTo>
                      <a:cubicBezTo>
                        <a:pt x="190" y="97"/>
                        <a:pt x="190" y="97"/>
                        <a:pt x="190" y="97"/>
                      </a:cubicBezTo>
                      <a:cubicBezTo>
                        <a:pt x="201" y="54"/>
                        <a:pt x="201" y="54"/>
                        <a:pt x="201" y="54"/>
                      </a:cubicBezTo>
                      <a:cubicBezTo>
                        <a:pt x="196" y="93"/>
                        <a:pt x="196" y="93"/>
                        <a:pt x="196" y="93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3A2E2F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2348" name="矩形 12347"/>
              <p:cNvSpPr/>
              <p:nvPr/>
            </p:nvSpPr>
            <p:spPr>
              <a:xfrm>
                <a:off x="131" y="29"/>
                <a:ext cx="16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p>
                <a:r>
                  <a:rPr lang="zh-CN" altLang="en-US" sz="2000" b="0">
                    <a:solidFill>
                      <a:srgbClr val="FFFFFF"/>
                    </a:solidFill>
                    <a:latin typeface="方正少儿简体" panose="03000509000000000000" pitchFamily="1" charset="-122"/>
                    <a:ea typeface="方正少儿简体" panose="03000509000000000000" pitchFamily="1" charset="-122"/>
                  </a:rPr>
                  <a:t>一</a:t>
                </a:r>
                <a:endParaRPr lang="zh-CN" altLang="en-US" sz="2000" b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2349" name="未知"/>
          <p:cNvSpPr/>
          <p:nvPr/>
        </p:nvSpPr>
        <p:spPr>
          <a:xfrm>
            <a:off x="-23812" y="0"/>
            <a:ext cx="9167812" cy="231775"/>
          </a:xfrm>
          <a:custGeom>
            <a:avLst/>
            <a:gdLst/>
            <a:ahLst/>
            <a:cxnLst/>
            <a:pathLst>
              <a:path w="2882" h="72">
                <a:moveTo>
                  <a:pt x="2880" y="12"/>
                </a:moveTo>
                <a:cubicBezTo>
                  <a:pt x="2880" y="0"/>
                  <a:pt x="2880" y="0"/>
                  <a:pt x="28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53"/>
                  <a:pt x="22" y="72"/>
                  <a:pt x="46" y="72"/>
                </a:cubicBezTo>
                <a:cubicBezTo>
                  <a:pt x="71" y="72"/>
                  <a:pt x="91" y="53"/>
                  <a:pt x="93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5" y="53"/>
                  <a:pt x="115" y="72"/>
                  <a:pt x="139" y="72"/>
                </a:cubicBezTo>
                <a:cubicBezTo>
                  <a:pt x="164" y="72"/>
                  <a:pt x="183" y="53"/>
                  <a:pt x="186" y="29"/>
                </a:cubicBezTo>
                <a:cubicBezTo>
                  <a:pt x="186" y="29"/>
                  <a:pt x="186" y="29"/>
                  <a:pt x="186" y="29"/>
                </a:cubicBezTo>
                <a:cubicBezTo>
                  <a:pt x="188" y="53"/>
                  <a:pt x="208" y="72"/>
                  <a:pt x="232" y="72"/>
                </a:cubicBezTo>
                <a:cubicBezTo>
                  <a:pt x="257" y="72"/>
                  <a:pt x="276" y="53"/>
                  <a:pt x="279" y="29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81" y="53"/>
                  <a:pt x="301" y="72"/>
                  <a:pt x="325" y="72"/>
                </a:cubicBezTo>
                <a:cubicBezTo>
                  <a:pt x="350" y="72"/>
                  <a:pt x="369" y="53"/>
                  <a:pt x="372" y="29"/>
                </a:cubicBezTo>
                <a:cubicBezTo>
                  <a:pt x="372" y="29"/>
                  <a:pt x="372" y="29"/>
                  <a:pt x="372" y="29"/>
                </a:cubicBezTo>
                <a:cubicBezTo>
                  <a:pt x="374" y="53"/>
                  <a:pt x="394" y="72"/>
                  <a:pt x="418" y="72"/>
                </a:cubicBezTo>
                <a:cubicBezTo>
                  <a:pt x="443" y="72"/>
                  <a:pt x="462" y="53"/>
                  <a:pt x="465" y="29"/>
                </a:cubicBezTo>
                <a:cubicBezTo>
                  <a:pt x="465" y="29"/>
                  <a:pt x="465" y="29"/>
                  <a:pt x="465" y="29"/>
                </a:cubicBezTo>
                <a:cubicBezTo>
                  <a:pt x="467" y="53"/>
                  <a:pt x="487" y="72"/>
                  <a:pt x="511" y="72"/>
                </a:cubicBezTo>
                <a:cubicBezTo>
                  <a:pt x="535" y="72"/>
                  <a:pt x="555" y="53"/>
                  <a:pt x="557" y="29"/>
                </a:cubicBezTo>
                <a:cubicBezTo>
                  <a:pt x="558" y="29"/>
                  <a:pt x="558" y="29"/>
                  <a:pt x="558" y="29"/>
                </a:cubicBezTo>
                <a:cubicBezTo>
                  <a:pt x="560" y="53"/>
                  <a:pt x="580" y="72"/>
                  <a:pt x="604" y="72"/>
                </a:cubicBezTo>
                <a:cubicBezTo>
                  <a:pt x="628" y="72"/>
                  <a:pt x="648" y="53"/>
                  <a:pt x="650" y="29"/>
                </a:cubicBezTo>
                <a:cubicBezTo>
                  <a:pt x="651" y="29"/>
                  <a:pt x="651" y="29"/>
                  <a:pt x="651" y="29"/>
                </a:cubicBezTo>
                <a:cubicBezTo>
                  <a:pt x="653" y="53"/>
                  <a:pt x="673" y="72"/>
                  <a:pt x="697" y="72"/>
                </a:cubicBezTo>
                <a:cubicBezTo>
                  <a:pt x="721" y="72"/>
                  <a:pt x="741" y="53"/>
                  <a:pt x="743" y="29"/>
                </a:cubicBezTo>
                <a:cubicBezTo>
                  <a:pt x="744" y="29"/>
                  <a:pt x="744" y="29"/>
                  <a:pt x="744" y="29"/>
                </a:cubicBezTo>
                <a:cubicBezTo>
                  <a:pt x="746" y="53"/>
                  <a:pt x="766" y="72"/>
                  <a:pt x="790" y="72"/>
                </a:cubicBezTo>
                <a:cubicBezTo>
                  <a:pt x="814" y="72"/>
                  <a:pt x="834" y="53"/>
                  <a:pt x="836" y="29"/>
                </a:cubicBezTo>
                <a:cubicBezTo>
                  <a:pt x="837" y="29"/>
                  <a:pt x="837" y="29"/>
                  <a:pt x="837" y="29"/>
                </a:cubicBezTo>
                <a:cubicBezTo>
                  <a:pt x="839" y="53"/>
                  <a:pt x="859" y="72"/>
                  <a:pt x="883" y="72"/>
                </a:cubicBezTo>
                <a:cubicBezTo>
                  <a:pt x="907" y="72"/>
                  <a:pt x="927" y="53"/>
                  <a:pt x="929" y="29"/>
                </a:cubicBezTo>
                <a:cubicBezTo>
                  <a:pt x="930" y="29"/>
                  <a:pt x="930" y="29"/>
                  <a:pt x="930" y="29"/>
                </a:cubicBezTo>
                <a:cubicBezTo>
                  <a:pt x="932" y="53"/>
                  <a:pt x="952" y="72"/>
                  <a:pt x="976" y="72"/>
                </a:cubicBezTo>
                <a:cubicBezTo>
                  <a:pt x="1000" y="72"/>
                  <a:pt x="1020" y="53"/>
                  <a:pt x="1022" y="29"/>
                </a:cubicBezTo>
                <a:cubicBezTo>
                  <a:pt x="1023" y="29"/>
                  <a:pt x="1023" y="29"/>
                  <a:pt x="1023" y="29"/>
                </a:cubicBezTo>
                <a:cubicBezTo>
                  <a:pt x="1025" y="53"/>
                  <a:pt x="1045" y="72"/>
                  <a:pt x="1069" y="72"/>
                </a:cubicBezTo>
                <a:cubicBezTo>
                  <a:pt x="1093" y="72"/>
                  <a:pt x="1113" y="53"/>
                  <a:pt x="1115" y="29"/>
                </a:cubicBezTo>
                <a:cubicBezTo>
                  <a:pt x="1116" y="29"/>
                  <a:pt x="1116" y="29"/>
                  <a:pt x="1116" y="29"/>
                </a:cubicBezTo>
                <a:cubicBezTo>
                  <a:pt x="1118" y="53"/>
                  <a:pt x="1138" y="72"/>
                  <a:pt x="1162" y="72"/>
                </a:cubicBezTo>
                <a:cubicBezTo>
                  <a:pt x="1186" y="72"/>
                  <a:pt x="1206" y="53"/>
                  <a:pt x="1208" y="29"/>
                </a:cubicBezTo>
                <a:cubicBezTo>
                  <a:pt x="1209" y="29"/>
                  <a:pt x="1209" y="29"/>
                  <a:pt x="1209" y="29"/>
                </a:cubicBezTo>
                <a:cubicBezTo>
                  <a:pt x="1211" y="53"/>
                  <a:pt x="1231" y="72"/>
                  <a:pt x="1255" y="72"/>
                </a:cubicBezTo>
                <a:cubicBezTo>
                  <a:pt x="1279" y="72"/>
                  <a:pt x="1299" y="53"/>
                  <a:pt x="1301" y="29"/>
                </a:cubicBezTo>
                <a:cubicBezTo>
                  <a:pt x="1302" y="29"/>
                  <a:pt x="1302" y="29"/>
                  <a:pt x="1302" y="29"/>
                </a:cubicBezTo>
                <a:cubicBezTo>
                  <a:pt x="1304" y="53"/>
                  <a:pt x="1324" y="72"/>
                  <a:pt x="1348" y="72"/>
                </a:cubicBezTo>
                <a:cubicBezTo>
                  <a:pt x="1372" y="72"/>
                  <a:pt x="1392" y="53"/>
                  <a:pt x="1394" y="29"/>
                </a:cubicBezTo>
                <a:cubicBezTo>
                  <a:pt x="1395" y="29"/>
                  <a:pt x="1395" y="29"/>
                  <a:pt x="1395" y="29"/>
                </a:cubicBezTo>
                <a:cubicBezTo>
                  <a:pt x="1397" y="53"/>
                  <a:pt x="1417" y="72"/>
                  <a:pt x="1441" y="72"/>
                </a:cubicBezTo>
                <a:cubicBezTo>
                  <a:pt x="1465" y="72"/>
                  <a:pt x="1485" y="53"/>
                  <a:pt x="1487" y="29"/>
                </a:cubicBezTo>
                <a:cubicBezTo>
                  <a:pt x="1488" y="29"/>
                  <a:pt x="1488" y="29"/>
                  <a:pt x="1488" y="29"/>
                </a:cubicBezTo>
                <a:cubicBezTo>
                  <a:pt x="1490" y="53"/>
                  <a:pt x="1510" y="72"/>
                  <a:pt x="1534" y="72"/>
                </a:cubicBezTo>
                <a:cubicBezTo>
                  <a:pt x="1558" y="72"/>
                  <a:pt x="1578" y="53"/>
                  <a:pt x="1580" y="29"/>
                </a:cubicBezTo>
                <a:cubicBezTo>
                  <a:pt x="1581" y="29"/>
                  <a:pt x="1581" y="29"/>
                  <a:pt x="1581" y="29"/>
                </a:cubicBezTo>
                <a:cubicBezTo>
                  <a:pt x="1583" y="53"/>
                  <a:pt x="1603" y="72"/>
                  <a:pt x="1627" y="72"/>
                </a:cubicBezTo>
                <a:cubicBezTo>
                  <a:pt x="1651" y="72"/>
                  <a:pt x="1671" y="53"/>
                  <a:pt x="1673" y="29"/>
                </a:cubicBezTo>
                <a:cubicBezTo>
                  <a:pt x="1674" y="29"/>
                  <a:pt x="1674" y="29"/>
                  <a:pt x="1674" y="29"/>
                </a:cubicBezTo>
                <a:cubicBezTo>
                  <a:pt x="1676" y="53"/>
                  <a:pt x="1696" y="72"/>
                  <a:pt x="1720" y="72"/>
                </a:cubicBezTo>
                <a:cubicBezTo>
                  <a:pt x="1744" y="72"/>
                  <a:pt x="1764" y="53"/>
                  <a:pt x="1766" y="29"/>
                </a:cubicBezTo>
                <a:cubicBezTo>
                  <a:pt x="1767" y="29"/>
                  <a:pt x="1767" y="29"/>
                  <a:pt x="1767" y="29"/>
                </a:cubicBezTo>
                <a:cubicBezTo>
                  <a:pt x="1769" y="53"/>
                  <a:pt x="1789" y="72"/>
                  <a:pt x="1813" y="72"/>
                </a:cubicBezTo>
                <a:cubicBezTo>
                  <a:pt x="1837" y="72"/>
                  <a:pt x="1857" y="53"/>
                  <a:pt x="1859" y="29"/>
                </a:cubicBezTo>
                <a:cubicBezTo>
                  <a:pt x="1859" y="29"/>
                  <a:pt x="1859" y="29"/>
                  <a:pt x="1859" y="29"/>
                </a:cubicBezTo>
                <a:cubicBezTo>
                  <a:pt x="1862" y="53"/>
                  <a:pt x="1882" y="72"/>
                  <a:pt x="1906" y="72"/>
                </a:cubicBezTo>
                <a:cubicBezTo>
                  <a:pt x="1930" y="72"/>
                  <a:pt x="1950" y="53"/>
                  <a:pt x="1952" y="29"/>
                </a:cubicBezTo>
                <a:cubicBezTo>
                  <a:pt x="1952" y="29"/>
                  <a:pt x="1952" y="29"/>
                  <a:pt x="1952" y="29"/>
                </a:cubicBezTo>
                <a:cubicBezTo>
                  <a:pt x="1955" y="53"/>
                  <a:pt x="1974" y="72"/>
                  <a:pt x="1999" y="72"/>
                </a:cubicBezTo>
                <a:cubicBezTo>
                  <a:pt x="2023" y="72"/>
                  <a:pt x="2043" y="53"/>
                  <a:pt x="2045" y="29"/>
                </a:cubicBezTo>
                <a:cubicBezTo>
                  <a:pt x="2045" y="29"/>
                  <a:pt x="2045" y="29"/>
                  <a:pt x="2045" y="29"/>
                </a:cubicBezTo>
                <a:cubicBezTo>
                  <a:pt x="2048" y="53"/>
                  <a:pt x="2067" y="72"/>
                  <a:pt x="2092" y="72"/>
                </a:cubicBezTo>
                <a:cubicBezTo>
                  <a:pt x="2116" y="72"/>
                  <a:pt x="2136" y="53"/>
                  <a:pt x="2138" y="29"/>
                </a:cubicBezTo>
                <a:cubicBezTo>
                  <a:pt x="2138" y="29"/>
                  <a:pt x="2138" y="29"/>
                  <a:pt x="2138" y="29"/>
                </a:cubicBezTo>
                <a:cubicBezTo>
                  <a:pt x="2141" y="53"/>
                  <a:pt x="2160" y="72"/>
                  <a:pt x="2185" y="72"/>
                </a:cubicBezTo>
                <a:cubicBezTo>
                  <a:pt x="2209" y="72"/>
                  <a:pt x="2229" y="53"/>
                  <a:pt x="2231" y="29"/>
                </a:cubicBezTo>
                <a:cubicBezTo>
                  <a:pt x="2231" y="29"/>
                  <a:pt x="2231" y="29"/>
                  <a:pt x="2231" y="29"/>
                </a:cubicBezTo>
                <a:cubicBezTo>
                  <a:pt x="2233" y="53"/>
                  <a:pt x="2253" y="72"/>
                  <a:pt x="2278" y="72"/>
                </a:cubicBezTo>
                <a:cubicBezTo>
                  <a:pt x="2302" y="72"/>
                  <a:pt x="2322" y="53"/>
                  <a:pt x="2324" y="29"/>
                </a:cubicBezTo>
                <a:cubicBezTo>
                  <a:pt x="2324" y="29"/>
                  <a:pt x="2324" y="29"/>
                  <a:pt x="2324" y="29"/>
                </a:cubicBezTo>
                <a:cubicBezTo>
                  <a:pt x="2326" y="53"/>
                  <a:pt x="2346" y="72"/>
                  <a:pt x="2371" y="72"/>
                </a:cubicBezTo>
                <a:cubicBezTo>
                  <a:pt x="2395" y="72"/>
                  <a:pt x="2415" y="53"/>
                  <a:pt x="2417" y="29"/>
                </a:cubicBezTo>
                <a:cubicBezTo>
                  <a:pt x="2417" y="29"/>
                  <a:pt x="2417" y="29"/>
                  <a:pt x="2417" y="29"/>
                </a:cubicBezTo>
                <a:cubicBezTo>
                  <a:pt x="2419" y="53"/>
                  <a:pt x="2439" y="72"/>
                  <a:pt x="2464" y="72"/>
                </a:cubicBezTo>
                <a:cubicBezTo>
                  <a:pt x="2488" y="72"/>
                  <a:pt x="2508" y="53"/>
                  <a:pt x="2510" y="29"/>
                </a:cubicBezTo>
                <a:cubicBezTo>
                  <a:pt x="2510" y="29"/>
                  <a:pt x="2510" y="29"/>
                  <a:pt x="2510" y="29"/>
                </a:cubicBezTo>
                <a:cubicBezTo>
                  <a:pt x="2512" y="53"/>
                  <a:pt x="2532" y="72"/>
                  <a:pt x="2557" y="72"/>
                </a:cubicBezTo>
                <a:cubicBezTo>
                  <a:pt x="2581" y="72"/>
                  <a:pt x="2601" y="53"/>
                  <a:pt x="2603" y="29"/>
                </a:cubicBezTo>
                <a:cubicBezTo>
                  <a:pt x="2603" y="29"/>
                  <a:pt x="2603" y="29"/>
                  <a:pt x="2603" y="29"/>
                </a:cubicBezTo>
                <a:cubicBezTo>
                  <a:pt x="2605" y="53"/>
                  <a:pt x="2625" y="72"/>
                  <a:pt x="2650" y="72"/>
                </a:cubicBezTo>
                <a:cubicBezTo>
                  <a:pt x="2674" y="72"/>
                  <a:pt x="2694" y="53"/>
                  <a:pt x="2696" y="29"/>
                </a:cubicBezTo>
                <a:cubicBezTo>
                  <a:pt x="2696" y="29"/>
                  <a:pt x="2696" y="29"/>
                  <a:pt x="2696" y="29"/>
                </a:cubicBezTo>
                <a:cubicBezTo>
                  <a:pt x="2698" y="53"/>
                  <a:pt x="2718" y="72"/>
                  <a:pt x="2743" y="72"/>
                </a:cubicBezTo>
                <a:cubicBezTo>
                  <a:pt x="2767" y="72"/>
                  <a:pt x="2787" y="53"/>
                  <a:pt x="2789" y="29"/>
                </a:cubicBezTo>
                <a:cubicBezTo>
                  <a:pt x="2789" y="29"/>
                  <a:pt x="2789" y="29"/>
                  <a:pt x="2789" y="29"/>
                </a:cubicBezTo>
                <a:cubicBezTo>
                  <a:pt x="2791" y="53"/>
                  <a:pt x="2811" y="72"/>
                  <a:pt x="2835" y="72"/>
                </a:cubicBezTo>
                <a:cubicBezTo>
                  <a:pt x="2861" y="72"/>
                  <a:pt x="2882" y="51"/>
                  <a:pt x="2882" y="25"/>
                </a:cubicBezTo>
                <a:cubicBezTo>
                  <a:pt x="2882" y="21"/>
                  <a:pt x="2881" y="16"/>
                  <a:pt x="2880" y="12"/>
                </a:cubicBezTo>
                <a:close/>
              </a:path>
            </a:pathLst>
          </a:custGeom>
          <a:solidFill>
            <a:srgbClr val="DD511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2350" name="图片 12349" descr="未标题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01763"/>
            <a:ext cx="1584325" cy="78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51" name="未知"/>
          <p:cNvSpPr/>
          <p:nvPr/>
        </p:nvSpPr>
        <p:spPr>
          <a:xfrm>
            <a:off x="3221038" y="3041650"/>
            <a:ext cx="2965450" cy="161925"/>
          </a:xfrm>
          <a:custGeom>
            <a:avLst/>
            <a:gdLst/>
            <a:ahLst/>
            <a:cxnLst/>
            <a:pathLst>
              <a:path w="966" h="53">
                <a:moveTo>
                  <a:pt x="0" y="39"/>
                </a:moveTo>
                <a:cubicBezTo>
                  <a:pt x="0" y="39"/>
                  <a:pt x="4" y="39"/>
                  <a:pt x="12" y="38"/>
                </a:cubicBezTo>
                <a:cubicBezTo>
                  <a:pt x="16" y="37"/>
                  <a:pt x="21" y="36"/>
                  <a:pt x="28" y="36"/>
                </a:cubicBezTo>
                <a:cubicBezTo>
                  <a:pt x="34" y="35"/>
                  <a:pt x="41" y="34"/>
                  <a:pt x="50" y="33"/>
                </a:cubicBezTo>
                <a:cubicBezTo>
                  <a:pt x="84" y="29"/>
                  <a:pt x="138" y="24"/>
                  <a:pt x="214" y="19"/>
                </a:cubicBezTo>
                <a:cubicBezTo>
                  <a:pt x="289" y="15"/>
                  <a:pt x="388" y="11"/>
                  <a:pt x="512" y="14"/>
                </a:cubicBezTo>
                <a:cubicBezTo>
                  <a:pt x="637" y="17"/>
                  <a:pt x="787" y="26"/>
                  <a:pt x="966" y="53"/>
                </a:cubicBezTo>
                <a:cubicBezTo>
                  <a:pt x="966" y="53"/>
                  <a:pt x="953" y="51"/>
                  <a:pt x="930" y="47"/>
                </a:cubicBezTo>
                <a:cubicBezTo>
                  <a:pt x="918" y="45"/>
                  <a:pt x="904" y="42"/>
                  <a:pt x="888" y="40"/>
                </a:cubicBezTo>
                <a:cubicBezTo>
                  <a:pt x="880" y="38"/>
                  <a:pt x="871" y="37"/>
                  <a:pt x="862" y="35"/>
                </a:cubicBezTo>
                <a:cubicBezTo>
                  <a:pt x="853" y="34"/>
                  <a:pt x="844" y="33"/>
                  <a:pt x="833" y="31"/>
                </a:cubicBezTo>
                <a:cubicBezTo>
                  <a:pt x="813" y="29"/>
                  <a:pt x="791" y="26"/>
                  <a:pt x="768" y="23"/>
                </a:cubicBezTo>
                <a:cubicBezTo>
                  <a:pt x="745" y="20"/>
                  <a:pt x="720" y="18"/>
                  <a:pt x="694" y="15"/>
                </a:cubicBezTo>
                <a:cubicBezTo>
                  <a:pt x="669" y="12"/>
                  <a:pt x="642" y="10"/>
                  <a:pt x="614" y="9"/>
                </a:cubicBezTo>
                <a:cubicBezTo>
                  <a:pt x="601" y="8"/>
                  <a:pt x="587" y="7"/>
                  <a:pt x="573" y="6"/>
                </a:cubicBezTo>
                <a:cubicBezTo>
                  <a:pt x="559" y="5"/>
                  <a:pt x="545" y="5"/>
                  <a:pt x="530" y="4"/>
                </a:cubicBezTo>
                <a:cubicBezTo>
                  <a:pt x="417" y="0"/>
                  <a:pt x="299" y="3"/>
                  <a:pt x="203" y="11"/>
                </a:cubicBezTo>
                <a:cubicBezTo>
                  <a:pt x="178" y="13"/>
                  <a:pt x="156" y="15"/>
                  <a:pt x="134" y="18"/>
                </a:cubicBezTo>
                <a:cubicBezTo>
                  <a:pt x="124" y="19"/>
                  <a:pt x="114" y="20"/>
                  <a:pt x="104" y="22"/>
                </a:cubicBezTo>
                <a:cubicBezTo>
                  <a:pt x="94" y="23"/>
                  <a:pt x="85" y="24"/>
                  <a:pt x="76" y="26"/>
                </a:cubicBezTo>
                <a:cubicBezTo>
                  <a:pt x="42" y="31"/>
                  <a:pt x="15" y="36"/>
                  <a:pt x="0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2352" name="图片 12351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74330">
            <a:off x="5575300" y="1973263"/>
            <a:ext cx="866775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3" name="图片 12352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11854">
            <a:off x="5346700" y="3402013"/>
            <a:ext cx="866775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4" name="图片 12353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161514">
            <a:off x="2584450" y="2058988"/>
            <a:ext cx="866775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5" name="图片 12354" descr="未标题-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611490">
            <a:off x="2843213" y="3417888"/>
            <a:ext cx="866775" cy="47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6" name="图片 12355" descr="未标题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5263" y="1416050"/>
            <a:ext cx="1584325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7" name="图片 12356" descr="未标题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00" y="3562350"/>
            <a:ext cx="1584325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58" name="图片 12357" descr="未标题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063" y="3763963"/>
            <a:ext cx="1584325" cy="78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59" name="文本框 12358"/>
          <p:cNvSpPr txBox="1"/>
          <p:nvPr/>
        </p:nvSpPr>
        <p:spPr>
          <a:xfrm>
            <a:off x="1162050" y="1700213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2360" name="文本框 12359"/>
          <p:cNvSpPr txBox="1"/>
          <p:nvPr/>
        </p:nvSpPr>
        <p:spPr>
          <a:xfrm>
            <a:off x="1571625" y="4062413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2361" name="文本框 12360"/>
          <p:cNvSpPr txBox="1"/>
          <p:nvPr/>
        </p:nvSpPr>
        <p:spPr>
          <a:xfrm>
            <a:off x="6715125" y="1728788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  <p:sp>
        <p:nvSpPr>
          <p:cNvPr id="12362" name="文本框 12361"/>
          <p:cNvSpPr txBox="1"/>
          <p:nvPr/>
        </p:nvSpPr>
        <p:spPr>
          <a:xfrm>
            <a:off x="6477000" y="3862388"/>
            <a:ext cx="1250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400" b="0">
                <a:latin typeface="Arial" panose="020B0604020202020204" pitchFamily="34" charset="0"/>
                <a:ea typeface="微软雅黑" panose="020B0503020204020204" pitchFamily="2" charset="-122"/>
              </a:rPr>
              <a:t>单击添加文本</a:t>
            </a:r>
            <a:endParaRPr lang="zh-CN" altLang="en-US" sz="1400" b="0">
              <a:latin typeface="Arial" panose="020B0604020202020204" pitchFamily="34" charset="0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8.58555E-7 L -1.11111E-6 0.01544 L -1.11111E-6 -0.19766 " pathEditMode="relative" ptsTypes="AAA">
                                      <p:cBhvr>
                                        <p:cTn id="16" dur="300" spd="-999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600000">
                                      <p:cBhvr>
                                        <p:cTn id="18" dur="1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1229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7.77778E-6 5.18519E-6 L -0.00174 -0.01635 L 0.02499 0.38519 " pathEditMode="relative" ptsTypes="AAA">
                                      <p:cBhvr>
                                        <p:cTn id="36" dur="400" spd="-999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-2.46914E-6 L 8.33333E-7 -0.01173 L 8.33333E-7 0.33024 " pathEditMode="relative" ptsTypes="AAA">
                                      <p:cBhvr>
                                        <p:cTn id="40" dur="400" spd="-999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123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2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2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23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12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12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6" dur="150" fill="hold"/>
                                        <p:tgtEl>
                                          <p:spTgt spid="123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1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123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2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2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"/>
                                        <p:tgtEl>
                                          <p:spTgt spid="1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8" grpId="0"/>
      <p:bldP spid="12359" grpId="0"/>
      <p:bldP spid="12360" grpId="0"/>
      <p:bldP spid="12361" grpId="0"/>
      <p:bldP spid="12362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自定义</PresentationFormat>
  <Paragraphs>256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方正少儿简体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徐威方</dc:creator>
  <cp:lastModifiedBy>Administrator</cp:lastModifiedBy>
  <cp:revision>20</cp:revision>
  <dcterms:created xsi:type="dcterms:W3CDTF">2014-09-18T01:09:13Z</dcterms:created>
  <dcterms:modified xsi:type="dcterms:W3CDTF">2017-09-26T13:32:05Z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